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1" r:id="rId2"/>
    <p:sldMasterId id="2147483722" r:id="rId3"/>
  </p:sldMasterIdLst>
  <p:sldIdLst>
    <p:sldId id="261" r:id="rId4"/>
    <p:sldId id="260" r:id="rId5"/>
    <p:sldId id="257" r:id="rId6"/>
    <p:sldId id="258" r:id="rId7"/>
    <p:sldId id="262" r:id="rId8"/>
    <p:sldId id="263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wn Gaul" initials="SG" lastIdx="1" clrIdx="0">
    <p:extLst>
      <p:ext uri="{19B8F6BF-5375-455C-9EA6-DF929625EA0E}">
        <p15:presenceInfo xmlns:p15="http://schemas.microsoft.com/office/powerpoint/2012/main" userId="S::shgaul@microsoft.com::a37ccbdd-05a3-47fe-a8eb-4974cba096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69" y="5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635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288157B8-476F-EA4F-A047-5A8BD09DED6D}"/>
              </a:ext>
            </a:extLst>
          </p:cNvPr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113A430-F6A1-4E86-9240-781A33179C7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5026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7F1E30F-90B3-4508-AC79-FDBFF960BB8C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6103951" y="3276600"/>
            <a:ext cx="5630848" cy="31043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 dirty="0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add </a:t>
            </a:r>
            <a:br>
              <a:rPr lang="en-US" dirty="0"/>
            </a:br>
            <a:r>
              <a:rPr lang="en-US" dirty="0"/>
              <a:t>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Twitter: @handle</a:t>
            </a:r>
          </a:p>
          <a:p>
            <a:pPr lvl="0"/>
            <a:r>
              <a:rPr lang="en-US" dirty="0"/>
              <a:t>Email: </a:t>
            </a:r>
            <a:r>
              <a:rPr lang="en-US" dirty="0" err="1"/>
              <a:t>email@Microsoft.com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6" hidden="1">
            <a:extLst>
              <a:ext uri="{FF2B5EF4-FFF2-40B4-BE49-F238E27FC236}">
                <a16:creationId xmlns:a16="http://schemas.microsoft.com/office/drawing/2014/main" id="{3CAB610D-9FDA-664B-88C5-3D66189F6F1D}"/>
              </a:ext>
            </a:extLst>
          </p:cNvPr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1049F32-FBDB-40C5-9199-3991B2F5A71D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181100"/>
            <a:ext cx="5630849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7347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18288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95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54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 dirty="0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6" hidden="1">
            <a:extLst>
              <a:ext uri="{FF2B5EF4-FFF2-40B4-BE49-F238E27FC236}">
                <a16:creationId xmlns:a16="http://schemas.microsoft.com/office/drawing/2014/main" id="{D706C368-32EC-8046-A75E-5C873EF24AF6}"/>
              </a:ext>
            </a:extLst>
          </p:cNvPr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37B0F2F-B5E1-40A6-9340-FE71343E99B5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70405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82065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087344" y="4851708"/>
            <a:ext cx="5631517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2" y="2757189"/>
            <a:ext cx="5631517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  <a:endParaRPr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87344" y="3960546"/>
            <a:ext cx="5631519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80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6174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52072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5261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9277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39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09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Wide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93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70229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70C470-4EF5-4D89-A0B3-70C86A84360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2" y="1181100"/>
            <a:ext cx="4221150" cy="51998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0967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27732AA-D7B1-48A6-8C12-8974C5F0A10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3475C84-786C-409E-B9CE-2261308DA6E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612584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199"/>
            <a:ext cx="4914900" cy="5923747"/>
          </a:xfrm>
          <a:solidFill>
            <a:schemeClr val="bg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3103" y="457200"/>
            <a:ext cx="6346797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86132D9-558F-43FA-A358-E04195E8D55B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63547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12966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3C97EDA-C329-4763-94A9-481275DDA96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465151" y="1866900"/>
            <a:ext cx="11269648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03222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4C69D1-7665-4677-BC3E-0E20C655F8C4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111904" y="1866900"/>
            <a:ext cx="5622896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buClr>
                <a:schemeClr val="tx1"/>
              </a:buClr>
              <a:defRPr b="0" i="0">
                <a:latin typeface="Segoe UI" charset="0"/>
                <a:ea typeface="Segoe UI" charset="0"/>
                <a:cs typeface="Segoe UI" charset="0"/>
              </a:defRPr>
            </a:lvl5pPr>
            <a:lvl6pPr marL="1965221">
              <a:lnSpc>
                <a:spcPct val="110000"/>
              </a:lnSpc>
              <a:defRPr baseline="3000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BCECAC6-5C8B-454E-A52C-D80616B32EC9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29894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039586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API call here</a:t>
            </a:r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3581DFA-7055-4732-A05C-2E32A058283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3274985"/>
            <a:ext cx="5622896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C8D9B0A-6DBF-44F9-8A59-8CE436F8C287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3274985"/>
            <a:ext cx="5646753" cy="3105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43732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1" y="1181100"/>
            <a:ext cx="11277600" cy="14097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1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1B74D50-B0C8-4EC5-BBCB-FF57490D099D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111904" y="4021746"/>
            <a:ext cx="5622896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1B35573-078F-4514-BAB3-8768D60B9FDF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4021746"/>
            <a:ext cx="5646753" cy="2359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736502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bg2"/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1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75720A0F-EAA9-4BF9-A35F-167BE3B19A0A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95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7F176D-9051-CF42-BE22-2BBAB77462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42A6ED-1A36-48AF-B9E5-5982C25DF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8075" y="6442502"/>
            <a:ext cx="4114800" cy="390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85624A1-7981-4C6B-A325-FFA200CB4754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65151" y="1866900"/>
            <a:ext cx="5646753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285367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4" t="14933" r="18506" b="33690"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F31B0C-2013-F049-8C71-68ECE5AA51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4" t="14933" r="18506" b="33690"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4C2FD0C-70E2-45DE-839E-19D6D5B747D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096000" y="1866900"/>
            <a:ext cx="5638800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941648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CD7164-7CA3-9347-9501-D910E9A542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351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FC79-A7E7-4B0B-850D-04A878A9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A8D3E-EA28-4E49-ABF3-3B1A646CA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5DE7C-CCBD-4D43-86E0-24B61BABC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4220-78F4-4213-8FE5-02F759C59627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93970-7E4E-4A06-BC8C-304CF055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F9BB9-30BF-4000-AEF4-09AC658E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9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/>
          <p:cNvSpPr>
            <a:spLocks noGrp="1"/>
          </p:cNvSpPr>
          <p:nvPr>
            <p:ph idx="26"/>
          </p:nvPr>
        </p:nvSpPr>
        <p:spPr>
          <a:xfrm>
            <a:off x="6103951" y="1866900"/>
            <a:ext cx="563084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61697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Shape 78">
            <a:extLst>
              <a:ext uri="{FF2B5EF4-FFF2-40B4-BE49-F238E27FC236}">
                <a16:creationId xmlns:a16="http://schemas.microsoft.com/office/drawing/2014/main" id="{A53FCAFC-5653-0C46-8E56-ADCCBA6F7CB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sp>
        <p:nvSpPr>
          <p:cNvPr id="15" name="Shape 78">
            <a:extLst>
              <a:ext uri="{FF2B5EF4-FFF2-40B4-BE49-F238E27FC236}">
                <a16:creationId xmlns:a16="http://schemas.microsoft.com/office/drawing/2014/main" id="{644AA6BB-203B-E644-8A81-9AF5D2C1454A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2989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A5B8A30-0D25-46A7-8825-163B12353388}"/>
              </a:ext>
            </a:extLst>
          </p:cNvPr>
          <p:cNvSpPr>
            <a:spLocks noGrp="1"/>
          </p:cNvSpPr>
          <p:nvPr>
            <p:ph idx="31"/>
          </p:nvPr>
        </p:nvSpPr>
        <p:spPr>
          <a:xfrm>
            <a:off x="465151" y="1866900"/>
            <a:ext cx="5622896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758652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A99162F-3F7B-2242-A1B2-486A63B6C5DF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0" i="0" spc="-60" baseline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8F2A2D2-DE9B-4819-9052-7451D1D54C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112775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54972402"/>
      </p:ext>
    </p:extLst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59436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21BB0E-11FF-4849-A437-1A08AE905469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743FE-41B9-984E-A69D-ECABFEB0E741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E28BD72-8F4D-45F0-895D-618DDEA404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B848D9E-E208-474E-B8F8-6B6EF468998A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275313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+ Doubl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5638799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9AFD44FB-5EE2-4D3E-9C7F-A0CA74B3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285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A5FC2E-6D98-CE43-9551-6AA69FEF734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hape 78">
            <a:extLst>
              <a:ext uri="{FF2B5EF4-FFF2-40B4-BE49-F238E27FC236}">
                <a16:creationId xmlns:a16="http://schemas.microsoft.com/office/drawing/2014/main" id="{DA021890-D16A-D649-AA1E-9ED7EFA69AF4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1180053"/>
            <a:ext cx="5638798" cy="6868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sp>
        <p:nvSpPr>
          <p:cNvPr id="9" name="Shape 78">
            <a:extLst>
              <a:ext uri="{FF2B5EF4-FFF2-40B4-BE49-F238E27FC236}">
                <a16:creationId xmlns:a16="http://schemas.microsoft.com/office/drawing/2014/main" id="{596BDBB1-DFCE-5B44-8169-B1A6DE61560F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1183190"/>
            <a:ext cx="5638800" cy="682523"/>
          </a:xfrm>
          <a:prstGeom prst="rect">
            <a:avLst/>
          </a:prstGeom>
          <a:ln>
            <a:noFill/>
          </a:ln>
        </p:spPr>
        <p:txBody>
          <a:bodyPr vert="horz" wrap="square" lIns="0" tIns="0" rIns="182880" bIns="0" rtlCol="0" anchor="b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</p:spTree>
    <p:extLst>
      <p:ext uri="{BB962C8B-B14F-4D97-AF65-F5344CB8AC3E}">
        <p14:creationId xmlns:p14="http://schemas.microsoft.com/office/powerpoint/2010/main" val="9603728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81990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8923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1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F47F45D9-95A5-4648-AE3A-82DCC6FFC59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  <p:sp>
        <p:nvSpPr>
          <p:cNvPr id="4" name="Title Placeholder 2">
            <a:extLst>
              <a:ext uri="{FF2B5EF4-FFF2-40B4-BE49-F238E27FC236}">
                <a16:creationId xmlns:a16="http://schemas.microsoft.com/office/drawing/2014/main" id="{871EF881-5E89-4644-A1E8-CF4882056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800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BF09F98-AD56-4DD4-83C9-B72AC6215059}"/>
              </a:ext>
            </a:extLst>
          </p:cNvPr>
          <p:cNvSpPr txBox="1">
            <a:spLocks/>
          </p:cNvSpPr>
          <p:nvPr userDrawn="1"/>
        </p:nvSpPr>
        <p:spPr>
          <a:xfrm>
            <a:off x="1" y="6400032"/>
            <a:ext cx="528074" cy="266241"/>
          </a:xfrm>
          <a:prstGeom prst="rect">
            <a:avLst/>
          </a:prstGeom>
        </p:spPr>
        <p:txBody>
          <a:bodyPr vert="horz" lIns="91440" tIns="45720" rIns="182880" bIns="18288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BBD8D9-29AA-4D60-87D3-27E8B624235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2" y="1866900"/>
            <a:ext cx="5638798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20000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DD21F8-4159-4A66-BDF8-AFEDA3479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1FC412D9-CA04-44CF-B8DB-95E7E19204D5}"/>
              </a:ext>
            </a:extLst>
          </p:cNvPr>
          <p:cNvSpPr txBox="1">
            <a:spLocks/>
          </p:cNvSpPr>
          <p:nvPr userDrawn="1"/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CA683ED-48AE-4856-826D-F28B2D0ECF5C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6E31588E-9179-43F4-987F-E4B7A61DB4F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8141339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+ slanted Image Lef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27432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F0A937-5674-5E4D-BA15-88B347E17AE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D82040B-E8B0-4143-8A3F-EF4AA4D005D0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27432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5BBFF32C-2A15-44C5-B538-CFD1F92176C0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2019042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spcAft>
                <a:spcPts val="1200"/>
              </a:spcAft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0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Subhead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0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Sub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599" cy="59436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C19BA-6DD0-2341-932F-962FA328D5D7}"/>
              </a:ext>
            </a:extLst>
          </p:cNvPr>
          <p:cNvSpPr>
            <a:spLocks noGrp="1"/>
          </p:cNvSpPr>
          <p:nvPr>
            <p:ph type="subTitle" idx="27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5030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4D8D864-CFA6-477D-A4B4-FED8B0945667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6103952" y="3276600"/>
            <a:ext cx="5622897" cy="28194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E901D344-ED89-49CF-99A7-86594AEA4B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sz="44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r>
              <a:rPr lang="en-US" dirty="0"/>
              <a:t>About me…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1627637-B5D0-ED45-8DF8-0E533AAA00D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325099" y="1181100"/>
            <a:ext cx="1409700" cy="14097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4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2D16FD-C54E-954A-88CB-7F7F7287BF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181100"/>
            <a:ext cx="4212129" cy="1028700"/>
          </a:xfrm>
          <a:prstGeom prst="rect">
            <a:avLst/>
          </a:prstGeom>
        </p:spPr>
        <p:txBody>
          <a:bodyPr lIns="0" tIns="274320" rIns="182880" anchor="t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Twitter: @handle</a:t>
            </a:r>
          </a:p>
          <a:p>
            <a:pPr lvl="0"/>
            <a:r>
              <a:rPr lang="en-US" dirty="0"/>
              <a:t>Email: </a:t>
            </a:r>
            <a:r>
              <a:rPr lang="en-US" dirty="0" err="1"/>
              <a:t>email@Microsoft.com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CB2BC-111D-F649-A0EE-51B2CD7DCF8C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45711B6-47A7-4CF6-BE34-3532BF3B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33" y="1181100"/>
            <a:ext cx="5622897" cy="4914900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818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3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524208" y="1505652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5391358" y="1513780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9285461" y="1488127"/>
            <a:ext cx="1409284" cy="1077020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50DF9F24-F2BD-4DEC-BF54-5080F302503F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4347972" y="3276600"/>
            <a:ext cx="3496057" cy="2095500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5" name="Shape 69">
            <a:extLst>
              <a:ext uri="{FF2B5EF4-FFF2-40B4-BE49-F238E27FC236}">
                <a16:creationId xmlns:a16="http://schemas.microsoft.com/office/drawing/2014/main" id="{452ABE62-CCEE-407B-B879-4F04AA8A85B2}"/>
              </a:ext>
            </a:extLst>
          </p:cNvPr>
          <p:cNvSpPr txBox="1">
            <a:spLocks noGrp="1"/>
          </p:cNvSpPr>
          <p:nvPr>
            <p:ph type="body" idx="23" hasCustomPrompt="1"/>
          </p:nvPr>
        </p:nvSpPr>
        <p:spPr>
          <a:xfrm>
            <a:off x="8229600" y="3276600"/>
            <a:ext cx="3503300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6" name="Shape 78">
            <a:extLst>
              <a:ext uri="{FF2B5EF4-FFF2-40B4-BE49-F238E27FC236}">
                <a16:creationId xmlns:a16="http://schemas.microsoft.com/office/drawing/2014/main" id="{ED9E8697-A9C3-4FDC-9D6C-2B35F242E978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347972" y="2602431"/>
            <a:ext cx="3496057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5720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Shape 78">
            <a:extLst>
              <a:ext uri="{FF2B5EF4-FFF2-40B4-BE49-F238E27FC236}">
                <a16:creationId xmlns:a16="http://schemas.microsoft.com/office/drawing/2014/main" id="{F65B4093-2B95-4F31-BE02-FE267F2C7256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2602419"/>
            <a:ext cx="3543300" cy="689328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31" name="Shape 78">
            <a:extLst>
              <a:ext uri="{FF2B5EF4-FFF2-40B4-BE49-F238E27FC236}">
                <a16:creationId xmlns:a16="http://schemas.microsoft.com/office/drawing/2014/main" id="{BC5E1042-00D9-4CC5-A8F0-6D5351A81028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8229600" y="2602431"/>
            <a:ext cx="3505200" cy="6858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3</a:t>
            </a:r>
          </a:p>
        </p:txBody>
      </p:sp>
      <p:sp>
        <p:nvSpPr>
          <p:cNvPr id="32" name="Shape 69">
            <a:extLst>
              <a:ext uri="{FF2B5EF4-FFF2-40B4-BE49-F238E27FC236}">
                <a16:creationId xmlns:a16="http://schemas.microsoft.com/office/drawing/2014/main" id="{D0DB858D-C909-4D63-B4BA-450AB7BC6813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276600"/>
            <a:ext cx="3543301" cy="2095501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dirty="0">
                <a:solidFill>
                  <a:schemeClr val="tx1"/>
                </a:solidFill>
                <a:latin typeface="+mn-lt"/>
                <a:ea typeface="Segoe UI" pitchFamily="34" charset="0"/>
                <a:cs typeface="Segoe UI Semibold" panose="020B0702040204020203" pitchFamily="34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33" name="Title Placeholder 2">
            <a:extLst>
              <a:ext uri="{FF2B5EF4-FFF2-40B4-BE49-F238E27FC236}">
                <a16:creationId xmlns:a16="http://schemas.microsoft.com/office/drawing/2014/main" id="{2C1FE9BA-3B57-4CA6-8333-A470390E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 flipV="1">
            <a:off x="4324350" y="3282800"/>
            <a:ext cx="354330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B441F-C8E2-46EF-B6C0-23A6E8BDE1DB}"/>
              </a:ext>
            </a:extLst>
          </p:cNvPr>
          <p:cNvCxnSpPr>
            <a:cxnSpLocks/>
          </p:cNvCxnSpPr>
          <p:nvPr userDrawn="1"/>
        </p:nvCxnSpPr>
        <p:spPr>
          <a:xfrm>
            <a:off x="8229600" y="3282800"/>
            <a:ext cx="351840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6B6142-BE00-C841-A15F-937FA7A70E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025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1866901" y="1433156"/>
            <a:ext cx="2819400" cy="1634103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7505699" y="1433157"/>
            <a:ext cx="2819401" cy="1634102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Shape 69">
            <a:extLst>
              <a:ext uri="{FF2B5EF4-FFF2-40B4-BE49-F238E27FC236}">
                <a16:creationId xmlns:a16="http://schemas.microsoft.com/office/drawing/2014/main" id="{DA909CD3-D031-4644-961E-3BAEF5FC557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6095998" y="3998873"/>
            <a:ext cx="5638801" cy="2097128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3" name="Shape 78">
            <a:extLst>
              <a:ext uri="{FF2B5EF4-FFF2-40B4-BE49-F238E27FC236}">
                <a16:creationId xmlns:a16="http://schemas.microsoft.com/office/drawing/2014/main" id="{86F28D81-7603-4E02-9F5E-B52509955F9D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6095999" y="3276600"/>
            <a:ext cx="5638798" cy="723900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68F424-EA1D-4D7C-A4B5-5D8BC32C7BFB}"/>
              </a:ext>
            </a:extLst>
          </p:cNvPr>
          <p:cNvCxnSpPr>
            <a:cxnSpLocks/>
          </p:cNvCxnSpPr>
          <p:nvPr userDrawn="1"/>
        </p:nvCxnSpPr>
        <p:spPr>
          <a:xfrm>
            <a:off x="1181100" y="3909418"/>
            <a:ext cx="4229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FB7B6-28C9-4460-8677-F7C9633207B5}"/>
              </a:ext>
            </a:extLst>
          </p:cNvPr>
          <p:cNvCxnSpPr>
            <a:cxnSpLocks/>
          </p:cNvCxnSpPr>
          <p:nvPr userDrawn="1"/>
        </p:nvCxnSpPr>
        <p:spPr>
          <a:xfrm>
            <a:off x="6819900" y="3916700"/>
            <a:ext cx="419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Shape 78">
            <a:extLst>
              <a:ext uri="{FF2B5EF4-FFF2-40B4-BE49-F238E27FC236}">
                <a16:creationId xmlns:a16="http://schemas.microsoft.com/office/drawing/2014/main" id="{6F67237B-0079-4730-BA0A-EFD67517C184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1" y="3279529"/>
            <a:ext cx="5638800" cy="719343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7" name="Shape 69">
            <a:extLst>
              <a:ext uri="{FF2B5EF4-FFF2-40B4-BE49-F238E27FC236}">
                <a16:creationId xmlns:a16="http://schemas.microsoft.com/office/drawing/2014/main" id="{AEED71C8-01E7-4E81-A0EB-0535EB83D4BE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57200" y="3999831"/>
            <a:ext cx="5638799" cy="2096169"/>
          </a:xfrm>
          <a:prstGeom prst="rect">
            <a:avLst/>
          </a:prstGeom>
        </p:spPr>
        <p:txBody>
          <a:bodyPr vert="horz" wrap="square" lIns="91440" tIns="91440" rIns="91440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8" name="Title Placeholder 2">
            <a:extLst>
              <a:ext uri="{FF2B5EF4-FFF2-40B4-BE49-F238E27FC236}">
                <a16:creationId xmlns:a16="http://schemas.microsoft.com/office/drawing/2014/main" id="{8978FE4F-86FF-40F7-BEC9-11D7612E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B8D54-B0B9-6E4D-B7AE-B502B5822B4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792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id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0" y="1051560"/>
            <a:ext cx="9867900" cy="669332"/>
          </a:xfrm>
          <a:prstGeom prst="rect">
            <a:avLst/>
          </a:prstGeom>
          <a:noFill/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One-line summary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2" hasCustomPrompt="1"/>
          </p:nvPr>
        </p:nvSpPr>
        <p:spPr>
          <a:xfrm>
            <a:off x="7505700" y="4702768"/>
            <a:ext cx="4229100" cy="1698031"/>
          </a:xfrm>
          <a:prstGeom prst="rect">
            <a:avLst/>
          </a:prstGeom>
        </p:spPr>
        <p:txBody>
          <a:bodyPr vert="horz" lIns="137160" tIns="109728" rIns="137160" bIns="109728" rtlCol="0" anchor="t">
            <a:noAutofit/>
          </a:bodyPr>
          <a:lstStyle>
            <a:lvl1pPr>
              <a:defRPr kumimoji="0" lang="en-US" sz="200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uLnTx/>
                <a:uFillTx/>
                <a:latin typeface="Segoe UI Light"/>
                <a:cs typeface="+mn-cs"/>
              </a:defRPr>
            </a:lvl1pPr>
          </a:lstStyle>
          <a:p>
            <a:pPr marR="0" lvl="0" defTabSz="685800" fontAlgn="auto"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tabLst/>
            </a:pPr>
            <a:r>
              <a:rPr lang="en-US" dirty="0"/>
              <a:t>Killer quote or call-out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7505700" y="1850433"/>
            <a:ext cx="4229100" cy="2835867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Screenshot of app</a:t>
            </a:r>
          </a:p>
        </p:txBody>
      </p:sp>
      <p:sp>
        <p:nvSpPr>
          <p:cNvPr id="11" name="Picture Placeholder 5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10325100" y="457200"/>
            <a:ext cx="1409700" cy="1409700"/>
          </a:xfrm>
        </p:spPr>
        <p:txBody>
          <a:bodyPr anchor="ctr"/>
          <a:lstStyle>
            <a:lvl1pPr algn="ctr">
              <a:defRPr sz="1600"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App icon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CD07E1E7-510F-478E-A61F-831872E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8679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D0870-56E3-CC4D-A4D2-14FCF7EBAD7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5F529DB-55F5-443A-A153-4B9166B90D1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899"/>
            <a:ext cx="6858000" cy="4533899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851555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6103281" y="4851708"/>
            <a:ext cx="5615580" cy="1564792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 marL="0" indent="0"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</a:p>
        </p:txBody>
      </p:sp>
      <p:sp>
        <p:nvSpPr>
          <p:cNvPr id="12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6103281" y="2757189"/>
            <a:ext cx="5615580" cy="1412875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0" bIns="0" rtlCol="0">
            <a:normAutofit/>
          </a:bodyPr>
          <a:lstStyle>
            <a:lvl1pPr>
              <a:defRPr sz="2000" b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Reason to believe</a:t>
            </a:r>
          </a:p>
          <a:p>
            <a:pPr lvl="0"/>
            <a:r>
              <a:rPr lang="en-US" dirty="0"/>
              <a:t>Reason to believe</a:t>
            </a:r>
            <a:endParaRPr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473103" y="1866901"/>
            <a:ext cx="5630178" cy="4229099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AFB50-C9C6-4A7E-95B0-BCD4CC5AD4B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03281" y="1866900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0E2ADD4-807F-4A38-AA9A-901D0FD363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03281" y="3960546"/>
            <a:ext cx="5615582" cy="581257"/>
          </a:xfrm>
        </p:spPr>
        <p:txBody>
          <a:bodyPr lIns="18288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18" name="Title Placeholder 2">
            <a:extLst>
              <a:ext uri="{FF2B5EF4-FFF2-40B4-BE49-F238E27FC236}">
                <a16:creationId xmlns:a16="http://schemas.microsoft.com/office/drawing/2014/main" id="{59110E6B-B1B3-4C17-A980-291E240D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9435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5EB5-4D05-7249-837C-024FBED9730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4E78E25-AA27-2840-A6EC-9C7A33D92FEF}"/>
              </a:ext>
            </a:extLst>
          </p:cNvPr>
          <p:cNvSpPr>
            <a:spLocks noGrp="1"/>
          </p:cNvSpPr>
          <p:nvPr>
            <p:ph type="subTitle" idx="30"/>
          </p:nvPr>
        </p:nvSpPr>
        <p:spPr>
          <a:xfrm>
            <a:off x="457200" y="1051560"/>
            <a:ext cx="11277600" cy="685800"/>
          </a:xfrm>
        </p:spPr>
        <p:txBody>
          <a:bodyPr/>
          <a:lstStyle>
            <a:lvl1pPr marL="0" indent="0" algn="l">
              <a:buNone/>
              <a:defRPr sz="2400" b="1" i="0" spc="-60" baseline="0"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2493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 Compl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78711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hape 69"/>
          <p:cNvSpPr txBox="1">
            <a:spLocks noGrp="1"/>
          </p:cNvSpPr>
          <p:nvPr>
            <p:ph type="body" idx="23" hasCustomPrompt="1"/>
          </p:nvPr>
        </p:nvSpPr>
        <p:spPr>
          <a:xfrm>
            <a:off x="473102" y="5529995"/>
            <a:ext cx="7032813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0325100" y="1866901"/>
            <a:ext cx="1422400" cy="141665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10325100" y="3283551"/>
            <a:ext cx="1422400" cy="1402749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/>
              <a:t>Click to edit subtitle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0325100" y="4686300"/>
            <a:ext cx="1422400" cy="1409700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  <a:tabLst/>
              <a:defRPr lang="en-US" sz="1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edit subtitle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9242725" y="1873851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7505700" y="2639727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8915401" y="2640072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57201" y="1051560"/>
            <a:ext cx="11277600" cy="35885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 typeface="Arial" charset="0"/>
              <a:buNone/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8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473102" y="2420863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6213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1" name="Shape 69"/>
          <p:cNvSpPr txBox="1">
            <a:spLocks noGrp="1"/>
          </p:cNvSpPr>
          <p:nvPr>
            <p:ph type="body" idx="47" hasCustomPrompt="1"/>
          </p:nvPr>
        </p:nvSpPr>
        <p:spPr>
          <a:xfrm>
            <a:off x="473102" y="3961029"/>
            <a:ext cx="7032705" cy="812800"/>
          </a:xfrm>
          <a:prstGeom prst="rect">
            <a:avLst/>
          </a:prstGeom>
        </p:spPr>
        <p:txBody>
          <a:bodyPr vert="horz" lIns="0" tIns="0" rIns="274320" bIns="0" rtlCol="0">
            <a:normAutofit/>
          </a:bodyPr>
          <a:lstStyle>
            <a:lvl1pPr marL="230188" indent="-171450"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0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DBC2D7F7-6E7E-44B0-9137-6394EDEBD6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3102" y="1756923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A21BECF-1C2F-4A19-8137-0F48B9B6424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3102" y="3283551"/>
            <a:ext cx="7032597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Benefit statement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0247880E-91C6-4030-A719-9DC584A4471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3102" y="4850048"/>
            <a:ext cx="7032705" cy="361796"/>
          </a:xfrm>
        </p:spPr>
        <p:txBody>
          <a:bodyPr rIns="274320" anchor="b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/>
              <a:t>Benefit statement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B52D364F-72A4-46BE-A18B-3517A057A5F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3102" y="213678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050C5830-E768-414C-8F74-6328F4AA19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3102" y="3666503"/>
            <a:ext cx="7032597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0F45D579-F485-4F2B-B066-B4F9B33DA8B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102" y="5227116"/>
            <a:ext cx="7032705" cy="284078"/>
          </a:xfrm>
        </p:spPr>
        <p:txBody>
          <a:bodyPr rIns="274320" anchor="ctr"/>
          <a:lstStyle>
            <a:lvl1pPr>
              <a:defRPr sz="2000"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3" name="Title Placeholder 2">
            <a:extLst>
              <a:ext uri="{FF2B5EF4-FFF2-40B4-BE49-F238E27FC236}">
                <a16:creationId xmlns:a16="http://schemas.microsoft.com/office/drawing/2014/main" id="{35BB5920-8F82-4ED5-ABA9-3217C73A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59407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78711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2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9242725" y="3283265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59" hasCustomPrompt="1"/>
          </p:nvPr>
        </p:nvSpPr>
        <p:spPr>
          <a:xfrm>
            <a:off x="7505700" y="4049141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60" hasCustomPrompt="1"/>
          </p:nvPr>
        </p:nvSpPr>
        <p:spPr>
          <a:xfrm>
            <a:off x="8915401" y="4049486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4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8711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5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9242725" y="4685803"/>
            <a:ext cx="716949" cy="716949"/>
          </a:xfrm>
          <a:prstGeom prst="ellipse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>
              <a:defRPr lang="en-US" sz="600" dirty="0">
                <a:ln>
                  <a:noFill/>
                </a:ln>
                <a:solidFill>
                  <a:srgbClr val="B4009E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63" hasCustomPrompt="1"/>
          </p:nvPr>
        </p:nvSpPr>
        <p:spPr>
          <a:xfrm>
            <a:off x="7505700" y="5451679"/>
            <a:ext cx="1409700" cy="640953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64" hasCustomPrompt="1"/>
          </p:nvPr>
        </p:nvSpPr>
        <p:spPr>
          <a:xfrm>
            <a:off x="8915401" y="5452024"/>
            <a:ext cx="1409700" cy="636528"/>
          </a:xfrm>
          <a:prstGeom prst="rect">
            <a:avLst/>
          </a:prstGeom>
          <a:noFill/>
          <a:ln>
            <a:noFill/>
          </a:ln>
        </p:spPr>
        <p:txBody>
          <a:bodyPr vert="horz" lIns="91402" tIns="0" rIns="91402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1012CF-3C73-0C45-ABD9-90FC1E3C69E2}"/>
              </a:ext>
            </a:extLst>
          </p:cNvPr>
          <p:cNvSpPr>
            <a:spLocks noGrp="1"/>
          </p:cNvSpPr>
          <p:nvPr>
            <p:ph type="sldNum" sz="quarter" idx="65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999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944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Wide with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1181100"/>
            <a:ext cx="11277599" cy="49149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6F8047C7-B1D6-4C30-BD8C-09D9A094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D619B9-0479-A445-88B6-B88DF671E8C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406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766150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 column - Wider with black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686301" y="1181100"/>
            <a:ext cx="7048500" cy="5219700"/>
          </a:xfrm>
          <a:solidFill>
            <a:schemeClr val="tx2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code here</a:t>
            </a:r>
          </a:p>
        </p:txBody>
      </p:sp>
      <p:sp>
        <p:nvSpPr>
          <p:cNvPr id="11" name="Title Placeholder 2">
            <a:extLst>
              <a:ext uri="{FF2B5EF4-FFF2-40B4-BE49-F238E27FC236}">
                <a16:creationId xmlns:a16="http://schemas.microsoft.com/office/drawing/2014/main" id="{39A2F253-0BFB-4DB7-AF71-1FBA26C3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AD17-4CB5-AC4A-AAD4-A8939A1B59AA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F6AB04-05A4-467A-B0AB-61D33FCA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181100"/>
            <a:ext cx="4229101" cy="51998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7657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mal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86A6-1B24-F24E-ACF1-EA03F874140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4578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819900" y="457200"/>
            <a:ext cx="4914900" cy="5943600"/>
          </a:xfrm>
          <a:solidFill>
            <a:schemeClr val="tx1"/>
          </a:solidFill>
        </p:spPr>
        <p:txBody>
          <a:bodyPr lIns="274320" tIns="182880" rIns="182880" bIns="182880"/>
          <a:lstStyle>
            <a:lvl1pPr>
              <a:lnSpc>
                <a:spcPct val="150000"/>
              </a:lnSpc>
              <a:spcBef>
                <a:spcPts val="0"/>
              </a:spcBef>
              <a:defRPr sz="14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code here</a:t>
            </a:r>
          </a:p>
        </p:txBody>
      </p:sp>
      <p:sp>
        <p:nvSpPr>
          <p:cNvPr id="7" name="Title Placeholder 2">
            <a:extLst>
              <a:ext uri="{FF2B5EF4-FFF2-40B4-BE49-F238E27FC236}">
                <a16:creationId xmlns:a16="http://schemas.microsoft.com/office/drawing/2014/main" id="{A725FBCD-B594-4CE0-B97E-6B199DCD52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6362700" cy="1409700"/>
          </a:xfrm>
          <a:prstGeom prst="rect">
            <a:avLst/>
          </a:prstGeom>
        </p:spPr>
        <p:txBody>
          <a:bodyPr vert="horz" lIns="0" tIns="0" rIns="27432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DBD94-70C4-8646-BE45-F7612087AC4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1926A96-C004-4096-9D90-1712BB110B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866900"/>
            <a:ext cx="6362700" cy="4514047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9466140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57150A5-603E-45CB-90ED-88D5F012D7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1" y="1887751"/>
            <a:ext cx="11277600" cy="4208249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32647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6A3AC42-E7E4-4837-AD6D-7372F7227A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66900"/>
            <a:ext cx="5622897" cy="4514047"/>
          </a:xfrm>
          <a:prstGeom prst="rect">
            <a:avLst/>
          </a:prstGeom>
        </p:spPr>
        <p:txBody>
          <a:bodyPr vert="horz" wrap="square" lIns="0" tIns="18288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4F77650-FFA2-4226-8961-E8D673467F2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66900"/>
            <a:ext cx="5638799" cy="4514047"/>
          </a:xfrm>
          <a:prstGeom prst="rect">
            <a:avLst/>
          </a:prstGeom>
        </p:spPr>
        <p:txBody>
          <a:bodyPr vert="horz" wrap="square" lIns="0" tIns="18288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61917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2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039586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Insert API call here</a:t>
            </a:r>
          </a:p>
        </p:txBody>
      </p:sp>
      <p:sp>
        <p:nvSpPr>
          <p:cNvPr id="15" name="Shape 69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3274985"/>
            <a:ext cx="5638800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  <p:sp>
        <p:nvSpPr>
          <p:cNvPr id="14" name="Title Placeholder 2">
            <a:extLst>
              <a:ext uri="{FF2B5EF4-FFF2-40B4-BE49-F238E27FC236}">
                <a16:creationId xmlns:a16="http://schemas.microsoft.com/office/drawing/2014/main" id="{9BE0A8BE-2DE1-4F0B-A55F-DCADF0E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hape 69">
            <a:extLst>
              <a:ext uri="{FF2B5EF4-FFF2-40B4-BE49-F238E27FC236}">
                <a16:creationId xmlns:a16="http://schemas.microsoft.com/office/drawing/2014/main" id="{428E945F-C6CF-114F-9853-8A907768C6C9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6625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7E329BEC-C2D0-C143-A502-5AB72E37BFE3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662939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DD05D2-30AD-CE4A-A02B-114257D5F8C5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Shape 69">
            <a:extLst>
              <a:ext uri="{FF2B5EF4-FFF2-40B4-BE49-F238E27FC236}">
                <a16:creationId xmlns:a16="http://schemas.microsoft.com/office/drawing/2014/main" id="{78CCEAB4-4301-9D4F-98B7-3C7144E5A3D5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3274985"/>
            <a:ext cx="5638799" cy="2819401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504490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3-line +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473103" y="1181100"/>
            <a:ext cx="11261697" cy="14097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13" name="Title Placeholder 2">
            <a:extLst>
              <a:ext uri="{FF2B5EF4-FFF2-40B4-BE49-F238E27FC236}">
                <a16:creationId xmlns:a16="http://schemas.microsoft.com/office/drawing/2014/main" id="{73E1BA87-D25C-4F80-86CD-39C9FF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7" cy="723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hape 69">
            <a:extLst>
              <a:ext uri="{FF2B5EF4-FFF2-40B4-BE49-F238E27FC236}">
                <a16:creationId xmlns:a16="http://schemas.microsoft.com/office/drawing/2014/main" id="{BA65E103-69D9-5D45-B5F7-D01042ED1368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57200" y="2613661"/>
            <a:ext cx="5638800" cy="1387660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  <a:endParaRPr dirty="0"/>
          </a:p>
        </p:txBody>
      </p:sp>
      <p:sp>
        <p:nvSpPr>
          <p:cNvPr id="16" name="Shape 69">
            <a:extLst>
              <a:ext uri="{FF2B5EF4-FFF2-40B4-BE49-F238E27FC236}">
                <a16:creationId xmlns:a16="http://schemas.microsoft.com/office/drawing/2014/main" id="{3AAC50CE-DE03-A34A-8A83-25D7519888FE}"/>
              </a:ext>
            </a:extLst>
          </p:cNvPr>
          <p:cNvSpPr txBox="1">
            <a:spLocks noGrp="1"/>
          </p:cNvSpPr>
          <p:nvPr>
            <p:ph type="body" idx="31" hasCustomPrompt="1"/>
          </p:nvPr>
        </p:nvSpPr>
        <p:spPr>
          <a:xfrm>
            <a:off x="6096001" y="2612046"/>
            <a:ext cx="5638798" cy="1388454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0" rIns="182880" bIns="0" rtlCol="0" anchor="ctr" anchorCtr="0">
            <a:noAutofit/>
          </a:bodyPr>
          <a:lstStyle>
            <a:lvl1pPr algn="ctr">
              <a:defRPr sz="2000" b="1" i="0" dirty="0">
                <a:solidFill>
                  <a:schemeClr val="accent2"/>
                </a:solidFill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AB7D-B686-4C4C-ACED-3F0D7A4F737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8EE58690-5E7F-C345-9E54-40916B1A6C5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4000500"/>
            <a:ext cx="5638800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  <p:sp>
        <p:nvSpPr>
          <p:cNvPr id="21" name="Shape 69">
            <a:extLst>
              <a:ext uri="{FF2B5EF4-FFF2-40B4-BE49-F238E27FC236}">
                <a16:creationId xmlns:a16="http://schemas.microsoft.com/office/drawing/2014/main" id="{FD8EFF2A-00F8-1C47-B16D-242D1997A4AB}"/>
              </a:ext>
            </a:extLst>
          </p:cNvPr>
          <p:cNvSpPr txBox="1">
            <a:spLocks noGrp="1"/>
          </p:cNvSpPr>
          <p:nvPr>
            <p:ph type="body" idx="33" hasCustomPrompt="1"/>
          </p:nvPr>
        </p:nvSpPr>
        <p:spPr>
          <a:xfrm>
            <a:off x="6096000" y="4000500"/>
            <a:ext cx="5638799" cy="2093886"/>
          </a:xfrm>
          <a:prstGeom prst="rect">
            <a:avLst/>
          </a:prstGeom>
          <a:noFill/>
          <a:ln w="12700">
            <a:noFill/>
          </a:ln>
        </p:spPr>
        <p:txBody>
          <a:bodyPr vert="horz" lIns="182880" tIns="179261" rIns="182880" bIns="45702" rtlCol="0">
            <a:normAutofit/>
          </a:bodyPr>
          <a:lstStyle>
            <a:lvl1pPr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228600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Bullet level one</a:t>
            </a:r>
          </a:p>
          <a:p>
            <a:pPr lvl="1"/>
            <a:r>
              <a:rPr lang="en-US" dirty="0"/>
              <a:t>Bullet level two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35354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-line +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6" hasCustomPrompt="1"/>
          </p:nvPr>
        </p:nvSpPr>
        <p:spPr>
          <a:xfrm>
            <a:off x="6102108" y="18669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hape 69"/>
          <p:cNvSpPr txBox="1">
            <a:spLocks noGrp="1"/>
          </p:cNvSpPr>
          <p:nvPr>
            <p:ph type="body" idx="44" hasCustomPrompt="1"/>
          </p:nvPr>
        </p:nvSpPr>
        <p:spPr>
          <a:xfrm>
            <a:off x="6102108" y="2590800"/>
            <a:ext cx="5624740" cy="685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5" name="Title Placeholder 2">
            <a:extLst>
              <a:ext uri="{FF2B5EF4-FFF2-40B4-BE49-F238E27FC236}">
                <a16:creationId xmlns:a16="http://schemas.microsoft.com/office/drawing/2014/main" id="{5B877F86-C881-4D2F-8BB4-23EF0768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2" y="457200"/>
            <a:ext cx="11261698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1F6FB8-2D7E-4A43-B024-3207F79A47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5151" y="1181100"/>
            <a:ext cx="11261697" cy="685800"/>
          </a:xfrm>
          <a:solidFill>
            <a:schemeClr val="tx1">
              <a:lumMod val="20000"/>
              <a:lumOff val="80000"/>
            </a:schemeClr>
          </a:solidFill>
        </p:spPr>
        <p:txBody>
          <a:bodyPr lIns="274320" tIns="182880" rIns="182880" bIns="182880" anchor="ctr"/>
          <a:lstStyle>
            <a:lvl1pPr>
              <a:lnSpc>
                <a:spcPct val="150000"/>
              </a:lnSpc>
              <a:spcBef>
                <a:spcPts val="0"/>
              </a:spcBef>
              <a:defRPr sz="1600" b="0">
                <a:solidFill>
                  <a:schemeClr val="tx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Insert API call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E5885-8B68-E34E-9178-AC74D284DDC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21DF2AB-6814-A044-92C3-4909B9B4BF2A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6102108" y="3276600"/>
            <a:ext cx="5623114" cy="716433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hape 69">
            <a:extLst>
              <a:ext uri="{FF2B5EF4-FFF2-40B4-BE49-F238E27FC236}">
                <a16:creationId xmlns:a16="http://schemas.microsoft.com/office/drawing/2014/main" id="{D115A798-134E-9F4A-8926-D90F1F1E0789}"/>
              </a:ext>
            </a:extLst>
          </p:cNvPr>
          <p:cNvSpPr txBox="1">
            <a:spLocks noGrp="1"/>
          </p:cNvSpPr>
          <p:nvPr>
            <p:ph type="body" idx="49" hasCustomPrompt="1"/>
          </p:nvPr>
        </p:nvSpPr>
        <p:spPr>
          <a:xfrm>
            <a:off x="6102108" y="4000500"/>
            <a:ext cx="5624740" cy="6783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9DE6605-90A7-CC4B-B3A0-0B82C572B9D9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6096000" y="4678833"/>
            <a:ext cx="5623114" cy="693267"/>
          </a:xfrm>
          <a:prstGeom prst="rect">
            <a:avLst/>
          </a:prstGeom>
        </p:spPr>
        <p:txBody>
          <a:bodyPr lIns="0" bIns="45720" anchor="b" anchorCtr="0">
            <a:noAutofit/>
          </a:bodyPr>
          <a:lstStyle>
            <a:lvl1pPr>
              <a:lnSpc>
                <a:spcPct val="100000"/>
              </a:lnSpc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  <a:lvl2pPr marL="0" indent="0"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3EEC4BDE-E6C0-654A-B50A-49A221B458B8}"/>
              </a:ext>
            </a:extLst>
          </p:cNvPr>
          <p:cNvSpPr txBox="1">
            <a:spLocks noGrp="1"/>
          </p:cNvSpPr>
          <p:nvPr>
            <p:ph type="body" idx="51" hasCustomPrompt="1"/>
          </p:nvPr>
        </p:nvSpPr>
        <p:spPr>
          <a:xfrm>
            <a:off x="6096000" y="5372101"/>
            <a:ext cx="5624740" cy="72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93675" indent="-133350">
              <a:lnSpc>
                <a:spcPct val="100000"/>
              </a:lnSpc>
              <a:buClrTx/>
              <a:buSzPct val="100000"/>
              <a:buFont typeface="Arial" charset="0"/>
              <a:buChar char="•"/>
              <a:defRPr sz="14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365760" indent="-182880">
              <a:buSzPct val="100000"/>
              <a:buFont typeface="Arial" panose="020B0604020202020204" pitchFamily="34" charset="0"/>
              <a:buChar char="•"/>
              <a:tabLst/>
              <a:defRPr sz="1400"/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Bullet level one</a:t>
            </a:r>
          </a:p>
          <a:p>
            <a:pPr lvl="1">
              <a:spcBef>
                <a:spcPts val="0"/>
              </a:spcBef>
            </a:pPr>
            <a:r>
              <a:rPr lang="en-US" dirty="0"/>
              <a:t>Bullet level two</a:t>
            </a:r>
            <a:endParaRPr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85C63F4F-9B1D-48B9-B01E-A10B1592D270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73103" y="1905000"/>
            <a:ext cx="5630178" cy="4191000"/>
          </a:xfrm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948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17678" y="1433031"/>
            <a:ext cx="5700644" cy="5429877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09222" y="1839351"/>
            <a:ext cx="5409100" cy="5007646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4ED96F2B-B9BA-4E98-B1E2-09D18F6A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236E7C6A-A303-4FDB-B6B8-5D88290F2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26624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674C8F2-F047-4FCF-8943-2578FE19FE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3102" y="1839352"/>
            <a:ext cx="5622897" cy="4541596"/>
          </a:xfrm>
          <a:prstGeom prst="rect">
            <a:avLst/>
          </a:prstGeom>
        </p:spPr>
        <p:txBody>
          <a:bodyPr vert="horz" wrap="square" lIns="0" tIns="0" rIns="18288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092987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4" t="14933" r="18506" b="33690"/>
          <a:stretch/>
        </p:blipFill>
        <p:spPr>
          <a:xfrm>
            <a:off x="-1457" y="1414770"/>
            <a:ext cx="5817866" cy="54432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0" y="1827037"/>
            <a:ext cx="5422401" cy="5019960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Placeholder 2">
            <a:extLst>
              <a:ext uri="{FF2B5EF4-FFF2-40B4-BE49-F238E27FC236}">
                <a16:creationId xmlns:a16="http://schemas.microsoft.com/office/drawing/2014/main" id="{A148A8CD-2643-4A3A-8ACB-8D5DC84B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03" y="457200"/>
            <a:ext cx="10972800" cy="8001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9A58A-9A2E-054F-968B-0EAFEE732C6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CDD260C-CCCD-467E-AF20-0BCBF4300AC7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6096000" y="1839352"/>
            <a:ext cx="5638799" cy="45415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4838077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Screen +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0" t="14843" r="43920" b="33780"/>
          <a:stretch/>
        </p:blipFill>
        <p:spPr>
          <a:xfrm>
            <a:off x="6524553" y="1439579"/>
            <a:ext cx="5693769" cy="5423329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6819900" y="1849235"/>
            <a:ext cx="5398422" cy="4997761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FC5D7497-43E0-43D6-8854-1B74C949DE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82801" y="1183713"/>
            <a:ext cx="2803500" cy="2092885"/>
          </a:xfrm>
        </p:spPr>
        <p:txBody>
          <a:bodyPr anchor="ctr"/>
          <a:lstStyle>
            <a:lvl1pPr algn="ctr">
              <a:defRPr sz="1600" b="1" i="0">
                <a:solidFill>
                  <a:srgbClr val="B4009E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E5DE2-86E4-48F3-A62D-D5DF9BDF85B0}"/>
              </a:ext>
            </a:extLst>
          </p:cNvPr>
          <p:cNvCxnSpPr>
            <a:cxnSpLocks/>
          </p:cNvCxnSpPr>
          <p:nvPr userDrawn="1"/>
        </p:nvCxnSpPr>
        <p:spPr>
          <a:xfrm>
            <a:off x="473102" y="3894138"/>
            <a:ext cx="562289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Shape 78">
            <a:extLst>
              <a:ext uri="{FF2B5EF4-FFF2-40B4-BE49-F238E27FC236}">
                <a16:creationId xmlns:a16="http://schemas.microsoft.com/office/drawing/2014/main" id="{71C8E277-7D4C-447B-AFAB-D7CF24D9E342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473102" y="3276599"/>
            <a:ext cx="5622898" cy="720506"/>
          </a:xfrm>
          <a:prstGeom prst="rect">
            <a:avLst/>
          </a:prstGeom>
          <a:ln>
            <a:noFill/>
          </a:ln>
        </p:spPr>
        <p:txBody>
          <a:bodyPr vert="horz" wrap="square" lIns="67222" tIns="67222" rIns="67222" bIns="67222" rtlCol="0" anchor="ctr">
            <a:noAutofit/>
          </a:bodyPr>
          <a:lstStyle>
            <a:lvl1pPr algn="ctr">
              <a:defRPr lang="en-US" sz="20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 algn="ctr" defTabSz="914367">
              <a:spcAft>
                <a:spcPts val="588"/>
              </a:spcAft>
            </a:pPr>
            <a:r>
              <a:rPr lang="en-US" dirty="0"/>
              <a:t>Column 1</a:t>
            </a:r>
          </a:p>
        </p:txBody>
      </p:sp>
      <p:sp>
        <p:nvSpPr>
          <p:cNvPr id="20" name="Shape 69">
            <a:extLst>
              <a:ext uri="{FF2B5EF4-FFF2-40B4-BE49-F238E27FC236}">
                <a16:creationId xmlns:a16="http://schemas.microsoft.com/office/drawing/2014/main" id="{70591C03-C195-4562-B18E-1D79C2C9AE21}"/>
              </a:ext>
            </a:extLst>
          </p:cNvPr>
          <p:cNvSpPr txBox="1">
            <a:spLocks noGrp="1"/>
          </p:cNvSpPr>
          <p:nvPr>
            <p:ph type="body" idx="32" hasCustomPrompt="1"/>
          </p:nvPr>
        </p:nvSpPr>
        <p:spPr>
          <a:xfrm>
            <a:off x="473102" y="3997105"/>
            <a:ext cx="5622898" cy="2325956"/>
          </a:xfrm>
          <a:prstGeom prst="rect">
            <a:avLst/>
          </a:prstGeom>
        </p:spPr>
        <p:txBody>
          <a:bodyPr vert="horz" wrap="square" lIns="67222" tIns="0" rIns="67222" bIns="0" rtlCol="0" anchor="t">
            <a:noAutofit/>
          </a:bodyPr>
          <a:lstStyle>
            <a:lvl1pPr algn="ctr">
              <a:defRPr sz="2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one</a:t>
            </a:r>
          </a:p>
          <a:p>
            <a:pPr lvl="0" algn="ctr" defTabSz="914367">
              <a:spcBef>
                <a:spcPts val="0"/>
              </a:spcBef>
              <a:spcAft>
                <a:spcPts val="1176"/>
              </a:spcAft>
              <a:buFont typeface="Arial"/>
            </a:pPr>
            <a:r>
              <a:rPr lang="en-US" dirty="0"/>
              <a:t>level two</a:t>
            </a:r>
          </a:p>
        </p:txBody>
      </p: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266178FF-475A-4E85-B10B-BB484DCB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239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79B7A28B-DF7F-46F2-924F-B96EF909C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B9D7F84B-3C83-9746-917C-397D4BD96F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277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slide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7B6D2C-4312-4967-BAAC-9D48AEB848A3}"/>
              </a:ext>
            </a:extLst>
          </p:cNvPr>
          <p:cNvSpPr/>
          <p:nvPr userDrawn="1"/>
        </p:nvSpPr>
        <p:spPr>
          <a:xfrm>
            <a:off x="0" y="6246796"/>
            <a:ext cx="12192000" cy="611204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69540-D041-46CC-B2E2-E9066012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34536-D30D-44F8-BCC3-003C1D55AB01}"/>
              </a:ext>
            </a:extLst>
          </p:cNvPr>
          <p:cNvSpPr txBox="1"/>
          <p:nvPr userDrawn="1"/>
        </p:nvSpPr>
        <p:spPr>
          <a:xfrm>
            <a:off x="105878" y="6306176"/>
            <a:ext cx="403298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Hidden Slide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AD671C-BBA0-4AB5-91D7-E4F245ACA47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3102" y="1257300"/>
            <a:ext cx="11261697" cy="4980888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  <a:lvl2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>
              <a:defRPr sz="16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>
              <a:defRPr sz="14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AE94F-5DCA-ED49-8E82-3CDE4E869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93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A340A-11B1-4D46-BE2D-4B2D31C569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820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dden slide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7B6D2C-4312-4967-BAAC-9D48AEB848A3}"/>
              </a:ext>
            </a:extLst>
          </p:cNvPr>
          <p:cNvSpPr/>
          <p:nvPr userDrawn="1"/>
        </p:nvSpPr>
        <p:spPr>
          <a:xfrm>
            <a:off x="0" y="6246796"/>
            <a:ext cx="12192000" cy="611204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69540-D041-46CC-B2E2-E9066012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34536-D30D-44F8-BCC3-003C1D55AB01}"/>
              </a:ext>
            </a:extLst>
          </p:cNvPr>
          <p:cNvSpPr txBox="1"/>
          <p:nvPr userDrawn="1"/>
        </p:nvSpPr>
        <p:spPr>
          <a:xfrm>
            <a:off x="105878" y="6306176"/>
            <a:ext cx="4032985" cy="492443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Hidden Slide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AD671C-BBA0-4AB5-91D7-E4F245ACA47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3102" y="1257300"/>
            <a:ext cx="11261697" cy="4980888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Segoe Semibold" charset="0"/>
                <a:ea typeface="Segoe Semibold" charset="0"/>
                <a:cs typeface="Segoe Semibold" charset="0"/>
              </a:defRPr>
            </a:lvl1pPr>
            <a:lvl2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AE94F-5DCA-ED49-8E82-3CDE4E8691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16813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7819118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Azure ic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D3CEEF9C-DF58-4941-813A-2F778539D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1052"/>
          <a:stretch/>
        </p:blipFill>
        <p:spPr>
          <a:xfrm>
            <a:off x="4603805" y="261809"/>
            <a:ext cx="7588195" cy="6596192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114050636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CFCDE27-EDA2-144F-8BC6-6083D6D909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3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7598707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" t="34581" r="8298" b="30581"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664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3543300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9606112" y="5372100"/>
            <a:ext cx="2128688" cy="318060"/>
          </a:xfrm>
          <a:prstGeom prst="rect">
            <a:avLst/>
          </a:prstGeom>
        </p:spPr>
        <p:txBody>
          <a:bodyPr rIns="0" anchor="t" anchorCtr="0"/>
          <a:lstStyle>
            <a:lvl1pPr algn="r">
              <a:defRPr sz="18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86301" y="5373167"/>
            <a:ext cx="3543300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6324" y="5851065"/>
            <a:ext cx="3533276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sp>
        <p:nvSpPr>
          <p:cNvPr id="20" name="Footer Placeholder 1">
            <a:extLst>
              <a:ext uri="{FF2B5EF4-FFF2-40B4-BE49-F238E27FC236}">
                <a16:creationId xmlns:a16="http://schemas.microsoft.com/office/drawing/2014/main" id="{6FCFDA85-7B5A-43B0-8D52-8F256008F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0" y="6417267"/>
            <a:ext cx="2133600" cy="364533"/>
          </a:xfrm>
          <a:prstGeom prst="rect">
            <a:avLst/>
          </a:prstGeom>
        </p:spPr>
        <p:txBody>
          <a:bodyPr vert="horz" lIns="91440" tIns="45720" rIns="0" bIns="45720" rtlCol="0" anchor="t"/>
          <a:lstStyle>
            <a:lvl1pPr algn="r">
              <a:defRPr sz="1200">
                <a:solidFill>
                  <a:srgbClr val="B2B2B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hape 78">
            <a:extLst>
              <a:ext uri="{FF2B5EF4-FFF2-40B4-BE49-F238E27FC236}">
                <a16:creationId xmlns:a16="http://schemas.microsoft.com/office/drawing/2014/main" id="{5B62705F-AD52-EB48-85F8-19E8F8A3F041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370088505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lum bright="-18000"/>
            <a:alphaModFix amt="20000"/>
          </a:blip>
          <a:srcRect t="12321" r="8879"/>
          <a:stretch/>
        </p:blipFill>
        <p:spPr>
          <a:xfrm>
            <a:off x="5777283" y="0"/>
            <a:ext cx="6414717" cy="601304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0" y="5372100"/>
            <a:ext cx="3508667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00501" y="5764610"/>
            <a:ext cx="3508666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280160625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Agenda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E6DEDFF-894F-394F-8931-EC56C5D3D6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" t="34581" r="8298" b="30581"/>
          <a:stretch/>
        </p:blipFill>
        <p:spPr>
          <a:xfrm>
            <a:off x="-463" y="2864734"/>
            <a:ext cx="12213406" cy="3993266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0A3B10F-BCBB-9C40-AC34-24E6710740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2 -</a:t>
            </a:r>
            <a:br>
              <a:rPr lang="en-US" dirty="0"/>
            </a:br>
            <a:r>
              <a:rPr lang="en-US" dirty="0"/>
              <a:t>Could go to 2 lines</a:t>
            </a:r>
          </a:p>
          <a:p>
            <a:pPr lvl="0"/>
            <a:r>
              <a:rPr lang="en-US" dirty="0"/>
              <a:t>Agenda 3</a:t>
            </a:r>
          </a:p>
        </p:txBody>
      </p:sp>
      <p:sp>
        <p:nvSpPr>
          <p:cNvPr id="31" name="Title 13"/>
          <p:cNvSpPr>
            <a:spLocks noGrp="1"/>
          </p:cNvSpPr>
          <p:nvPr>
            <p:ph type="title" hasCustomPrompt="1"/>
          </p:nvPr>
        </p:nvSpPr>
        <p:spPr>
          <a:xfrm>
            <a:off x="457200" y="1866900"/>
            <a:ext cx="11277600" cy="140970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lnSpc>
                <a:spcPct val="85000"/>
              </a:lnSpc>
              <a:defRPr sz="6000" b="1" i="0" baseline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May Take Two Lines</a:t>
            </a:r>
          </a:p>
        </p:txBody>
      </p:sp>
      <p:sp>
        <p:nvSpPr>
          <p:cNvPr id="32" name="Shape 78"/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276600"/>
            <a:ext cx="11277600" cy="7239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2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Sub Title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543300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764610"/>
            <a:ext cx="3543300" cy="318060"/>
          </a:xfrm>
          <a:prstGeom prst="rect">
            <a:avLst/>
          </a:prstGeom>
        </p:spPr>
        <p:txBody>
          <a:bodyPr rIns="91440"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F18DCE4-9A94-4E0D-A1A1-F6C7301E0F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0501" y="5372100"/>
            <a:ext cx="3508666" cy="392510"/>
          </a:xfrm>
          <a:prstGeom prst="rect">
            <a:avLst/>
          </a:prstGeom>
        </p:spPr>
        <p:txBody>
          <a:bodyPr rIns="91440" anchor="b" anchorCtr="0"/>
          <a:lstStyle>
            <a:lvl1pPr>
              <a:defRPr sz="2000" b="1" i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Co-speaker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E8F6500-0BE8-4DED-A01D-37810D79CA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3039" y="5764610"/>
            <a:ext cx="3476127" cy="318060"/>
          </a:xfrm>
          <a:prstGeom prst="rect">
            <a:avLst/>
          </a:prstGeom>
        </p:spPr>
        <p:txBody>
          <a:bodyPr anchor="b" anchorCtr="0"/>
          <a:lstStyle>
            <a:lvl1pPr>
              <a:defRPr sz="18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Co-speaker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78DAC-1D16-F44B-8C69-4EF798092D9B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3715C-ACC3-A74C-AF99-A23185CB551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7200" y="4644415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01D6265-C0A3-A24A-BA21-3D49432304F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010628" y="4630768"/>
            <a:ext cx="723900" cy="723900"/>
          </a:xfrm>
          <a:prstGeom prst="ellipse">
            <a:avLst/>
          </a:prstGeom>
        </p:spPr>
        <p:txBody>
          <a:bodyPr wrap="none" anchor="ctr" anchorCtr="0"/>
          <a:lstStyle>
            <a:lvl1pPr algn="ctr">
              <a:defRPr sz="1200" b="0">
                <a:solidFill>
                  <a:srgbClr val="B4009E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81351A-A478-41FB-BCD6-2EE0D4E9A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42546" y="255503"/>
            <a:ext cx="1932167" cy="7870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874D8E-4A3D-473B-A3EF-1ADA39056EA8}"/>
              </a:ext>
            </a:extLst>
          </p:cNvPr>
          <p:cNvSpPr txBox="1"/>
          <p:nvPr userDrawn="1"/>
        </p:nvSpPr>
        <p:spPr>
          <a:xfrm>
            <a:off x="9788152" y="425961"/>
            <a:ext cx="194664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83029526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2443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423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1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slante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2">
            <a:extLst>
              <a:ext uri="{FF2B5EF4-FFF2-40B4-BE49-F238E27FC236}">
                <a16:creationId xmlns:a16="http://schemas.microsoft.com/office/drawing/2014/main" id="{D67C4168-A193-45C5-93FD-7A782A48C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457200"/>
            <a:ext cx="5638798" cy="14097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7C32BF6-02DE-4611-8B42-B01BC47DC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42502"/>
            <a:ext cx="528074" cy="390311"/>
          </a:xfrm>
          <a:prstGeom prst="rect">
            <a:avLst/>
          </a:prstGeom>
        </p:spPr>
        <p:txBody>
          <a:bodyPr anchor="t"/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78D2F5C-C02D-49C4-A3A8-A4526E03FB11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465151" y="1866900"/>
            <a:ext cx="5630848" cy="45140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72DE6A1D-8AB1-4C01-944E-A32A7172E8E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529528" y="0"/>
            <a:ext cx="766247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2023672 w 7662472"/>
              <a:gd name="connsiteY0" fmla="*/ 0 h 6858000"/>
              <a:gd name="connsiteX1" fmla="*/ 7662472 w 7662472"/>
              <a:gd name="connsiteY1" fmla="*/ 0 h 6858000"/>
              <a:gd name="connsiteX2" fmla="*/ 7662472 w 7662472"/>
              <a:gd name="connsiteY2" fmla="*/ 6858000 h 6858000"/>
              <a:gd name="connsiteX3" fmla="*/ 0 w 7662472"/>
              <a:gd name="connsiteY3" fmla="*/ 6843010 h 6858000"/>
              <a:gd name="connsiteX4" fmla="*/ 2023672 w 76624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2472" h="6858000">
                <a:moveTo>
                  <a:pt x="2023672" y="0"/>
                </a:moveTo>
                <a:lnTo>
                  <a:pt x="7662472" y="0"/>
                </a:lnTo>
                <a:lnTo>
                  <a:pt x="7662472" y="6858000"/>
                </a:lnTo>
                <a:lnTo>
                  <a:pt x="0" y="6843010"/>
                </a:lnTo>
                <a:lnTo>
                  <a:pt x="2023672" y="0"/>
                </a:lnTo>
                <a:close/>
              </a:path>
            </a:pathLst>
          </a:custGeom>
          <a:noFill/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84111869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5828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+ Index (Viz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5" t="28088" r="35852" b="29133"/>
          <a:stretch/>
        </p:blipFill>
        <p:spPr>
          <a:xfrm rot="16200000">
            <a:off x="5168479" y="-165524"/>
            <a:ext cx="6858002" cy="7189045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go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6C5B0-D99B-9745-B65C-48225644DEF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1868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+ Index (Viz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786E81-E6CB-644F-A2CF-67E98B2C4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3000"/>
            <a:alphaModFix amt="8000"/>
          </a:blip>
          <a:stretch>
            <a:fillRect/>
          </a:stretch>
        </p:blipFill>
        <p:spPr>
          <a:xfrm>
            <a:off x="5813611" y="115747"/>
            <a:ext cx="6014762" cy="6439596"/>
          </a:xfrm>
          <a:prstGeom prst="rect">
            <a:avLst/>
          </a:prstGeom>
        </p:spPr>
      </p:pic>
      <p:sp>
        <p:nvSpPr>
          <p:cNvPr id="9" name="Title 13">
            <a:extLst>
              <a:ext uri="{FF2B5EF4-FFF2-40B4-BE49-F238E27FC236}">
                <a16:creationId xmlns:a16="http://schemas.microsoft.com/office/drawing/2014/main" id="{6037461D-632E-404D-BB75-731493EDC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636" y="3276601"/>
            <a:ext cx="9195564" cy="1402440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10" name="Shape 78">
            <a:extLst>
              <a:ext uri="{FF2B5EF4-FFF2-40B4-BE49-F238E27FC236}">
                <a16:creationId xmlns:a16="http://schemas.microsoft.com/office/drawing/2014/main" id="{02FD2D8F-4FAF-48C2-B9C9-6D1822EE9549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62960" y="2590800"/>
            <a:ext cx="8452440" cy="68580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457114" indent="-457114">
              <a:buFont typeface="+mj-lt"/>
              <a:buNone/>
              <a:defRPr sz="2400" b="0" i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C3935E-1AD6-2C48-9FC4-9A48E6D682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9166" y="4416070"/>
            <a:ext cx="4225633" cy="2045982"/>
          </a:xfrm>
          <a:prstGeom prst="rect">
            <a:avLst/>
          </a:prstGeom>
        </p:spPr>
        <p:txBody>
          <a:bodyPr lIns="182880" anchor="ctr" anchorCtr="0">
            <a:norm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Contents of this section </a:t>
            </a:r>
            <a:r>
              <a:rPr lang="en-US"/>
              <a:t>go here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57CA4-1FCF-A447-967E-3A3240DB80B6}"/>
              </a:ext>
            </a:extLst>
          </p:cNvPr>
          <p:cNvCxnSpPr>
            <a:cxnSpLocks/>
          </p:cNvCxnSpPr>
          <p:nvPr userDrawn="1"/>
        </p:nvCxnSpPr>
        <p:spPr>
          <a:xfrm>
            <a:off x="7509166" y="4416070"/>
            <a:ext cx="0" cy="20459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B1D9C-4A07-1A4E-8C31-FDBDD36F19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9704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3">
            <a:extLst>
              <a:ext uri="{FF2B5EF4-FFF2-40B4-BE49-F238E27FC236}">
                <a16:creationId xmlns:a16="http://schemas.microsoft.com/office/drawing/2014/main" id="{FB11FEBD-5C2F-4BE7-BB21-A5DB649087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142" y="2590800"/>
            <a:ext cx="10601757" cy="990631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24" name="Shape 78">
            <a:extLst>
              <a:ext uri="{FF2B5EF4-FFF2-40B4-BE49-F238E27FC236}">
                <a16:creationId xmlns:a16="http://schemas.microsoft.com/office/drawing/2014/main" id="{BAAE8EAD-16BA-4B71-B2FF-661EA6C64800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3581431"/>
            <a:ext cx="10553700" cy="42477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457114" indent="-457114">
              <a:buFont typeface="+mj-lt"/>
              <a:buNone/>
              <a:defRPr sz="2800" b="1" i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1413CC7-FF34-4272-956B-B08BCBB287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372100"/>
            <a:ext cx="3773917" cy="405258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FC9AA33-9990-4126-B01B-6E5F8AB46A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37035"/>
            <a:ext cx="3773917" cy="330008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C2356-D61D-0A43-A1C6-D11A93A3A50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MSIPCM914a47ef9da007a5f5ca1e01" descr="{&quot;HashCode&quot;:-1634785317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5A3DB5A4-3B39-4F7C-A696-23A2A8A963EE}"/>
              </a:ext>
            </a:extLst>
          </p:cNvPr>
          <p:cNvSpPr txBox="1"/>
          <p:nvPr userDrawn="1"/>
        </p:nvSpPr>
        <p:spPr>
          <a:xfrm>
            <a:off x="0" y="6649884"/>
            <a:ext cx="2123853" cy="153888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chemeClr val="accent6"/>
                </a:solidFill>
                <a:latin typeface="Calibri" panose="020F0502020204030204" pitchFamily="34" charset="0"/>
              </a:rPr>
              <a:t>Classified as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50358665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! | Q+A | Contact | Re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 userDrawn="1"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6095999" y="1181100"/>
            <a:ext cx="5638801" cy="4914900"/>
          </a:xfrm>
        </p:spPr>
        <p:txBody>
          <a:bodyPr lIns="274320" tIns="0" rIns="0" anchor="ctr" anchorCtr="0">
            <a:normAutofit/>
          </a:bodyPr>
          <a:lstStyle>
            <a:lvl1pPr>
              <a:spcAft>
                <a:spcPts val="600"/>
              </a:spcAft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  <a:lvl2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buClrTx/>
              <a:defRPr sz="20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buClrTx/>
              <a:defRPr sz="1400" b="0" i="0">
                <a:solidFill>
                  <a:srgbClr val="D2D2D2"/>
                </a:solidFill>
                <a:latin typeface="Segoe UI" charset="0"/>
                <a:ea typeface="Segoe UI" charset="0"/>
                <a:cs typeface="Segoe U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638800" cy="723900"/>
          </a:xfrm>
        </p:spPr>
        <p:txBody>
          <a:bodyPr/>
          <a:lstStyle>
            <a:lvl1pPr>
              <a:defRPr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4400" b="1" i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Q+A</a:t>
            </a:r>
            <a:r>
              <a:rPr lang="en-US" sz="4400" b="1" i="0" baseline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 dirty="0">
                <a:solidFill>
                  <a:schemeClr val="accent2"/>
                </a:solidFill>
                <a:latin typeface="Segoe UI Semibold" charset="0"/>
                <a:ea typeface="Segoe UI Semibold" charset="0"/>
                <a:cs typeface="Segoe UI Semibold" charset="0"/>
              </a:rPr>
              <a:t>|</a:t>
            </a:r>
            <a:r>
              <a:rPr lang="en-US" sz="4400" b="1" i="0" baseline="0" dirty="0">
                <a:solidFill>
                  <a:schemeClr val="tx2"/>
                </a:solidFill>
                <a:latin typeface="Segoe UI Semibold" charset="0"/>
                <a:ea typeface="Segoe UI Semibold" charset="0"/>
                <a:cs typeface="Segoe UI Semibold" charset="0"/>
              </a:rPr>
              <a:t> </a:t>
            </a:r>
            <a:r>
              <a:rPr lang="en-US" sz="4400" b="1" i="0" baseline="0" dirty="0">
                <a:solidFill>
                  <a:schemeClr val="tx1"/>
                </a:solidFill>
                <a:latin typeface="Segoe UI Semibold" charset="0"/>
                <a:ea typeface="Segoe UI Semibold" charset="0"/>
                <a:cs typeface="Segoe UI Semibold" charset="0"/>
              </a:rPr>
              <a:t>Thank you!</a:t>
            </a:r>
            <a:endParaRPr lang="en-US" sz="4400" b="1" i="0" dirty="0">
              <a:solidFill>
                <a:schemeClr val="tx1"/>
              </a:solidFill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6096000" y="1181100"/>
            <a:ext cx="0" cy="49149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8DABAB-52C7-7E48-B9B1-C0740F8CB3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/>
          <a:lstStyle/>
          <a:p>
            <a:fld id="{529AFA16-AEC4-7D4A-82F3-BDAE8E4907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3359C7-D4E2-44EB-BFB9-83B13AD0909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200" y="5152602"/>
            <a:ext cx="3513311" cy="471699"/>
          </a:xfrm>
        </p:spPr>
        <p:txBody>
          <a:bodyPr/>
          <a:lstStyle>
            <a:lvl1pPr>
              <a:defRPr sz="2400" b="1" i="0"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25D7F76-CA4B-43EC-AC3B-BA75576CA8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624301"/>
            <a:ext cx="3513311" cy="471699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/>
              <a:t>Speaker title</a:t>
            </a:r>
          </a:p>
        </p:txBody>
      </p:sp>
    </p:spTree>
    <p:extLst>
      <p:ext uri="{BB962C8B-B14F-4D97-AF65-F5344CB8AC3E}">
        <p14:creationId xmlns:p14="http://schemas.microsoft.com/office/powerpoint/2010/main" val="274127294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Data Vi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CD2D2BF-BCAB-4D60-84D5-268B210223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lum bright="13000"/>
            <a:alphaModFix amt="8000"/>
          </a:blip>
          <a:stretch>
            <a:fillRect/>
          </a:stretch>
        </p:blipFill>
        <p:spPr>
          <a:xfrm rot="17100000">
            <a:off x="5938657" y="-187673"/>
            <a:ext cx="6014762" cy="643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2860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Cle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4C959DC-72E4-47D6-8569-7330C93B19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4684F-B256-4B3D-8CF8-E3919E0856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9"/>
          <a:stretch/>
        </p:blipFill>
        <p:spPr>
          <a:xfrm>
            <a:off x="411646" y="2839452"/>
            <a:ext cx="3924282" cy="15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6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slante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9B1DDD-55E1-C14C-8058-596104BB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60CFDBD-BED9-4E96-95E3-CCD21C2AE18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-3142" y="0"/>
            <a:ext cx="6806152" cy="6858000"/>
          </a:xfrm>
          <a:custGeom>
            <a:avLst/>
            <a:gdLst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5847905 w 5847905"/>
              <a:gd name="connsiteY2" fmla="*/ 6849376 h 6849376"/>
              <a:gd name="connsiteX3" fmla="*/ 0 w 5847905"/>
              <a:gd name="connsiteY3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703805 w 5847905"/>
              <a:gd name="connsiteY2" fmla="*/ 708068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7148223 h 7148223"/>
              <a:gd name="connsiteX1" fmla="*/ 0 w 5847905"/>
              <a:gd name="connsiteY1" fmla="*/ 298847 h 7148223"/>
              <a:gd name="connsiteX2" fmla="*/ 4967416 w 5847905"/>
              <a:gd name="connsiteY2" fmla="*/ 314937 h 7148223"/>
              <a:gd name="connsiteX3" fmla="*/ 5847905 w 5847905"/>
              <a:gd name="connsiteY3" fmla="*/ 7148223 h 7148223"/>
              <a:gd name="connsiteX4" fmla="*/ 0 w 5847905"/>
              <a:gd name="connsiteY4" fmla="*/ 7148223 h 7148223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967416 w 5847905"/>
              <a:gd name="connsiteY2" fmla="*/ 16090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71792 w 5847905"/>
              <a:gd name="connsiteY2" fmla="*/ 10113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5847905"/>
              <a:gd name="connsiteY0" fmla="*/ 6849376 h 6849376"/>
              <a:gd name="connsiteX1" fmla="*/ 0 w 5847905"/>
              <a:gd name="connsiteY1" fmla="*/ 0 h 6849376"/>
              <a:gd name="connsiteX2" fmla="*/ 4895698 w 5847905"/>
              <a:gd name="connsiteY2" fmla="*/ 4137 h 6849376"/>
              <a:gd name="connsiteX3" fmla="*/ 5847905 w 5847905"/>
              <a:gd name="connsiteY3" fmla="*/ 6849376 h 6849376"/>
              <a:gd name="connsiteX4" fmla="*/ 0 w 5847905"/>
              <a:gd name="connsiteY4" fmla="*/ 6849376 h 6849376"/>
              <a:gd name="connsiteX0" fmla="*/ 0 w 7282258"/>
              <a:gd name="connsiteY0" fmla="*/ 6849376 h 6855353"/>
              <a:gd name="connsiteX1" fmla="*/ 0 w 7282258"/>
              <a:gd name="connsiteY1" fmla="*/ 0 h 6855353"/>
              <a:gd name="connsiteX2" fmla="*/ 4895698 w 7282258"/>
              <a:gd name="connsiteY2" fmla="*/ 4137 h 6855353"/>
              <a:gd name="connsiteX3" fmla="*/ 7282258 w 7282258"/>
              <a:gd name="connsiteY3" fmla="*/ 6855353 h 6855353"/>
              <a:gd name="connsiteX4" fmla="*/ 0 w 7282258"/>
              <a:gd name="connsiteY4" fmla="*/ 6849376 h 6855353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3400 h 6849376"/>
              <a:gd name="connsiteX4" fmla="*/ 0 w 7276282"/>
              <a:gd name="connsiteY4" fmla="*/ 6849376 h 6849376"/>
              <a:gd name="connsiteX0" fmla="*/ 0 w 7276282"/>
              <a:gd name="connsiteY0" fmla="*/ 6849376 h 6849376"/>
              <a:gd name="connsiteX1" fmla="*/ 0 w 7276282"/>
              <a:gd name="connsiteY1" fmla="*/ 0 h 6849376"/>
              <a:gd name="connsiteX2" fmla="*/ 4895698 w 7276282"/>
              <a:gd name="connsiteY2" fmla="*/ 4137 h 6849376"/>
              <a:gd name="connsiteX3" fmla="*/ 7276282 w 7276282"/>
              <a:gd name="connsiteY3" fmla="*/ 6849376 h 6849376"/>
              <a:gd name="connsiteX4" fmla="*/ 0 w 7276282"/>
              <a:gd name="connsiteY4" fmla="*/ 6849376 h 6849376"/>
              <a:gd name="connsiteX0" fmla="*/ 0 w 7264329"/>
              <a:gd name="connsiteY0" fmla="*/ 6849376 h 6861329"/>
              <a:gd name="connsiteX1" fmla="*/ 0 w 7264329"/>
              <a:gd name="connsiteY1" fmla="*/ 0 h 6861329"/>
              <a:gd name="connsiteX2" fmla="*/ 4895698 w 7264329"/>
              <a:gd name="connsiteY2" fmla="*/ 4137 h 6861329"/>
              <a:gd name="connsiteX3" fmla="*/ 7264329 w 7264329"/>
              <a:gd name="connsiteY3" fmla="*/ 6861329 h 6861329"/>
              <a:gd name="connsiteX4" fmla="*/ 0 w 7264329"/>
              <a:gd name="connsiteY4" fmla="*/ 6849376 h 6861329"/>
              <a:gd name="connsiteX0" fmla="*/ 0 w 7264329"/>
              <a:gd name="connsiteY0" fmla="*/ 6849376 h 6855352"/>
              <a:gd name="connsiteX1" fmla="*/ 0 w 7264329"/>
              <a:gd name="connsiteY1" fmla="*/ 0 h 6855352"/>
              <a:gd name="connsiteX2" fmla="*/ 4895698 w 7264329"/>
              <a:gd name="connsiteY2" fmla="*/ 4137 h 6855352"/>
              <a:gd name="connsiteX3" fmla="*/ 7264329 w 7264329"/>
              <a:gd name="connsiteY3" fmla="*/ 6855352 h 6855352"/>
              <a:gd name="connsiteX4" fmla="*/ 0 w 7264329"/>
              <a:gd name="connsiteY4" fmla="*/ 6849376 h 6855352"/>
              <a:gd name="connsiteX0" fmla="*/ 0 w 7264329"/>
              <a:gd name="connsiteY0" fmla="*/ 6849376 h 6849376"/>
              <a:gd name="connsiteX1" fmla="*/ 0 w 7264329"/>
              <a:gd name="connsiteY1" fmla="*/ 0 h 6849376"/>
              <a:gd name="connsiteX2" fmla="*/ 4895698 w 7264329"/>
              <a:gd name="connsiteY2" fmla="*/ 4137 h 6849376"/>
              <a:gd name="connsiteX3" fmla="*/ 7264329 w 7264329"/>
              <a:gd name="connsiteY3" fmla="*/ 6849376 h 6849376"/>
              <a:gd name="connsiteX4" fmla="*/ 0 w 7264329"/>
              <a:gd name="connsiteY4" fmla="*/ 6849376 h 6849376"/>
              <a:gd name="connsiteX0" fmla="*/ 0 w 7264329"/>
              <a:gd name="connsiteY0" fmla="*/ 6854666 h 6854666"/>
              <a:gd name="connsiteX1" fmla="*/ 0 w 7264329"/>
              <a:gd name="connsiteY1" fmla="*/ 5290 h 6854666"/>
              <a:gd name="connsiteX2" fmla="*/ 4895698 w 7264329"/>
              <a:gd name="connsiteY2" fmla="*/ 0 h 6854666"/>
              <a:gd name="connsiteX3" fmla="*/ 7264329 w 7264329"/>
              <a:gd name="connsiteY3" fmla="*/ 6854666 h 6854666"/>
              <a:gd name="connsiteX4" fmla="*/ 0 w 7264329"/>
              <a:gd name="connsiteY4" fmla="*/ 6854666 h 6854666"/>
              <a:gd name="connsiteX0" fmla="*/ 0 w 7264329"/>
              <a:gd name="connsiteY0" fmla="*/ 6851524 h 6851524"/>
              <a:gd name="connsiteX1" fmla="*/ 0 w 7264329"/>
              <a:gd name="connsiteY1" fmla="*/ 2148 h 6851524"/>
              <a:gd name="connsiteX2" fmla="*/ 4895698 w 7264329"/>
              <a:gd name="connsiteY2" fmla="*/ 0 h 6851524"/>
              <a:gd name="connsiteX3" fmla="*/ 7264329 w 7264329"/>
              <a:gd name="connsiteY3" fmla="*/ 6851524 h 6851524"/>
              <a:gd name="connsiteX4" fmla="*/ 0 w 7264329"/>
              <a:gd name="connsiteY4" fmla="*/ 6851524 h 6851524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98840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886271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4667 h 6854667"/>
              <a:gd name="connsiteX1" fmla="*/ 0 w 7267471"/>
              <a:gd name="connsiteY1" fmla="*/ 2148 h 6854667"/>
              <a:gd name="connsiteX2" fmla="*/ 4886271 w 7267471"/>
              <a:gd name="connsiteY2" fmla="*/ 0 h 6854667"/>
              <a:gd name="connsiteX3" fmla="*/ 7267471 w 7267471"/>
              <a:gd name="connsiteY3" fmla="*/ 6854667 h 6854667"/>
              <a:gd name="connsiteX4" fmla="*/ 3142 w 7267471"/>
              <a:gd name="connsiteY4" fmla="*/ 6854667 h 6854667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521768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7267471"/>
              <a:gd name="connsiteY0" fmla="*/ 6852519 h 6852519"/>
              <a:gd name="connsiteX1" fmla="*/ 0 w 7267471"/>
              <a:gd name="connsiteY1" fmla="*/ 0 h 6852519"/>
              <a:gd name="connsiteX2" fmla="*/ 4735952 w 7267471"/>
              <a:gd name="connsiteY2" fmla="*/ 995 h 6852519"/>
              <a:gd name="connsiteX3" fmla="*/ 7267471 w 7267471"/>
              <a:gd name="connsiteY3" fmla="*/ 6852519 h 6852519"/>
              <a:gd name="connsiteX4" fmla="*/ 3142 w 7267471"/>
              <a:gd name="connsiteY4" fmla="*/ 6852519 h 6852519"/>
              <a:gd name="connsiteX0" fmla="*/ 3142 w 6806152"/>
              <a:gd name="connsiteY0" fmla="*/ 6852519 h 6852519"/>
              <a:gd name="connsiteX1" fmla="*/ 0 w 6806152"/>
              <a:gd name="connsiteY1" fmla="*/ 0 h 6852519"/>
              <a:gd name="connsiteX2" fmla="*/ 4735952 w 6806152"/>
              <a:gd name="connsiteY2" fmla="*/ 995 h 6852519"/>
              <a:gd name="connsiteX3" fmla="*/ 6806152 w 6806152"/>
              <a:gd name="connsiteY3" fmla="*/ 6852519 h 6852519"/>
              <a:gd name="connsiteX4" fmla="*/ 3142 w 6806152"/>
              <a:gd name="connsiteY4" fmla="*/ 6852519 h 6852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6152" h="6852519">
                <a:moveTo>
                  <a:pt x="3142" y="6852519"/>
                </a:moveTo>
                <a:cubicBezTo>
                  <a:pt x="2095" y="4568346"/>
                  <a:pt x="1047" y="2284173"/>
                  <a:pt x="0" y="0"/>
                </a:cubicBezTo>
                <a:lnTo>
                  <a:pt x="4735952" y="995"/>
                </a:lnTo>
                <a:lnTo>
                  <a:pt x="6806152" y="6852519"/>
                </a:lnTo>
                <a:lnTo>
                  <a:pt x="3142" y="6852519"/>
                </a:lnTo>
                <a:close/>
              </a:path>
            </a:pathLst>
          </a:custGeom>
          <a:ln>
            <a:solidFill>
              <a:srgbClr val="414241"/>
            </a:solidFill>
          </a:ln>
        </p:spPr>
        <p:txBody>
          <a:bodyPr anchor="ctr"/>
          <a:lstStyle>
            <a:lvl1pPr algn="ctr">
              <a:defRPr>
                <a:solidFill>
                  <a:srgbClr val="B4009E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618F37-4806-4CE2-B027-C3AAFA8CF9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7200"/>
            <a:ext cx="5638800" cy="1409699"/>
          </a:xfrm>
          <a:prstGeom prst="rect">
            <a:avLst/>
          </a:prstGeom>
        </p:spPr>
        <p:txBody>
          <a:bodyPr lIns="182880" r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5F4F54-6248-4FCE-81BA-DAD1E53376A7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6096000" y="1866900"/>
            <a:ext cx="5638798" cy="4514047"/>
          </a:xfrm>
          <a:prstGeom prst="rect">
            <a:avLst/>
          </a:prstGeom>
        </p:spPr>
        <p:txBody>
          <a:bodyPr vert="horz" wrap="square" lIns="18288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089012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 hidden="1"/>
          <p:cNvSpPr txBox="1">
            <a:spLocks/>
          </p:cNvSpPr>
          <p:nvPr/>
        </p:nvSpPr>
        <p:spPr>
          <a:xfrm>
            <a:off x="10529456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666666"/>
                </a:solidFill>
              </a:rPr>
              <a:t>MICROSOFT CONFIDENTIAL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599" cy="5638800"/>
          </a:xfrm>
          <a:prstGeom prst="rect">
            <a:avLst/>
          </a:prstGeom>
        </p:spPr>
        <p:txBody>
          <a:bodyPr vert="horz" lIns="0" tIns="0" rIns="0" bIns="91440" rtlCol="0" anchor="ctr" anchorCtr="0">
            <a:normAutofit/>
          </a:bodyPr>
          <a:lstStyle>
            <a:lvl1pPr>
              <a:lnSpc>
                <a:spcPct val="110000"/>
              </a:lnSpc>
              <a:defRPr sz="4400" b="1" i="0">
                <a:solidFill>
                  <a:schemeClr val="tx1"/>
                </a:solidFill>
                <a:latin typeface="Segoe Pro Semibold" charset="0"/>
                <a:ea typeface="Segoe Pro Semibold" charset="0"/>
                <a:cs typeface="Segoe Pro Semibold" charset="0"/>
              </a:defRPr>
            </a:lvl1pPr>
            <a:lvl2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2pPr>
            <a:lvl3pPr>
              <a:lnSpc>
                <a:spcPct val="110000"/>
              </a:lnSpc>
              <a:defRPr sz="2400" b="0" i="0">
                <a:solidFill>
                  <a:schemeClr val="tx1"/>
                </a:solidFill>
                <a:latin typeface="Segoe Pro" charset="0"/>
                <a:ea typeface="Segoe Pro" charset="0"/>
                <a:cs typeface="Segoe Pro" charset="0"/>
              </a:defRPr>
            </a:lvl3pPr>
            <a:lvl4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Subhead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F4F531-1753-1544-8A42-F788362A04E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1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8600B337-8306-4970-9CC7-68D93470DF86}" type="slidenum">
              <a:rPr lang="en-US" smtClean="0"/>
              <a:t>‹#›</a:t>
            </a:fld>
            <a:endParaRPr lang="en-US"/>
          </a:p>
        </p:txBody>
      </p:sp>
      <p:sp>
        <p:nvSpPr>
          <p:cNvPr id="66" name="Text Placeholder 16">
            <a:extLst>
              <a:ext uri="{FF2B5EF4-FFF2-40B4-BE49-F238E27FC236}">
                <a16:creationId xmlns:a16="http://schemas.microsoft.com/office/drawing/2014/main" id="{64E687F7-ADFB-431B-BFAD-ECA70B8FBAA9}"/>
              </a:ext>
            </a:extLst>
          </p:cNvPr>
          <p:cNvSpPr txBox="1">
            <a:spLocks/>
          </p:cNvSpPr>
          <p:nvPr/>
        </p:nvSpPr>
        <p:spPr>
          <a:xfrm>
            <a:off x="12559431" y="201180"/>
            <a:ext cx="973905" cy="256020"/>
          </a:xfrm>
          <a:prstGeom prst="rect">
            <a:avLst/>
          </a:prstGeom>
          <a:noFill/>
          <a:ln w="12700"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1800" b="0" i="0" kern="1200" dirty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1pPr>
            <a:lvl2pPr marL="228600" indent="-230188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20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4572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defRPr lang="en-US" sz="17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85800" indent="-228600" algn="l" defTabSz="914132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120000"/>
              <a:buFont typeface="Arial" charset="0"/>
              <a:buChar char="•"/>
              <a:tabLst/>
              <a:defRPr lang="en-US" sz="1400" b="0" i="0" kern="1200" dirty="0" smtClean="0">
                <a:solidFill>
                  <a:schemeClr val="bg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254125" indent="-285750" algn="l" defTabSz="914132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/>
              <a:buChar char="•"/>
              <a:defRPr lang="en-US" sz="1800" b="0" i="0" kern="1200" dirty="0">
                <a:solidFill>
                  <a:schemeClr val="tx1"/>
                </a:solidFill>
                <a:effectLst/>
                <a:latin typeface="Segoe UI Light" charset="0"/>
                <a:ea typeface="+mn-ea"/>
                <a:cs typeface="Segoe UI Light" charset="0"/>
              </a:defRPr>
            </a:lvl5pPr>
            <a:lvl6pPr marL="2513861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414241"/>
              </a:buClr>
              <a:buSzPct val="120000"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charset="0"/>
                <a:cs typeface="Segoe UI" charset="0"/>
              </a:rPr>
              <a:t>Chart Colors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35" name="Group 3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65" name="Rectangle 64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94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36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37" name="Group 36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62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9" name="Group 3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0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57" name="Rectangle 56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42" name="Content Placeholder 17"/>
            <p:cNvSpPr txBox="1">
              <a:spLocks/>
            </p:cNvSpPr>
            <p:nvPr/>
          </p:nvSpPr>
          <p:spPr>
            <a:xfrm>
              <a:off x="12538855" y="1989210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43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55" name="Rectangle 54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53" name="Rectangle 52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4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51" name="Rectangle 50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52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47" name="Group 46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0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48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44307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10000"/>
        </a:lnSpc>
        <a:spcBef>
          <a:spcPts val="500"/>
        </a:spcBef>
        <a:buClr>
          <a:schemeClr val="tx1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87378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12478437" y="16476"/>
            <a:ext cx="1054899" cy="6900254"/>
            <a:chOff x="12478437" y="16476"/>
            <a:chExt cx="1054899" cy="6900254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12481674" y="2825291"/>
              <a:ext cx="899599" cy="830046"/>
              <a:chOff x="12481674" y="567"/>
              <a:chExt cx="899599" cy="830046"/>
            </a:xfrm>
          </p:grpSpPr>
          <p:sp>
            <p:nvSpPr>
              <p:cNvPr id="57" name="Rectangle 56"/>
              <p:cNvSpPr/>
              <p:nvPr userDrawn="1"/>
            </p:nvSpPr>
            <p:spPr>
              <a:xfrm>
                <a:off x="12481674" y="567"/>
                <a:ext cx="899599" cy="830046"/>
              </a:xfrm>
              <a:prstGeom prst="rect">
                <a:avLst/>
              </a:prstGeom>
              <a:solidFill>
                <a:srgbClr val="42424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58" name="Content Placeholder 17"/>
              <p:cNvSpPr txBox="1">
                <a:spLocks/>
              </p:cNvSpPr>
              <p:nvPr userDrawn="1"/>
            </p:nvSpPr>
            <p:spPr>
              <a:xfrm>
                <a:off x="12538855" y="37543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1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R66 G66 B66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424242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sp>
          <p:nvSpPr>
            <p:cNvPr id="13" name="Text Placeholder 16"/>
            <p:cNvSpPr txBox="1">
              <a:spLocks/>
            </p:cNvSpPr>
            <p:nvPr/>
          </p:nvSpPr>
          <p:spPr>
            <a:xfrm>
              <a:off x="12559431" y="201180"/>
              <a:ext cx="973905" cy="25602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lIns="0" tIns="0" rIns="0" bIns="0" rtlCol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lang="en-US" sz="1800" b="0" i="0" kern="1200" dirty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solidFill>
                    <a:schemeClr val="tx1"/>
                  </a:solidFill>
                </a:rPr>
                <a:t>Chart Colors</a:t>
              </a:r>
            </a:p>
          </p:txBody>
        </p:sp>
        <p:grpSp>
          <p:nvGrpSpPr>
            <p:cNvPr id="6" name="Group 5"/>
            <p:cNvGrpSpPr/>
            <p:nvPr userDrawn="1"/>
          </p:nvGrpSpPr>
          <p:grpSpPr>
            <a:xfrm>
              <a:off x="12481674" y="174765"/>
              <a:ext cx="899599" cy="830046"/>
              <a:chOff x="12481674" y="1038535"/>
              <a:chExt cx="899599" cy="83004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2481674" y="1038535"/>
                <a:ext cx="899599" cy="83004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solidFill>
                    <a:schemeClr val="tx1"/>
                  </a:solidFill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4" name="Content Placeholder 17"/>
              <p:cNvSpPr txBox="1">
                <a:spLocks/>
              </p:cNvSpPr>
              <p:nvPr/>
            </p:nvSpPr>
            <p:spPr>
              <a:xfrm>
                <a:off x="12538855" y="1075511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AZURE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G120 B215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tr-TR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0078D7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CDFBAE3-68D9-4F23-BC09-995958797A9A}"/>
                </a:ext>
              </a:extLst>
            </p:cNvPr>
            <p:cNvGrpSpPr/>
            <p:nvPr userDrawn="1"/>
          </p:nvGrpSpPr>
          <p:grpSpPr>
            <a:xfrm>
              <a:off x="12482262" y="5456419"/>
              <a:ext cx="896684" cy="324884"/>
              <a:chOff x="12442099" y="7665719"/>
              <a:chExt cx="896684" cy="324884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2442099" y="7665719"/>
                <a:ext cx="896684" cy="30878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5" name="Content Placeholder 17"/>
              <p:cNvSpPr txBox="1">
                <a:spLocks/>
              </p:cNvSpPr>
              <p:nvPr/>
            </p:nvSpPr>
            <p:spPr>
              <a:xfrm>
                <a:off x="12500301" y="7707561"/>
                <a:ext cx="808679" cy="283042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R0 G138 B249</a:t>
                </a:r>
                <a:br>
                  <a:rPr lang="en-U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is-IS" sz="700" b="1" i="0" dirty="0">
                    <a:solidFill>
                      <a:schemeClr val="tx1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008AF9</a:t>
                </a:r>
                <a:endParaRPr lang="en-US" sz="700" b="1" i="0" dirty="0">
                  <a:solidFill>
                    <a:schemeClr val="tx1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59" name="Group 58"/>
            <p:cNvGrpSpPr/>
            <p:nvPr userDrawn="1"/>
          </p:nvGrpSpPr>
          <p:grpSpPr>
            <a:xfrm>
              <a:off x="12481674" y="1058688"/>
              <a:ext cx="896685" cy="830046"/>
              <a:chOff x="12481674" y="1905452"/>
              <a:chExt cx="896685" cy="83004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2481674" y="1905452"/>
                <a:ext cx="896685" cy="8300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16" name="Content Placeholder 17"/>
              <p:cNvSpPr txBox="1">
                <a:spLocks/>
              </p:cNvSpPr>
              <p:nvPr/>
            </p:nvSpPr>
            <p:spPr>
              <a:xfrm>
                <a:off x="12538855" y="1949994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Medium Blue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R77 G176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cs-CZ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4DB0FF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C330CFF-4FDE-4352-9D1C-62BD69F6DBA6}"/>
                </a:ext>
              </a:extLst>
            </p:cNvPr>
            <p:cNvGrpSpPr/>
            <p:nvPr userDrawn="1"/>
          </p:nvGrpSpPr>
          <p:grpSpPr>
            <a:xfrm rot="5400000">
              <a:off x="12753338" y="5555171"/>
              <a:ext cx="354532" cy="896684"/>
              <a:chOff x="12516568" y="4568745"/>
              <a:chExt cx="354532" cy="896684"/>
            </a:xfrm>
          </p:grpSpPr>
          <p:sp>
            <p:nvSpPr>
              <p:cNvPr id="11" name="Rectangle 10"/>
              <p:cNvSpPr/>
              <p:nvPr/>
            </p:nvSpPr>
            <p:spPr>
              <a:xfrm rot="16200000">
                <a:off x="12222616" y="4862697"/>
                <a:ext cx="896684" cy="308780"/>
              </a:xfrm>
              <a:prstGeom prst="rect">
                <a:avLst/>
              </a:prstGeom>
              <a:solidFill>
                <a:srgbClr val="94D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17" name="Content Placeholder 17"/>
              <p:cNvSpPr txBox="1">
                <a:spLocks/>
              </p:cNvSpPr>
              <p:nvPr/>
            </p:nvSpPr>
            <p:spPr>
              <a:xfrm rot="16200000">
                <a:off x="12340014" y="488851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R148 G208 B255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94D0FF</a:t>
                </a: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2481674" y="1941403"/>
              <a:ext cx="890209" cy="830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endParaRPr lang="en-US" sz="900">
                <a:latin typeface="Segoe UI" charset="0"/>
                <a:ea typeface="Segoe UI" charset="0"/>
                <a:cs typeface="Segoe UI" charset="0"/>
              </a:endParaRPr>
            </a:p>
          </p:txBody>
        </p:sp>
        <p:sp>
          <p:nvSpPr>
            <p:cNvPr id="18" name="Content Placeholder 17"/>
            <p:cNvSpPr txBox="1">
              <a:spLocks/>
            </p:cNvSpPr>
            <p:nvPr/>
          </p:nvSpPr>
          <p:spPr>
            <a:xfrm>
              <a:off x="12538855" y="1998507"/>
              <a:ext cx="749483" cy="31268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Light Blue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R177 G214 B242</a:t>
              </a:r>
              <a:b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</a:b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B1D6F2</a:t>
              </a:r>
            </a:p>
          </p:txBody>
        </p:sp>
        <p:sp>
          <p:nvSpPr>
            <p:cNvPr id="64" name="Content Placeholder 17"/>
            <p:cNvSpPr txBox="1">
              <a:spLocks/>
            </p:cNvSpPr>
            <p:nvPr userDrawn="1"/>
          </p:nvSpPr>
          <p:spPr>
            <a:xfrm>
              <a:off x="12484913" y="4810897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Secondary (Chart) Colors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555B8AF-F664-4114-91EF-FDD01AB85822}"/>
                </a:ext>
              </a:extLst>
            </p:cNvPr>
            <p:cNvGrpSpPr/>
            <p:nvPr userDrawn="1"/>
          </p:nvGrpSpPr>
          <p:grpSpPr>
            <a:xfrm rot="5400000">
              <a:off x="12751547" y="6295566"/>
              <a:ext cx="354531" cy="887798"/>
              <a:chOff x="12516569" y="1875457"/>
              <a:chExt cx="354531" cy="911749"/>
            </a:xfrm>
          </p:grpSpPr>
          <p:sp>
            <p:nvSpPr>
              <p:cNvPr id="20" name="Rectangle 19"/>
              <p:cNvSpPr/>
              <p:nvPr userDrawn="1"/>
            </p:nvSpPr>
            <p:spPr>
              <a:xfrm rot="16200000">
                <a:off x="12215084" y="2176942"/>
                <a:ext cx="911749" cy="308780"/>
              </a:xfrm>
              <a:prstGeom prst="rect">
                <a:avLst/>
              </a:prstGeom>
              <a:solidFill>
                <a:schemeClr val="bg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4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2196348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R217 G217 B217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D9D9D9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371ED8C-D29F-4855-89B3-9562BCBD74AF}"/>
                </a:ext>
              </a:extLst>
            </p:cNvPr>
            <p:cNvGrpSpPr/>
            <p:nvPr userDrawn="1"/>
          </p:nvGrpSpPr>
          <p:grpSpPr>
            <a:xfrm rot="5400000">
              <a:off x="12749513" y="4819221"/>
              <a:ext cx="354532" cy="896684"/>
              <a:chOff x="12494037" y="985248"/>
              <a:chExt cx="354532" cy="896684"/>
            </a:xfrm>
          </p:grpSpPr>
          <p:sp>
            <p:nvSpPr>
              <p:cNvPr id="21" name="Rectangle 20"/>
              <p:cNvSpPr/>
              <p:nvPr userDrawn="1"/>
            </p:nvSpPr>
            <p:spPr>
              <a:xfrm rot="16200000">
                <a:off x="12200085" y="1279200"/>
                <a:ext cx="896684" cy="3087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5" name="Content Placeholder 17"/>
              <p:cNvSpPr txBox="1">
                <a:spLocks/>
              </p:cNvSpPr>
              <p:nvPr userDrawn="1"/>
            </p:nvSpPr>
            <p:spPr>
              <a:xfrm rot="16200000">
                <a:off x="12317483" y="1305019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R3 G90 B160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0359A0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6F8C03F-B065-4D7E-A94A-2F3C1CB6E429}"/>
                </a:ext>
              </a:extLst>
            </p:cNvPr>
            <p:cNvGrpSpPr/>
            <p:nvPr userDrawn="1"/>
          </p:nvGrpSpPr>
          <p:grpSpPr>
            <a:xfrm rot="5400000">
              <a:off x="12749513" y="5928237"/>
              <a:ext cx="354531" cy="890209"/>
              <a:chOff x="12516569" y="100392"/>
              <a:chExt cx="354531" cy="890209"/>
            </a:xfrm>
          </p:grpSpPr>
          <p:sp>
            <p:nvSpPr>
              <p:cNvPr id="22" name="Rectangle 21"/>
              <p:cNvSpPr/>
              <p:nvPr userDrawn="1"/>
            </p:nvSpPr>
            <p:spPr>
              <a:xfrm rot="16200000">
                <a:off x="12225854" y="391107"/>
                <a:ext cx="890209" cy="308780"/>
              </a:xfrm>
              <a:prstGeom prst="rect">
                <a:avLst/>
              </a:prstGeom>
              <a:solidFill>
                <a:srgbClr val="79797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 b="1" i="0"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  <p:sp>
            <p:nvSpPr>
              <p:cNvPr id="26" name="Content Placeholder 17"/>
              <p:cNvSpPr txBox="1">
                <a:spLocks/>
              </p:cNvSpPr>
              <p:nvPr userDrawn="1"/>
            </p:nvSpPr>
            <p:spPr>
              <a:xfrm rot="16200000">
                <a:off x="12340014" y="402335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R121 G121 B121</a:t>
                </a:r>
                <a:br>
                  <a:rPr lang="en-US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fi-FI" sz="700" b="1" i="0" dirty="0">
                    <a:solidFill>
                      <a:schemeClr val="bg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797979</a:t>
                </a:r>
                <a:endParaRPr lang="en-US" sz="700" b="1" i="0" dirty="0">
                  <a:solidFill>
                    <a:schemeClr val="bg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</p:txBody>
          </p:sp>
        </p:grpSp>
        <p:grpSp>
          <p:nvGrpSpPr>
            <p:cNvPr id="61" name="Group 60"/>
            <p:cNvGrpSpPr/>
            <p:nvPr userDrawn="1"/>
          </p:nvGrpSpPr>
          <p:grpSpPr>
            <a:xfrm>
              <a:off x="12481674" y="3709179"/>
              <a:ext cx="890209" cy="830046"/>
              <a:chOff x="12481674" y="2772369"/>
              <a:chExt cx="890209" cy="830046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2481674" y="2772369"/>
                <a:ext cx="890209" cy="83004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900">
                  <a:latin typeface="Segoe UI" charset="0"/>
                  <a:ea typeface="Segoe UI" charset="0"/>
                  <a:cs typeface="Segoe UI" charset="0"/>
                </a:endParaRPr>
              </a:p>
            </p:txBody>
          </p:sp>
          <p:sp>
            <p:nvSpPr>
              <p:cNvPr id="63" name="Content Placeholder 17"/>
              <p:cNvSpPr txBox="1">
                <a:spLocks/>
              </p:cNvSpPr>
              <p:nvPr/>
            </p:nvSpPr>
            <p:spPr>
              <a:xfrm>
                <a:off x="12538855" y="2822450"/>
                <a:ext cx="749483" cy="312688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noAutofit/>
              </a:bodyPr>
              <a:lstStyle>
                <a:lvl1pPr marL="0" indent="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bg1"/>
                  </a:buClr>
                  <a:buSzPct val="120000"/>
                  <a:buFontTx/>
                  <a:buNone/>
                  <a:def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Segoe UI Light"/>
                    <a:ea typeface="Segoe UI" charset="0"/>
                    <a:cs typeface="+mn-cs"/>
                  </a:defRPr>
                </a:lvl1pPr>
                <a:lvl2pPr marL="228600" indent="-230188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20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2pPr>
                <a:lvl3pPr marL="4572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defRPr lang="en-US" sz="17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3pPr>
                <a:lvl4pPr marL="685800" indent="-228600" algn="l" defTabSz="914132" rtl="0" eaLnBrk="1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accent1"/>
                  </a:buClr>
                  <a:buSzPct val="120000"/>
                  <a:buFont typeface="Arial" charset="0"/>
                  <a:buChar char="•"/>
                  <a:tabLst/>
                  <a:defRPr lang="en-US" sz="1400" b="0" i="0" kern="1200" dirty="0" smtClean="0">
                    <a:solidFill>
                      <a:schemeClr val="bg1"/>
                    </a:solidFill>
                    <a:effectLst/>
                    <a:latin typeface="Segoe UI" charset="0"/>
                    <a:ea typeface="Segoe UI" charset="0"/>
                    <a:cs typeface="Segoe UI" charset="0"/>
                  </a:defRPr>
                </a:lvl4pPr>
                <a:lvl5pPr marL="1254125" indent="-285750" algn="l" defTabSz="914132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bg2"/>
                  </a:buClr>
                  <a:buFont typeface="Arial"/>
                  <a:buChar char="•"/>
                  <a:defRPr lang="en-US" sz="1800" b="0" i="0" kern="1200" dirty="0">
                    <a:solidFill>
                      <a:schemeClr val="tx1"/>
                    </a:solidFill>
                    <a:effectLst/>
                    <a:latin typeface="Segoe UI Light" charset="0"/>
                    <a:ea typeface="+mn-ea"/>
                    <a:cs typeface="Segoe UI Light" charset="0"/>
                  </a:defRPr>
                </a:lvl5pPr>
                <a:lvl6pPr marL="2513861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926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992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057" indent="-228533" algn="l" defTabSz="914132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BACKGROUND 2</a:t>
                </a:r>
                <a:endPara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endParaRP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R233 G233 B233</a:t>
                </a:r>
                <a:b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</a:br>
                <a:r>
                  <a:rPr lang="en-US" sz="700" b="1" i="0" dirty="0">
                    <a:solidFill>
                      <a:schemeClr val="tx2"/>
                    </a:solidFill>
                    <a:latin typeface="Segoe UI Semibold" charset="0"/>
                    <a:ea typeface="Segoe UI Semibold" charset="0"/>
                    <a:cs typeface="Segoe UI Semibold" charset="0"/>
                  </a:rPr>
                  <a:t>E9E9E9</a:t>
                </a:r>
              </a:p>
            </p:txBody>
          </p:sp>
        </p:grpSp>
        <p:sp>
          <p:nvSpPr>
            <p:cNvPr id="65" name="Content Placeholder 17"/>
            <p:cNvSpPr txBox="1">
              <a:spLocks/>
            </p:cNvSpPr>
            <p:nvPr userDrawn="1"/>
          </p:nvSpPr>
          <p:spPr>
            <a:xfrm>
              <a:off x="12484913" y="16476"/>
              <a:ext cx="803425" cy="246338"/>
            </a:xfrm>
            <a:prstGeom prst="rect">
              <a:avLst/>
            </a:prstGeom>
          </p:spPr>
          <p:txBody>
            <a:bodyPr vert="horz" lIns="0" tIns="0" rIns="0" bIns="0" rtlCol="0" anchor="t" anchorCtr="0">
              <a:noAutofit/>
            </a:bodyPr>
            <a:lstStyle>
              <a:lvl1pPr marL="0" indent="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bg1"/>
                </a:buClr>
                <a:buSzPct val="120000"/>
                <a:buFontTx/>
                <a:buNone/>
                <a:defRPr kumimoji="0" lang="en-US" sz="1800" b="1" i="0" u="none" strike="noStrike" kern="1200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egoe UI Light"/>
                  <a:ea typeface="Segoe UI" charset="0"/>
                  <a:cs typeface="+mn-cs"/>
                </a:defRPr>
              </a:lvl1pPr>
              <a:lvl2pPr marL="228600" indent="-230188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20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2pPr>
              <a:lvl3pPr marL="4572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defRPr lang="en-US" sz="17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3pPr>
              <a:lvl4pPr marL="685800" indent="-228600" algn="l" defTabSz="914132" rtl="0" eaLnBrk="1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120000"/>
                <a:buFont typeface="Arial" charset="0"/>
                <a:buChar char="•"/>
                <a:tabLst/>
                <a:defRPr lang="en-US" sz="1400" b="0" i="0" kern="1200" dirty="0" smtClean="0">
                  <a:solidFill>
                    <a:schemeClr val="bg1"/>
                  </a:solidFill>
                  <a:effectLst/>
                  <a:latin typeface="Segoe UI" charset="0"/>
                  <a:ea typeface="Segoe UI" charset="0"/>
                  <a:cs typeface="Segoe UI" charset="0"/>
                </a:defRPr>
              </a:lvl4pPr>
              <a:lvl5pPr marL="1254125" indent="-285750" algn="l" defTabSz="914132" rtl="0" eaLnBrk="1" latinLnBrk="0" hangingPunct="1">
                <a:lnSpc>
                  <a:spcPct val="100000"/>
                </a:lnSpc>
                <a:spcBef>
                  <a:spcPts val="500"/>
                </a:spcBef>
                <a:buClr>
                  <a:schemeClr val="bg2"/>
                </a:buClr>
                <a:buFont typeface="Arial"/>
                <a:buChar char="•"/>
                <a:defRPr lang="en-US" sz="1800" b="0" i="0" kern="1200" dirty="0">
                  <a:solidFill>
                    <a:schemeClr val="tx1"/>
                  </a:solidFill>
                  <a:effectLst/>
                  <a:latin typeface="Segoe UI Light" charset="0"/>
                  <a:ea typeface="+mn-ea"/>
                  <a:cs typeface="Segoe UI Light" charset="0"/>
                </a:defRPr>
              </a:lvl5pPr>
              <a:lvl6pPr marL="2513861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26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92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57" indent="-228533" algn="l" defTabSz="914132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700" b="1" i="0" dirty="0">
                  <a:solidFill>
                    <a:schemeClr val="tx2"/>
                  </a:solidFill>
                  <a:latin typeface="Segoe UI Semibold" charset="0"/>
                  <a:ea typeface="Segoe UI Semibold" charset="0"/>
                  <a:cs typeface="Segoe UI Semibold" charset="0"/>
                </a:rPr>
                <a:t>Primary Colors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075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14" r:id="rId23"/>
    <p:sldLayoutId id="2147483715" r:id="rId24"/>
    <p:sldLayoutId id="2147483716" r:id="rId25"/>
    <p:sldLayoutId id="2147483717" r:id="rId26"/>
    <p:sldLayoutId id="2147483718" r:id="rId27"/>
    <p:sldLayoutId id="2147483719" r:id="rId28"/>
    <p:sldLayoutId id="2147483720" r:id="rId29"/>
    <p:sldLayoutId id="2147483721" r:id="rId30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800" b="1" i="0" kern="1200" dirty="0" smtClean="0">
          <a:solidFill>
            <a:schemeClr val="tx1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16268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6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866900"/>
            <a:ext cx="1127760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CFBB3EC-AC91-8E45-9E42-0DA14347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0899" y="6442502"/>
            <a:ext cx="1180135" cy="415498"/>
          </a:xfrm>
          <a:prstGeom prst="rect">
            <a:avLst/>
          </a:prstGeom>
        </p:spPr>
        <p:txBody>
          <a:bodyPr vert="horz" lIns="91440" tIns="45720" rIns="182880" bIns="182880" rtlCol="0" anchor="b" anchorCtr="0">
            <a:spAutoFit/>
          </a:bodyPr>
          <a:lstStyle>
            <a:lvl1pPr algn="r">
              <a:defRPr sz="1200">
                <a:solidFill>
                  <a:schemeClr val="accent6"/>
                </a:solidFill>
              </a:defRPr>
            </a:lvl1pPr>
          </a:lstStyle>
          <a:p>
            <a:fld id="{529AFA16-AEC4-7D4A-82F3-BDAE8E4907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89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tx1"/>
          </a:solidFill>
          <a:latin typeface="Segoe UI Semibold" charset="0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000" b="1" i="0" kern="1200" dirty="0" smtClean="0">
          <a:solidFill>
            <a:schemeClr val="accent2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6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25412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4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svg"/><Relationship Id="rId3" Type="http://schemas.openxmlformats.org/officeDocument/2006/relationships/image" Target="../media/image15.svg"/><Relationship Id="rId7" Type="http://schemas.openxmlformats.org/officeDocument/2006/relationships/image" Target="../media/image27.svg"/><Relationship Id="rId12" Type="http://schemas.openxmlformats.org/officeDocument/2006/relationships/image" Target="../media/image30.png"/><Relationship Id="rId17" Type="http://schemas.openxmlformats.org/officeDocument/2006/relationships/image" Target="../media/image33.svg"/><Relationship Id="rId2" Type="http://schemas.openxmlformats.org/officeDocument/2006/relationships/image" Target="../media/image14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6.png"/><Relationship Id="rId11" Type="http://schemas.openxmlformats.org/officeDocument/2006/relationships/image" Target="../media/image11.svg"/><Relationship Id="rId5" Type="http://schemas.openxmlformats.org/officeDocument/2006/relationships/image" Target="../media/image25.svg"/><Relationship Id="rId15" Type="http://schemas.openxmlformats.org/officeDocument/2006/relationships/image" Target="../media/image17.svg"/><Relationship Id="rId10" Type="http://schemas.openxmlformats.org/officeDocument/2006/relationships/image" Target="../media/image1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svg"/><Relationship Id="rId3" Type="http://schemas.openxmlformats.org/officeDocument/2006/relationships/image" Target="../media/image15.svg"/><Relationship Id="rId7" Type="http://schemas.openxmlformats.org/officeDocument/2006/relationships/image" Target="../media/image27.svg"/><Relationship Id="rId12" Type="http://schemas.openxmlformats.org/officeDocument/2006/relationships/image" Target="../media/image30.png"/><Relationship Id="rId17" Type="http://schemas.openxmlformats.org/officeDocument/2006/relationships/image" Target="../media/image33.svg"/><Relationship Id="rId2" Type="http://schemas.openxmlformats.org/officeDocument/2006/relationships/image" Target="../media/image14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6.png"/><Relationship Id="rId11" Type="http://schemas.openxmlformats.org/officeDocument/2006/relationships/image" Target="../media/image11.svg"/><Relationship Id="rId5" Type="http://schemas.openxmlformats.org/officeDocument/2006/relationships/image" Target="../media/image25.svg"/><Relationship Id="rId15" Type="http://schemas.openxmlformats.org/officeDocument/2006/relationships/image" Target="../media/image17.svg"/><Relationship Id="rId10" Type="http://schemas.openxmlformats.org/officeDocument/2006/relationships/image" Target="../media/image1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96F360-CAF4-4DFD-95D8-80724F254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 Pipeline Orchestration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95056A-A2D3-4579-AC9F-B96F2B8C567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786167-D7DF-4F8D-89F8-D50055DCD6D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5854319"/>
            <a:ext cx="3832502" cy="3180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Shawn Gaul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Senior Software Engineer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Commercial Software Engineering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4AD467-994E-41B1-A360-E777AAAD88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BDDAD07-8983-4176-8BDA-C99D81B165F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2EC037-E406-4539-B306-C39771C81DD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5D06A-E8B9-4656-A83C-3DF6271FBF95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r>
              <a:rPr lang="en-US" dirty="0"/>
              <a:t>Using Azure Logic Apps</a:t>
            </a:r>
          </a:p>
        </p:txBody>
      </p:sp>
    </p:spTree>
    <p:extLst>
      <p:ext uri="{BB962C8B-B14F-4D97-AF65-F5344CB8AC3E}">
        <p14:creationId xmlns:p14="http://schemas.microsoft.com/office/powerpoint/2010/main" val="4030565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8933FF-A9DE-4E00-AF38-B30B6FDFD9AB}"/>
              </a:ext>
            </a:extLst>
          </p:cNvPr>
          <p:cNvSpPr/>
          <p:nvPr/>
        </p:nvSpPr>
        <p:spPr>
          <a:xfrm>
            <a:off x="1035035" y="2729234"/>
            <a:ext cx="1277257" cy="1146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108921-6977-4948-BA9C-DC41479D8351}"/>
              </a:ext>
            </a:extLst>
          </p:cNvPr>
          <p:cNvSpPr/>
          <p:nvPr/>
        </p:nvSpPr>
        <p:spPr>
          <a:xfrm>
            <a:off x="2711435" y="2729234"/>
            <a:ext cx="1277257" cy="1146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Ingestion System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C03904-8902-4BED-B96F-8E4D0E31E94D}"/>
              </a:ext>
            </a:extLst>
          </p:cNvPr>
          <p:cNvSpPr/>
          <p:nvPr/>
        </p:nvSpPr>
        <p:spPr>
          <a:xfrm>
            <a:off x="4407552" y="2729234"/>
            <a:ext cx="1277257" cy="1146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Message Queue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0B8B8E-6865-485C-AD1C-1A0AB181B7F2}"/>
              </a:ext>
            </a:extLst>
          </p:cNvPr>
          <p:cNvSpPr/>
          <p:nvPr/>
        </p:nvSpPr>
        <p:spPr>
          <a:xfrm>
            <a:off x="6436399" y="1582606"/>
            <a:ext cx="1802921" cy="1146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Business Transformation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E4D15-941C-4990-A8A7-18F1EBDB1307}"/>
              </a:ext>
            </a:extLst>
          </p:cNvPr>
          <p:cNvSpPr/>
          <p:nvPr/>
        </p:nvSpPr>
        <p:spPr>
          <a:xfrm>
            <a:off x="8603546" y="1582606"/>
            <a:ext cx="1909313" cy="1146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Target System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9288F6-D4FA-43BD-874F-442995B2AF3C}"/>
              </a:ext>
            </a:extLst>
          </p:cNvPr>
          <p:cNvSpPr/>
          <p:nvPr/>
        </p:nvSpPr>
        <p:spPr>
          <a:xfrm>
            <a:off x="6436399" y="3875862"/>
            <a:ext cx="1802921" cy="1146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Business Transformation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5E9E29-432A-41D5-B4C8-E71B10BDBA74}"/>
              </a:ext>
            </a:extLst>
          </p:cNvPr>
          <p:cNvSpPr/>
          <p:nvPr/>
        </p:nvSpPr>
        <p:spPr>
          <a:xfrm>
            <a:off x="8603546" y="3875862"/>
            <a:ext cx="1909313" cy="1146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Target System 2</a:t>
            </a:r>
          </a:p>
        </p:txBody>
      </p:sp>
    </p:spTree>
    <p:extLst>
      <p:ext uri="{BB962C8B-B14F-4D97-AF65-F5344CB8AC3E}">
        <p14:creationId xmlns:p14="http://schemas.microsoft.com/office/powerpoint/2010/main" val="7724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97FE16F5-A8D7-4FB1-883B-5FC77315E7D4}"/>
              </a:ext>
            </a:extLst>
          </p:cNvPr>
          <p:cNvGrpSpPr/>
          <p:nvPr/>
        </p:nvGrpSpPr>
        <p:grpSpPr>
          <a:xfrm>
            <a:off x="644376" y="544563"/>
            <a:ext cx="11310330" cy="6267951"/>
            <a:chOff x="644376" y="544563"/>
            <a:chExt cx="11310330" cy="626795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2E1DE03-B6F6-47FE-8CFE-FF9AD2D3E5B9}"/>
                </a:ext>
              </a:extLst>
            </p:cNvPr>
            <p:cNvSpPr/>
            <p:nvPr/>
          </p:nvSpPr>
          <p:spPr>
            <a:xfrm>
              <a:off x="644376" y="908263"/>
              <a:ext cx="11310330" cy="56459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663E93-52F3-4968-BDA9-9640FF407247}"/>
                </a:ext>
              </a:extLst>
            </p:cNvPr>
            <p:cNvSpPr txBox="1"/>
            <p:nvPr/>
          </p:nvSpPr>
          <p:spPr>
            <a:xfrm>
              <a:off x="5239695" y="544563"/>
              <a:ext cx="1673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Virtual Network</a:t>
              </a:r>
            </a:p>
          </p:txBody>
        </p:sp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465B3A36-C0ED-430A-928F-E0F9D0265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3291" y="6172434"/>
              <a:ext cx="640080" cy="640080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7EF3270-7EE9-484A-9004-6ADB7742D763}"/>
              </a:ext>
            </a:extLst>
          </p:cNvPr>
          <p:cNvSpPr/>
          <p:nvPr/>
        </p:nvSpPr>
        <p:spPr>
          <a:xfrm>
            <a:off x="2409167" y="2496465"/>
            <a:ext cx="2375941" cy="1305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DEEE87D-F667-496B-A171-E7BAF596A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758" y="2835742"/>
            <a:ext cx="640080" cy="64008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84BB665-BEAC-40E6-B2DC-903EC1FC24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77097" y="2829212"/>
            <a:ext cx="640080" cy="64008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6217DAC-7BE6-4107-BCBA-1ED1C9E617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55847" y="2835742"/>
            <a:ext cx="640080" cy="64008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CC3912D-380D-406B-91B2-D2DEF68859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71116" y="1920557"/>
            <a:ext cx="640080" cy="64008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77C471D-29C5-494E-80DB-0D52214B13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24904" y="1920557"/>
            <a:ext cx="640080" cy="64008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518347B-1389-4FBB-B143-3E517A78E9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71116" y="5130064"/>
            <a:ext cx="640080" cy="64008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77F2F29-EA09-4104-AAEE-50F72B8030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13232" y="5130064"/>
            <a:ext cx="640080" cy="64008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9A070DB-6624-4FFD-8DB0-5C9D3373B8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67020" y="5130064"/>
            <a:ext cx="640080" cy="6400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94CFB0F-BCB7-48BB-8A5C-0D903354FF08}"/>
              </a:ext>
            </a:extLst>
          </p:cNvPr>
          <p:cNvSpPr/>
          <p:nvPr/>
        </p:nvSpPr>
        <p:spPr>
          <a:xfrm>
            <a:off x="7165784" y="1587809"/>
            <a:ext cx="2318026" cy="1305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04F6DA-9E71-447C-A7A9-D0EEA432EA4C}"/>
              </a:ext>
            </a:extLst>
          </p:cNvPr>
          <p:cNvSpPr/>
          <p:nvPr/>
        </p:nvSpPr>
        <p:spPr>
          <a:xfrm>
            <a:off x="7165784" y="4739674"/>
            <a:ext cx="1197773" cy="1305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0A4C039-973B-4CE9-8CDA-9C26E17B035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667020" y="1920556"/>
            <a:ext cx="640080" cy="640080"/>
          </a:xfrm>
          <a:prstGeom prst="rect">
            <a:avLst/>
          </a:prstGeom>
        </p:spPr>
      </p:pic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62477830-24CE-4F40-91D2-A4A26A5049D4}"/>
              </a:ext>
            </a:extLst>
          </p:cNvPr>
          <p:cNvSpPr/>
          <p:nvPr/>
        </p:nvSpPr>
        <p:spPr>
          <a:xfrm>
            <a:off x="884900" y="1758909"/>
            <a:ext cx="1341011" cy="972504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Claim check messages receive here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62764B87-C1CA-4C0A-B2FB-F2E3A88F9824}"/>
              </a:ext>
            </a:extLst>
          </p:cNvPr>
          <p:cNvSpPr/>
          <p:nvPr/>
        </p:nvSpPr>
        <p:spPr>
          <a:xfrm>
            <a:off x="1548933" y="4280789"/>
            <a:ext cx="2375941" cy="1182314"/>
          </a:xfrm>
          <a:prstGeom prst="wedgeRectCallout">
            <a:avLst>
              <a:gd name="adj1" fmla="val 36127"/>
              <a:gd name="adj2" fmla="val -138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Combines the file data as a base64 with the rest of the events data and posts to Service Bus Topic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18FCBD-3328-4088-865D-3E8E39A11B98}"/>
              </a:ext>
            </a:extLst>
          </p:cNvPr>
          <p:cNvSpPr/>
          <p:nvPr/>
        </p:nvSpPr>
        <p:spPr>
          <a:xfrm>
            <a:off x="9483810" y="4739674"/>
            <a:ext cx="2120657" cy="1305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51BA2F18-FB7B-4BEA-8899-DAA45A1D31D8}"/>
              </a:ext>
            </a:extLst>
          </p:cNvPr>
          <p:cNvSpPr/>
          <p:nvPr/>
        </p:nvSpPr>
        <p:spPr>
          <a:xfrm>
            <a:off x="7074562" y="90013"/>
            <a:ext cx="2858710" cy="1090233"/>
          </a:xfrm>
          <a:prstGeom prst="wedgeRectCallout">
            <a:avLst>
              <a:gd name="adj1" fmla="val -27964"/>
              <a:gd name="adj2" fmla="val 1217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Transforms message using liquid template, sends to batching logic app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76024BEC-92CB-4625-B48C-BD81A4AA8826}"/>
              </a:ext>
            </a:extLst>
          </p:cNvPr>
          <p:cNvSpPr/>
          <p:nvPr/>
        </p:nvSpPr>
        <p:spPr>
          <a:xfrm>
            <a:off x="8745757" y="3149252"/>
            <a:ext cx="2669682" cy="525821"/>
          </a:xfrm>
          <a:prstGeom prst="wedgeRectCallout">
            <a:avLst>
              <a:gd name="adj1" fmla="val -41614"/>
              <a:gd name="adj2" fmla="val -1879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Batches the content and stores in storage account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E38880F2-BBD1-4FC8-B381-C31628C99CBD}"/>
              </a:ext>
            </a:extLst>
          </p:cNvPr>
          <p:cNvSpPr/>
          <p:nvPr/>
        </p:nvSpPr>
        <p:spPr>
          <a:xfrm>
            <a:off x="4054713" y="4924959"/>
            <a:ext cx="2858710" cy="1090233"/>
          </a:xfrm>
          <a:prstGeom prst="wedgeRectCallout">
            <a:avLst>
              <a:gd name="adj1" fmla="val 73089"/>
              <a:gd name="adj2" fmla="val -64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Transforms message using liquid template, sends to internal systems API Management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052263-42C4-4689-BC64-E754149D3FAE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1574838" y="3149252"/>
            <a:ext cx="1702259" cy="6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286A7EB-7560-4B3D-9DDF-0BC1A04EDC4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917177" y="3149252"/>
            <a:ext cx="1538670" cy="65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586F7F-E1C4-479B-A475-1A6283B584D0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flipV="1">
            <a:off x="5775887" y="2240597"/>
            <a:ext cx="1695229" cy="5951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EB761D-B404-45AB-9159-53F9EBD9357A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775887" y="3475822"/>
            <a:ext cx="2015269" cy="16542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C31C1B65-4E6C-4CB0-A78F-1A9D48BE2100}"/>
              </a:ext>
            </a:extLst>
          </p:cNvPr>
          <p:cNvSpPr/>
          <p:nvPr/>
        </p:nvSpPr>
        <p:spPr>
          <a:xfrm>
            <a:off x="8743228" y="4065463"/>
            <a:ext cx="2669682" cy="525821"/>
          </a:xfrm>
          <a:prstGeom prst="wedgeRectCallout">
            <a:avLst>
              <a:gd name="adj1" fmla="val -5836"/>
              <a:gd name="adj2" fmla="val 152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Internal systems API Management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E69374-59A8-4A1C-B4D0-052D3CB5CB9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111196" y="2240597"/>
            <a:ext cx="4137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0A4B348-E30C-4181-BF47-A4A7F8B297A4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9164984" y="2240596"/>
            <a:ext cx="1502036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1830D6C-D6ED-4E69-880E-1DEA1A5BB39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111196" y="5450104"/>
            <a:ext cx="150203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B2B7D02-2AE4-427C-9E8A-304D4AB6F37D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10253312" y="5450104"/>
            <a:ext cx="4137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179DFE3E-2388-44DC-AE7C-CA2A550237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8115" y="3662863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8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37" grpId="0" animBg="1"/>
      <p:bldP spid="3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EE98B3-258B-4980-85B6-A1266EA9D091}"/>
              </a:ext>
            </a:extLst>
          </p:cNvPr>
          <p:cNvGrpSpPr/>
          <p:nvPr/>
        </p:nvGrpSpPr>
        <p:grpSpPr>
          <a:xfrm>
            <a:off x="270026" y="876556"/>
            <a:ext cx="2712514" cy="2141782"/>
            <a:chOff x="270026" y="876556"/>
            <a:chExt cx="2712514" cy="214178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6543C11-46A0-4E19-BEDA-4E9DAA2652E9}"/>
                </a:ext>
              </a:extLst>
            </p:cNvPr>
            <p:cNvSpPr/>
            <p:nvPr/>
          </p:nvSpPr>
          <p:spPr>
            <a:xfrm>
              <a:off x="270026" y="876556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Ingestion Resources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0D18999-2E9D-43F5-9F98-C121578E7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3" y="1437218"/>
              <a:ext cx="640080" cy="640080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38064589-BBE8-4CDC-8BA4-3C4153FF3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3031" y="2160767"/>
              <a:ext cx="640080" cy="640080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791E9360-06CA-41BF-AC09-F53896122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02901" y="2160767"/>
              <a:ext cx="640080" cy="64008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D1287E9-E94D-4830-B4F7-798DED17F887}"/>
              </a:ext>
            </a:extLst>
          </p:cNvPr>
          <p:cNvGrpSpPr/>
          <p:nvPr/>
        </p:nvGrpSpPr>
        <p:grpSpPr>
          <a:xfrm>
            <a:off x="9133494" y="876556"/>
            <a:ext cx="2712514" cy="2141782"/>
            <a:chOff x="9133494" y="876556"/>
            <a:chExt cx="2712514" cy="21417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A424E8A-FC65-498B-ABF6-2E3949DB73C0}"/>
                </a:ext>
              </a:extLst>
            </p:cNvPr>
            <p:cNvSpPr/>
            <p:nvPr/>
          </p:nvSpPr>
          <p:spPr>
            <a:xfrm>
              <a:off x="9133494" y="876556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Integration Service Environment</a:t>
              </a: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9197F4B1-660A-42A3-BA7C-F917E188C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85339" y="1709481"/>
              <a:ext cx="640080" cy="640080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74D453B7-67BE-4E50-8528-7B3C941A1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649019" y="1709481"/>
              <a:ext cx="640080" cy="64008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7648FD8-B2F0-468C-9708-2FD4C1F09280}"/>
              </a:ext>
            </a:extLst>
          </p:cNvPr>
          <p:cNvGrpSpPr/>
          <p:nvPr/>
        </p:nvGrpSpPr>
        <p:grpSpPr>
          <a:xfrm>
            <a:off x="3229040" y="4079944"/>
            <a:ext cx="2706306" cy="2141782"/>
            <a:chOff x="3229040" y="4079944"/>
            <a:chExt cx="2706306" cy="21417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0BD198-E111-4CAC-8BE5-F34AF732C59E}"/>
                </a:ext>
              </a:extLst>
            </p:cNvPr>
            <p:cNvSpPr/>
            <p:nvPr/>
          </p:nvSpPr>
          <p:spPr>
            <a:xfrm>
              <a:off x="3229040" y="4079944"/>
              <a:ext cx="2706306" cy="2141782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Network Resources</a:t>
              </a: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46831914-A53D-478E-8EB7-A67D7A735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669344" y="4844085"/>
              <a:ext cx="640080" cy="640080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9C752263-A82C-45B6-837E-0C99DFA33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817938" y="4844085"/>
              <a:ext cx="640080" cy="64008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F1D9579-BE79-4B76-B6E7-FB8E9904E861}"/>
              </a:ext>
            </a:extLst>
          </p:cNvPr>
          <p:cNvGrpSpPr/>
          <p:nvPr/>
        </p:nvGrpSpPr>
        <p:grpSpPr>
          <a:xfrm>
            <a:off x="6188054" y="4079944"/>
            <a:ext cx="2712514" cy="2141782"/>
            <a:chOff x="6188054" y="4079944"/>
            <a:chExt cx="2712514" cy="21417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6641EA-022B-4934-B1AA-10100BBB2E49}"/>
                </a:ext>
              </a:extLst>
            </p:cNvPr>
            <p:cNvSpPr/>
            <p:nvPr/>
          </p:nvSpPr>
          <p:spPr>
            <a:xfrm>
              <a:off x="6188054" y="4079944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Shared Resources</a:t>
              </a: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719776B-38BD-49C0-B7F4-863DE5353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648222" y="4830795"/>
              <a:ext cx="640080" cy="640080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A27F39DD-3E9A-4CF7-B9E8-5472DCE14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928382" y="4735437"/>
              <a:ext cx="640080" cy="64008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D8A48C9-5411-4231-BFC1-730B16045C94}"/>
              </a:ext>
            </a:extLst>
          </p:cNvPr>
          <p:cNvGrpSpPr/>
          <p:nvPr/>
        </p:nvGrpSpPr>
        <p:grpSpPr>
          <a:xfrm>
            <a:off x="6188054" y="876556"/>
            <a:ext cx="2712514" cy="2141782"/>
            <a:chOff x="6188054" y="876556"/>
            <a:chExt cx="2712514" cy="214178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15CF68-F996-4617-BC99-DE373790C0F2}"/>
                </a:ext>
              </a:extLst>
            </p:cNvPr>
            <p:cNvSpPr/>
            <p:nvPr/>
          </p:nvSpPr>
          <p:spPr>
            <a:xfrm>
              <a:off x="6188054" y="876556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Target System 2 Resources</a:t>
              </a: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29FF73B2-CDB6-498D-A3D5-F886C438D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91116" y="2196398"/>
              <a:ext cx="640080" cy="640080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12F630AA-3FF1-4C8C-9E4A-323B722B3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88302" y="1424265"/>
              <a:ext cx="640080" cy="640080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35CF47F6-F994-4DF4-8E7D-AFF386BEA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29565" y="2196398"/>
              <a:ext cx="640080" cy="64008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91296F1-2C14-4AB1-AEAD-D62B40357271}"/>
              </a:ext>
            </a:extLst>
          </p:cNvPr>
          <p:cNvGrpSpPr/>
          <p:nvPr/>
        </p:nvGrpSpPr>
        <p:grpSpPr>
          <a:xfrm>
            <a:off x="3255468" y="869409"/>
            <a:ext cx="2712514" cy="2141782"/>
            <a:chOff x="3166802" y="876556"/>
            <a:chExt cx="2712514" cy="214178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3411717-B33D-45A5-891F-2ADF4E44356A}"/>
                </a:ext>
              </a:extLst>
            </p:cNvPr>
            <p:cNvSpPr/>
            <p:nvPr/>
          </p:nvSpPr>
          <p:spPr>
            <a:xfrm>
              <a:off x="3166802" y="876556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Target System 1 Resources</a:t>
              </a: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97B51C9-9474-4949-A1F2-CEA2C60E1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60566" y="2155653"/>
              <a:ext cx="640080" cy="640080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C9BD1625-DDB6-40B6-8EF6-93B400264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45471" y="2155653"/>
              <a:ext cx="640080" cy="640080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96A334B6-A2FD-4DFF-AF12-FE5AFFB35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56196" y="1418092"/>
              <a:ext cx="640080" cy="640080"/>
            </a:xfrm>
            <a:prstGeom prst="rect">
              <a:avLst/>
            </a:prstGeom>
          </p:spPr>
        </p:pic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1CD3B849-57CA-49F4-A368-7DB85DF66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92516" y="1437218"/>
              <a:ext cx="640080" cy="64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461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EE98B3-258B-4980-85B6-A1266EA9D091}"/>
              </a:ext>
            </a:extLst>
          </p:cNvPr>
          <p:cNvGrpSpPr/>
          <p:nvPr/>
        </p:nvGrpSpPr>
        <p:grpSpPr>
          <a:xfrm>
            <a:off x="270026" y="876556"/>
            <a:ext cx="2712514" cy="2141782"/>
            <a:chOff x="270026" y="876556"/>
            <a:chExt cx="2712514" cy="214178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6543C11-46A0-4E19-BEDA-4E9DAA2652E9}"/>
                </a:ext>
              </a:extLst>
            </p:cNvPr>
            <p:cNvSpPr/>
            <p:nvPr/>
          </p:nvSpPr>
          <p:spPr>
            <a:xfrm>
              <a:off x="270026" y="876556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Ingestion Resources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0D18999-2E9D-43F5-9F98-C121578E7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3" y="1437218"/>
              <a:ext cx="640080" cy="640080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38064589-BBE8-4CDC-8BA4-3C4153FF3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3031" y="2160767"/>
              <a:ext cx="640080" cy="640080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791E9360-06CA-41BF-AC09-F53896122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02901" y="2160767"/>
              <a:ext cx="640080" cy="64008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D1287E9-E94D-4830-B4F7-798DED17F887}"/>
              </a:ext>
            </a:extLst>
          </p:cNvPr>
          <p:cNvGrpSpPr/>
          <p:nvPr/>
        </p:nvGrpSpPr>
        <p:grpSpPr>
          <a:xfrm>
            <a:off x="9133494" y="876556"/>
            <a:ext cx="2712514" cy="2141782"/>
            <a:chOff x="9133494" y="876556"/>
            <a:chExt cx="2712514" cy="21417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A424E8A-FC65-498B-ABF6-2E3949DB73C0}"/>
                </a:ext>
              </a:extLst>
            </p:cNvPr>
            <p:cNvSpPr/>
            <p:nvPr/>
          </p:nvSpPr>
          <p:spPr>
            <a:xfrm>
              <a:off x="9133494" y="876556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Integration Service Environment</a:t>
              </a: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9197F4B1-660A-42A3-BA7C-F917E188C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85339" y="1709481"/>
              <a:ext cx="640080" cy="640080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74D453B7-67BE-4E50-8528-7B3C941A1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649019" y="1709481"/>
              <a:ext cx="640080" cy="64008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7648FD8-B2F0-468C-9708-2FD4C1F09280}"/>
              </a:ext>
            </a:extLst>
          </p:cNvPr>
          <p:cNvGrpSpPr/>
          <p:nvPr/>
        </p:nvGrpSpPr>
        <p:grpSpPr>
          <a:xfrm>
            <a:off x="3229040" y="4079944"/>
            <a:ext cx="2706306" cy="2141782"/>
            <a:chOff x="3229040" y="4079944"/>
            <a:chExt cx="2706306" cy="214178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0BD198-E111-4CAC-8BE5-F34AF732C59E}"/>
                </a:ext>
              </a:extLst>
            </p:cNvPr>
            <p:cNvSpPr/>
            <p:nvPr/>
          </p:nvSpPr>
          <p:spPr>
            <a:xfrm>
              <a:off x="3229040" y="4079944"/>
              <a:ext cx="2706306" cy="2141782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Network Resources</a:t>
              </a: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46831914-A53D-478E-8EB7-A67D7A735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669344" y="4844085"/>
              <a:ext cx="640080" cy="640080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9C752263-A82C-45B6-837E-0C99DFA33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817938" y="4844085"/>
              <a:ext cx="640080" cy="64008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F1D9579-BE79-4B76-B6E7-FB8E9904E861}"/>
              </a:ext>
            </a:extLst>
          </p:cNvPr>
          <p:cNvGrpSpPr/>
          <p:nvPr/>
        </p:nvGrpSpPr>
        <p:grpSpPr>
          <a:xfrm>
            <a:off x="6188054" y="4079944"/>
            <a:ext cx="2712514" cy="2141782"/>
            <a:chOff x="6188054" y="4079944"/>
            <a:chExt cx="2712514" cy="21417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6641EA-022B-4934-B1AA-10100BBB2E49}"/>
                </a:ext>
              </a:extLst>
            </p:cNvPr>
            <p:cNvSpPr/>
            <p:nvPr/>
          </p:nvSpPr>
          <p:spPr>
            <a:xfrm>
              <a:off x="6188054" y="4079944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Shared Resources</a:t>
              </a: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E719776B-38BD-49C0-B7F4-863DE5353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648222" y="4830795"/>
              <a:ext cx="640080" cy="640080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A27F39DD-3E9A-4CF7-B9E8-5472DCE14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928382" y="4735437"/>
              <a:ext cx="640080" cy="64008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D8A48C9-5411-4231-BFC1-730B16045C94}"/>
              </a:ext>
            </a:extLst>
          </p:cNvPr>
          <p:cNvGrpSpPr/>
          <p:nvPr/>
        </p:nvGrpSpPr>
        <p:grpSpPr>
          <a:xfrm>
            <a:off x="6188054" y="876556"/>
            <a:ext cx="2712514" cy="2141782"/>
            <a:chOff x="6188054" y="876556"/>
            <a:chExt cx="2712514" cy="214178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15CF68-F996-4617-BC99-DE373790C0F2}"/>
                </a:ext>
              </a:extLst>
            </p:cNvPr>
            <p:cNvSpPr/>
            <p:nvPr/>
          </p:nvSpPr>
          <p:spPr>
            <a:xfrm>
              <a:off x="6188054" y="876556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Target System 2 Resources</a:t>
              </a: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29FF73B2-CDB6-498D-A3D5-F886C438D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91116" y="2196398"/>
              <a:ext cx="640080" cy="640080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12F630AA-3FF1-4C8C-9E4A-323B722B3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88302" y="1424265"/>
              <a:ext cx="640080" cy="640080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35CF47F6-F994-4DF4-8E7D-AFF386BEA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29565" y="2196398"/>
              <a:ext cx="640080" cy="64008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7AA9F37-47B3-4294-A161-E0D6C2F87FAC}"/>
              </a:ext>
            </a:extLst>
          </p:cNvPr>
          <p:cNvGrpSpPr/>
          <p:nvPr/>
        </p:nvGrpSpPr>
        <p:grpSpPr>
          <a:xfrm>
            <a:off x="422426" y="1532049"/>
            <a:ext cx="2712514" cy="2141782"/>
            <a:chOff x="270026" y="876556"/>
            <a:chExt cx="2712514" cy="214178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C01F498-2BE9-4570-881D-8679FC3A8ACB}"/>
                </a:ext>
              </a:extLst>
            </p:cNvPr>
            <p:cNvSpPr/>
            <p:nvPr/>
          </p:nvSpPr>
          <p:spPr>
            <a:xfrm>
              <a:off x="270026" y="876556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Ingestion Resources</a:t>
              </a: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4D87CC2A-E7E2-4903-ACDB-D9E7D86A2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6243" y="1437218"/>
              <a:ext cx="640080" cy="640080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3FBFE220-7BA8-443F-858C-298E0BCED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3031" y="2160767"/>
              <a:ext cx="640080" cy="640080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74739FD4-5AF5-40F6-8B16-19CBE56EE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02901" y="2160767"/>
              <a:ext cx="640080" cy="64008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9E12B66-898F-4CA6-852A-FD88FCBDDB56}"/>
              </a:ext>
            </a:extLst>
          </p:cNvPr>
          <p:cNvGrpSpPr/>
          <p:nvPr/>
        </p:nvGrpSpPr>
        <p:grpSpPr>
          <a:xfrm>
            <a:off x="9285894" y="1532049"/>
            <a:ext cx="2712514" cy="2141782"/>
            <a:chOff x="9133494" y="876556"/>
            <a:chExt cx="2712514" cy="21417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6D21417-154F-438C-909F-02F5B12AE8B9}"/>
                </a:ext>
              </a:extLst>
            </p:cNvPr>
            <p:cNvSpPr/>
            <p:nvPr/>
          </p:nvSpPr>
          <p:spPr>
            <a:xfrm>
              <a:off x="9133494" y="876556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Integration Service Environment</a:t>
              </a:r>
            </a:p>
          </p:txBody>
        </p: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4E8F5C00-7DA8-4C6D-8346-D2DA0DD32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85339" y="1709481"/>
              <a:ext cx="640080" cy="640080"/>
            </a:xfrm>
            <a:prstGeom prst="rect">
              <a:avLst/>
            </a:prstGeom>
          </p:spPr>
        </p:pic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D4B48256-394C-46EF-AA45-11EB1F7A0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649019" y="1709481"/>
              <a:ext cx="640080" cy="64008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571AD5A-F679-4885-9CF2-EABC76104C90}"/>
              </a:ext>
            </a:extLst>
          </p:cNvPr>
          <p:cNvGrpSpPr/>
          <p:nvPr/>
        </p:nvGrpSpPr>
        <p:grpSpPr>
          <a:xfrm>
            <a:off x="6340454" y="1532049"/>
            <a:ext cx="2712514" cy="2141782"/>
            <a:chOff x="6188054" y="876556"/>
            <a:chExt cx="2712514" cy="214178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B5F1C8C-501F-4594-B648-983E4E536242}"/>
                </a:ext>
              </a:extLst>
            </p:cNvPr>
            <p:cNvSpPr/>
            <p:nvPr/>
          </p:nvSpPr>
          <p:spPr>
            <a:xfrm>
              <a:off x="6188054" y="876556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Target System 2 Resources</a:t>
              </a:r>
            </a:p>
          </p:txBody>
        </p:sp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CD86D7CA-C18E-4E13-BB2A-56B615908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91116" y="2196398"/>
              <a:ext cx="640080" cy="640080"/>
            </a:xfrm>
            <a:prstGeom prst="rect">
              <a:avLst/>
            </a:prstGeom>
          </p:spPr>
        </p:pic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F79F236E-26C7-4B52-8C57-0CD6FEC50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88302" y="1424265"/>
              <a:ext cx="640080" cy="640080"/>
            </a:xfrm>
            <a:prstGeom prst="rect">
              <a:avLst/>
            </a:prstGeom>
          </p:spPr>
        </p:pic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518650BD-8981-4958-825D-CC5F2B8FE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29565" y="2196398"/>
              <a:ext cx="640080" cy="64008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A23014-49FB-4EFD-9169-78E252555383}"/>
              </a:ext>
            </a:extLst>
          </p:cNvPr>
          <p:cNvGrpSpPr/>
          <p:nvPr/>
        </p:nvGrpSpPr>
        <p:grpSpPr>
          <a:xfrm>
            <a:off x="3255468" y="869409"/>
            <a:ext cx="2712514" cy="2141782"/>
            <a:chOff x="3166802" y="876556"/>
            <a:chExt cx="2712514" cy="214178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8858CB-4767-4C1A-963A-52B15CFC72B8}"/>
                </a:ext>
              </a:extLst>
            </p:cNvPr>
            <p:cNvSpPr/>
            <p:nvPr/>
          </p:nvSpPr>
          <p:spPr>
            <a:xfrm>
              <a:off x="3166802" y="876556"/>
              <a:ext cx="2712514" cy="214178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Target System 1 Resources</a:t>
              </a: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8365E041-808C-4C7F-A975-93D4B243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60566" y="2155653"/>
              <a:ext cx="640080" cy="64008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6ED3B882-5AB0-482C-8754-9315EC52A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45471" y="2155653"/>
              <a:ext cx="640080" cy="640080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3CC8BE67-809A-458B-BCB4-0E9512D98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56196" y="1418092"/>
              <a:ext cx="640080" cy="64008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8473C380-BE7A-4E46-B7B3-C39DEB20F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92516" y="1437218"/>
              <a:ext cx="640080" cy="64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7906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F9138-C357-4B4E-8D2F-20936639B06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en-US" dirty="0"/>
              <a:t>Pipeline Orchestration Demo</a:t>
            </a:r>
          </a:p>
        </p:txBody>
      </p:sp>
      <p:pic>
        <p:nvPicPr>
          <p:cNvPr id="9" name="Picture 6" descr="A large ship in a body of water&#10;&#10;Description automatically generated">
            <a:extLst>
              <a:ext uri="{FF2B5EF4-FFF2-40B4-BE49-F238E27FC236}">
                <a16:creationId xmlns:a16="http://schemas.microsoft.com/office/drawing/2014/main" id="{210A1B90-0140-4BAA-BB1B-2F4C54D5AE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72" r="-1" b="-1"/>
          <a:stretch/>
        </p:blipFill>
        <p:spPr>
          <a:xfrm>
            <a:off x="473102" y="1257300"/>
            <a:ext cx="11261697" cy="49808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880993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240187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Dev Light - 2018H2">
  <a:themeElements>
    <a:clrScheme name="Azure 2018Q1 Light">
      <a:dk1>
        <a:srgbClr val="E9E9E9"/>
      </a:dk1>
      <a:lt1>
        <a:srgbClr val="000000"/>
      </a:lt1>
      <a:dk2>
        <a:srgbClr val="FFFFFF"/>
      </a:dk2>
      <a:lt2>
        <a:srgbClr val="404140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83AD2FEF-2B3B-4D2A-9462-A5589672CBCB}"/>
    </a:ext>
  </a:extLst>
</a:theme>
</file>

<file path=ppt/theme/theme2.xml><?xml version="1.0" encoding="utf-8"?>
<a:theme xmlns:a="http://schemas.openxmlformats.org/drawingml/2006/main" name="Azure Dev Dark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4259148-82E2-436D-A6F8-92D9483AB291}"/>
    </a:ext>
  </a:extLst>
</a:theme>
</file>

<file path=ppt/theme/theme3.xml><?xml version="1.0" encoding="utf-8"?>
<a:theme xmlns:a="http://schemas.openxmlformats.org/drawingml/2006/main" name="Azure Dev Titles and Headers - 2018H2">
  <a:themeElements>
    <a:clrScheme name="Azure 2018 Q1">
      <a:dk1>
        <a:srgbClr val="FFFFFF"/>
      </a:dk1>
      <a:lt1>
        <a:srgbClr val="414241"/>
      </a:lt1>
      <a:dk2>
        <a:srgbClr val="000000"/>
      </a:dk2>
      <a:lt2>
        <a:srgbClr val="E9E9E9"/>
      </a:lt2>
      <a:accent1>
        <a:srgbClr val="0078D7"/>
      </a:accent1>
      <a:accent2>
        <a:srgbClr val="4DB0FF"/>
      </a:accent2>
      <a:accent3>
        <a:srgbClr val="B1D6F2"/>
      </a:accent3>
      <a:accent4>
        <a:srgbClr val="0359A0"/>
      </a:accent4>
      <a:accent5>
        <a:srgbClr val="8CCAFD"/>
      </a:accent5>
      <a:accent6>
        <a:srgbClr val="797979"/>
      </a:accent6>
      <a:hlink>
        <a:srgbClr val="4CAFFF"/>
      </a:hlink>
      <a:folHlink>
        <a:srgbClr val="0478D6"/>
      </a:folHlink>
    </a:clrScheme>
    <a:fontScheme name="Windows Font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zure18_AzureDevPowerPoint_16x9.potx" id="{C0620CD2-E38F-4DEB-AE88-F41338761AAF}" vid="{CA091631-B8AB-4E7E-A47B-F9865E4771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140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Calibri</vt:lpstr>
      <vt:lpstr>Consolas</vt:lpstr>
      <vt:lpstr>Segoe Pro</vt:lpstr>
      <vt:lpstr>Segoe Pro Semibold</vt:lpstr>
      <vt:lpstr>Segoe Semibold</vt:lpstr>
      <vt:lpstr>Segoe UI</vt:lpstr>
      <vt:lpstr>Segoe UI Light</vt:lpstr>
      <vt:lpstr>Segoe UI Semibold</vt:lpstr>
      <vt:lpstr>Azure Dev Light - 2018H2</vt:lpstr>
      <vt:lpstr>Azure Dev Dark - 2018H2</vt:lpstr>
      <vt:lpstr>Azure Dev Titles and Headers - 2018H2</vt:lpstr>
      <vt:lpstr>Azure DevOps Pipeline Orchestration</vt:lpstr>
      <vt:lpstr>PowerPoint Presentation</vt:lpstr>
      <vt:lpstr>PowerPoint Presentation</vt:lpstr>
      <vt:lpstr>PowerPoint Presentation</vt:lpstr>
      <vt:lpstr>PowerPoint Presentation</vt:lpstr>
      <vt:lpstr>Pipeline Orchestration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 Orchestration</dc:title>
  <dc:creator>Shawn Gaul</dc:creator>
  <cp:lastModifiedBy>Shawn Gaul</cp:lastModifiedBy>
  <cp:revision>18</cp:revision>
  <dcterms:created xsi:type="dcterms:W3CDTF">2019-12-02T20:07:45Z</dcterms:created>
  <dcterms:modified xsi:type="dcterms:W3CDTF">2019-12-12T16:01:01Z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shgaul@microsoft.com</vt:lpwstr>
  </property>
  <property fmtid="{D5CDD505-2E9C-101B-9397-08002B2CF9AE}" pid="5" name="MSIP_Label_f42aa342-8706-4288-bd11-ebb85995028c_SetDate">
    <vt:lpwstr>2019-12-02T20:09:31.2422294Z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626b6fc7-af33-4fb7-afd1-0b667c0d7ed6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