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6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5AF0-E230-8A35-17E1-9BA50A37A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648D6-C083-17C2-0012-7445E224E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F521-DDD1-1DDB-FF8C-ECC865E7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DB92-91D1-46B1-BE3F-5E7D8B9A152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4D9B-8E7B-D897-807E-EA54228E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E13C7-258F-06C9-FFC8-AB5E11F8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FB0-1FF2-4B57-98C7-6944951D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1574-D923-60A5-850A-66D28C5F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B0201-20DE-CB45-E318-9F1A06E56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65A7-BC1C-DB09-88DF-5AC06E59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DB92-91D1-46B1-BE3F-5E7D8B9A152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3F324-3008-225B-FE7F-04204473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9DED-C2E4-A4B1-F0A4-A107EAEF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FB0-1FF2-4B57-98C7-6944951D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6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DB540-88CE-8069-00AA-720C53F45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BCB14-B211-F31A-CC80-A14F12514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1B1A9-DECC-CA6E-9757-D5650936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DB92-91D1-46B1-BE3F-5E7D8B9A152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CAAA0-E10D-7D9C-249C-1E879441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64B1-43BF-D4F5-645D-909E931A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FB0-1FF2-4B57-98C7-6944951D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4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3D4A-655E-1E12-DE79-EEB50C08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05F8-851F-EA82-4874-15AA3C418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B3CB6-E825-8CC3-8814-FD646668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DB92-91D1-46B1-BE3F-5E7D8B9A152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8B4FF-DCC1-4F36-F676-31D5E3C0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ACA81-31B6-3525-AC6D-4721E985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FB0-1FF2-4B57-98C7-6944951D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9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1D18-0F06-6980-D7FB-4C83B533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0FC25-4B31-9215-3ADE-4CAB17C01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F17F-AC18-A39C-63A3-6C157EB6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DB92-91D1-46B1-BE3F-5E7D8B9A152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FE50A-51E5-0606-D6A0-849FA4AE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7F45D-E638-85E7-3026-FB8CC311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FB0-1FF2-4B57-98C7-6944951D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0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BBC7-452C-2460-2F03-EC083789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EA6D-18C3-693F-83E9-FB0B1A9F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935EA-5DCF-41C4-D7BC-2A49CE350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3DC09-2818-23A9-529E-36CA2E06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DB92-91D1-46B1-BE3F-5E7D8B9A152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432D7-301E-6F34-E04C-9CE3DB6F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89707-8288-7418-21E1-F02EE8E7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FB0-1FF2-4B57-98C7-6944951D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97C6-1840-5E8E-BE13-AD609F65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736D7-FABA-672A-B61C-CC3937CBF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849A9-BEAD-7828-1A1E-41A1BA361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D37D3-65DE-9A8F-7253-522EA9DC5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0B1BD-83C2-DB6E-3513-5F461BC11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C466F-01CC-9137-2DE0-93DB5A06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DB92-91D1-46B1-BE3F-5E7D8B9A152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99F34-8A2F-07CC-A602-05C614E4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93268-868A-BDE6-E794-7327FA37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FB0-1FF2-4B57-98C7-6944951D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2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B93A-C29C-4823-346A-A602FF9A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966DE-D998-E429-6ECE-BFA39686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DB92-91D1-46B1-BE3F-5E7D8B9A152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A6E42-8615-0050-DB12-CE9FB4C2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CF82C-61CE-F751-DC34-C1575286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FB0-1FF2-4B57-98C7-6944951D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7F90B-B228-6DA9-71DB-9F177EA3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DB92-91D1-46B1-BE3F-5E7D8B9A152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15BC0-FB1F-25F5-29B6-C5388D57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BABBA-59FB-5382-D608-6C5A17CA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FB0-1FF2-4B57-98C7-6944951D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0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CDC1-F4B4-B6C0-3406-1B598F01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E0B9F-AE1D-D972-00BB-85A5A4AC6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3EA2F-4410-9640-6CAE-D77C02782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49CBD-D5D4-D838-C21B-CD614D02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DB92-91D1-46B1-BE3F-5E7D8B9A152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2F147-71C2-D406-CFC5-D7DB25F3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4A9F0-4FD1-8D02-FBE9-31435F2A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FB0-1FF2-4B57-98C7-6944951D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8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4A66-79A5-E330-F9D8-7DBF0A99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7B40D-5D6B-88BF-29A9-7E169AAEE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829BD-6ACC-2D30-CDC3-A9E03F897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6CC17-299F-F7F3-7EE7-DD6B0FB2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DB92-91D1-46B1-BE3F-5E7D8B9A152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041E-D8FE-7804-3298-542B5631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9475A-4BEC-FD30-07AB-1F332851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FB0-1FF2-4B57-98C7-6944951D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B5418-195B-5835-315A-BCBDE061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19A8D-53F9-4CEF-8214-44CE93EB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4754-2A62-21F3-8D1A-56C347852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B2DB92-91D1-46B1-BE3F-5E7D8B9A152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9E935-5AEA-331D-AFB4-1ECDFC012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F263-C2E2-6452-6A55-4872EB82E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5B6FB0-1FF2-4B57-98C7-6944951D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4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40DAEF-FB82-7782-C147-34251A2A3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7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7AC735-9798-35BB-398C-48DC45A9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8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5905B2-C1DC-B5A9-CAFF-D4BC08DF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3626E0-47B0-2E6F-910F-1561EA4D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29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687A8F-D7FD-0BEC-A089-2EA42350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8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78EA7-7FAA-CC87-89D5-0769493A7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4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1EE59-F105-89B2-FD43-ADBF83C4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8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EF22C9-99F4-95DB-EB64-83ACADF4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8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63E50-39DF-DA8A-037F-297D0405F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1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AC9B8A-CA03-060A-8E70-66384EB2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9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897ED3-C996-22B8-66C5-C77F23724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1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9B8B27-515A-138B-8D55-213E7ADB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3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53B72B-0B26-D1AD-3ADE-0936B312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6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A270D-B05A-A626-D4A4-7ED7202B3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69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1D047-D203-7AA9-8CC0-0149F2FE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7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A1B6EF-72DC-B884-A9EC-AD3DEF96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1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37979-8434-C52D-3A3F-FFAF9B83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2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FBF1C-AB9A-08C8-B4AF-865823826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6B5085-78B2-3AEE-4136-4384D9441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EBC5CC-C064-792F-62B7-F7895568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3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AF1B6C-E003-47CC-3DBC-F289ED3A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3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E1406E-D1C1-4E75-F3C1-01ABF83E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8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2024-04-24T22:41:42Z</dcterms:created>
  <dcterms:modified xsi:type="dcterms:W3CDTF">2024-04-24T22:41:53Z</dcterms:modified>
</cp:coreProperties>
</file>