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9532-0A05-4038-92BC-0C611222B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575D-342A-4077-B757-436B395D0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3BEF-0F7F-48A8-A7AF-A83947A5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F8D4-70F6-4A31-89B9-AEF23851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B615-1FB4-4200-A065-3B5306CC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7939-E5F0-4AE8-89DA-D79B3372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66FE9-9904-4F47-8CAF-FE1D74F4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CD40-0ABC-4715-99AA-4325B4F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64A8-628F-4FCB-975D-77DB52C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EFAD-B7AA-4BFA-9646-20169431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E4BC-1F20-42F4-9C33-113384AA4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AD15-6F85-48DE-8889-C8F5551A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8831-7B85-49A0-A9BA-F1134E8D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5924-F65E-4975-B95D-8E9E217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1FF7-FD98-4CB9-8CA1-A58E60A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AEDE-2CBC-4CFA-9BAA-065DD7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854E-3EEB-471A-A503-C805BE84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BBF6-56BA-4380-86DD-6792A740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C135-C99B-4D9C-AEB4-C58A43BC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D7A8-9993-489A-AB42-C98762E2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026B-6C95-4CBD-AE0B-EE12D19A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B7EE-C38D-41CA-A34D-C14DA6E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993F-DBBA-48FE-900E-4F13875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4116-579A-4266-BFFD-9624452B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4B14-CE76-48AD-BBAA-9DC6139B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2EC1-C4F9-4F30-8FAA-31EEF759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A6FC-68B9-471D-B5A9-5A038583D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AE0D-8354-4B90-A3D5-15586015F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1E7D-F7F4-45F0-A999-418BD4CE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0A24-CCE9-4899-ABD4-37157863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FFCF-4998-41B1-8136-343E3A1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E90C-FE70-4903-9610-E7C0D37B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BC41-A281-4B6E-8E40-C616DA80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708B-8A0C-48B7-90AC-102AB326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5EC2A-C290-4B08-A42C-B9409909A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C2BD-C95C-440B-8552-C70BC72E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6E2B-F50E-44A9-98C2-79114FC1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B91D1-BEA5-4919-B677-7271D81F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16F0A-F5C5-48A5-9C2E-B44D0B0E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5A89-39D6-4596-A0CF-E4FF83C4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BBB1F-233D-42B9-893C-7463A99A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8976-FD42-477B-BAC7-4F69C487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90CF3-62AA-426D-95B2-7B7ABC13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A3E92-B2F2-46D3-90CF-11E7174B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B396A-DCB9-4770-B941-D6F4D916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84F1B-8106-4093-8EF3-0F744CC6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EFBF-DF7F-45D2-AB46-18A19844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A2CD-5102-48A2-BC3B-786E9340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D4722-B902-4D2B-AF71-91FE61700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81DE-D907-4DDB-A1E4-5A1B1A05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7B5-F887-442F-A8AF-4D55CB0E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439E0-0E7E-4BEB-BAC6-B94D8C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4E54-DFA6-4456-8F58-5BB0D978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65F90-68BE-4253-8F6A-E0B5A0C44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91A35-48D1-4A5B-8984-2D21A468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6E62-967D-406A-967F-A2200F02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00B7-5220-4D42-AE47-8D307E10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E358-6C2A-4E63-92CE-52A54DAB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B097D-FD96-4C4B-8F16-5E1CE7F7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632C-B592-4892-99AB-56448611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6346-56DD-4F88-9B35-79F9902C0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6847-3964-4BAA-84AF-AFD8E682FD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5171-B291-4517-9E22-6D4D2C6BF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FFA3-A9A5-465B-A814-AA6ECC132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6C8A-A895-4FE8-9736-509101D6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F972-66C1-4F96-889A-35AAE853F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Reservation Approval and Assignment on the Blockchain with Location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CFFD2-5DA1-4AD5-9CA0-5514492D1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PowerApps, Flow, Office 365, Ethereum Connector, Westlake</a:t>
            </a:r>
          </a:p>
        </p:txBody>
      </p:sp>
    </p:spTree>
    <p:extLst>
      <p:ext uri="{BB962C8B-B14F-4D97-AF65-F5344CB8AC3E}">
        <p14:creationId xmlns:p14="http://schemas.microsoft.com/office/powerpoint/2010/main" val="146971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342-B29F-42A8-A652-C0E13F0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183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From a </a:t>
            </a:r>
            <a:r>
              <a:rPr lang="en-US" sz="2400" dirty="0" err="1"/>
              <a:t>PowerApp</a:t>
            </a:r>
            <a:r>
              <a:rPr lang="en-US" sz="2400" dirty="0"/>
              <a:t> triggered flow</a:t>
            </a:r>
            <a:br>
              <a:rPr lang="en-US" sz="2400" dirty="0"/>
            </a:br>
            <a:r>
              <a:rPr lang="en-US" sz="2400" dirty="0"/>
              <a:t> -Initialize a Variable</a:t>
            </a:r>
            <a:br>
              <a:rPr lang="en-US" sz="2400" dirty="0"/>
            </a:br>
            <a:r>
              <a:rPr lang="en-US" sz="2400" dirty="0"/>
              <a:t>- in the dynamic content Dialog, click See more, then choose Ask in PowerApps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B23F8-7811-4422-AD53-E64973C0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00" y="2010720"/>
            <a:ext cx="8153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342-B29F-42A8-A652-C0E13F0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183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/>
              <a:t>Once PowerApps is setup to pass a JSON string to Flow, you can use an expression to pull the variables out and use them in your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F79EF-A286-4911-9773-ADC307DF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55" y="1741926"/>
            <a:ext cx="814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342-B29F-42A8-A652-C0E13F0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183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/>
              <a:t>Lookup any other information you need (like blockchain @addresses) from other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C149B-49D6-403B-8F34-66865208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44" y="1686746"/>
            <a:ext cx="814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342-B29F-42A8-A652-C0E13F0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183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/>
              <a:t>Setup an Approval step if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582CE-0B4D-4A59-9C8E-13DA946A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84" y="1581782"/>
            <a:ext cx="8153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342-B29F-42A8-A652-C0E13F0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8" y="183504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/>
              <a:t>Call the Reservation method on the Product’s contract</a:t>
            </a:r>
            <a:br>
              <a:rPr lang="en-US" sz="2400" dirty="0"/>
            </a:br>
            <a:r>
              <a:rPr lang="en-US" sz="2400" dirty="0"/>
              <a:t>- (Notice we provided Latitude and Longitude from PowerApps)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17811-B33A-4FA4-B046-1F0E3966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72" y="1550207"/>
            <a:ext cx="6392625" cy="53822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D0F429-EDE9-4D20-8B89-8D3BD37C059E}"/>
              </a:ext>
            </a:extLst>
          </p:cNvPr>
          <p:cNvSpPr txBox="1">
            <a:spLocks/>
          </p:cNvSpPr>
          <p:nvPr/>
        </p:nvSpPr>
        <p:spPr>
          <a:xfrm>
            <a:off x="607315" y="2915788"/>
            <a:ext cx="5143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Next?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Setup a delay, and automatically rescind the reservation / start overbilling</a:t>
            </a:r>
          </a:p>
        </p:txBody>
      </p:sp>
    </p:spTree>
    <p:extLst>
      <p:ext uri="{BB962C8B-B14F-4D97-AF65-F5344CB8AC3E}">
        <p14:creationId xmlns:p14="http://schemas.microsoft.com/office/powerpoint/2010/main" val="13941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A37923-BAE4-4F85-945A-C1DAB778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22" y="1020817"/>
            <a:ext cx="814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9068E-79CE-4B18-BCF5-9949B8FB5766}"/>
              </a:ext>
            </a:extLst>
          </p:cNvPr>
          <p:cNvSpPr txBox="1"/>
          <p:nvPr/>
        </p:nvSpPr>
        <p:spPr>
          <a:xfrm>
            <a:off x="580961" y="80406"/>
            <a:ext cx="78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PowerApp</a:t>
            </a:r>
            <a:endParaRPr lang="en-US" sz="2400" dirty="0"/>
          </a:p>
          <a:p>
            <a:r>
              <a:rPr lang="en-US" dirty="0"/>
              <a:t>- Start with Asset Checkout Sample</a:t>
            </a:r>
          </a:p>
        </p:txBody>
      </p:sp>
    </p:spTree>
    <p:extLst>
      <p:ext uri="{BB962C8B-B14F-4D97-AF65-F5344CB8AC3E}">
        <p14:creationId xmlns:p14="http://schemas.microsoft.com/office/powerpoint/2010/main" val="38542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51E702D-A0F8-4931-9530-829D06E4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0"/>
            <a:ext cx="814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F44036-706B-46AC-9DC5-DC53D799B911}"/>
              </a:ext>
            </a:extLst>
          </p:cNvPr>
          <p:cNvSpPr txBox="1"/>
          <p:nvPr/>
        </p:nvSpPr>
        <p:spPr>
          <a:xfrm>
            <a:off x="1518309" y="109649"/>
            <a:ext cx="95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Hook the Reserve button up to Flow, and pass the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duraction</a:t>
            </a:r>
            <a:r>
              <a:rPr lang="en-US" dirty="0"/>
              <a:t>, user, latitude and longitude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924DC-48E7-4BF5-8958-F7C831D2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79" y="1439309"/>
            <a:ext cx="8033126" cy="640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6E836-C3C4-4C6A-80E7-C973E503BD3A}"/>
              </a:ext>
            </a:extLst>
          </p:cNvPr>
          <p:cNvSpPr txBox="1"/>
          <p:nvPr/>
        </p:nvSpPr>
        <p:spPr>
          <a:xfrm>
            <a:off x="1518309" y="478981"/>
            <a:ext cx="8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an event, click on Action / Flows and add your previously created Flow to the </a:t>
            </a:r>
            <a:r>
              <a:rPr lang="en-US" dirty="0" err="1"/>
              <a:t>PowerApp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41B28-CEB0-423C-9A2C-50945624F58B}"/>
              </a:ext>
            </a:extLst>
          </p:cNvPr>
          <p:cNvSpPr txBox="1"/>
          <p:nvPr/>
        </p:nvSpPr>
        <p:spPr>
          <a:xfrm>
            <a:off x="1518309" y="792978"/>
            <a:ext cx="607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[Flow].Run([JSON STRING])</a:t>
            </a:r>
          </a:p>
          <a:p>
            <a:r>
              <a:rPr lang="en-US" dirty="0"/>
              <a:t>make sure the string matches the expected parameters in Flow</a:t>
            </a:r>
          </a:p>
        </p:txBody>
      </p:sp>
    </p:spTree>
    <p:extLst>
      <p:ext uri="{BB962C8B-B14F-4D97-AF65-F5344CB8AC3E}">
        <p14:creationId xmlns:p14="http://schemas.microsoft.com/office/powerpoint/2010/main" val="93246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Reservation Approval and Assignment on the Blockchain with Location</vt:lpstr>
      <vt:lpstr>From a PowerApp triggered flow  -Initialize a Variable - in the dynamic content Dialog, click See more, then choose Ask in PowerApps</vt:lpstr>
      <vt:lpstr>Once PowerApps is setup to pass a JSON string to Flow, you can use an expression to pull the variables out and use them in your actions</vt:lpstr>
      <vt:lpstr>Lookup any other information you need (like blockchain @addresses) from other data sources</vt:lpstr>
      <vt:lpstr>Setup an Approval step if required</vt:lpstr>
      <vt:lpstr>Call the Reservation method on the Product’s contract - (Notice we provided Latitude and Longitude from PowerApps)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Approval and Assignment on the Blockchain with Location</dc:title>
  <dc:creator>David Smith</dc:creator>
  <cp:lastModifiedBy>David Smith</cp:lastModifiedBy>
  <cp:revision>7</cp:revision>
  <dcterms:created xsi:type="dcterms:W3CDTF">2019-04-18T19:57:25Z</dcterms:created>
  <dcterms:modified xsi:type="dcterms:W3CDTF">2019-04-18T20:35:10Z</dcterms:modified>
</cp:coreProperties>
</file>