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4"/>
  </p:sldMasterIdLst>
  <p:notesMasterIdLst>
    <p:notesMasterId r:id="rId7"/>
  </p:notesMasterIdLst>
  <p:sldIdLst>
    <p:sldId id="2147480416" r:id="rId5"/>
    <p:sldId id="2147480417" r:id="rId6"/>
  </p:sldIdLst>
  <p:sldSz cx="23407688" cy="131667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6A1FF"/>
    <a:srgbClr val="AA71F6"/>
    <a:srgbClr val="48E0FD"/>
    <a:srgbClr val="23253D"/>
    <a:srgbClr val="532ACD"/>
    <a:srgbClr val="121D2F"/>
    <a:srgbClr val="8661C5"/>
    <a:srgbClr val="24253D"/>
    <a:srgbClr val="2427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5695" autoAdjust="0"/>
    <p:restoredTop sz="96370" autoAdjust="0"/>
  </p:normalViewPr>
  <p:slideViewPr>
    <p:cSldViewPr snapToGrid="0">
      <p:cViewPr varScale="1">
        <p:scale>
          <a:sx n="50" d="100"/>
          <a:sy n="50" d="100"/>
        </p:scale>
        <p:origin x="595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60" d="100"/>
        <a:sy n="16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60EEC0-5EE2-4B7B-A61D-F530E89190CE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D37332-32F4-4A2C-AAF9-6B1B39AFB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1568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3. Screenshot_one statement_1 1" userDrawn="1">
  <p:cSld name="53. Screenshot_one statement_1 1">
    <p:bg>
      <p:bgPr>
        <a:solidFill>
          <a:srgbClr val="0D1117"/>
        </a:solidFill>
        <a:effectLst/>
      </p:bgPr>
    </p:bg>
    <p:spTree>
      <p:nvGrpSpPr>
        <p:cNvPr id="1" name="Shape 1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091;p58">
            <a:extLst>
              <a:ext uri="{FF2B5EF4-FFF2-40B4-BE49-F238E27FC236}">
                <a16:creationId xmlns:a16="http://schemas.microsoft.com/office/drawing/2014/main" id="{6DD0A0D7-A56A-349B-2FC6-6E167933D4DB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11784237" y="-1127513"/>
            <a:ext cx="7406283" cy="13166725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1092;p58">
            <a:extLst>
              <a:ext uri="{FF2B5EF4-FFF2-40B4-BE49-F238E27FC236}">
                <a16:creationId xmlns:a16="http://schemas.microsoft.com/office/drawing/2014/main" id="{C9E1B29B-2429-A64D-1CCF-C0E2F7E2442F}"/>
              </a:ext>
            </a:extLst>
          </p:cNvPr>
          <p:cNvSpPr/>
          <p:nvPr userDrawn="1"/>
        </p:nvSpPr>
        <p:spPr>
          <a:xfrm>
            <a:off x="14231456" y="2108369"/>
            <a:ext cx="9395307" cy="7436176"/>
          </a:xfrm>
          <a:prstGeom prst="roundRect">
            <a:avLst>
              <a:gd name="adj" fmla="val 1839"/>
            </a:avLst>
          </a:prstGeom>
          <a:solidFill>
            <a:srgbClr val="070609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 defTabSz="1263975">
              <a:buClr>
                <a:srgbClr val="F0F6FC"/>
              </a:buClr>
              <a:buSzPts val="900"/>
              <a:buFont typeface="Arial"/>
              <a:buNone/>
            </a:pPr>
            <a:endParaRPr sz="1296">
              <a:solidFill>
                <a:prstClr val="black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" name="Google Shape;1094;p58">
            <a:extLst>
              <a:ext uri="{FF2B5EF4-FFF2-40B4-BE49-F238E27FC236}">
                <a16:creationId xmlns:a16="http://schemas.microsoft.com/office/drawing/2014/main" id="{FC19063D-6B2C-9AED-A611-E20D1AF0BA6E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t="-7965" r="65811" b="1"/>
          <a:stretch/>
        </p:blipFill>
        <p:spPr>
          <a:xfrm>
            <a:off x="14231456" y="1752600"/>
            <a:ext cx="9394825" cy="1238725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Title 1">
            <a:extLst>
              <a:ext uri="{FF2B5EF4-FFF2-40B4-BE49-F238E27FC236}">
                <a16:creationId xmlns:a16="http://schemas.microsoft.com/office/drawing/2014/main" id="{13675632-9497-F667-C76A-DFC506A56B3C}"/>
              </a:ext>
            </a:extLst>
          </p:cNvPr>
          <p:cNvSpPr txBox="1">
            <a:spLocks/>
          </p:cNvSpPr>
          <p:nvPr userDrawn="1"/>
        </p:nvSpPr>
        <p:spPr>
          <a:xfrm>
            <a:off x="1274322" y="10403831"/>
            <a:ext cx="5568437" cy="78472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175555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b="1" i="0" u="none" strike="noStrike" kern="1200" cap="none" spc="-72" baseline="0">
                <a:solidFill>
                  <a:schemeClr val="bg1"/>
                </a:solidFill>
                <a:latin typeface="Segoe UI Bold"/>
                <a:ea typeface="+mj-ea"/>
                <a:cs typeface="Segoe UI Bold"/>
                <a:sym typeface="Arial"/>
              </a:defRPr>
            </a:lvl1pPr>
          </a:lstStyle>
          <a:p>
            <a:pPr marL="0" marR="0" lvl="0" indent="0" algn="l" defTabSz="175555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-72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 Bold"/>
                <a:ea typeface="+mj-ea"/>
                <a:cs typeface="Segoe UI Bold"/>
                <a:sym typeface="Arial"/>
              </a:rPr>
              <a:t>Registration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BD46AE07-2BA6-4844-87A4-E08356554199}"/>
              </a:ext>
            </a:extLst>
          </p:cNvPr>
          <p:cNvGrpSpPr/>
          <p:nvPr userDrawn="1"/>
        </p:nvGrpSpPr>
        <p:grpSpPr>
          <a:xfrm>
            <a:off x="0" y="12179547"/>
            <a:ext cx="23376732" cy="987178"/>
            <a:chOff x="0" y="12179547"/>
            <a:chExt cx="23376732" cy="987178"/>
          </a:xfrm>
        </p:grpSpPr>
        <p:pic>
          <p:nvPicPr>
            <p:cNvPr id="28" name="Picture 27" descr="A colorful lines and dots&#10;&#10;Description automatically generated">
              <a:extLst>
                <a:ext uri="{FF2B5EF4-FFF2-40B4-BE49-F238E27FC236}">
                  <a16:creationId xmlns:a16="http://schemas.microsoft.com/office/drawing/2014/main" id="{601DC8F7-94B9-D876-A7C7-452431AD7F54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0810"/>
            <a:stretch/>
          </p:blipFill>
          <p:spPr>
            <a:xfrm>
              <a:off x="14231456" y="12179547"/>
              <a:ext cx="9145276" cy="987178"/>
            </a:xfrm>
            <a:prstGeom prst="rect">
              <a:avLst/>
            </a:prstGeom>
          </p:spPr>
        </p:pic>
        <p:pic>
          <p:nvPicPr>
            <p:cNvPr id="29" name="Picture 28" descr="A colorful lines and dots&#10;&#10;Description automatically generated">
              <a:extLst>
                <a:ext uri="{FF2B5EF4-FFF2-40B4-BE49-F238E27FC236}">
                  <a16:creationId xmlns:a16="http://schemas.microsoft.com/office/drawing/2014/main" id="{21098A2D-FC62-DB0A-0D0E-0A349DA28147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0810"/>
            <a:stretch/>
          </p:blipFill>
          <p:spPr>
            <a:xfrm flipH="1">
              <a:off x="5086180" y="12179547"/>
              <a:ext cx="9145276" cy="987178"/>
            </a:xfrm>
            <a:prstGeom prst="rect">
              <a:avLst/>
            </a:prstGeom>
          </p:spPr>
        </p:pic>
        <p:pic>
          <p:nvPicPr>
            <p:cNvPr id="30" name="Picture 29" descr="A colorful lines and dots&#10;&#10;Description automatically generated">
              <a:extLst>
                <a:ext uri="{FF2B5EF4-FFF2-40B4-BE49-F238E27FC236}">
                  <a16:creationId xmlns:a16="http://schemas.microsoft.com/office/drawing/2014/main" id="{B59459CD-8FE3-07A0-B353-9AC108FBF85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384" b="80810"/>
            <a:stretch/>
          </p:blipFill>
          <p:spPr>
            <a:xfrm>
              <a:off x="0" y="12179547"/>
              <a:ext cx="5086180" cy="987178"/>
            </a:xfrm>
            <a:prstGeom prst="rect">
              <a:avLst/>
            </a:prstGeom>
          </p:spPr>
        </p:pic>
      </p:grpSp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919383A3-4620-6B74-6303-85CEDC22B5E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4231937" y="2991325"/>
            <a:ext cx="9394825" cy="6553220"/>
          </a:xfrm>
          <a:prstGeom prst="rect">
            <a:avLst/>
          </a:prstGeom>
          <a:solidFill>
            <a:srgbClr val="090C0F"/>
          </a:solidFill>
          <a:ln w="9525" cap="flat" cmpd="sng">
            <a:solidFill>
              <a:srgbClr val="21262D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lIns="91440" tIns="45720" rIns="91440" bIns="45720" rtlCol="0">
            <a:normAutofit/>
          </a:bodyPr>
          <a:lstStyle>
            <a:lvl1pPr>
              <a:defRPr lang="en-US" dirty="0"/>
            </a:lvl1pPr>
          </a:lstStyle>
          <a:p>
            <a:pPr lvl="0"/>
            <a:endParaRPr lang="en-US" dirty="0"/>
          </a:p>
        </p:txBody>
      </p:sp>
      <p:sp>
        <p:nvSpPr>
          <p:cNvPr id="38" name="Text Placeholder 37">
            <a:extLst>
              <a:ext uri="{FF2B5EF4-FFF2-40B4-BE49-F238E27FC236}">
                <a16:creationId xmlns:a16="http://schemas.microsoft.com/office/drawing/2014/main" id="{8733B43F-923E-08B1-5638-431B9349DF1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74323" y="3496129"/>
            <a:ext cx="11038582" cy="914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kumimoji="0" lang="en-US" sz="6000" b="1" i="0" u="none" strike="noStrike" cap="none" spc="-72" normalizeH="0" baseline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 Bold"/>
                <a:ea typeface="+mj-ea"/>
                <a:cs typeface="Segoe UI Bold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R="0" lvl="0" fontAlgn="auto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Event name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539B180-C212-1A45-07D3-BBAF927EB1EF}"/>
              </a:ext>
            </a:extLst>
          </p:cNvPr>
          <p:cNvSpPr/>
          <p:nvPr userDrawn="1"/>
        </p:nvSpPr>
        <p:spPr>
          <a:xfrm>
            <a:off x="1274323" y="1282761"/>
            <a:ext cx="5086180" cy="1104374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26397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JavaScript on Azure ☁️</a:t>
            </a: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Semibold" panose="020B0702040204020203" pitchFamily="34" charset="0"/>
              <a:ea typeface="+mn-ea"/>
              <a:cs typeface="Segoe UI Semibold" panose="020B0702040204020203" pitchFamily="34" charset="0"/>
            </a:endParaRPr>
          </a:p>
        </p:txBody>
      </p:sp>
      <p:sp>
        <p:nvSpPr>
          <p:cNvPr id="41" name="Google Shape;5256;p259">
            <a:extLst>
              <a:ext uri="{FF2B5EF4-FFF2-40B4-BE49-F238E27FC236}">
                <a16:creationId xmlns:a16="http://schemas.microsoft.com/office/drawing/2014/main" id="{81091650-C504-DBFA-4BB3-80B2F193746E}"/>
              </a:ext>
            </a:extLst>
          </p:cNvPr>
          <p:cNvSpPr/>
          <p:nvPr userDrawn="1"/>
        </p:nvSpPr>
        <p:spPr>
          <a:xfrm rot="10800000" flipV="1">
            <a:off x="7007749" y="2306252"/>
            <a:ext cx="4402532" cy="45719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A371F7"/>
              </a:gs>
              <a:gs pos="100000">
                <a:srgbClr val="DB61A2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914400">
              <a:buClr>
                <a:srgbClr val="000000"/>
              </a:buClr>
              <a:buFont typeface="Arial"/>
              <a:buNone/>
              <a:defRPr/>
            </a:pP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43" name="Text Placeholder 42">
            <a:extLst>
              <a:ext uri="{FF2B5EF4-FFF2-40B4-BE49-F238E27FC236}">
                <a16:creationId xmlns:a16="http://schemas.microsoft.com/office/drawing/2014/main" id="{7AEDE492-523C-837B-E3FF-CD03EA46751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007224" y="1357313"/>
            <a:ext cx="6784975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>
              <a:defRPr kumimoji="0" lang="en-US" sz="4400" b="0" i="0" u="none" strike="noStrike" cap="none" spc="0" normalizeH="0" baseline="0" dirty="0" smtClean="0">
                <a:ln>
                  <a:noFill/>
                </a:ln>
                <a:solidFill>
                  <a:srgbClr val="AA71F6"/>
                </a:solidFill>
                <a:effectLst/>
                <a:uLnTx/>
                <a:uFillTx/>
                <a:latin typeface="Segoe UI Semibold"/>
              </a:defRPr>
            </a:lvl1pPr>
            <a:lvl2pPr>
              <a:defRPr lang="en-US" sz="1728" dirty="0" smtClean="0">
                <a:solidFill>
                  <a:schemeClr val="dk2"/>
                </a:solidFill>
              </a:defRPr>
            </a:lvl2pPr>
            <a:lvl3pPr>
              <a:defRPr lang="en-US" sz="1728" dirty="0" smtClean="0">
                <a:solidFill>
                  <a:schemeClr val="dk2"/>
                </a:solidFill>
              </a:defRPr>
            </a:lvl3pPr>
            <a:lvl4pPr>
              <a:defRPr lang="en-US" sz="1728" dirty="0" smtClean="0">
                <a:solidFill>
                  <a:schemeClr val="dk2"/>
                </a:solidFill>
              </a:defRPr>
            </a:lvl4pPr>
            <a:lvl5pPr>
              <a:defRPr lang="en-US" sz="1728" dirty="0">
                <a:solidFill>
                  <a:schemeClr val="dk2"/>
                </a:solidFill>
              </a:defRPr>
            </a:lvl5pPr>
          </a:lstStyle>
          <a:p>
            <a:pPr marR="0" lvl="0" fontAlgn="auto">
              <a:spcBef>
                <a:spcPts val="0"/>
              </a:spcBef>
              <a:spcAft>
                <a:spcPts val="0"/>
              </a:spcAft>
              <a:buClr>
                <a:srgbClr val="44546A"/>
              </a:buClr>
              <a:buSzPts val="1200"/>
              <a:buNone/>
              <a:tabLst/>
            </a:pPr>
            <a:r>
              <a:rPr lang="en-US" dirty="0"/>
              <a:t>Event date - time</a:t>
            </a:r>
          </a:p>
        </p:txBody>
      </p:sp>
    </p:spTree>
    <p:extLst>
      <p:ext uri="{BB962C8B-B14F-4D97-AF65-F5344CB8AC3E}">
        <p14:creationId xmlns:p14="http://schemas.microsoft.com/office/powerpoint/2010/main" val="2423815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3. Screenshot_one statement_1 1" userDrawn="1">
  <p:cSld name="1_53. Screenshot_one statement_1 1">
    <p:bg>
      <p:bgPr>
        <a:solidFill>
          <a:srgbClr val="0D1117"/>
        </a:solidFill>
        <a:effectLst/>
      </p:bgPr>
    </p:bg>
    <p:spTree>
      <p:nvGrpSpPr>
        <p:cNvPr id="1" name="Shape 1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1" name="Google Shape;1091;p58"/>
          <p:cNvPicPr preferRelativeResize="0">
            <a:picLocks noGrp="1" noRot="1" noMove="1" noResize="1" noEditPoints="1" noAdjustHandles="1" noChangeArrowheads="1" noChangeShapeType="1" noCrop="1"/>
          </p:cNvPicPr>
          <p:nvPr/>
        </p:nvPicPr>
        <p:blipFill rotWithShape="1">
          <a:blip r:embed="rId2"/>
          <a:srcRect/>
          <a:stretch/>
        </p:blipFill>
        <p:spPr>
          <a:xfrm>
            <a:off x="6522909" y="-1978173"/>
            <a:ext cx="13166825" cy="13166725"/>
          </a:xfrm>
          <a:prstGeom prst="rect">
            <a:avLst/>
          </a:prstGeom>
          <a:noFill/>
          <a:ln>
            <a:noFill/>
          </a:ln>
        </p:spPr>
      </p:pic>
      <p:sp>
        <p:nvSpPr>
          <p:cNvPr id="1111" name="Google Shape;1111;p58"/>
          <p:cNvSpPr txBox="1">
            <a:spLocks noGrp="1"/>
          </p:cNvSpPr>
          <p:nvPr>
            <p:ph type="subTitle" idx="1" hasCustomPrompt="1"/>
          </p:nvPr>
        </p:nvSpPr>
        <p:spPr>
          <a:xfrm>
            <a:off x="1274323" y="3393951"/>
            <a:ext cx="9774677" cy="16081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5184" b="1" i="0" u="none" strike="noStrike" cap="none" spc="-72" baseline="0">
                <a:solidFill>
                  <a:schemeClr val="bg1"/>
                </a:solidFill>
                <a:latin typeface="Segoe UI Bold"/>
                <a:ea typeface="+mj-ea"/>
                <a:cs typeface="Segoe UI Bold"/>
              </a:defRPr>
            </a:lvl1pPr>
          </a:lstStyle>
          <a:p>
            <a:pPr marR="0" lvl="0">
              <a:spcBef>
                <a:spcPct val="0"/>
              </a:spcBef>
              <a:spcAft>
                <a:spcPts val="0"/>
              </a:spcAft>
              <a:buClrTx/>
              <a:buFontTx/>
              <a:buNone/>
            </a:pPr>
            <a:r>
              <a:rPr lang="en-US" dirty="0"/>
              <a:t>Event title or session name</a:t>
            </a:r>
            <a:endParaRPr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C90BECFC-2F17-8CF3-8540-85FE60404C6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03008" y="8779896"/>
            <a:ext cx="9289837" cy="78472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sz="3200" b="1" i="0" u="none" strike="noStrike" cap="none" spc="-72" baseline="0">
                <a:solidFill>
                  <a:schemeClr val="bg1"/>
                </a:solidFill>
                <a:latin typeface="Segoe UI Bold"/>
                <a:cs typeface="Segoe UI Bold"/>
                <a:sym typeface="Arial"/>
              </a:defRPr>
            </a:lvl1pPr>
          </a:lstStyle>
          <a:p>
            <a:pPr marR="0" lvl="0">
              <a:spcAft>
                <a:spcPts val="0"/>
              </a:spcAft>
              <a:buClrTx/>
              <a:buFontTx/>
            </a:pPr>
            <a:r>
              <a:rPr lang="en-US" dirty="0"/>
              <a:t>Registration</a:t>
            </a:r>
          </a:p>
        </p:txBody>
      </p:sp>
      <p:sp>
        <p:nvSpPr>
          <p:cNvPr id="4" name="Google Shape;913;p51">
            <a:extLst>
              <a:ext uri="{FF2B5EF4-FFF2-40B4-BE49-F238E27FC236}">
                <a16:creationId xmlns:a16="http://schemas.microsoft.com/office/drawing/2014/main" id="{B1AF173B-4518-1325-9256-10B0F2E0928A}"/>
              </a:ext>
            </a:extLst>
          </p:cNvPr>
          <p:cNvSpPr>
            <a:spLocks noGrp="1"/>
          </p:cNvSpPr>
          <p:nvPr>
            <p:ph type="pic" idx="2"/>
          </p:nvPr>
        </p:nvSpPr>
        <p:spPr>
          <a:xfrm>
            <a:off x="12740639" y="3339225"/>
            <a:ext cx="3879525" cy="2222500"/>
          </a:xfrm>
          <a:prstGeom prst="roundRect">
            <a:avLst>
              <a:gd name="adj" fmla="val 2522"/>
            </a:avLst>
          </a:prstGeom>
          <a:solidFill>
            <a:srgbClr val="090C0F"/>
          </a:solidFill>
          <a:ln w="9525" cap="flat" cmpd="sng">
            <a:solidFill>
              <a:srgbClr val="21262D"/>
            </a:solidFill>
            <a:prstDash val="solid"/>
            <a:round/>
            <a:headEnd type="none" w="sm" len="sm"/>
            <a:tailEnd type="none" w="sm" len="sm"/>
          </a:ln>
          <a:effectLst/>
        </p:spPr>
      </p:sp>
      <p:sp>
        <p:nvSpPr>
          <p:cNvPr id="6" name="Text Placeholder 35">
            <a:extLst>
              <a:ext uri="{FF2B5EF4-FFF2-40B4-BE49-F238E27FC236}">
                <a16:creationId xmlns:a16="http://schemas.microsoft.com/office/drawing/2014/main" id="{21C195C4-0094-33DA-0D72-AAE5D555C0E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6768379" y="3383737"/>
            <a:ext cx="5436301" cy="1101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168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2pPr marL="658322" indent="0">
              <a:buNone/>
              <a:defRPr/>
            </a:lvl2pPr>
            <a:lvl3pPr marL="1316645" indent="0">
              <a:buNone/>
              <a:defRPr/>
            </a:lvl3pPr>
            <a:lvl4pPr marL="1974967" indent="0">
              <a:buNone/>
              <a:defRPr/>
            </a:lvl4pPr>
            <a:lvl5pPr marL="2633289" indent="0">
              <a:buNone/>
              <a:defRPr/>
            </a:lvl5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7" name="Text Placeholder 37">
            <a:extLst>
              <a:ext uri="{FF2B5EF4-FFF2-40B4-BE49-F238E27FC236}">
                <a16:creationId xmlns:a16="http://schemas.microsoft.com/office/drawing/2014/main" id="{D693B1EA-A9E5-9AD0-5825-E28F6821B22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6768379" y="4609470"/>
            <a:ext cx="5436301" cy="8662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2304" b="0" i="0" u="none" strike="noStrike" cap="none" dirty="0" smtClean="0">
                <a:solidFill>
                  <a:srgbClr val="D6A1FF"/>
                </a:solidFill>
                <a:latin typeface="Segoe UI Semibold" panose="020B0702040204020203" pitchFamily="34" charset="0"/>
                <a:ea typeface="Segoe UI Semibold" panose="020B0702040204020203" pitchFamily="34" charset="0"/>
                <a:cs typeface="Segoe UI Semibold" panose="020B0702040204020203" pitchFamily="34" charset="0"/>
                <a:sym typeface="Arial"/>
              </a:defRPr>
            </a:lvl1pPr>
            <a:lvl2pPr>
              <a:defRPr>
                <a:latin typeface="Segoe UI Semibold" panose="020B0702040204020203" pitchFamily="34" charset="0"/>
                <a:cs typeface="Segoe UI Semibold" panose="020B0702040204020203" pitchFamily="34" charset="0"/>
              </a:defRPr>
            </a:lvl2pPr>
            <a:lvl3pPr>
              <a:defRPr>
                <a:latin typeface="Segoe UI Semibold" panose="020B0702040204020203" pitchFamily="34" charset="0"/>
                <a:cs typeface="Segoe UI Semibold" panose="020B0702040204020203" pitchFamily="34" charset="0"/>
              </a:defRPr>
            </a:lvl3pPr>
            <a:lvl4pPr>
              <a:defRPr>
                <a:latin typeface="Segoe UI Semibold" panose="020B0702040204020203" pitchFamily="34" charset="0"/>
                <a:cs typeface="Segoe UI Semibold" panose="020B0702040204020203" pitchFamily="34" charset="0"/>
              </a:defRPr>
            </a:lvl4pPr>
            <a:lvl5pPr>
              <a:defRPr>
                <a:latin typeface="Segoe UI Semibold" panose="020B0702040204020203" pitchFamily="34" charset="0"/>
                <a:cs typeface="Segoe UI Semibold" panose="020B0702040204020203" pitchFamily="34" charset="0"/>
              </a:defRPr>
            </a:lvl5pPr>
          </a:lstStyle>
          <a:p>
            <a:pPr lvl="0"/>
            <a:r>
              <a:rPr lang="en-US" dirty="0"/>
              <a:t>Speaker position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A080CE2-55FA-E74F-2AB5-1021FC663F4E}"/>
              </a:ext>
            </a:extLst>
          </p:cNvPr>
          <p:cNvGrpSpPr/>
          <p:nvPr userDrawn="1"/>
        </p:nvGrpSpPr>
        <p:grpSpPr>
          <a:xfrm>
            <a:off x="0" y="12179547"/>
            <a:ext cx="23376732" cy="987178"/>
            <a:chOff x="0" y="12179547"/>
            <a:chExt cx="23376732" cy="987178"/>
          </a:xfrm>
        </p:grpSpPr>
        <p:pic>
          <p:nvPicPr>
            <p:cNvPr id="9" name="Picture 8" descr="A colorful lines and dots&#10;&#10;Description automatically generated">
              <a:extLst>
                <a:ext uri="{FF2B5EF4-FFF2-40B4-BE49-F238E27FC236}">
                  <a16:creationId xmlns:a16="http://schemas.microsoft.com/office/drawing/2014/main" id="{25DBA0F8-8990-5F6B-96F2-4E44D87C7CC2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0810"/>
            <a:stretch/>
          </p:blipFill>
          <p:spPr>
            <a:xfrm>
              <a:off x="14231456" y="12179547"/>
              <a:ext cx="9145276" cy="987178"/>
            </a:xfrm>
            <a:prstGeom prst="rect">
              <a:avLst/>
            </a:prstGeom>
          </p:spPr>
        </p:pic>
        <p:pic>
          <p:nvPicPr>
            <p:cNvPr id="10" name="Picture 9" descr="A colorful lines and dots&#10;&#10;Description automatically generated">
              <a:extLst>
                <a:ext uri="{FF2B5EF4-FFF2-40B4-BE49-F238E27FC236}">
                  <a16:creationId xmlns:a16="http://schemas.microsoft.com/office/drawing/2014/main" id="{B50DBC29-A24A-66ED-A520-73396051A89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0810"/>
            <a:stretch/>
          </p:blipFill>
          <p:spPr>
            <a:xfrm flipH="1">
              <a:off x="5086180" y="12179547"/>
              <a:ext cx="9145276" cy="987178"/>
            </a:xfrm>
            <a:prstGeom prst="rect">
              <a:avLst/>
            </a:prstGeom>
          </p:spPr>
        </p:pic>
        <p:pic>
          <p:nvPicPr>
            <p:cNvPr id="13" name="Picture 12" descr="A colorful lines and dots&#10;&#10;Description automatically generated">
              <a:extLst>
                <a:ext uri="{FF2B5EF4-FFF2-40B4-BE49-F238E27FC236}">
                  <a16:creationId xmlns:a16="http://schemas.microsoft.com/office/drawing/2014/main" id="{DF8E7EAE-EA3F-42E5-DD53-E26386101E8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384" b="80810"/>
            <a:stretch/>
          </p:blipFill>
          <p:spPr>
            <a:xfrm>
              <a:off x="0" y="12179547"/>
              <a:ext cx="5086180" cy="987178"/>
            </a:xfrm>
            <a:prstGeom prst="rect">
              <a:avLst/>
            </a:prstGeom>
          </p:spPr>
        </p:pic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74B4E32E-35CB-62E0-76AC-E74662FF9A89}"/>
              </a:ext>
            </a:extLst>
          </p:cNvPr>
          <p:cNvSpPr/>
          <p:nvPr userDrawn="1"/>
        </p:nvSpPr>
        <p:spPr>
          <a:xfrm>
            <a:off x="1274323" y="1282761"/>
            <a:ext cx="5086180" cy="1104374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26397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JavaScript on Azure ☁️</a:t>
            </a: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Semibold" panose="020B0702040204020203" pitchFamily="34" charset="0"/>
              <a:ea typeface="+mn-ea"/>
              <a:cs typeface="Segoe UI Semibold" panose="020B0702040204020203" pitchFamily="34" charset="0"/>
            </a:endParaRPr>
          </a:p>
        </p:txBody>
      </p:sp>
      <p:sp>
        <p:nvSpPr>
          <p:cNvPr id="16" name="Google Shape;5256;p259">
            <a:extLst>
              <a:ext uri="{FF2B5EF4-FFF2-40B4-BE49-F238E27FC236}">
                <a16:creationId xmlns:a16="http://schemas.microsoft.com/office/drawing/2014/main" id="{136871DA-107A-A0BA-4B38-E2A63062B87C}"/>
              </a:ext>
            </a:extLst>
          </p:cNvPr>
          <p:cNvSpPr/>
          <p:nvPr userDrawn="1"/>
        </p:nvSpPr>
        <p:spPr>
          <a:xfrm rot="10800000" flipV="1">
            <a:off x="7007749" y="2306252"/>
            <a:ext cx="4402532" cy="45719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A371F7"/>
              </a:gs>
              <a:gs pos="100000">
                <a:srgbClr val="DB61A2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914400">
              <a:buClr>
                <a:srgbClr val="000000"/>
              </a:buClr>
              <a:buFont typeface="Arial"/>
              <a:buNone/>
              <a:defRPr/>
            </a:pP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7" name="Google Shape;913;p51">
            <a:extLst>
              <a:ext uri="{FF2B5EF4-FFF2-40B4-BE49-F238E27FC236}">
                <a16:creationId xmlns:a16="http://schemas.microsoft.com/office/drawing/2014/main" id="{52B25696-58D1-9275-8F43-DE8B244EC1E2}"/>
              </a:ext>
            </a:extLst>
          </p:cNvPr>
          <p:cNvSpPr>
            <a:spLocks noGrp="1"/>
          </p:cNvSpPr>
          <p:nvPr>
            <p:ph type="pic" idx="12"/>
          </p:nvPr>
        </p:nvSpPr>
        <p:spPr>
          <a:xfrm>
            <a:off x="12740639" y="6052094"/>
            <a:ext cx="3879525" cy="2222500"/>
          </a:xfrm>
          <a:prstGeom prst="roundRect">
            <a:avLst>
              <a:gd name="adj" fmla="val 2522"/>
            </a:avLst>
          </a:prstGeom>
          <a:solidFill>
            <a:srgbClr val="090C0F"/>
          </a:solidFill>
          <a:ln w="9525" cap="flat" cmpd="sng">
            <a:solidFill>
              <a:srgbClr val="21262D"/>
            </a:solidFill>
            <a:prstDash val="solid"/>
            <a:round/>
            <a:headEnd type="none" w="sm" len="sm"/>
            <a:tailEnd type="none" w="sm" len="sm"/>
          </a:ln>
          <a:effectLst/>
        </p:spPr>
      </p:sp>
      <p:sp>
        <p:nvSpPr>
          <p:cNvPr id="18" name="Text Placeholder 35">
            <a:extLst>
              <a:ext uri="{FF2B5EF4-FFF2-40B4-BE49-F238E27FC236}">
                <a16:creationId xmlns:a16="http://schemas.microsoft.com/office/drawing/2014/main" id="{13038464-369F-84E4-031B-3E62911BEF9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6768379" y="6096606"/>
            <a:ext cx="5436301" cy="1101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168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2pPr marL="658322" indent="0">
              <a:buNone/>
              <a:defRPr/>
            </a:lvl2pPr>
            <a:lvl3pPr marL="1316645" indent="0">
              <a:buNone/>
              <a:defRPr/>
            </a:lvl3pPr>
            <a:lvl4pPr marL="1974967" indent="0">
              <a:buNone/>
              <a:defRPr/>
            </a:lvl4pPr>
            <a:lvl5pPr marL="2633289" indent="0">
              <a:buNone/>
              <a:defRPr/>
            </a:lvl5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19" name="Text Placeholder 37">
            <a:extLst>
              <a:ext uri="{FF2B5EF4-FFF2-40B4-BE49-F238E27FC236}">
                <a16:creationId xmlns:a16="http://schemas.microsoft.com/office/drawing/2014/main" id="{E854FC3E-4826-73F2-4CA9-C6463B02E53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6768379" y="7322339"/>
            <a:ext cx="5436301" cy="8662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2304" b="0" i="0" u="none" strike="noStrike" cap="none" dirty="0" smtClean="0">
                <a:solidFill>
                  <a:srgbClr val="D6A1FF"/>
                </a:solidFill>
                <a:latin typeface="Segoe UI Semibold" panose="020B0702040204020203" pitchFamily="34" charset="0"/>
                <a:ea typeface="Segoe UI Semibold" panose="020B0702040204020203" pitchFamily="34" charset="0"/>
                <a:cs typeface="Segoe UI Semibold" panose="020B0702040204020203" pitchFamily="34" charset="0"/>
                <a:sym typeface="Arial"/>
              </a:defRPr>
            </a:lvl1pPr>
            <a:lvl2pPr>
              <a:defRPr>
                <a:latin typeface="Segoe UI Semibold" panose="020B0702040204020203" pitchFamily="34" charset="0"/>
                <a:cs typeface="Segoe UI Semibold" panose="020B0702040204020203" pitchFamily="34" charset="0"/>
              </a:defRPr>
            </a:lvl2pPr>
            <a:lvl3pPr>
              <a:defRPr>
                <a:latin typeface="Segoe UI Semibold" panose="020B0702040204020203" pitchFamily="34" charset="0"/>
                <a:cs typeface="Segoe UI Semibold" panose="020B0702040204020203" pitchFamily="34" charset="0"/>
              </a:defRPr>
            </a:lvl3pPr>
            <a:lvl4pPr>
              <a:defRPr>
                <a:latin typeface="Segoe UI Semibold" panose="020B0702040204020203" pitchFamily="34" charset="0"/>
                <a:cs typeface="Segoe UI Semibold" panose="020B0702040204020203" pitchFamily="34" charset="0"/>
              </a:defRPr>
            </a:lvl4pPr>
            <a:lvl5pPr>
              <a:defRPr>
                <a:latin typeface="Segoe UI Semibold" panose="020B0702040204020203" pitchFamily="34" charset="0"/>
                <a:cs typeface="Segoe UI Semibold" panose="020B0702040204020203" pitchFamily="34" charset="0"/>
              </a:defRPr>
            </a:lvl5pPr>
          </a:lstStyle>
          <a:p>
            <a:pPr lvl="0"/>
            <a:r>
              <a:rPr lang="en-US" dirty="0"/>
              <a:t>Speaker position</a:t>
            </a:r>
          </a:p>
        </p:txBody>
      </p:sp>
      <p:sp>
        <p:nvSpPr>
          <p:cNvPr id="20" name="Google Shape;913;p51">
            <a:extLst>
              <a:ext uri="{FF2B5EF4-FFF2-40B4-BE49-F238E27FC236}">
                <a16:creationId xmlns:a16="http://schemas.microsoft.com/office/drawing/2014/main" id="{6C1A1A26-4C19-FDD5-DDA0-C062629A08E2}"/>
              </a:ext>
            </a:extLst>
          </p:cNvPr>
          <p:cNvSpPr>
            <a:spLocks noGrp="1"/>
          </p:cNvSpPr>
          <p:nvPr>
            <p:ph type="pic" idx="15"/>
          </p:nvPr>
        </p:nvSpPr>
        <p:spPr>
          <a:xfrm>
            <a:off x="12740639" y="8704109"/>
            <a:ext cx="3879525" cy="2222500"/>
          </a:xfrm>
          <a:prstGeom prst="roundRect">
            <a:avLst>
              <a:gd name="adj" fmla="val 2522"/>
            </a:avLst>
          </a:prstGeom>
          <a:solidFill>
            <a:srgbClr val="090C0F"/>
          </a:solidFill>
          <a:ln w="9525" cap="flat" cmpd="sng">
            <a:solidFill>
              <a:srgbClr val="21262D"/>
            </a:solidFill>
            <a:prstDash val="solid"/>
            <a:round/>
            <a:headEnd type="none" w="sm" len="sm"/>
            <a:tailEnd type="none" w="sm" len="sm"/>
          </a:ln>
          <a:effectLst/>
        </p:spPr>
      </p:sp>
      <p:sp>
        <p:nvSpPr>
          <p:cNvPr id="21" name="Text Placeholder 35">
            <a:extLst>
              <a:ext uri="{FF2B5EF4-FFF2-40B4-BE49-F238E27FC236}">
                <a16:creationId xmlns:a16="http://schemas.microsoft.com/office/drawing/2014/main" id="{725C4481-131D-6A34-8634-159FA1A40AA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6768379" y="8748621"/>
            <a:ext cx="5436301" cy="1101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168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2pPr marL="658322" indent="0">
              <a:buNone/>
              <a:defRPr/>
            </a:lvl2pPr>
            <a:lvl3pPr marL="1316645" indent="0">
              <a:buNone/>
              <a:defRPr/>
            </a:lvl3pPr>
            <a:lvl4pPr marL="1974967" indent="0">
              <a:buNone/>
              <a:defRPr/>
            </a:lvl4pPr>
            <a:lvl5pPr marL="2633289" indent="0">
              <a:buNone/>
              <a:defRPr/>
            </a:lvl5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22" name="Text Placeholder 37">
            <a:extLst>
              <a:ext uri="{FF2B5EF4-FFF2-40B4-BE49-F238E27FC236}">
                <a16:creationId xmlns:a16="http://schemas.microsoft.com/office/drawing/2014/main" id="{A4B98609-65D0-C53E-7604-973AAC74482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6768379" y="9974354"/>
            <a:ext cx="5436301" cy="8662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2304" b="0" i="0" u="none" strike="noStrike" cap="none" dirty="0" smtClean="0">
                <a:solidFill>
                  <a:srgbClr val="D6A1FF"/>
                </a:solidFill>
                <a:latin typeface="Segoe UI Semibold" panose="020B0702040204020203" pitchFamily="34" charset="0"/>
                <a:ea typeface="Segoe UI Semibold" panose="020B0702040204020203" pitchFamily="34" charset="0"/>
                <a:cs typeface="Segoe UI Semibold" panose="020B0702040204020203" pitchFamily="34" charset="0"/>
                <a:sym typeface="Arial"/>
              </a:defRPr>
            </a:lvl1pPr>
            <a:lvl2pPr>
              <a:defRPr>
                <a:latin typeface="Segoe UI Semibold" panose="020B0702040204020203" pitchFamily="34" charset="0"/>
                <a:cs typeface="Segoe UI Semibold" panose="020B0702040204020203" pitchFamily="34" charset="0"/>
              </a:defRPr>
            </a:lvl2pPr>
            <a:lvl3pPr>
              <a:defRPr>
                <a:latin typeface="Segoe UI Semibold" panose="020B0702040204020203" pitchFamily="34" charset="0"/>
                <a:cs typeface="Segoe UI Semibold" panose="020B0702040204020203" pitchFamily="34" charset="0"/>
              </a:defRPr>
            </a:lvl3pPr>
            <a:lvl4pPr>
              <a:defRPr>
                <a:latin typeface="Segoe UI Semibold" panose="020B0702040204020203" pitchFamily="34" charset="0"/>
                <a:cs typeface="Segoe UI Semibold" panose="020B0702040204020203" pitchFamily="34" charset="0"/>
              </a:defRPr>
            </a:lvl4pPr>
            <a:lvl5pPr>
              <a:defRPr>
                <a:latin typeface="Segoe UI Semibold" panose="020B0702040204020203" pitchFamily="34" charset="0"/>
                <a:cs typeface="Segoe UI Semibold" panose="020B0702040204020203" pitchFamily="34" charset="0"/>
              </a:defRPr>
            </a:lvl5pPr>
          </a:lstStyle>
          <a:p>
            <a:pPr lvl="0"/>
            <a:r>
              <a:rPr lang="en-US" dirty="0"/>
              <a:t>Speaker position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57A0D94F-05B6-93CF-70E9-8C08C5A8E9F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07749" y="1377748"/>
            <a:ext cx="5885815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>
              <a:defRPr kumimoji="0" lang="en-US" sz="4400" b="0" i="0" u="none" strike="noStrike" cap="none" spc="0" normalizeH="0" baseline="0" smtClean="0">
                <a:ln>
                  <a:noFill/>
                </a:ln>
                <a:solidFill>
                  <a:srgbClr val="AA71F6"/>
                </a:solidFill>
                <a:effectLst/>
                <a:uLnTx/>
                <a:uFillTx/>
                <a:latin typeface="Segoe UI Semibold"/>
              </a:defRPr>
            </a:lvl1pPr>
            <a:lvl2pPr>
              <a:defRPr lang="en-US" sz="1728" smtClean="0">
                <a:solidFill>
                  <a:schemeClr val="dk2"/>
                </a:solidFill>
              </a:defRPr>
            </a:lvl2pPr>
            <a:lvl3pPr>
              <a:defRPr lang="en-US" sz="1728" smtClean="0">
                <a:solidFill>
                  <a:schemeClr val="dk2"/>
                </a:solidFill>
              </a:defRPr>
            </a:lvl3pPr>
            <a:lvl4pPr>
              <a:defRPr lang="en-US" sz="1728" smtClean="0">
                <a:solidFill>
                  <a:schemeClr val="dk2"/>
                </a:solidFill>
              </a:defRPr>
            </a:lvl4pPr>
            <a:lvl5pPr>
              <a:defRPr lang="en-US" sz="1728">
                <a:solidFill>
                  <a:schemeClr val="dk2"/>
                </a:solidFill>
              </a:defRPr>
            </a:lvl5pPr>
          </a:lstStyle>
          <a:p>
            <a:pPr marR="0" lvl="0" fontAlgn="auto">
              <a:spcBef>
                <a:spcPts val="0"/>
              </a:spcBef>
              <a:spcAft>
                <a:spcPts val="0"/>
              </a:spcAft>
              <a:buClr>
                <a:srgbClr val="44546A"/>
              </a:buClr>
              <a:buSzPts val="1200"/>
              <a:buNone/>
              <a:tabLst/>
            </a:pPr>
            <a:r>
              <a:rPr lang="en-US" dirty="0"/>
              <a:t>Event date - time</a:t>
            </a:r>
          </a:p>
        </p:txBody>
      </p:sp>
    </p:spTree>
    <p:extLst>
      <p:ext uri="{BB962C8B-B14F-4D97-AF65-F5344CB8AC3E}">
        <p14:creationId xmlns:p14="http://schemas.microsoft.com/office/powerpoint/2010/main" val="3076273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94161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</p:sldLayoutIdLst>
  <p:txStyles>
    <p:titleStyle>
      <a:lvl1pPr algn="l" defTabSz="1755557" rtl="0" eaLnBrk="1" latinLnBrk="0" hangingPunct="1">
        <a:lnSpc>
          <a:spcPct val="90000"/>
        </a:lnSpc>
        <a:spcBef>
          <a:spcPct val="0"/>
        </a:spcBef>
        <a:buNone/>
        <a:defRPr sz="844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38889" indent="-438889" algn="l" defTabSz="1755557" rtl="0" eaLnBrk="1" latinLnBrk="0" hangingPunct="1">
        <a:lnSpc>
          <a:spcPct val="90000"/>
        </a:lnSpc>
        <a:spcBef>
          <a:spcPts val="1920"/>
        </a:spcBef>
        <a:buFont typeface="Arial" panose="020B0604020202020204" pitchFamily="34" charset="0"/>
        <a:buChar char="•"/>
        <a:defRPr sz="5376" kern="1200">
          <a:solidFill>
            <a:schemeClr val="tx1"/>
          </a:solidFill>
          <a:latin typeface="+mn-lt"/>
          <a:ea typeface="+mn-ea"/>
          <a:cs typeface="+mn-cs"/>
        </a:defRPr>
      </a:lvl1pPr>
      <a:lvl2pPr marL="1316667" indent="-438889" algn="l" defTabSz="1755557" rtl="0" eaLnBrk="1" latinLnBrk="0" hangingPunct="1">
        <a:lnSpc>
          <a:spcPct val="90000"/>
        </a:lnSpc>
        <a:spcBef>
          <a:spcPts val="960"/>
        </a:spcBef>
        <a:buFont typeface="Arial" panose="020B0604020202020204" pitchFamily="34" charset="0"/>
        <a:buChar char="•"/>
        <a:defRPr sz="4608" kern="1200">
          <a:solidFill>
            <a:schemeClr val="tx1"/>
          </a:solidFill>
          <a:latin typeface="+mn-lt"/>
          <a:ea typeface="+mn-ea"/>
          <a:cs typeface="+mn-cs"/>
        </a:defRPr>
      </a:lvl2pPr>
      <a:lvl3pPr marL="2194446" indent="-438889" algn="l" defTabSz="1755557" rtl="0" eaLnBrk="1" latinLnBrk="0" hangingPunct="1">
        <a:lnSpc>
          <a:spcPct val="90000"/>
        </a:lnSpc>
        <a:spcBef>
          <a:spcPts val="960"/>
        </a:spcBef>
        <a:buFont typeface="Arial" panose="020B0604020202020204" pitchFamily="34" charset="0"/>
        <a:buChar char="•"/>
        <a:defRPr sz="3840" kern="1200">
          <a:solidFill>
            <a:schemeClr val="tx1"/>
          </a:solidFill>
          <a:latin typeface="+mn-lt"/>
          <a:ea typeface="+mn-ea"/>
          <a:cs typeface="+mn-cs"/>
        </a:defRPr>
      </a:lvl3pPr>
      <a:lvl4pPr marL="3072224" indent="-438889" algn="l" defTabSz="1755557" rtl="0" eaLnBrk="1" latinLnBrk="0" hangingPunct="1">
        <a:lnSpc>
          <a:spcPct val="90000"/>
        </a:lnSpc>
        <a:spcBef>
          <a:spcPts val="960"/>
        </a:spcBef>
        <a:buFont typeface="Arial" panose="020B0604020202020204" pitchFamily="34" charset="0"/>
        <a:buChar char="•"/>
        <a:defRPr sz="3456" kern="1200">
          <a:solidFill>
            <a:schemeClr val="tx1"/>
          </a:solidFill>
          <a:latin typeface="+mn-lt"/>
          <a:ea typeface="+mn-ea"/>
          <a:cs typeface="+mn-cs"/>
        </a:defRPr>
      </a:lvl4pPr>
      <a:lvl5pPr marL="3950002" indent="-438889" algn="l" defTabSz="1755557" rtl="0" eaLnBrk="1" latinLnBrk="0" hangingPunct="1">
        <a:lnSpc>
          <a:spcPct val="90000"/>
        </a:lnSpc>
        <a:spcBef>
          <a:spcPts val="960"/>
        </a:spcBef>
        <a:buFont typeface="Arial" panose="020B0604020202020204" pitchFamily="34" charset="0"/>
        <a:buChar char="•"/>
        <a:defRPr sz="3456" kern="1200">
          <a:solidFill>
            <a:schemeClr val="tx1"/>
          </a:solidFill>
          <a:latin typeface="+mn-lt"/>
          <a:ea typeface="+mn-ea"/>
          <a:cs typeface="+mn-cs"/>
        </a:defRPr>
      </a:lvl5pPr>
      <a:lvl6pPr marL="4827781" indent="-438889" algn="l" defTabSz="1755557" rtl="0" eaLnBrk="1" latinLnBrk="0" hangingPunct="1">
        <a:lnSpc>
          <a:spcPct val="90000"/>
        </a:lnSpc>
        <a:spcBef>
          <a:spcPts val="960"/>
        </a:spcBef>
        <a:buFont typeface="Arial" panose="020B0604020202020204" pitchFamily="34" charset="0"/>
        <a:buChar char="•"/>
        <a:defRPr sz="3456" kern="1200">
          <a:solidFill>
            <a:schemeClr val="tx1"/>
          </a:solidFill>
          <a:latin typeface="+mn-lt"/>
          <a:ea typeface="+mn-ea"/>
          <a:cs typeface="+mn-cs"/>
        </a:defRPr>
      </a:lvl6pPr>
      <a:lvl7pPr marL="5705559" indent="-438889" algn="l" defTabSz="1755557" rtl="0" eaLnBrk="1" latinLnBrk="0" hangingPunct="1">
        <a:lnSpc>
          <a:spcPct val="90000"/>
        </a:lnSpc>
        <a:spcBef>
          <a:spcPts val="960"/>
        </a:spcBef>
        <a:buFont typeface="Arial" panose="020B0604020202020204" pitchFamily="34" charset="0"/>
        <a:buChar char="•"/>
        <a:defRPr sz="3456" kern="1200">
          <a:solidFill>
            <a:schemeClr val="tx1"/>
          </a:solidFill>
          <a:latin typeface="+mn-lt"/>
          <a:ea typeface="+mn-ea"/>
          <a:cs typeface="+mn-cs"/>
        </a:defRPr>
      </a:lvl7pPr>
      <a:lvl8pPr marL="6583337" indent="-438889" algn="l" defTabSz="1755557" rtl="0" eaLnBrk="1" latinLnBrk="0" hangingPunct="1">
        <a:lnSpc>
          <a:spcPct val="90000"/>
        </a:lnSpc>
        <a:spcBef>
          <a:spcPts val="960"/>
        </a:spcBef>
        <a:buFont typeface="Arial" panose="020B0604020202020204" pitchFamily="34" charset="0"/>
        <a:buChar char="•"/>
        <a:defRPr sz="3456" kern="1200">
          <a:solidFill>
            <a:schemeClr val="tx1"/>
          </a:solidFill>
          <a:latin typeface="+mn-lt"/>
          <a:ea typeface="+mn-ea"/>
          <a:cs typeface="+mn-cs"/>
        </a:defRPr>
      </a:lvl8pPr>
      <a:lvl9pPr marL="7461115" indent="-438889" algn="l" defTabSz="1755557" rtl="0" eaLnBrk="1" latinLnBrk="0" hangingPunct="1">
        <a:lnSpc>
          <a:spcPct val="90000"/>
        </a:lnSpc>
        <a:spcBef>
          <a:spcPts val="960"/>
        </a:spcBef>
        <a:buFont typeface="Arial" panose="020B0604020202020204" pitchFamily="34" charset="0"/>
        <a:buChar char="•"/>
        <a:defRPr sz="345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755557" rtl="0" eaLnBrk="1" latinLnBrk="0" hangingPunct="1">
        <a:defRPr sz="3456" kern="1200">
          <a:solidFill>
            <a:schemeClr val="tx1"/>
          </a:solidFill>
          <a:latin typeface="+mn-lt"/>
          <a:ea typeface="+mn-ea"/>
          <a:cs typeface="+mn-cs"/>
        </a:defRPr>
      </a:lvl1pPr>
      <a:lvl2pPr marL="877778" algn="l" defTabSz="1755557" rtl="0" eaLnBrk="1" latinLnBrk="0" hangingPunct="1">
        <a:defRPr sz="3456" kern="1200">
          <a:solidFill>
            <a:schemeClr val="tx1"/>
          </a:solidFill>
          <a:latin typeface="+mn-lt"/>
          <a:ea typeface="+mn-ea"/>
          <a:cs typeface="+mn-cs"/>
        </a:defRPr>
      </a:lvl2pPr>
      <a:lvl3pPr marL="1755557" algn="l" defTabSz="1755557" rtl="0" eaLnBrk="1" latinLnBrk="0" hangingPunct="1">
        <a:defRPr sz="3456" kern="1200">
          <a:solidFill>
            <a:schemeClr val="tx1"/>
          </a:solidFill>
          <a:latin typeface="+mn-lt"/>
          <a:ea typeface="+mn-ea"/>
          <a:cs typeface="+mn-cs"/>
        </a:defRPr>
      </a:lvl3pPr>
      <a:lvl4pPr marL="2633335" algn="l" defTabSz="1755557" rtl="0" eaLnBrk="1" latinLnBrk="0" hangingPunct="1">
        <a:defRPr sz="3456" kern="1200">
          <a:solidFill>
            <a:schemeClr val="tx1"/>
          </a:solidFill>
          <a:latin typeface="+mn-lt"/>
          <a:ea typeface="+mn-ea"/>
          <a:cs typeface="+mn-cs"/>
        </a:defRPr>
      </a:lvl4pPr>
      <a:lvl5pPr marL="3511113" algn="l" defTabSz="1755557" rtl="0" eaLnBrk="1" latinLnBrk="0" hangingPunct="1">
        <a:defRPr sz="3456" kern="1200">
          <a:solidFill>
            <a:schemeClr val="tx1"/>
          </a:solidFill>
          <a:latin typeface="+mn-lt"/>
          <a:ea typeface="+mn-ea"/>
          <a:cs typeface="+mn-cs"/>
        </a:defRPr>
      </a:lvl5pPr>
      <a:lvl6pPr marL="4388891" algn="l" defTabSz="1755557" rtl="0" eaLnBrk="1" latinLnBrk="0" hangingPunct="1">
        <a:defRPr sz="3456" kern="1200">
          <a:solidFill>
            <a:schemeClr val="tx1"/>
          </a:solidFill>
          <a:latin typeface="+mn-lt"/>
          <a:ea typeface="+mn-ea"/>
          <a:cs typeface="+mn-cs"/>
        </a:defRPr>
      </a:lvl6pPr>
      <a:lvl7pPr marL="5266670" algn="l" defTabSz="1755557" rtl="0" eaLnBrk="1" latinLnBrk="0" hangingPunct="1">
        <a:defRPr sz="3456" kern="1200">
          <a:solidFill>
            <a:schemeClr val="tx1"/>
          </a:solidFill>
          <a:latin typeface="+mn-lt"/>
          <a:ea typeface="+mn-ea"/>
          <a:cs typeface="+mn-cs"/>
        </a:defRPr>
      </a:lvl7pPr>
      <a:lvl8pPr marL="6144448" algn="l" defTabSz="1755557" rtl="0" eaLnBrk="1" latinLnBrk="0" hangingPunct="1">
        <a:defRPr sz="3456" kern="1200">
          <a:solidFill>
            <a:schemeClr val="tx1"/>
          </a:solidFill>
          <a:latin typeface="+mn-lt"/>
          <a:ea typeface="+mn-ea"/>
          <a:cs typeface="+mn-cs"/>
        </a:defRPr>
      </a:lvl8pPr>
      <a:lvl9pPr marL="7022226" algn="l" defTabSz="1755557" rtl="0" eaLnBrk="1" latinLnBrk="0" hangingPunct="1">
        <a:defRPr sz="345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725EF94F-0D0C-6440-52E4-41B3C338458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F86E2C-ECC6-6A05-9E80-403D659B557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155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EF73BA7E-2797-A513-E85D-3B10B5D683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66F7F44-9240-4F1D-DB29-4B62DAABB5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C8BF4746-F50E-BC40-AFA2-3026E5CAFB19}"/>
              </a:ext>
            </a:extLst>
          </p:cNvPr>
          <p:cNvSpPr>
            <a:spLocks noGrp="1"/>
          </p:cNvSpPr>
          <p:nvPr>
            <p:ph type="pic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B78BAC-6D26-ECE9-CE7A-75D03A80A4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EBEB471-970F-55F4-C744-BDC52ED8BF8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04124CF4-81A4-9E36-2739-C07BA3A7C168}"/>
              </a:ext>
            </a:extLst>
          </p:cNvPr>
          <p:cNvSpPr>
            <a:spLocks noGrp="1"/>
          </p:cNvSpPr>
          <p:nvPr>
            <p:ph type="pic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2ED1D48-DD4C-D75B-33CE-2C471A41DAD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F125C46-6702-62C5-6DE8-997ECE9D02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902951AC-B04F-1873-7FB4-6BF30ED8A0B3}"/>
              </a:ext>
            </a:extLst>
          </p:cNvPr>
          <p:cNvSpPr>
            <a:spLocks noGrp="1"/>
          </p:cNvSpPr>
          <p:nvPr>
            <p:ph type="pic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656CAFE-6338-BD79-8265-E66420457E0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B2ABD08F-AA34-7181-0B32-50FCD297C8C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938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 2013 - 2022">
  <a:themeElements>
    <a:clrScheme name="Office Theme 2013 - 202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 2013 - 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 2013 - 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F42429427FDE7448A8214BA078DB104" ma:contentTypeVersion="27" ma:contentTypeDescription="Create a new document." ma:contentTypeScope="" ma:versionID="252e8791d88bdeebe1ce94a5bcb7cc2f">
  <xsd:schema xmlns:xsd="http://www.w3.org/2001/XMLSchema" xmlns:xs="http://www.w3.org/2001/XMLSchema" xmlns:p="http://schemas.microsoft.com/office/2006/metadata/properties" xmlns:ns1="http://schemas.microsoft.com/sharepoint/v3" xmlns:ns2="71e86426-1ada-4949-a1b5-bfa39cdce573" xmlns:ns3="ec745c49-1a57-4180-aacb-c8edb14de041" xmlns:ns4="230e9df3-be65-4c73-a93b-d1236ebd677e" targetNamespace="http://schemas.microsoft.com/office/2006/metadata/properties" ma:root="true" ma:fieldsID="801602054a63c20ec8b75dbcb5041b76" ns1:_="" ns2:_="" ns3:_="" ns4:_="">
    <xsd:import namespace="http://schemas.microsoft.com/sharepoint/v3"/>
    <xsd:import namespace="71e86426-1ada-4949-a1b5-bfa39cdce573"/>
    <xsd:import namespace="ec745c49-1a57-4180-aacb-c8edb14de04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MediaServiceDateTaken" minOccurs="0"/>
                <xsd:element ref="ns2:MediaServiceEventHashCode" minOccurs="0"/>
                <xsd:element ref="ns2:MediaServiceGenerationTime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1:_ip_UnifiedCompliancePolicyProperties" minOccurs="0"/>
                <xsd:element ref="ns1:_ip_UnifiedCompliancePolicyUIAction" minOccurs="0"/>
                <xsd:element ref="ns2:_Flow_SignoffStatus" minOccurs="0"/>
                <xsd:element ref="ns2:MediaServiceLocation" minOccurs="0"/>
                <xsd:element ref="ns2:Note" minOccurs="0"/>
                <xsd:element ref="ns2:MorganaddtoDevOps" minOccurs="0"/>
                <xsd:element ref="ns2:MediaLengthInSeconds" minOccurs="0"/>
                <xsd:element ref="ns2:lcf76f155ced4ddcb4097134ff3c332f" minOccurs="0"/>
                <xsd:element ref="ns4:TaxCatchAll" minOccurs="0"/>
                <xsd:element ref="ns2:UploadStatus" minOccurs="0"/>
                <xsd:element ref="ns2:MediaServiceSearchProperties" minOccurs="0"/>
                <xsd:element ref="ns2:MediaServiceDocTags" minOccurs="0"/>
                <xsd:element ref="ns2:VideoDescrip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e86426-1ada-4949-a1b5-bfa39cdce57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_Flow_SignoffStatus" ma:index="22" nillable="true" ma:displayName="Status" ma:format="Dropdown" ma:internalName="Sign_x002d_off_x0020_status">
      <xsd:simpleType>
        <xsd:restriction base="dms:Choice">
          <xsd:enumeration value="Document Incomplete"/>
          <xsd:enumeration value="Document Partially Complete"/>
          <xsd:enumeration value="Document Reviewed"/>
          <xsd:enumeration value="Project Cancelled"/>
          <xsd:enumeration value="Document Complete"/>
        </xsd:restriction>
      </xsd:simpleType>
    </xsd:element>
    <xsd:element name="MediaServiceLocation" ma:index="23" nillable="true" ma:displayName="Location" ma:internalName="MediaServiceLocation" ma:readOnly="true">
      <xsd:simpleType>
        <xsd:restriction base="dms:Text"/>
      </xsd:simpleType>
    </xsd:element>
    <xsd:element name="Note" ma:index="24" nillable="true" ma:displayName="Note" ma:format="Dropdown" ma:internalName="Note">
      <xsd:simpleType>
        <xsd:restriction base="dms:Text">
          <xsd:maxLength value="255"/>
        </xsd:restriction>
      </xsd:simpleType>
    </xsd:element>
    <xsd:element name="MorganaddtoDevOps" ma:index="25" nillable="true" ma:displayName="Added to DevOps?" ma:default="0" ma:format="Dropdown" ma:internalName="MorganaddtoDevOps">
      <xsd:simpleType>
        <xsd:restriction base="dms:Boolean"/>
      </xsd:simpleType>
    </xsd:element>
    <xsd:element name="MediaLengthInSeconds" ma:index="26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8" nillable="true" ma:taxonomy="true" ma:internalName="lcf76f155ced4ddcb4097134ff3c332f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UploadStatus" ma:index="30" nillable="true" ma:displayName="Upload Status" ma:default="New" ma:format="Dropdown" ma:internalName="UploadStatus">
      <xsd:simpleType>
        <xsd:restriction base="dms:Choice">
          <xsd:enumeration value="Uploaded"/>
          <xsd:enumeration value="New"/>
        </xsd:restriction>
      </xsd:simpleType>
    </xsd:element>
    <xsd:element name="MediaServiceSearchProperties" ma:index="3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2" nillable="true" ma:displayName="MediaServiceDocTags" ma:hidden="true" ma:internalName="MediaServiceDocTags" ma:readOnly="true">
      <xsd:simpleType>
        <xsd:restriction base="dms:Note"/>
      </xsd:simpleType>
    </xsd:element>
    <xsd:element name="VideoDescription" ma:index="33" nillable="true" ma:displayName="VideoDescription" ma:format="Dropdown" ma:internalName="VideoDescription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c745c49-1a57-4180-aacb-c8edb14de041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9" nillable="true" ma:displayName="Taxonomy Catch All Column" ma:hidden="true" ma:list="{a95bfeb0-1c0b-485b-b92a-4ba0292edda0}" ma:internalName="TaxCatchAll" ma:showField="CatchAllData" ma:web="ec745c49-1a57-4180-aacb-c8edb14de04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organaddtoDevOps xmlns="71e86426-1ada-4949-a1b5-bfa39cdce573">false</MorganaddtoDevOps>
    <UploadStatus xmlns="71e86426-1ada-4949-a1b5-bfa39cdce573">New</UploadStatus>
    <_ip_UnifiedCompliancePolicyUIAction xmlns="http://schemas.microsoft.com/sharepoint/v3" xsi:nil="true"/>
    <MediaServiceKeyPoints xmlns="71e86426-1ada-4949-a1b5-bfa39cdce573" xsi:nil="true"/>
    <lcf76f155ced4ddcb4097134ff3c332f xmlns="71e86426-1ada-4949-a1b5-bfa39cdce573">
      <Terms xmlns="http://schemas.microsoft.com/office/infopath/2007/PartnerControls"/>
    </lcf76f155ced4ddcb4097134ff3c332f>
    <_ip_UnifiedCompliancePolicyProperties xmlns="http://schemas.microsoft.com/sharepoint/v3" xsi:nil="true"/>
    <Note xmlns="71e86426-1ada-4949-a1b5-bfa39cdce573" xsi:nil="true"/>
    <_Flow_SignoffStatus xmlns="71e86426-1ada-4949-a1b5-bfa39cdce573" xsi:nil="true"/>
    <TaxCatchAll xmlns="230e9df3-be65-4c73-a93b-d1236ebd677e" xsi:nil="true"/>
    <VideoDescription xmlns="71e86426-1ada-4949-a1b5-bfa39cdce573" xsi:nil="true"/>
  </documentManagement>
</p:properties>
</file>

<file path=customXml/itemProps1.xml><?xml version="1.0" encoding="utf-8"?>
<ds:datastoreItem xmlns:ds="http://schemas.openxmlformats.org/officeDocument/2006/customXml" ds:itemID="{DB319567-8DA0-4858-B1CA-C122C65DDBD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e86426-1ada-4949-a1b5-bfa39cdce573"/>
    <ds:schemaRef ds:uri="ec745c49-1a57-4180-aacb-c8edb14de04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735E959-FCE7-487A-9239-B6E99F3361B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01AA60B-BE2E-45B1-863C-93FBA252CA95}">
  <ds:schemaRefs>
    <ds:schemaRef ds:uri="http://schemas.microsoft.com/office/2006/metadata/properties"/>
    <ds:schemaRef ds:uri="http://schemas.microsoft.com/office/infopath/2007/PartnerControls"/>
    <ds:schemaRef ds:uri="71e86426-1ada-4949-a1b5-bfa39cdce573"/>
    <ds:schemaRef ds:uri="http://schemas.microsoft.com/sharepoint/v3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1a19d03a-48bc-4359-8038-5b5f6d5847c3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1629</TotalTime>
  <Words>0</Words>
  <Application>Microsoft Office PowerPoint</Application>
  <PresentationFormat>Custom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Segoe UI Bold</vt:lpstr>
      <vt:lpstr>Segoe UI Semibold</vt:lpstr>
      <vt:lpstr>Office Theme 2013 - 2022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Cynthia Zanoni</dc:creator>
  <cp:lastModifiedBy>Cynthia Zanoni</cp:lastModifiedBy>
  <cp:revision>96</cp:revision>
  <dcterms:created xsi:type="dcterms:W3CDTF">2020-08-05T16:50:35Z</dcterms:created>
  <dcterms:modified xsi:type="dcterms:W3CDTF">2023-07-25T15:37:31Z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0x0101003F42429427FDE7448A8214BA078DB104</vt:lpwstr>
  </property>
  <property fmtid="{D5CDD505-2E9C-101B-9397-08002B2CF9AE}" pid="3" name="MediaServiceImageTags">
    <vt:lpwstr/>
  </property>
</Properties>
</file>