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93" r:id="rId5"/>
  </p:sldMasterIdLst>
  <p:notesMasterIdLst>
    <p:notesMasterId r:id="rId7"/>
  </p:notesMasterIdLst>
  <p:sldIdLst>
    <p:sldId id="2147479546" r:id="rId6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8"/>
      <p:bold r:id="rId9"/>
      <p:italic r:id="rId10"/>
      <p:boldItalic r:id="rId11"/>
    </p:embeddedFont>
    <p:embeddedFont>
      <p:font typeface="Segoe UI" panose="020B0502040204020203" pitchFamily="34" charset="0"/>
      <p:regular r:id="rId12"/>
      <p:bold r:id="rId13"/>
      <p:italic r:id="rId14"/>
      <p:boldItalic r:id="rId15"/>
    </p:embeddedFont>
    <p:embeddedFont>
      <p:font typeface="Segoe UI Bold" panose="020B0802040204020203" pitchFamily="34" charset="0"/>
      <p:bold r:id="rId16"/>
    </p:embeddedFont>
    <p:embeddedFont>
      <p:font typeface="Segoe UI Semibold" panose="020B0702040204020203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lody Mileski" initials="" lastIdx="2" clrIdx="0"/>
  <p:cmAuthor id="1" name="Abril Ureña" initials="AU" lastIdx="1" clrIdx="1">
    <p:extLst>
      <p:ext uri="{19B8F6BF-5375-455C-9EA6-DF929625EA0E}">
        <p15:presenceInfo xmlns:p15="http://schemas.microsoft.com/office/powerpoint/2012/main" userId="S::abrilu@microsoft.com::07a6d0d9-2869-499b-9ff0-6443b58542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C10"/>
    <a:srgbClr val="6E40C9"/>
    <a:srgbClr val="8B949E"/>
    <a:srgbClr val="FFFFFF"/>
    <a:srgbClr val="091F2C"/>
    <a:srgbClr val="8661C5"/>
    <a:srgbClr val="2073D0"/>
    <a:srgbClr val="665C3B"/>
    <a:srgbClr val="C36882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C08C6-61CC-4A20-8B0E-2E94A4573A76}">
  <a:tblStyle styleId="{262C08C6-61CC-4A20-8B0E-2E94A4573A76}" styleName="Table_0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471863-E244-492B-8FB2-187404EB6A6D}" styleName="Table_1"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747676">
              <a:alpha val="63530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D6D6D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D6D6D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3265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D6D6D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D6D7D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3265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96" autoAdjust="0"/>
  </p:normalViewPr>
  <p:slideViewPr>
    <p:cSldViewPr snapToGrid="0">
      <p:cViewPr varScale="1">
        <p:scale>
          <a:sx n="124" d="100"/>
          <a:sy n="124" d="100"/>
        </p:scale>
        <p:origin x="475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4.fntdata"/><Relationship Id="rId5" Type="http://schemas.openxmlformats.org/officeDocument/2006/relationships/slideMaster" Target="slideMasters/slideMaster1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91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027C09-4D65-B3BB-BD31-9A6D929EA65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160" y="1447072"/>
            <a:ext cx="4969239" cy="1344118"/>
          </a:xfrm>
          <a:prstGeom prst="rect">
            <a:avLst/>
          </a:prstGeom>
        </p:spPr>
        <p:txBody>
          <a:bodyPr/>
          <a:lstStyle>
            <a:lvl1pPr>
              <a:defRPr lang="en-US" sz="3600" b="1" i="0" u="none" strike="noStrike" cap="none" spc="-50" baseline="0">
                <a:solidFill>
                  <a:schemeClr val="bg1"/>
                </a:solidFill>
                <a:latin typeface="Segoe UI Bold"/>
                <a:cs typeface="Segoe UI Bold"/>
                <a:sym typeface="Arial"/>
              </a:defRPr>
            </a:lvl1pPr>
          </a:lstStyle>
          <a:p>
            <a:pPr marR="0" lvl="0">
              <a:spcAft>
                <a:spcPts val="0"/>
              </a:spcAft>
              <a:buClrTx/>
              <a:buFontTx/>
            </a:pPr>
            <a:r>
              <a:rPr lang="en-US" dirty="0"/>
              <a:t>Session name and 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0D884-15E4-11B6-A198-C17370426BE9}"/>
              </a:ext>
            </a:extLst>
          </p:cNvPr>
          <p:cNvSpPr/>
          <p:nvPr userDrawn="1"/>
        </p:nvSpPr>
        <p:spPr>
          <a:xfrm>
            <a:off x="517160" y="847644"/>
            <a:ext cx="3117954" cy="35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0A0C1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JavaScript on Azure ☁️</a:t>
            </a:r>
            <a:endParaRPr lang="en-US" sz="1600" dirty="0">
              <a:solidFill>
                <a:srgbClr val="0A0C1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Twitter" descr="Twitter">
            <a:extLst>
              <a:ext uri="{FF2B5EF4-FFF2-40B4-BE49-F238E27FC236}">
                <a16:creationId xmlns:a16="http://schemas.microsoft.com/office/drawing/2014/main" id="{C554A7D0-779F-9D24-DCF3-4F41E0C074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621" y="4160626"/>
            <a:ext cx="336556" cy="336556"/>
          </a:xfrm>
          <a:prstGeom prst="rect">
            <a:avLst/>
          </a:prstGeom>
        </p:spPr>
      </p:pic>
      <p:pic>
        <p:nvPicPr>
          <p:cNvPr id="16" name="Picture 15" descr="LinkedIn">
            <a:extLst>
              <a:ext uri="{FF2B5EF4-FFF2-40B4-BE49-F238E27FC236}">
                <a16:creationId xmlns:a16="http://schemas.microsoft.com/office/drawing/2014/main" id="{BA6C8E6C-7043-0C31-E4E2-27489631E7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32" y="4200525"/>
            <a:ext cx="297873" cy="270794"/>
          </a:xfrm>
          <a:prstGeom prst="rect">
            <a:avLst/>
          </a:prstGeom>
        </p:spPr>
      </p:pic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B1C6F68F-1436-58E4-F4F0-93C9CF3F0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621" y="3254040"/>
            <a:ext cx="4406024" cy="430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37">
            <a:extLst>
              <a:ext uri="{FF2B5EF4-FFF2-40B4-BE49-F238E27FC236}">
                <a16:creationId xmlns:a16="http://schemas.microsoft.com/office/drawing/2014/main" id="{8F64E9AC-6FB7-3BE9-7FDE-5C5D56B82E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9905" y="3752683"/>
            <a:ext cx="3604048" cy="338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u="none" strike="noStrike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Arial"/>
              </a:defRPr>
            </a:lvl1pPr>
            <a:lvl2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Speaker position</a:t>
            </a:r>
          </a:p>
        </p:txBody>
      </p:sp>
      <p:sp>
        <p:nvSpPr>
          <p:cNvPr id="20" name="Picture Placeholder 39">
            <a:extLst>
              <a:ext uri="{FF2B5EF4-FFF2-40B4-BE49-F238E27FC236}">
                <a16:creationId xmlns:a16="http://schemas.microsoft.com/office/drawing/2014/main" id="{84BBB378-716A-925E-A735-66A26917842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7160" y="3254040"/>
            <a:ext cx="1041816" cy="1041816"/>
          </a:xfrm>
          <a:prstGeom prst="flowChartConnector">
            <a:avLst/>
          </a:prstGeom>
          <a:noFill/>
          <a:ln w="57150" cap="flat" cmpd="sng">
            <a:solidFill>
              <a:srgbClr val="A371F7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30BB634-6E68-B7ED-2563-0616FF696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26300" y="4200525"/>
            <a:ext cx="1296389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1600" kern="1200" spc="0" baseline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  <a:cs typeface="Segoe UI" panose="020B0502040204020203" pitchFamily="34" charset="0"/>
              </a:defRPr>
            </a:lvl1pPr>
            <a:lvl2pPr marL="228600" indent="0">
              <a:buNone/>
              <a:defRPr lang="en-US" sz="2000" kern="1200" spc="0" baseline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defRPr lang="en-US" sz="1600" kern="1200" spc="0" baseline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>
              <a:defRPr lang="en-US" kern="1200" spc="0" baseline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>
              <a:defRPr lang="en-US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32742" eaLnBrk="1" fontAlgn="auto" latinLnBrk="0" hangingPunct="1">
              <a:spcBef>
                <a:spcPct val="20000"/>
              </a:spcBef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@username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3CF202B-D232-EAFC-30FB-1E87E4A486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24" y="4200525"/>
            <a:ext cx="140699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1600" kern="1200" spc="0" baseline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  <a:cs typeface="Segoe UI" panose="020B0502040204020203" pitchFamily="34" charset="0"/>
              </a:defRPr>
            </a:lvl1pPr>
            <a:lvl2pPr>
              <a:defRPr lang="en-US" sz="2000" kern="1200" spc="0" baseline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defRPr lang="en-US" sz="1600" kern="1200" spc="0" baseline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>
              <a:defRPr lang="en-US" kern="1200" spc="0" baseline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>
              <a:defRPr lang="en-US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32742" eaLnBrk="1" fontAlgn="auto" latinLnBrk="0" hangingPunct="1">
              <a:spcBef>
                <a:spcPct val="20000"/>
              </a:spcBef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in/username</a:t>
            </a:r>
          </a:p>
        </p:txBody>
      </p:sp>
    </p:spTree>
    <p:extLst>
      <p:ext uri="{BB962C8B-B14F-4D97-AF65-F5344CB8AC3E}">
        <p14:creationId xmlns:p14="http://schemas.microsoft.com/office/powerpoint/2010/main" val="80200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5. Four point process">
  <p:cSld name="Four point process"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9" name="Google Shape;2099;p90"/>
          <p:cNvCxnSpPr/>
          <p:nvPr/>
        </p:nvCxnSpPr>
        <p:spPr>
          <a:xfrm>
            <a:off x="1946447" y="2340107"/>
            <a:ext cx="0" cy="545400"/>
          </a:xfrm>
          <a:prstGeom prst="straightConnector1">
            <a:avLst/>
          </a:prstGeom>
          <a:noFill/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0" name="Google Shape;2100;p90"/>
          <p:cNvCxnSpPr/>
          <p:nvPr/>
        </p:nvCxnSpPr>
        <p:spPr>
          <a:xfrm rot="10800000">
            <a:off x="1946358" y="2887692"/>
            <a:ext cx="5400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1" name="Google Shape;2101;p90"/>
          <p:cNvSpPr/>
          <p:nvPr/>
        </p:nvSpPr>
        <p:spPr>
          <a:xfrm>
            <a:off x="753618" y="786701"/>
            <a:ext cx="4800600" cy="666300"/>
          </a:xfrm>
          <a:prstGeom prst="roundRect">
            <a:avLst>
              <a:gd name="adj" fmla="val 138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8300"/>
              <a:buFont typeface="Arial"/>
              <a:buNone/>
            </a:pPr>
            <a:endParaRPr sz="8300" b="0" i="0" u="none" strike="noStrike" cap="none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90"/>
          <p:cNvSpPr/>
          <p:nvPr/>
        </p:nvSpPr>
        <p:spPr>
          <a:xfrm>
            <a:off x="1624123" y="1667417"/>
            <a:ext cx="4800600" cy="666300"/>
          </a:xfrm>
          <a:prstGeom prst="roundRect">
            <a:avLst>
              <a:gd name="adj" fmla="val 15237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8300"/>
              <a:buFont typeface="Arial"/>
              <a:buNone/>
            </a:pPr>
            <a:endParaRPr sz="8300" b="0" i="0" u="none" strike="noStrike" cap="none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90"/>
          <p:cNvSpPr/>
          <p:nvPr/>
        </p:nvSpPr>
        <p:spPr>
          <a:xfrm>
            <a:off x="2486358" y="2567885"/>
            <a:ext cx="4800600" cy="666300"/>
          </a:xfrm>
          <a:prstGeom prst="roundRect">
            <a:avLst>
              <a:gd name="adj" fmla="val 1094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8300"/>
              <a:buFont typeface="Arial"/>
              <a:buNone/>
            </a:pPr>
            <a:endParaRPr sz="8300" b="0" i="0" u="none" strike="noStrike" cap="none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4" name="Google Shape;2104;p90"/>
          <p:cNvCxnSpPr/>
          <p:nvPr/>
        </p:nvCxnSpPr>
        <p:spPr>
          <a:xfrm>
            <a:off x="1084212" y="1452963"/>
            <a:ext cx="0" cy="5454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5" name="Google Shape;2105;p90"/>
          <p:cNvCxnSpPr>
            <a:stCxn id="2102" idx="1"/>
          </p:cNvCxnSpPr>
          <p:nvPr/>
        </p:nvCxnSpPr>
        <p:spPr>
          <a:xfrm rot="10800000">
            <a:off x="1084123" y="2000567"/>
            <a:ext cx="540000" cy="0"/>
          </a:xfrm>
          <a:prstGeom prst="straightConnector1">
            <a:avLst/>
          </a:prstGeom>
          <a:noFill/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6" name="Google Shape;2106;p90"/>
          <p:cNvCxnSpPr/>
          <p:nvPr/>
        </p:nvCxnSpPr>
        <p:spPr>
          <a:xfrm>
            <a:off x="2821857" y="3233066"/>
            <a:ext cx="0" cy="5454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7" name="Google Shape;2107;p90"/>
          <p:cNvCxnSpPr/>
          <p:nvPr/>
        </p:nvCxnSpPr>
        <p:spPr>
          <a:xfrm rot="10800000">
            <a:off x="2821767" y="3780651"/>
            <a:ext cx="540000" cy="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8" name="Google Shape;2108;p90"/>
          <p:cNvSpPr/>
          <p:nvPr/>
        </p:nvSpPr>
        <p:spPr>
          <a:xfrm>
            <a:off x="3361767" y="3460844"/>
            <a:ext cx="4800600" cy="666300"/>
          </a:xfrm>
          <a:prstGeom prst="roundRect">
            <a:avLst>
              <a:gd name="adj" fmla="val 10949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8300"/>
              <a:buFont typeface="Arial"/>
              <a:buNone/>
            </a:pPr>
            <a:endParaRPr sz="8300" b="0" i="0" u="none" strike="noStrike" cap="none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90"/>
          <p:cNvSpPr txBox="1">
            <a:spLocks noGrp="1"/>
          </p:cNvSpPr>
          <p:nvPr>
            <p:ph type="subTitle" idx="1"/>
          </p:nvPr>
        </p:nvSpPr>
        <p:spPr>
          <a:xfrm>
            <a:off x="914400" y="978408"/>
            <a:ext cx="4508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rgbClr val="0D111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6" name="Google Shape;2126;p90"/>
          <p:cNvSpPr txBox="1">
            <a:spLocks noGrp="1"/>
          </p:cNvSpPr>
          <p:nvPr>
            <p:ph type="subTitle" idx="2"/>
          </p:nvPr>
        </p:nvSpPr>
        <p:spPr>
          <a:xfrm>
            <a:off x="1773936" y="1856232"/>
            <a:ext cx="4508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rgbClr val="0D111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7" name="Google Shape;2127;p90"/>
          <p:cNvSpPr txBox="1">
            <a:spLocks noGrp="1"/>
          </p:cNvSpPr>
          <p:nvPr>
            <p:ph type="subTitle" idx="3"/>
          </p:nvPr>
        </p:nvSpPr>
        <p:spPr>
          <a:xfrm>
            <a:off x="2633472" y="2752344"/>
            <a:ext cx="4508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rgbClr val="0D111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8" name="Google Shape;2128;p90"/>
          <p:cNvSpPr txBox="1">
            <a:spLocks noGrp="1"/>
          </p:cNvSpPr>
          <p:nvPr>
            <p:ph type="subTitle" idx="4"/>
          </p:nvPr>
        </p:nvSpPr>
        <p:spPr>
          <a:xfrm>
            <a:off x="3511296" y="3648456"/>
            <a:ext cx="3913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rgbClr val="0D111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. One photo, two statements" preserve="1" userDrawn="1">
  <p:cSld name="1_46. One photo, two statements">
    <p:bg>
      <p:bgPr>
        <a:solidFill>
          <a:srgbClr val="FFFFFF"/>
        </a:solidFill>
        <a:effectLst/>
      </p:bgPr>
    </p:bg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1"/>
          <p:cNvSpPr>
            <a:spLocks noGrp="1"/>
          </p:cNvSpPr>
          <p:nvPr>
            <p:ph type="pic" idx="2"/>
          </p:nvPr>
        </p:nvSpPr>
        <p:spPr>
          <a:xfrm>
            <a:off x="251841" y="1454462"/>
            <a:ext cx="2743226" cy="2093934"/>
          </a:xfrm>
          <a:prstGeom prst="roundRect">
            <a:avLst>
              <a:gd name="adj" fmla="val 2522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</p:sp>
      <p:sp>
        <p:nvSpPr>
          <p:cNvPr id="6" name="Google Shape;913;p51">
            <a:extLst>
              <a:ext uri="{FF2B5EF4-FFF2-40B4-BE49-F238E27FC236}">
                <a16:creationId xmlns:a16="http://schemas.microsoft.com/office/drawing/2014/main" id="{1CDD8C83-46B4-C620-7E6E-0DA064B57A10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3182900" y="1454462"/>
            <a:ext cx="2743226" cy="2093934"/>
          </a:xfrm>
          <a:prstGeom prst="roundRect">
            <a:avLst>
              <a:gd name="adj" fmla="val 2522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</p:sp>
      <p:sp>
        <p:nvSpPr>
          <p:cNvPr id="7" name="Google Shape;913;p51">
            <a:extLst>
              <a:ext uri="{FF2B5EF4-FFF2-40B4-BE49-F238E27FC236}">
                <a16:creationId xmlns:a16="http://schemas.microsoft.com/office/drawing/2014/main" id="{34D01E3F-B2FD-AEAC-4DD2-E4A61BC3A5BE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113959" y="1454462"/>
            <a:ext cx="2743226" cy="2093934"/>
          </a:xfrm>
          <a:prstGeom prst="roundRect">
            <a:avLst>
              <a:gd name="adj" fmla="val 2522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BBAEDA-065E-1BE8-9C4D-5BC77BDC58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2413" y="501650"/>
            <a:ext cx="8604772" cy="697563"/>
          </a:xfrm>
          <a:prstGeom prst="rect">
            <a:avLst/>
          </a:prstGeom>
        </p:spPr>
        <p:txBody>
          <a:bodyPr/>
          <a:lstStyle>
            <a:lvl1pPr algn="ctr">
              <a:defRPr lang="en-US" sz="3600" b="1" spc="-50" baseline="0" dirty="0">
                <a:solidFill>
                  <a:srgbClr val="8661C5"/>
                </a:solidFill>
                <a:latin typeface="Segoe UI Bold"/>
                <a:cs typeface="Segoe UI Bold"/>
              </a:defRPr>
            </a:lvl1pPr>
          </a:lstStyle>
          <a:p>
            <a:pPr lvl="0">
              <a:buClrTx/>
              <a:buFontTx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37">
            <a:extLst>
              <a:ext uri="{FF2B5EF4-FFF2-40B4-BE49-F238E27FC236}">
                <a16:creationId xmlns:a16="http://schemas.microsoft.com/office/drawing/2014/main" id="{42AAA1F6-BD6E-2123-7C45-D154A5C61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1841" y="3687149"/>
            <a:ext cx="2743226" cy="796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u="none" strike="noStrike" cap="none" dirty="0" smtClean="0">
                <a:solidFill>
                  <a:srgbClr val="091F2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Arial"/>
              </a:defRPr>
            </a:lvl1pPr>
            <a:lvl2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7">
            <a:extLst>
              <a:ext uri="{FF2B5EF4-FFF2-40B4-BE49-F238E27FC236}">
                <a16:creationId xmlns:a16="http://schemas.microsoft.com/office/drawing/2014/main" id="{49FC27EA-5EDA-5E09-F0CE-54F946ECB1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82900" y="3687149"/>
            <a:ext cx="2743226" cy="796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u="none" strike="noStrike" cap="none" dirty="0" smtClean="0">
                <a:solidFill>
                  <a:srgbClr val="091F2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Arial"/>
              </a:defRPr>
            </a:lvl1pPr>
            <a:lvl2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7">
            <a:extLst>
              <a:ext uri="{FF2B5EF4-FFF2-40B4-BE49-F238E27FC236}">
                <a16:creationId xmlns:a16="http://schemas.microsoft.com/office/drawing/2014/main" id="{523612F8-A40E-D102-117C-6BB4ECF5DD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3959" y="3687149"/>
            <a:ext cx="2743226" cy="796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u="none" strike="noStrike" cap="none" dirty="0" smtClean="0">
                <a:solidFill>
                  <a:srgbClr val="091F2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Arial"/>
              </a:defRPr>
            </a:lvl1pPr>
            <a:lvl2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81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9. Screenshot, two statements_1">
  <p:cSld name="Screenshot, two statements_1">
    <p:bg>
      <p:bgPr>
        <a:solidFill>
          <a:srgbClr val="0D1117"/>
        </a:solidFill>
        <a:effectLst/>
      </p:bgPr>
    </p:bg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4"/>
          <p:cNvSpPr>
            <a:spLocks noGrp="1"/>
          </p:cNvSpPr>
          <p:nvPr>
            <p:ph type="pic" idx="2"/>
          </p:nvPr>
        </p:nvSpPr>
        <p:spPr>
          <a:xfrm>
            <a:off x="2963735" y="750432"/>
            <a:ext cx="7228200" cy="3726300"/>
          </a:xfrm>
          <a:prstGeom prst="roundRect">
            <a:avLst>
              <a:gd name="adj" fmla="val 0"/>
            </a:avLst>
          </a:prstGeom>
          <a:solidFill>
            <a:srgbClr val="0A0C10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>
            <a:reflection stA="20000" endPos="35000" dist="50800" dir="5400000" sy="-100000" algn="bl" rotWithShape="0"/>
          </a:effectLst>
        </p:spPr>
      </p:sp>
      <p:pic>
        <p:nvPicPr>
          <p:cNvPr id="993" name="Google Shape;993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3734" y="448622"/>
            <a:ext cx="7228331" cy="30180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54"/>
          <p:cNvSpPr/>
          <p:nvPr/>
        </p:nvSpPr>
        <p:spPr>
          <a:xfrm>
            <a:off x="362484" y="536226"/>
            <a:ext cx="2229000" cy="1885800"/>
          </a:xfrm>
          <a:prstGeom prst="roundRect">
            <a:avLst>
              <a:gd name="adj" fmla="val 4602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4"/>
          <p:cNvSpPr/>
          <p:nvPr/>
        </p:nvSpPr>
        <p:spPr>
          <a:xfrm>
            <a:off x="362484" y="2593626"/>
            <a:ext cx="2228700" cy="1885800"/>
          </a:xfrm>
          <a:prstGeom prst="roundRect">
            <a:avLst>
              <a:gd name="adj" fmla="val 4602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54"/>
          <p:cNvSpPr txBox="1">
            <a:spLocks noGrp="1"/>
          </p:cNvSpPr>
          <p:nvPr>
            <p:ph type="subTitle" idx="1"/>
          </p:nvPr>
        </p:nvSpPr>
        <p:spPr>
          <a:xfrm>
            <a:off x="504875" y="969900"/>
            <a:ext cx="19152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3" name="Google Shape;1013;p54"/>
          <p:cNvSpPr txBox="1">
            <a:spLocks noGrp="1"/>
          </p:cNvSpPr>
          <p:nvPr>
            <p:ph type="subTitle" idx="3"/>
          </p:nvPr>
        </p:nvSpPr>
        <p:spPr>
          <a:xfrm>
            <a:off x="504881" y="1540155"/>
            <a:ext cx="1915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4" name="Google Shape;1014;p54"/>
          <p:cNvSpPr txBox="1">
            <a:spLocks noGrp="1"/>
          </p:cNvSpPr>
          <p:nvPr>
            <p:ph type="subTitle" idx="4"/>
          </p:nvPr>
        </p:nvSpPr>
        <p:spPr>
          <a:xfrm>
            <a:off x="519375" y="3027375"/>
            <a:ext cx="19152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5" name="Google Shape;1015;p54"/>
          <p:cNvSpPr txBox="1">
            <a:spLocks noGrp="1"/>
          </p:cNvSpPr>
          <p:nvPr>
            <p:ph type="subTitle" idx="5"/>
          </p:nvPr>
        </p:nvSpPr>
        <p:spPr>
          <a:xfrm>
            <a:off x="519381" y="3597630"/>
            <a:ext cx="1915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. Screenshot, two statements_2">
  <p:cSld name="Screenshot, two statements_2">
    <p:bg>
      <p:bgPr>
        <a:solidFill>
          <a:srgbClr val="0D1117"/>
        </a:solidFill>
        <a:effectLst/>
      </p:bgPr>
    </p:bg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5"/>
          <p:cNvSpPr/>
          <p:nvPr/>
        </p:nvSpPr>
        <p:spPr>
          <a:xfrm>
            <a:off x="6612435" y="586652"/>
            <a:ext cx="2228700" cy="1885800"/>
          </a:xfrm>
          <a:prstGeom prst="roundRect">
            <a:avLst>
              <a:gd name="adj" fmla="val 4602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55"/>
          <p:cNvSpPr/>
          <p:nvPr/>
        </p:nvSpPr>
        <p:spPr>
          <a:xfrm>
            <a:off x="6612435" y="2644052"/>
            <a:ext cx="2228700" cy="1885800"/>
          </a:xfrm>
          <a:prstGeom prst="roundRect">
            <a:avLst>
              <a:gd name="adj" fmla="val 4602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55"/>
          <p:cNvSpPr/>
          <p:nvPr/>
        </p:nvSpPr>
        <p:spPr>
          <a:xfrm>
            <a:off x="-842884" y="814842"/>
            <a:ext cx="7228200" cy="3726300"/>
          </a:xfrm>
          <a:prstGeom prst="roundRect">
            <a:avLst>
              <a:gd name="adj" fmla="val 1839"/>
            </a:avLst>
          </a:prstGeom>
          <a:solidFill>
            <a:srgbClr val="07060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55"/>
          <p:cNvSpPr>
            <a:spLocks noGrp="1"/>
          </p:cNvSpPr>
          <p:nvPr>
            <p:ph type="pic" idx="2"/>
          </p:nvPr>
        </p:nvSpPr>
        <p:spPr>
          <a:xfrm>
            <a:off x="-842884" y="914049"/>
            <a:ext cx="7228200" cy="3637800"/>
          </a:xfrm>
          <a:prstGeom prst="roundRect">
            <a:avLst>
              <a:gd name="adj" fmla="val 0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>
            <a:reflection stA="20000" endPos="35000" dist="50800" dir="5400000" sy="-100000" algn="bl" rotWithShape="0"/>
          </a:effectLst>
        </p:spPr>
      </p:sp>
      <p:pic>
        <p:nvPicPr>
          <p:cNvPr id="1021" name="Google Shape;1021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2884" y="601524"/>
            <a:ext cx="7228331" cy="3018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55"/>
          <p:cNvSpPr txBox="1">
            <a:spLocks noGrp="1"/>
          </p:cNvSpPr>
          <p:nvPr>
            <p:ph type="subTitle" idx="1"/>
          </p:nvPr>
        </p:nvSpPr>
        <p:spPr>
          <a:xfrm>
            <a:off x="6762000" y="1033788"/>
            <a:ext cx="19152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039" name="Google Shape;1039;p55"/>
          <p:cNvSpPr txBox="1">
            <a:spLocks noGrp="1"/>
          </p:cNvSpPr>
          <p:nvPr>
            <p:ph type="subTitle" idx="3"/>
          </p:nvPr>
        </p:nvSpPr>
        <p:spPr>
          <a:xfrm>
            <a:off x="6762006" y="1604042"/>
            <a:ext cx="1915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0" name="Google Shape;1040;p55"/>
          <p:cNvSpPr txBox="1">
            <a:spLocks noGrp="1"/>
          </p:cNvSpPr>
          <p:nvPr>
            <p:ph type="subTitle" idx="4"/>
          </p:nvPr>
        </p:nvSpPr>
        <p:spPr>
          <a:xfrm>
            <a:off x="6776500" y="3091263"/>
            <a:ext cx="19152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1" name="Google Shape;1041;p55"/>
          <p:cNvSpPr txBox="1">
            <a:spLocks noGrp="1"/>
          </p:cNvSpPr>
          <p:nvPr>
            <p:ph type="subTitle" idx="5"/>
          </p:nvPr>
        </p:nvSpPr>
        <p:spPr>
          <a:xfrm>
            <a:off x="6776506" y="3661517"/>
            <a:ext cx="1915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. Screenshot_one statement_with icon">
  <p:cSld name="Screenshot_one statement_1">
    <p:bg>
      <p:bgPr>
        <a:solidFill>
          <a:srgbClr val="0D1117"/>
        </a:solidFill>
        <a:effectLst/>
      </p:bgPr>
    </p:bg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6"/>
          <p:cNvSpPr/>
          <p:nvPr/>
        </p:nvSpPr>
        <p:spPr>
          <a:xfrm>
            <a:off x="817769" y="1635327"/>
            <a:ext cx="548700" cy="548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6E76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4" name="Google Shape;1044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98301" y="-1003495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56"/>
          <p:cNvSpPr/>
          <p:nvPr/>
        </p:nvSpPr>
        <p:spPr>
          <a:xfrm>
            <a:off x="4221034" y="427840"/>
            <a:ext cx="7228200" cy="4028100"/>
          </a:xfrm>
          <a:prstGeom prst="roundRect">
            <a:avLst>
              <a:gd name="adj" fmla="val 1839"/>
            </a:avLst>
          </a:prstGeom>
          <a:solidFill>
            <a:srgbClr val="07060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56"/>
          <p:cNvSpPr>
            <a:spLocks noGrp="1"/>
          </p:cNvSpPr>
          <p:nvPr>
            <p:ph type="pic" idx="2"/>
          </p:nvPr>
        </p:nvSpPr>
        <p:spPr>
          <a:xfrm>
            <a:off x="4221034" y="729650"/>
            <a:ext cx="7228200" cy="3726300"/>
          </a:xfrm>
          <a:prstGeom prst="roundRect">
            <a:avLst>
              <a:gd name="adj" fmla="val 0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>
            <a:reflection stA="20000" endPos="35000" dist="50800" dir="5400000" sy="-100000" algn="bl" rotWithShape="0"/>
          </a:effectLst>
        </p:spPr>
      </p:sp>
      <p:pic>
        <p:nvPicPr>
          <p:cNvPr id="1047" name="Google Shape;104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1034" y="427841"/>
            <a:ext cx="7228331" cy="301809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56"/>
          <p:cNvSpPr txBox="1">
            <a:spLocks noGrp="1"/>
          </p:cNvSpPr>
          <p:nvPr>
            <p:ph type="subTitle" idx="1"/>
          </p:nvPr>
        </p:nvSpPr>
        <p:spPr>
          <a:xfrm>
            <a:off x="733475" y="2417700"/>
            <a:ext cx="26241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5" name="Google Shape;1065;p56"/>
          <p:cNvSpPr txBox="1">
            <a:spLocks noGrp="1"/>
          </p:cNvSpPr>
          <p:nvPr>
            <p:ph type="subTitle" idx="3"/>
          </p:nvPr>
        </p:nvSpPr>
        <p:spPr>
          <a:xfrm>
            <a:off x="733473" y="2987950"/>
            <a:ext cx="26241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. Screenshot_one statement_2 1">
  <p:cSld name="Screenshot_one statement_2_1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34986" y="-1265464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59"/>
          <p:cNvSpPr/>
          <p:nvPr/>
        </p:nvSpPr>
        <p:spPr>
          <a:xfrm>
            <a:off x="-1947784" y="814842"/>
            <a:ext cx="7228200" cy="3726300"/>
          </a:xfrm>
          <a:prstGeom prst="roundRect">
            <a:avLst>
              <a:gd name="adj" fmla="val 1839"/>
            </a:avLst>
          </a:prstGeom>
          <a:solidFill>
            <a:srgbClr val="07060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9"/>
          <p:cNvSpPr>
            <a:spLocks noGrp="1"/>
          </p:cNvSpPr>
          <p:nvPr>
            <p:ph type="pic" idx="2"/>
          </p:nvPr>
        </p:nvSpPr>
        <p:spPr>
          <a:xfrm>
            <a:off x="-1947784" y="914049"/>
            <a:ext cx="7228200" cy="3637800"/>
          </a:xfrm>
          <a:prstGeom prst="roundRect">
            <a:avLst>
              <a:gd name="adj" fmla="val 0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</p:sp>
      <p:pic>
        <p:nvPicPr>
          <p:cNvPr id="1117" name="Google Shape;1117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47784" y="601524"/>
            <a:ext cx="7228331" cy="301809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p59"/>
          <p:cNvSpPr txBox="1">
            <a:spLocks noGrp="1"/>
          </p:cNvSpPr>
          <p:nvPr>
            <p:ph type="subTitle" idx="1"/>
          </p:nvPr>
        </p:nvSpPr>
        <p:spPr>
          <a:xfrm>
            <a:off x="5923263" y="2062525"/>
            <a:ext cx="26241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5" name="Google Shape;1135;p59"/>
          <p:cNvSpPr txBox="1">
            <a:spLocks noGrp="1"/>
          </p:cNvSpPr>
          <p:nvPr>
            <p:ph type="subTitle" idx="3"/>
          </p:nvPr>
        </p:nvSpPr>
        <p:spPr>
          <a:xfrm>
            <a:off x="5923260" y="2632775"/>
            <a:ext cx="26241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. Large screenshot_1">
  <p:cSld name="Large screenshot_1">
    <p:bg>
      <p:bgPr>
        <a:solidFill>
          <a:srgbClr val="0D1117"/>
        </a:solid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30729" y="-1709856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60"/>
          <p:cNvSpPr/>
          <p:nvPr/>
        </p:nvSpPr>
        <p:spPr>
          <a:xfrm>
            <a:off x="370058" y="814842"/>
            <a:ext cx="8403900" cy="4332300"/>
          </a:xfrm>
          <a:prstGeom prst="roundRect">
            <a:avLst>
              <a:gd name="adj" fmla="val 1839"/>
            </a:avLst>
          </a:prstGeom>
          <a:solidFill>
            <a:srgbClr val="07060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60"/>
          <p:cNvSpPr>
            <a:spLocks noGrp="1"/>
          </p:cNvSpPr>
          <p:nvPr>
            <p:ph type="pic" idx="2"/>
          </p:nvPr>
        </p:nvSpPr>
        <p:spPr>
          <a:xfrm>
            <a:off x="370058" y="914049"/>
            <a:ext cx="8403900" cy="4229400"/>
          </a:xfrm>
          <a:prstGeom prst="roundRect">
            <a:avLst>
              <a:gd name="adj" fmla="val 0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>
            <a:reflection stA="20000" endPos="35000" sy="-100000" algn="bl" rotWithShape="0"/>
          </a:effectLst>
        </p:spPr>
      </p:sp>
      <p:pic>
        <p:nvPicPr>
          <p:cNvPr id="1140" name="Google Shape;1140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059" y="601524"/>
            <a:ext cx="8403888" cy="35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. Large screenshot_1" preserve="1">
  <p:cSld name="1_55. Large screenshot_1">
    <p:bg>
      <p:bgPr>
        <a:solidFill>
          <a:srgbClr val="FFFFFF"/>
        </a:solid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30729" y="-1709856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60"/>
          <p:cNvSpPr/>
          <p:nvPr/>
        </p:nvSpPr>
        <p:spPr>
          <a:xfrm>
            <a:off x="370058" y="814842"/>
            <a:ext cx="8403900" cy="4332300"/>
          </a:xfrm>
          <a:prstGeom prst="roundRect">
            <a:avLst>
              <a:gd name="adj" fmla="val 1839"/>
            </a:avLst>
          </a:prstGeom>
          <a:solidFill>
            <a:srgbClr val="07060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60"/>
          <p:cNvSpPr>
            <a:spLocks noGrp="1"/>
          </p:cNvSpPr>
          <p:nvPr>
            <p:ph type="pic" idx="2"/>
          </p:nvPr>
        </p:nvSpPr>
        <p:spPr>
          <a:xfrm>
            <a:off x="370058" y="914049"/>
            <a:ext cx="8403900" cy="4229400"/>
          </a:xfrm>
          <a:prstGeom prst="roundRect">
            <a:avLst>
              <a:gd name="adj" fmla="val 0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>
            <a:reflection stA="20000" endPos="35000" sy="-100000" algn="bl" rotWithShape="0"/>
          </a:effectLst>
        </p:spPr>
      </p:sp>
      <p:pic>
        <p:nvPicPr>
          <p:cNvPr id="1140" name="Google Shape;1140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059" y="601524"/>
            <a:ext cx="8403888" cy="350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15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. Large screenshot_1" preserve="1" userDrawn="1">
  <p:cSld name="1_55. Large screenshot_1">
    <p:bg>
      <p:bgPr>
        <a:solidFill>
          <a:srgbClr val="FFFFFF"/>
        </a:solid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30729" y="-1709856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60"/>
          <p:cNvSpPr/>
          <p:nvPr/>
        </p:nvSpPr>
        <p:spPr>
          <a:xfrm>
            <a:off x="370058" y="814842"/>
            <a:ext cx="8403900" cy="4332300"/>
          </a:xfrm>
          <a:prstGeom prst="roundRect">
            <a:avLst>
              <a:gd name="adj" fmla="val 0"/>
            </a:avLst>
          </a:prstGeom>
          <a:solidFill>
            <a:srgbClr val="07060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5412CD31-A9A3-FD79-9D4F-D6D5C90DD7CB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70042" y="952417"/>
            <a:ext cx="8403888" cy="44303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Google Shape;1140;p60">
            <a:extLst>
              <a:ext uri="{FF2B5EF4-FFF2-40B4-BE49-F238E27FC236}">
                <a16:creationId xmlns:a16="http://schemas.microsoft.com/office/drawing/2014/main" id="{F3781CAC-B3BA-9748-692C-795F5ED4ADD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0042" y="463949"/>
            <a:ext cx="8403888" cy="350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07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179143" y="4689677"/>
            <a:ext cx="1802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None/>
            </a:pP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3670945" y="4689677"/>
            <a:ext cx="1802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None/>
            </a:pP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6741807" y="4689677"/>
            <a:ext cx="1802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None/>
            </a:pP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700" r:id="rId3"/>
    <p:sldLayoutId id="2147483701" r:id="rId4"/>
    <p:sldLayoutId id="2147483702" r:id="rId5"/>
    <p:sldLayoutId id="2147483705" r:id="rId6"/>
    <p:sldLayoutId id="2147483706" r:id="rId7"/>
    <p:sldLayoutId id="2147483909" r:id="rId8"/>
    <p:sldLayoutId id="2147483910" r:id="rId9"/>
    <p:sldLayoutId id="214748373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0883-E2AD-4B78-6473-E5A257CAA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E78F5-3D3B-0D30-EAFC-44883598F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42933-D1C3-AFE4-5979-F4B3F47053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8BFD6C-FE65-3A4B-F783-222B6D4277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EB4A7-B06A-0E46-73E6-73F9F96FDD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B1962F-DA15-096A-CA7A-BDC33B09AB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531"/>
      </p:ext>
    </p:extLst>
  </p:cSld>
  <p:clrMapOvr>
    <a:masterClrMapping/>
  </p:clrMapOvr>
</p:sld>
</file>

<file path=ppt/theme/theme1.xml><?xml version="1.0" encoding="utf-8"?>
<a:theme xmlns:a="http://schemas.openxmlformats.org/drawingml/2006/main" name="GitHub PMM Presentation Template">
  <a:themeElements>
    <a:clrScheme name="GitHub Color Palette ">
      <a:dk1>
        <a:srgbClr val="FFFFFF"/>
      </a:dk1>
      <a:lt1>
        <a:srgbClr val="FFFFFF"/>
      </a:lt1>
      <a:dk2>
        <a:srgbClr val="8B939E"/>
      </a:dk2>
      <a:lt2>
        <a:srgbClr val="FFFFFF"/>
      </a:lt2>
      <a:accent1>
        <a:srgbClr val="A371F7"/>
      </a:accent1>
      <a:accent2>
        <a:srgbClr val="388BFD"/>
      </a:accent2>
      <a:accent3>
        <a:srgbClr val="56D364"/>
      </a:accent3>
      <a:accent4>
        <a:srgbClr val="DB61A2"/>
      </a:accent4>
      <a:accent5>
        <a:srgbClr val="797EF9"/>
      </a:accent5>
      <a:accent6>
        <a:srgbClr val="57CCC5"/>
      </a:accent6>
      <a:hlink>
        <a:srgbClr val="55D264"/>
      </a:hlink>
      <a:folHlink>
        <a:srgbClr val="A371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fidentiality xmlns="52a3fff5-5977-4576-a21d-ca2eadc9e254">Customer Ready</Confidentiality>
    <_dlc_DocId xmlns="230e9df3-be65-4c73-a93b-d1236ebd677e">X3SREQVRDEPR-1109053146-18</_dlc_DocId>
    <DescUse xmlns="52a3fff5-5977-4576-a21d-ca2eadc9e254">Pitch deck for GitHub Enterprise in PPT format.</DescUse>
    <_dlc_DocIdUrl xmlns="230e9df3-be65-4c73-a93b-d1236ebd677e">
      <Url>https://microsoft.sharepoint.com/teams/GithubSales/_layouts/15/DocIdRedir.aspx?ID=X3SREQVRDEPR-1109053146-18</Url>
      <Description>X3SREQVRDEPR-1109053146-18</Description>
    </_dlc_DocIdUrl>
    <CustomerScenario xmlns="52a3fff5-5977-4576-a21d-ca2eadc9e25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A29687A2E3624C856CB9CF3DFBA82B" ma:contentTypeVersion="7" ma:contentTypeDescription="Create a new document." ma:contentTypeScope="" ma:versionID="6bfd9a2b3ea298874b70234c94bb2ec2">
  <xsd:schema xmlns:xsd="http://www.w3.org/2001/XMLSchema" xmlns:xs="http://www.w3.org/2001/XMLSchema" xmlns:p="http://schemas.microsoft.com/office/2006/metadata/properties" xmlns:ns2="230e9df3-be65-4c73-a93b-d1236ebd677e" xmlns:ns3="52a3fff5-5977-4576-a21d-ca2eadc9e254" targetNamespace="http://schemas.microsoft.com/office/2006/metadata/properties" ma:root="true" ma:fieldsID="06aaf62f4340875dd98cb112b7ad035a" ns2:_="" ns3:_="">
    <xsd:import namespace="230e9df3-be65-4c73-a93b-d1236ebd677e"/>
    <xsd:import namespace="52a3fff5-5977-4576-a21d-ca2eadc9e25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fidentiality"/>
                <xsd:element ref="ns3:MediaServiceMetadata" minOccurs="0"/>
                <xsd:element ref="ns3:MediaServiceFastMetadata" minOccurs="0"/>
                <xsd:element ref="ns3:DescUse" minOccurs="0"/>
                <xsd:element ref="ns3:MediaServiceAutoKeyPoints" minOccurs="0"/>
                <xsd:element ref="ns3:MediaServiceKeyPoints" minOccurs="0"/>
                <xsd:element ref="ns3:CustomerScenari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3fff5-5977-4576-a21d-ca2eadc9e254" elementFormDefault="qualified">
    <xsd:import namespace="http://schemas.microsoft.com/office/2006/documentManagement/types"/>
    <xsd:import namespace="http://schemas.microsoft.com/office/infopath/2007/PartnerControls"/>
    <xsd:element name="Confidentiality" ma:index="11" ma:displayName="Confidentiality" ma:format="Dropdown" ma:internalName="Confidentiality">
      <xsd:simpleType>
        <xsd:restriction base="dms:Choice">
          <xsd:enumeration value="Internal Only"/>
          <xsd:enumeration value="Customer Ready"/>
          <xsd:enumeration value="N/A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DescUse" ma:index="14" nillable="true" ma:displayName="Asset Desc" ma:format="Dropdown" ma:internalName="DescUse">
      <xsd:simpleType>
        <xsd:restriction base="dms:Text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CustomerScenario" ma:index="17" nillable="true" ma:displayName="Customer Scenario" ma:format="Dropdown" ma:internalName="CustomerScenario">
      <xsd:simpleType>
        <xsd:restriction base="dms:Choice">
          <xsd:enumeration value="Accelerate Software Delivery"/>
          <xsd:enumeration value="Drive Developer Engagement"/>
          <xsd:enumeration value="Both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56918D-9FD0-4F2A-A38A-76D9718B4F8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36AD378-A1F9-4A83-9AF4-3234155472CB}">
  <ds:schemaRefs>
    <ds:schemaRef ds:uri="230e9df3-be65-4c73-a93b-d1236ebd677e"/>
    <ds:schemaRef ds:uri="52a3fff5-5977-4576-a21d-ca2eadc9e25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896B99E-C325-4C22-AA47-769D50D76617}">
  <ds:schemaRefs>
    <ds:schemaRef ds:uri="230e9df3-be65-4c73-a93b-d1236ebd677e"/>
    <ds:schemaRef ds:uri="52a3fff5-5977-4576-a21d-ca2eadc9e2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832F3B16-F605-4A63-9916-E0196BDCCEA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Segoe UI Semibold</vt:lpstr>
      <vt:lpstr>Segoe UI Bold</vt:lpstr>
      <vt:lpstr>Segoe UI</vt:lpstr>
      <vt:lpstr>Arial</vt:lpstr>
      <vt:lpstr>Wingdings</vt:lpstr>
      <vt:lpstr>Roboto Mono</vt:lpstr>
      <vt:lpstr>GitHub PMM Presentation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GHE Pitch Deck</dc:title>
  <cp:lastModifiedBy>Cynthia Zanoni</cp:lastModifiedBy>
  <cp:revision>56</cp:revision>
  <dcterms:modified xsi:type="dcterms:W3CDTF">2023-07-25T16:26:52Z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0x010100DDA29687A2E3624C856CB9CF3DFBA82B</vt:lpwstr>
  </property>
  <property fmtid="{D5CDD505-2E9C-101B-9397-08002B2CF9AE}" pid="3" name="_dlc_DocIdItemGuid">
    <vt:lpwstr>93265e57-6bce-4174-abc5-b75b6abcb1a7</vt:lpwstr>
  </property>
</Properties>
</file>