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7480413" r:id="rId5"/>
    <p:sldId id="2147480414" r:id="rId6"/>
  </p:sldIdLst>
  <p:sldSz cx="13166725" cy="13166725"/>
  <p:notesSz cx="6858000" cy="9144000"/>
  <p:defaultTextStyle>
    <a:defPPr>
      <a:defRPr lang="en-US"/>
    </a:defPPr>
    <a:lvl1pPr marL="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1pPr>
    <a:lvl2pPr marL="631988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2pPr>
    <a:lvl3pPr marL="1263975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3pPr>
    <a:lvl4pPr marL="1895963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4pPr>
    <a:lvl5pPr marL="252795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5pPr>
    <a:lvl6pPr marL="3159938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6pPr>
    <a:lvl7pPr marL="3791925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7pPr>
    <a:lvl8pPr marL="4423913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8pPr>
    <a:lvl9pPr marL="5055900" algn="l" defTabSz="1263975" rtl="0" eaLnBrk="1" latinLnBrk="0" hangingPunct="1">
      <a:defRPr sz="2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A1FF"/>
    <a:srgbClr val="AA71F6"/>
    <a:srgbClr val="48E0FD"/>
    <a:srgbClr val="23253D"/>
    <a:srgbClr val="532ACD"/>
    <a:srgbClr val="121D2F"/>
    <a:srgbClr val="8661C5"/>
    <a:srgbClr val="24253D"/>
    <a:srgbClr val="2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1" autoAdjust="0"/>
    <p:restoredTop sz="96370" autoAdjust="0"/>
  </p:normalViewPr>
  <p:slideViewPr>
    <p:cSldViewPr snapToGrid="0">
      <p:cViewPr>
        <p:scale>
          <a:sx n="40" d="100"/>
          <a:sy n="40" d="100"/>
        </p:scale>
        <p:origin x="2635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EEC0-5EE2-4B7B-A61D-F530E89190C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7332-32F4-4A2C-AAF9-6B1B39AF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userDrawn="1">
  <p:cSld name="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9108" y="-1978173"/>
            <a:ext cx="7406283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58"/>
          <p:cNvSpPr/>
          <p:nvPr/>
        </p:nvSpPr>
        <p:spPr>
          <a:xfrm>
            <a:off x="6119078" y="1603872"/>
            <a:ext cx="7307804" cy="6694963"/>
          </a:xfrm>
          <a:prstGeom prst="roundRect">
            <a:avLst>
              <a:gd name="adj" fmla="val 1839"/>
            </a:avLst>
          </a:prstGeom>
          <a:solidFill>
            <a:srgbClr val="07060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900"/>
              <a:buFont typeface="Arial"/>
              <a:buNone/>
            </a:pPr>
            <a:endParaRPr sz="129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8"/>
          <p:cNvSpPr>
            <a:spLocks noGrp="1"/>
          </p:cNvSpPr>
          <p:nvPr>
            <p:ph type="pic" idx="2"/>
          </p:nvPr>
        </p:nvSpPr>
        <p:spPr>
          <a:xfrm>
            <a:off x="6119078" y="2376469"/>
            <a:ext cx="7088729" cy="5922366"/>
          </a:xfrm>
          <a:prstGeom prst="roundRect">
            <a:avLst>
              <a:gd name="adj" fmla="val 0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>
            <a:reflection stA="20000" endPos="35000" dist="50800" dir="5400000" fadeDir="5400012" sy="-100000" algn="bl" rotWithShape="0"/>
          </a:effectLst>
        </p:spPr>
      </p:sp>
      <p:sp>
        <p:nvSpPr>
          <p:cNvPr id="1111" name="Google Shape;1111;p58"/>
          <p:cNvSpPr txBox="1">
            <a:spLocks noGrp="1"/>
          </p:cNvSpPr>
          <p:nvPr>
            <p:ph type="subTitle" idx="1" hasCustomPrompt="1"/>
          </p:nvPr>
        </p:nvSpPr>
        <p:spPr>
          <a:xfrm>
            <a:off x="794308" y="4462159"/>
            <a:ext cx="4662027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184" b="1" i="0" u="none" strike="noStrike" cap="none" spc="-72" baseline="0">
                <a:solidFill>
                  <a:schemeClr val="bg1"/>
                </a:solidFill>
                <a:latin typeface="Segoe UI Bold"/>
                <a:ea typeface="+mj-ea"/>
                <a:cs typeface="Segoe UI Bold"/>
              </a:defRPr>
            </a:lvl1pPr>
          </a:lstStyle>
          <a:p>
            <a:pPr marR="0" lvl="0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dirty="0"/>
              <a:t>Event title</a:t>
            </a:r>
            <a:endParaRPr dirty="0"/>
          </a:p>
        </p:txBody>
      </p:sp>
      <p:sp>
        <p:nvSpPr>
          <p:cNvPr id="1112" name="Google Shape;1112;p58"/>
          <p:cNvSpPr txBox="1">
            <a:spLocks noGrp="1"/>
          </p:cNvSpPr>
          <p:nvPr>
            <p:ph type="subTitle" idx="3" hasCustomPrompt="1"/>
          </p:nvPr>
        </p:nvSpPr>
        <p:spPr>
          <a:xfrm>
            <a:off x="794307" y="2803673"/>
            <a:ext cx="4768294" cy="11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3200">
                <a:solidFill>
                  <a:srgbClr val="AA71F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Event date - time</a:t>
            </a:r>
            <a:endParaRPr dirty="0"/>
          </a:p>
        </p:txBody>
      </p:sp>
      <p:pic>
        <p:nvPicPr>
          <p:cNvPr id="2" name="Google Shape;1094;p58">
            <a:extLst>
              <a:ext uri="{FF2B5EF4-FFF2-40B4-BE49-F238E27FC236}">
                <a16:creationId xmlns:a16="http://schemas.microsoft.com/office/drawing/2014/main" id="{DFFDA699-31E6-5A03-4D82-5E7FDB7FBBE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-1018" r="74203"/>
          <a:stretch/>
        </p:blipFill>
        <p:spPr>
          <a:xfrm>
            <a:off x="6119078" y="1327806"/>
            <a:ext cx="7088729" cy="1159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0BECFC-2F17-8CF3-8540-85FE60404C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307" y="10403831"/>
            <a:ext cx="5225494" cy="7847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b="1" i="0" u="none" strike="noStrike" cap="none" spc="-72" baseline="0">
                <a:solidFill>
                  <a:schemeClr val="bg1"/>
                </a:solidFill>
                <a:latin typeface="Segoe UI Bold"/>
                <a:cs typeface="Segoe UI Bold"/>
                <a:sym typeface="Arial"/>
              </a:defRPr>
            </a:lvl1pPr>
          </a:lstStyle>
          <a:p>
            <a:pPr marR="0" lvl="0">
              <a:spcAft>
                <a:spcPts val="0"/>
              </a:spcAft>
              <a:buClrTx/>
              <a:buFontTx/>
            </a:pPr>
            <a:r>
              <a:rPr lang="en-US" dirty="0"/>
              <a:t>Registration</a:t>
            </a:r>
          </a:p>
        </p:txBody>
      </p:sp>
      <p:sp>
        <p:nvSpPr>
          <p:cNvPr id="5" name="Google Shape;5256;p259">
            <a:extLst>
              <a:ext uri="{FF2B5EF4-FFF2-40B4-BE49-F238E27FC236}">
                <a16:creationId xmlns:a16="http://schemas.microsoft.com/office/drawing/2014/main" id="{01335C9A-0582-D7F1-AE7C-B76F8D0475BF}"/>
              </a:ext>
            </a:extLst>
          </p:cNvPr>
          <p:cNvSpPr/>
          <p:nvPr userDrawn="1"/>
        </p:nvSpPr>
        <p:spPr>
          <a:xfrm rot="10800000">
            <a:off x="794308" y="4106926"/>
            <a:ext cx="2708976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16170-91E3-E962-1F5D-8DC673106A0C}"/>
              </a:ext>
            </a:extLst>
          </p:cNvPr>
          <p:cNvSpPr/>
          <p:nvPr userDrawn="1"/>
        </p:nvSpPr>
        <p:spPr>
          <a:xfrm>
            <a:off x="789485" y="1543384"/>
            <a:ext cx="4489637" cy="6698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4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 on Azure ☁️</a:t>
            </a:r>
            <a:endParaRPr lang="en-US" sz="2304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11" descr="A colorful lines and dots&#10;&#10;Description automatically generated">
            <a:extLst>
              <a:ext uri="{FF2B5EF4-FFF2-40B4-BE49-F238E27FC236}">
                <a16:creationId xmlns:a16="http://schemas.microsoft.com/office/drawing/2014/main" id="{8D0F9BDC-2AFE-E549-0858-02AD0445E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10"/>
          <a:stretch/>
        </p:blipFill>
        <p:spPr>
          <a:xfrm>
            <a:off x="4281606" y="12179547"/>
            <a:ext cx="9145276" cy="987178"/>
          </a:xfrm>
          <a:prstGeom prst="rect">
            <a:avLst/>
          </a:prstGeom>
        </p:spPr>
      </p:pic>
      <p:pic>
        <p:nvPicPr>
          <p:cNvPr id="14" name="Picture 13" descr="A colorful lines and dots&#10;&#10;Description automatically generated">
            <a:extLst>
              <a:ext uri="{FF2B5EF4-FFF2-40B4-BE49-F238E27FC236}">
                <a16:creationId xmlns:a16="http://schemas.microsoft.com/office/drawing/2014/main" id="{2E2E237E-5983-A221-756A-ABDC2737A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2" b="80810"/>
          <a:stretch/>
        </p:blipFill>
        <p:spPr>
          <a:xfrm flipH="1">
            <a:off x="0" y="12179547"/>
            <a:ext cx="4281606" cy="9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. Screenshot_one statement_1 1" preserve="1" userDrawn="1">
  <p:cSld name="1_53. Screenshot_one statement_1 1">
    <p:bg>
      <p:bgPr>
        <a:solidFill>
          <a:srgbClr val="0D1117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69108" y="-1978173"/>
            <a:ext cx="7406283" cy="13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58"/>
          <p:cNvSpPr txBox="1">
            <a:spLocks noGrp="1"/>
          </p:cNvSpPr>
          <p:nvPr>
            <p:ph type="subTitle" idx="1" hasCustomPrompt="1"/>
          </p:nvPr>
        </p:nvSpPr>
        <p:spPr>
          <a:xfrm>
            <a:off x="789485" y="3090559"/>
            <a:ext cx="11707316" cy="1608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184" b="1" i="0" u="none" strike="noStrike" cap="none" spc="-72" baseline="0">
                <a:solidFill>
                  <a:schemeClr val="bg1"/>
                </a:solidFill>
                <a:latin typeface="Segoe UI Bold"/>
                <a:ea typeface="+mj-ea"/>
                <a:cs typeface="Segoe UI Bold"/>
              </a:defRPr>
            </a:lvl1pPr>
          </a:lstStyle>
          <a:p>
            <a:pPr marR="0" lvl="0"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r>
              <a:rPr lang="en-US" dirty="0"/>
              <a:t>Event title or session name</a:t>
            </a:r>
            <a:endParaRPr dirty="0"/>
          </a:p>
        </p:txBody>
      </p:sp>
      <p:sp>
        <p:nvSpPr>
          <p:cNvPr id="1112" name="Google Shape;1112;p58"/>
          <p:cNvSpPr txBox="1">
            <a:spLocks noGrp="1"/>
          </p:cNvSpPr>
          <p:nvPr>
            <p:ph type="subTitle" idx="3" hasCustomPrompt="1"/>
          </p:nvPr>
        </p:nvSpPr>
        <p:spPr>
          <a:xfrm>
            <a:off x="7728507" y="864222"/>
            <a:ext cx="4768294" cy="11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3200">
                <a:solidFill>
                  <a:srgbClr val="AA71F6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728"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Event date - time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0BECFC-2F17-8CF3-8540-85FE60404C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307" y="10403831"/>
            <a:ext cx="5225494" cy="7847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b="1" i="0" u="none" strike="noStrike" cap="none" spc="-72" baseline="0">
                <a:solidFill>
                  <a:schemeClr val="bg1"/>
                </a:solidFill>
                <a:latin typeface="Segoe UI Bold"/>
                <a:cs typeface="Segoe UI Bold"/>
                <a:sym typeface="Arial"/>
              </a:defRPr>
            </a:lvl1pPr>
          </a:lstStyle>
          <a:p>
            <a:pPr marR="0" lvl="0">
              <a:spcAft>
                <a:spcPts val="0"/>
              </a:spcAft>
              <a:buClrTx/>
              <a:buFontTx/>
            </a:pPr>
            <a:r>
              <a:rPr lang="en-US" dirty="0"/>
              <a:t>Registration</a:t>
            </a:r>
          </a:p>
        </p:txBody>
      </p:sp>
      <p:sp>
        <p:nvSpPr>
          <p:cNvPr id="5" name="Google Shape;5256;p259">
            <a:extLst>
              <a:ext uri="{FF2B5EF4-FFF2-40B4-BE49-F238E27FC236}">
                <a16:creationId xmlns:a16="http://schemas.microsoft.com/office/drawing/2014/main" id="{01335C9A-0582-D7F1-AE7C-B76F8D0475BF}"/>
              </a:ext>
            </a:extLst>
          </p:cNvPr>
          <p:cNvSpPr/>
          <p:nvPr userDrawn="1"/>
        </p:nvSpPr>
        <p:spPr>
          <a:xfrm rot="10800000">
            <a:off x="7728508" y="2167475"/>
            <a:ext cx="2708976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371F7"/>
              </a:gs>
              <a:gs pos="100000">
                <a:srgbClr val="DB61A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16170-91E3-E962-1F5D-8DC673106A0C}"/>
              </a:ext>
            </a:extLst>
          </p:cNvPr>
          <p:cNvSpPr/>
          <p:nvPr userDrawn="1"/>
        </p:nvSpPr>
        <p:spPr>
          <a:xfrm>
            <a:off x="789485" y="1543384"/>
            <a:ext cx="4489637" cy="6698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4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 on Azure ☁️</a:t>
            </a:r>
            <a:endParaRPr lang="en-US" sz="2304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Google Shape;913;p51">
            <a:extLst>
              <a:ext uri="{FF2B5EF4-FFF2-40B4-BE49-F238E27FC236}">
                <a16:creationId xmlns:a16="http://schemas.microsoft.com/office/drawing/2014/main" id="{B1AF173B-4518-1325-9256-10B0F2E0928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89485" y="6440002"/>
            <a:ext cx="3210087" cy="2222500"/>
          </a:xfrm>
          <a:prstGeom prst="roundRect">
            <a:avLst>
              <a:gd name="adj" fmla="val 2522"/>
            </a:avLst>
          </a:prstGeom>
          <a:solidFill>
            <a:srgbClr val="090C0F"/>
          </a:solidFill>
          <a:ln w="9525" cap="flat" cmpd="sng">
            <a:solidFill>
              <a:srgbClr val="21262D"/>
            </a:solidFill>
            <a:prstDash val="solid"/>
            <a:round/>
            <a:headEnd type="none" w="sm" len="sm"/>
            <a:tailEnd type="none" w="sm" len="sm"/>
          </a:ln>
          <a:effectLst/>
        </p:spPr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21C195C4-0094-33DA-0D72-AAE5D555C0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655" y="6479889"/>
            <a:ext cx="5189579" cy="110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68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658322" indent="0">
              <a:buNone/>
              <a:defRPr/>
            </a:lvl2pPr>
            <a:lvl3pPr marL="1316645" indent="0">
              <a:buNone/>
              <a:defRPr/>
            </a:lvl3pPr>
            <a:lvl4pPr marL="1974967" indent="0">
              <a:buNone/>
              <a:defRPr/>
            </a:lvl4pPr>
            <a:lvl5pPr marL="2633289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693B1EA-A9E5-9AD0-5825-E28F6821B2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9583" y="7756352"/>
            <a:ext cx="5189579" cy="86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304" b="0" i="0" u="none" strike="noStrike" cap="none" dirty="0" smtClean="0">
                <a:solidFill>
                  <a:srgbClr val="D6A1F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  <a:sym typeface="Arial"/>
              </a:defRPr>
            </a:lvl1pPr>
            <a:lvl2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Speaker position</a:t>
            </a:r>
          </a:p>
        </p:txBody>
      </p:sp>
      <p:pic>
        <p:nvPicPr>
          <p:cNvPr id="11" name="Picture 10" descr="A colorful lines and dots&#10;&#10;Description automatically generated">
            <a:extLst>
              <a:ext uri="{FF2B5EF4-FFF2-40B4-BE49-F238E27FC236}">
                <a16:creationId xmlns:a16="http://schemas.microsoft.com/office/drawing/2014/main" id="{A9EC5136-CCFB-B4D7-797C-8D8BB1F55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10"/>
          <a:stretch/>
        </p:blipFill>
        <p:spPr>
          <a:xfrm>
            <a:off x="4281606" y="12179547"/>
            <a:ext cx="9145276" cy="987178"/>
          </a:xfrm>
          <a:prstGeom prst="rect">
            <a:avLst/>
          </a:prstGeom>
        </p:spPr>
      </p:pic>
      <p:pic>
        <p:nvPicPr>
          <p:cNvPr id="12" name="Picture 11" descr="A colorful lines and dots&#10;&#10;Description automatically generated">
            <a:extLst>
              <a:ext uri="{FF2B5EF4-FFF2-40B4-BE49-F238E27FC236}">
                <a16:creationId xmlns:a16="http://schemas.microsoft.com/office/drawing/2014/main" id="{399266DB-092D-A3F7-5EE7-85062E40A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2" b="80810"/>
          <a:stretch/>
        </p:blipFill>
        <p:spPr>
          <a:xfrm flipH="1">
            <a:off x="0" y="12179547"/>
            <a:ext cx="4281606" cy="9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4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87461" rtl="0" eaLnBrk="1" latinLnBrk="0" hangingPunct="1">
        <a:lnSpc>
          <a:spcPct val="90000"/>
        </a:lnSpc>
        <a:spcBef>
          <a:spcPct val="0"/>
        </a:spcBef>
        <a:buNone/>
        <a:defRPr sz="2592" b="1" kern="1200">
          <a:solidFill>
            <a:srgbClr val="EDA705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46865" indent="-246865" algn="l" defTabSz="98746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0595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23432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72805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22178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71551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24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97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70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F73373-AEAB-15FA-5B55-F76750FBF17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AB6C1-BC41-AFFB-E1F9-452348529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F4222A-6CA6-6BE3-2F8D-DCEC9809E29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1A95C7-2CF3-4EF4-1C98-807664FAC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1AD9A71-10D9-C5F8-6738-3D963B1DF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64FAE-84CD-BFBA-79E4-6753401B052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8214C-7FDF-3B9F-A434-7296BE9C6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2D7DE8-A4AE-EC94-990D-D5C80454396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A8372-55C9-857D-FD88-4750AA572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E0309-D494-14A9-15F3-7A3042826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351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rganaddtoDevOps xmlns="71e86426-1ada-4949-a1b5-bfa39cdce573">false</MorganaddtoDevOps>
    <UploadStatus xmlns="71e86426-1ada-4949-a1b5-bfa39cdce573">New</UploadStatus>
    <_ip_UnifiedCompliancePolicyUIAction xmlns="http://schemas.microsoft.com/sharepoint/v3" xsi:nil="true"/>
    <MediaServiceKeyPoints xmlns="71e86426-1ada-4949-a1b5-bfa39cdce573" xsi:nil="true"/>
    <lcf76f155ced4ddcb4097134ff3c332f xmlns="71e86426-1ada-4949-a1b5-bfa39cdce573">
      <Terms xmlns="http://schemas.microsoft.com/office/infopath/2007/PartnerControls"/>
    </lcf76f155ced4ddcb4097134ff3c332f>
    <_ip_UnifiedCompliancePolicyProperties xmlns="http://schemas.microsoft.com/sharepoint/v3" xsi:nil="true"/>
    <Note xmlns="71e86426-1ada-4949-a1b5-bfa39cdce573" xsi:nil="true"/>
    <_Flow_SignoffStatus xmlns="71e86426-1ada-4949-a1b5-bfa39cdce573" xsi:nil="true"/>
    <TaxCatchAll xmlns="230e9df3-be65-4c73-a93b-d1236ebd677e" xsi:nil="true"/>
    <VideoDescription xmlns="71e86426-1ada-4949-a1b5-bfa39cdce5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2429427FDE7448A8214BA078DB104" ma:contentTypeVersion="27" ma:contentTypeDescription="Create a new document." ma:contentTypeScope="" ma:versionID="252e8791d88bdeebe1ce94a5bcb7cc2f">
  <xsd:schema xmlns:xsd="http://www.w3.org/2001/XMLSchema" xmlns:xs="http://www.w3.org/2001/XMLSchema" xmlns:p="http://schemas.microsoft.com/office/2006/metadata/properties" xmlns:ns1="http://schemas.microsoft.com/sharepoint/v3" xmlns:ns2="71e86426-1ada-4949-a1b5-bfa39cdce573" xmlns:ns3="ec745c49-1a57-4180-aacb-c8edb14de041" xmlns:ns4="230e9df3-be65-4c73-a93b-d1236ebd677e" targetNamespace="http://schemas.microsoft.com/office/2006/metadata/properties" ma:root="true" ma:fieldsID="801602054a63c20ec8b75dbcb5041b76" ns1:_="" ns2:_="" ns3:_="" ns4:_="">
    <xsd:import namespace="http://schemas.microsoft.com/sharepoint/v3"/>
    <xsd:import namespace="71e86426-1ada-4949-a1b5-bfa39cdce573"/>
    <xsd:import namespace="ec745c49-1a57-4180-aacb-c8edb14de04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ServiceLocation" minOccurs="0"/>
                <xsd:element ref="ns2:Note" minOccurs="0"/>
                <xsd:element ref="ns2:MorganaddtoDevOp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UploadStatus" minOccurs="0"/>
                <xsd:element ref="ns2:MediaServiceSearchProperties" minOccurs="0"/>
                <xsd:element ref="ns2:MediaServiceDocTags" minOccurs="0"/>
                <xsd:element ref="ns2:Video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86426-1ada-4949-a1b5-bfa39cdce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_Flow_SignoffStatus" ma:index="22" nillable="true" ma:displayName="Status" ma:format="Dropdown" ma:internalName="Sign_x002d_off_x0020_status">
      <xsd:simpleType>
        <xsd:restriction base="dms:Choice">
          <xsd:enumeration value="Document Incomplete"/>
          <xsd:enumeration value="Document Partially Complete"/>
          <xsd:enumeration value="Document Reviewed"/>
          <xsd:enumeration value="Project Cancelled"/>
          <xsd:enumeration value="Document Complete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Note" ma:index="24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organaddtoDevOps" ma:index="25" nillable="true" ma:displayName="Added to DevOps?" ma:default="0" ma:format="Dropdown" ma:internalName="MorganaddtoDevOps">
      <xsd:simpleType>
        <xsd:restriction base="dms:Boolean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UploadStatus" ma:index="30" nillable="true" ma:displayName="Upload Status" ma:default="New" ma:format="Dropdown" ma:internalName="UploadStatus">
      <xsd:simpleType>
        <xsd:restriction base="dms:Choice">
          <xsd:enumeration value="Uploaded"/>
          <xsd:enumeration value="New"/>
        </xsd:restriction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2" nillable="true" ma:displayName="MediaServiceDocTags" ma:hidden="true" ma:internalName="MediaServiceDocTags" ma:readOnly="true">
      <xsd:simpleType>
        <xsd:restriction base="dms:Note"/>
      </xsd:simpleType>
    </xsd:element>
    <xsd:element name="VideoDescription" ma:index="33" nillable="true" ma:displayName="VideoDescription" ma:format="Dropdown" ma:internalName="Video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45c49-1a57-4180-aacb-c8edb14de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95bfeb0-1c0b-485b-b92a-4ba0292edda0}" ma:internalName="TaxCatchAll" ma:showField="CatchAllData" ma:web="ec745c49-1a57-4180-aacb-c8edb14de0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1AA60B-BE2E-45B1-863C-93FBA252CA95}">
  <ds:schemaRefs>
    <ds:schemaRef ds:uri="http://schemas.microsoft.com/office/2006/metadata/properties"/>
    <ds:schemaRef ds:uri="http://schemas.microsoft.com/office/infopath/2007/PartnerControls"/>
    <ds:schemaRef ds:uri="71e86426-1ada-4949-a1b5-bfa39cdce573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735E959-FCE7-487A-9239-B6E99F336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19567-8DA0-4858-B1CA-C122C65DDB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e86426-1ada-4949-a1b5-bfa39cdce573"/>
    <ds:schemaRef ds:uri="ec745c49-1a57-4180-aacb-c8edb14de04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Bold</vt:lpstr>
      <vt:lpstr>Segoe UI Semibold</vt:lpstr>
      <vt:lpstr>1_Tema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Zanoni</dc:creator>
  <cp:lastModifiedBy>Cynthia Zanoni</cp:lastModifiedBy>
  <cp:revision>88</cp:revision>
  <dcterms:created xsi:type="dcterms:W3CDTF">2020-08-05T16:50:35Z</dcterms:created>
  <dcterms:modified xsi:type="dcterms:W3CDTF">2023-07-25T14:56:16Z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0x0101003F42429427FDE7448A8214BA078DB104</vt:lpwstr>
  </property>
  <property fmtid="{D5CDD505-2E9C-101B-9397-08002B2CF9AE}" pid="3" name="MediaServiceImageTags">
    <vt:lpwstr/>
  </property>
</Properties>
</file>