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93" r:id="rId5"/>
  </p:sldMasterIdLst>
  <p:notesMasterIdLst>
    <p:notesMasterId r:id="rId16"/>
  </p:notesMasterIdLst>
  <p:handoutMasterIdLst>
    <p:handoutMasterId r:id="rId17"/>
  </p:handoutMasterIdLst>
  <p:sldIdLst>
    <p:sldId id="2147479546" r:id="rId6"/>
    <p:sldId id="2147480419" r:id="rId7"/>
    <p:sldId id="2147480420" r:id="rId8"/>
    <p:sldId id="2147479550" r:id="rId9"/>
    <p:sldId id="2147480421" r:id="rId10"/>
    <p:sldId id="2147480411" r:id="rId11"/>
    <p:sldId id="2147480417" r:id="rId12"/>
    <p:sldId id="2147480418" r:id="rId13"/>
    <p:sldId id="2147480422" r:id="rId14"/>
    <p:sldId id="2147480413" r:id="rId15"/>
  </p:sldIdLst>
  <p:sldSz cx="9144000" cy="5143500" type="screen16x9"/>
  <p:notesSz cx="6858000" cy="9144000"/>
  <p:embeddedFontLst>
    <p:embeddedFont>
      <p:font typeface="Consolas" panose="020B0609020204030204" pitchFamily="49" charset="0"/>
      <p:regular r:id="rId18"/>
      <p:bold r:id="rId19"/>
      <p:italic r:id="rId20"/>
      <p:boldItalic r:id="rId21"/>
    </p:embeddedFont>
    <p:embeddedFont>
      <p:font typeface="Roboto Mono" panose="00000009000000000000" pitchFamily="49" charset="0"/>
      <p:regular r:id="rId22"/>
      <p:bold r:id="rId23"/>
      <p:italic r:id="rId24"/>
      <p:boldItalic r:id="rId25"/>
    </p:embeddedFont>
    <p:embeddedFont>
      <p:font typeface="Segoe UI" panose="020B0502040204020203" pitchFamily="34" charset="0"/>
      <p:regular r:id="rId26"/>
      <p:bold r:id="rId27"/>
      <p:italic r:id="rId28"/>
      <p:boldItalic r:id="rId29"/>
    </p:embeddedFont>
    <p:embeddedFont>
      <p:font typeface="Segoe UI Bold" panose="020B0802040204020203" pitchFamily="34" charset="0"/>
      <p:bold r:id="rId30"/>
    </p:embeddedFont>
    <p:embeddedFont>
      <p:font typeface="Segoe UI Semibold" panose="020B0702040204020203" pitchFamily="34" charset="0"/>
      <p:bold r:id="rId31"/>
      <p:boldItalic r:id="rId32"/>
    </p:embeddedFont>
    <p:embeddedFont>
      <p:font typeface="Segoe UI Semilight" panose="020B0402040204020203" pitchFamily="34" charset="0"/>
      <p:regular r:id="rId33"/>
      <p: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elody Mileski" initials="" lastIdx="2" clrIdx="0"/>
  <p:cmAuthor id="1" name="Abril Ureña" initials="AU" lastIdx="1" clrIdx="1">
    <p:extLst>
      <p:ext uri="{19B8F6BF-5375-455C-9EA6-DF929625EA0E}">
        <p15:presenceInfo xmlns:p15="http://schemas.microsoft.com/office/powerpoint/2012/main" userId="S::abrilu@microsoft.com::07a6d0d9-2869-499b-9ff0-6443b585429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01A26"/>
    <a:srgbClr val="0D1117"/>
    <a:srgbClr val="A371F7"/>
    <a:srgbClr val="00A2FF"/>
    <a:srgbClr val="6E40C9"/>
    <a:srgbClr val="0A0C10"/>
    <a:srgbClr val="8B949E"/>
    <a:srgbClr val="FFFFFF"/>
    <a:srgbClr val="091F2C"/>
    <a:srgbClr val="8661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2C08C6-61CC-4A20-8B0E-2E94A4573A76}">
  <a:tblStyle styleId="{262C08C6-61CC-4A20-8B0E-2E94A4573A76}" styleName="Table_0">
    <a:wholeTbl>
      <a:tcTxStyle b="off" i="off">
        <a:font>
          <a:latin typeface="Arial"/>
          <a:ea typeface="Arial"/>
          <a:cs typeface="Arial"/>
        </a:font>
        <a:schemeClr val="lt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6471863-E244-492B-8FB2-187404EB6A6D}" styleName="Table_1">
    <a:wholeTbl>
      <a:tcTxStyle b="off" i="off">
        <a:font>
          <a:latin typeface="Helvetica Neue"/>
          <a:ea typeface="Helvetica Neue"/>
          <a:cs typeface="Helvetica Neue"/>
        </a:font>
        <a:srgbClr val="FFFFFF"/>
      </a:tcTxStyle>
      <a:tcStyle>
        <a:tcBdr>
          <a:left>
            <a:ln w="12700" cap="flat" cmpd="sng">
              <a:solidFill>
                <a:srgbClr val="D6D7D6"/>
              </a:solidFill>
              <a:prstDash val="solid"/>
              <a:round/>
              <a:headEnd type="none" w="sm" len="sm"/>
              <a:tailEnd type="none" w="sm" len="sm"/>
            </a:ln>
          </a:left>
          <a:right>
            <a:ln w="12700" cap="flat" cmpd="sng">
              <a:solidFill>
                <a:srgbClr val="D6D7D6"/>
              </a:solidFill>
              <a:prstDash val="solid"/>
              <a:round/>
              <a:headEnd type="none" w="sm" len="sm"/>
              <a:tailEnd type="none" w="sm" len="sm"/>
            </a:ln>
          </a:right>
          <a:top>
            <a:ln w="12700" cap="flat" cmpd="sng">
              <a:solidFill>
                <a:srgbClr val="D6D7D6"/>
              </a:solidFill>
              <a:prstDash val="solid"/>
              <a:round/>
              <a:headEnd type="none" w="sm" len="sm"/>
              <a:tailEnd type="none" w="sm" len="sm"/>
            </a:ln>
          </a:top>
          <a:bottom>
            <a:ln w="12700" cap="flat" cmpd="sng">
              <a:solidFill>
                <a:srgbClr val="D6D7D6"/>
              </a:solidFill>
              <a:prstDash val="solid"/>
              <a:round/>
              <a:headEnd type="none" w="sm" len="sm"/>
              <a:tailEnd type="none" w="sm" len="sm"/>
            </a:ln>
          </a:bottom>
          <a:insideH>
            <a:ln w="12700" cap="flat" cmpd="sng">
              <a:solidFill>
                <a:srgbClr val="D6D7D6"/>
              </a:solidFill>
              <a:prstDash val="solid"/>
              <a:round/>
              <a:headEnd type="none" w="sm" len="sm"/>
              <a:tailEnd type="none" w="sm" len="sm"/>
            </a:ln>
          </a:insideH>
          <a:insideV>
            <a:ln w="12700" cap="flat" cmpd="sng">
              <a:solidFill>
                <a:srgbClr val="D6D7D6"/>
              </a:solidFill>
              <a:prstDash val="solid"/>
              <a:round/>
              <a:headEnd type="none" w="sm" len="sm"/>
              <a:tailEnd type="none" w="sm" len="sm"/>
            </a:ln>
          </a:insideV>
        </a:tcBdr>
        <a:fill>
          <a:solidFill>
            <a:srgbClr val="FFFFFF">
              <a:alpha val="0"/>
            </a:srgbClr>
          </a:solidFill>
        </a:fill>
      </a:tcStyle>
    </a:wholeTbl>
    <a:band1H>
      <a:tcTxStyle/>
      <a:tcStyle>
        <a:tcBdr/>
      </a:tcStyle>
    </a:band1H>
    <a:band2H>
      <a:tcTxStyle b="off" i="off"/>
      <a:tcStyle>
        <a:tcBdr/>
        <a:fill>
          <a:solidFill>
            <a:srgbClr val="747676">
              <a:alpha val="63530"/>
            </a:srgbClr>
          </a:solidFill>
        </a:fill>
      </a:tcStyle>
    </a:band2H>
    <a:band1V>
      <a:tcTxStyle/>
      <a:tcStyle>
        <a:tcBdr/>
      </a:tcStyle>
    </a:band1V>
    <a:band2V>
      <a:tcTxStyle/>
      <a:tcStyle>
        <a:tcBdr/>
      </a:tcStyle>
    </a:band2V>
    <a:lastCol>
      <a:tcTxStyle/>
      <a:tcStyle>
        <a:tcBdr/>
      </a:tcStyle>
    </a:lastCol>
    <a:firstCol>
      <a:tcTxStyle b="on" i="off">
        <a:font>
          <a:latin typeface="Helvetica Neue"/>
          <a:ea typeface="Helvetica Neue"/>
          <a:cs typeface="Helvetica Neue"/>
        </a:font>
        <a:srgbClr val="FFFFFF"/>
      </a:tcTxStyle>
      <a:tcStyle>
        <a:tcBdr>
          <a:left>
            <a:ln w="12700" cap="flat" cmpd="sng">
              <a:solidFill>
                <a:srgbClr val="D6D6D6"/>
              </a:solidFill>
              <a:prstDash val="solid"/>
              <a:round/>
              <a:headEnd type="none" w="sm" len="sm"/>
              <a:tailEnd type="none" w="sm" len="sm"/>
            </a:ln>
          </a:left>
          <a:right>
            <a:ln w="25400" cap="flat" cmpd="sng">
              <a:solidFill>
                <a:srgbClr val="D6D7D6"/>
              </a:solidFill>
              <a:prstDash val="solid"/>
              <a:round/>
              <a:headEnd type="none" w="sm" len="sm"/>
              <a:tailEnd type="none" w="sm" len="sm"/>
            </a:ln>
          </a:right>
          <a:top>
            <a:ln w="12700" cap="flat" cmpd="sng">
              <a:solidFill>
                <a:srgbClr val="D6D7D6"/>
              </a:solidFill>
              <a:prstDash val="solid"/>
              <a:round/>
              <a:headEnd type="none" w="sm" len="sm"/>
              <a:tailEnd type="none" w="sm" len="sm"/>
            </a:ln>
          </a:top>
          <a:bottom>
            <a:ln w="12700" cap="flat" cmpd="sng">
              <a:solidFill>
                <a:srgbClr val="D6D7D6"/>
              </a:solidFill>
              <a:prstDash val="solid"/>
              <a:round/>
              <a:headEnd type="none" w="sm" len="sm"/>
              <a:tailEnd type="none" w="sm" len="sm"/>
            </a:ln>
          </a:bottom>
          <a:insideH>
            <a:ln w="12700" cap="flat" cmpd="sng">
              <a:solidFill>
                <a:srgbClr val="D6D7D6"/>
              </a:solidFill>
              <a:prstDash val="solid"/>
              <a:round/>
              <a:headEnd type="none" w="sm" len="sm"/>
              <a:tailEnd type="none" w="sm" len="sm"/>
            </a:ln>
          </a:insideH>
          <a:insideV>
            <a:ln w="12700" cap="flat" cmpd="sng">
              <a:solidFill>
                <a:srgbClr val="D6D7D6"/>
              </a:solidFill>
              <a:prstDash val="solid"/>
              <a:round/>
              <a:headEnd type="none" w="sm" len="sm"/>
              <a:tailEnd type="none" w="sm" len="sm"/>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cmpd="sng">
              <a:solidFill>
                <a:srgbClr val="D6D7D6"/>
              </a:solidFill>
              <a:prstDash val="solid"/>
              <a:round/>
              <a:headEnd type="none" w="sm" len="sm"/>
              <a:tailEnd type="none" w="sm" len="sm"/>
            </a:ln>
          </a:left>
          <a:right>
            <a:ln w="12700" cap="flat" cmpd="sng">
              <a:solidFill>
                <a:srgbClr val="D6D7D6"/>
              </a:solidFill>
              <a:prstDash val="solid"/>
              <a:round/>
              <a:headEnd type="none" w="sm" len="sm"/>
              <a:tailEnd type="none" w="sm" len="sm"/>
            </a:ln>
          </a:right>
          <a:top>
            <a:ln w="25400" cap="flat" cmpd="sng">
              <a:solidFill>
                <a:srgbClr val="D6D7D6"/>
              </a:solidFill>
              <a:prstDash val="solid"/>
              <a:round/>
              <a:headEnd type="none" w="sm" len="sm"/>
              <a:tailEnd type="none" w="sm" len="sm"/>
            </a:ln>
          </a:top>
          <a:bottom>
            <a:ln w="12700" cap="flat" cmpd="sng">
              <a:solidFill>
                <a:srgbClr val="D6D6D6"/>
              </a:solidFill>
              <a:prstDash val="solid"/>
              <a:round/>
              <a:headEnd type="none" w="sm" len="sm"/>
              <a:tailEnd type="none" w="sm" len="sm"/>
            </a:ln>
          </a:bottom>
          <a:insideH>
            <a:ln w="12700" cap="flat" cmpd="sng">
              <a:solidFill>
                <a:srgbClr val="D6D7D6"/>
              </a:solidFill>
              <a:prstDash val="solid"/>
              <a:round/>
              <a:headEnd type="none" w="sm" len="sm"/>
              <a:tailEnd type="none" w="sm" len="sm"/>
            </a:ln>
          </a:insideH>
          <a:insideV>
            <a:ln w="12700" cap="flat" cmpd="sng">
              <a:solidFill>
                <a:srgbClr val="D6D7D6"/>
              </a:solidFill>
              <a:prstDash val="solid"/>
              <a:round/>
              <a:headEnd type="none" w="sm" len="sm"/>
              <a:tailEnd type="none" w="sm" len="sm"/>
            </a:ln>
          </a:insideV>
        </a:tcBdr>
        <a:fill>
          <a:solidFill>
            <a:srgbClr val="032650"/>
          </a:solidFill>
        </a:fill>
      </a:tcStyle>
    </a:lastRow>
    <a:seCell>
      <a:tcTxStyle/>
      <a:tcStyle>
        <a:tcBdr/>
      </a:tcStyle>
    </a:seCell>
    <a:swCell>
      <a:tcTxStyle/>
      <a:tcStyle>
        <a:tcBdr/>
      </a:tcStyle>
    </a:swCell>
    <a:firstRow>
      <a:tcTxStyle b="on" i="off">
        <a:font>
          <a:latin typeface="Helvetica Neue"/>
          <a:ea typeface="Helvetica Neue"/>
          <a:cs typeface="Helvetica Neue"/>
        </a:font>
        <a:srgbClr val="FFFFFF"/>
      </a:tcTxStyle>
      <a:tcStyle>
        <a:tcBdr>
          <a:left>
            <a:ln w="12700" cap="flat" cmpd="sng">
              <a:solidFill>
                <a:srgbClr val="D6D7D6"/>
              </a:solidFill>
              <a:prstDash val="solid"/>
              <a:round/>
              <a:headEnd type="none" w="sm" len="sm"/>
              <a:tailEnd type="none" w="sm" len="sm"/>
            </a:ln>
          </a:left>
          <a:right>
            <a:ln w="12700" cap="flat" cmpd="sng">
              <a:solidFill>
                <a:srgbClr val="D6D7D6"/>
              </a:solidFill>
              <a:prstDash val="solid"/>
              <a:round/>
              <a:headEnd type="none" w="sm" len="sm"/>
              <a:tailEnd type="none" w="sm" len="sm"/>
            </a:ln>
          </a:right>
          <a:top>
            <a:ln w="12700" cap="flat" cmpd="sng">
              <a:solidFill>
                <a:srgbClr val="D6D6D6"/>
              </a:solidFill>
              <a:prstDash val="solid"/>
              <a:round/>
              <a:headEnd type="none" w="sm" len="sm"/>
              <a:tailEnd type="none" w="sm" len="sm"/>
            </a:ln>
          </a:top>
          <a:bottom>
            <a:ln w="25400" cap="flat" cmpd="sng">
              <a:solidFill>
                <a:srgbClr val="D6D7D6"/>
              </a:solidFill>
              <a:prstDash val="solid"/>
              <a:round/>
              <a:headEnd type="none" w="sm" len="sm"/>
              <a:tailEnd type="none" w="sm" len="sm"/>
            </a:ln>
          </a:bottom>
          <a:insideH>
            <a:ln w="12700" cap="flat" cmpd="sng">
              <a:solidFill>
                <a:srgbClr val="D6D7D6"/>
              </a:solidFill>
              <a:prstDash val="solid"/>
              <a:round/>
              <a:headEnd type="none" w="sm" len="sm"/>
              <a:tailEnd type="none" w="sm" len="sm"/>
            </a:ln>
          </a:insideH>
          <a:insideV>
            <a:ln w="12700" cap="flat" cmpd="sng">
              <a:solidFill>
                <a:srgbClr val="D6D7D6"/>
              </a:solidFill>
              <a:prstDash val="solid"/>
              <a:round/>
              <a:headEnd type="none" w="sm" len="sm"/>
              <a:tailEnd type="none" w="sm" len="sm"/>
            </a:ln>
          </a:insideV>
        </a:tcBdr>
        <a:fill>
          <a:solidFill>
            <a:srgbClr val="032650"/>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690" autoAdjust="0"/>
  </p:normalViewPr>
  <p:slideViewPr>
    <p:cSldViewPr snapToGrid="0">
      <p:cViewPr varScale="1">
        <p:scale>
          <a:sx n="98" d="100"/>
          <a:sy n="98" d="100"/>
        </p:scale>
        <p:origin x="1018" y="67"/>
      </p:cViewPr>
      <p:guideLst>
        <p:guide orient="horz" pos="1620"/>
        <p:guide pos="288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72" d="100"/>
          <a:sy n="72" d="100"/>
        </p:scale>
        <p:origin x="301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tableStyles" Target="tableStyles.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commentAuthors" Target="commentAuthors.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891CDB9-3556-F85C-F9CA-B6C3C5F756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E545865-6EB0-12BE-1E96-9F9DDDFFF7D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04BD68-A708-4711-865F-9B9D605C138A}" type="datetimeFigureOut">
              <a:rPr lang="en-US" smtClean="0"/>
              <a:t>7/26/2023</a:t>
            </a:fld>
            <a:endParaRPr lang="en-US"/>
          </a:p>
        </p:txBody>
      </p:sp>
      <p:sp>
        <p:nvSpPr>
          <p:cNvPr id="4" name="Footer Placeholder 3">
            <a:extLst>
              <a:ext uri="{FF2B5EF4-FFF2-40B4-BE49-F238E27FC236}">
                <a16:creationId xmlns:a16="http://schemas.microsoft.com/office/drawing/2014/main" id="{6E6C3189-1CC9-F46C-397E-9357BC9C5A6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6D7DA2-D66D-996F-CB2A-7D677087B9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BE8999B-F241-4FBA-BC2C-1D584F29141E}" type="slidenum">
              <a:rPr lang="en-US" smtClean="0"/>
              <a:t>‹#›</a:t>
            </a:fld>
            <a:endParaRPr lang="en-US"/>
          </a:p>
        </p:txBody>
      </p:sp>
    </p:spTree>
    <p:extLst>
      <p:ext uri="{BB962C8B-B14F-4D97-AF65-F5344CB8AC3E}">
        <p14:creationId xmlns:p14="http://schemas.microsoft.com/office/powerpoint/2010/main" val="155026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b="1" dirty="0">
                <a:solidFill>
                  <a:srgbClr val="252525"/>
                </a:solidFill>
                <a:effectLst/>
              </a:rPr>
              <a:t>Enterprise-grade Reference Architecture for JavaScript with 8 core scenarios</a:t>
            </a:r>
            <a:endParaRPr lang="en-US" dirty="0">
              <a:solidFill>
                <a:srgbClr val="252525"/>
              </a:solidFill>
              <a:effectLst/>
            </a:endParaRPr>
          </a:p>
          <a:p>
            <a:pPr>
              <a:buFont typeface="Arial" panose="020B0604020202020204" pitchFamily="34" charset="0"/>
              <a:buChar char="•"/>
            </a:pPr>
            <a:r>
              <a:rPr lang="en-US" dirty="0">
                <a:solidFill>
                  <a:srgbClr val="252525"/>
                </a:solidFill>
                <a:effectLst/>
              </a:rPr>
              <a:t>Contoso Real Estate is an Open-Source Enterprise-grade Reference Architecture for JavaScript based on a composable architecture with 8 core scenarios, showing best practices like </a:t>
            </a:r>
            <a:r>
              <a:rPr lang="en-US" dirty="0" err="1">
                <a:solidFill>
                  <a:srgbClr val="252525"/>
                </a:solidFill>
                <a:effectLst/>
              </a:rPr>
              <a:t>monorepo</a:t>
            </a:r>
            <a:r>
              <a:rPr lang="en-US" dirty="0">
                <a:solidFill>
                  <a:srgbClr val="252525"/>
                </a:solidFill>
                <a:effectLst/>
              </a:rPr>
              <a:t> usage (for multi-team and multi-project coordination), </a:t>
            </a:r>
            <a:r>
              <a:rPr lang="en-US" dirty="0" err="1">
                <a:solidFill>
                  <a:srgbClr val="252525"/>
                </a:solidFill>
                <a:effectLst/>
              </a:rPr>
              <a:t>devcontainers</a:t>
            </a:r>
            <a:r>
              <a:rPr lang="en-US" dirty="0">
                <a:solidFill>
                  <a:srgbClr val="252525"/>
                </a:solidFill>
                <a:effectLst/>
              </a:rPr>
              <a:t> (for </a:t>
            </a:r>
            <a:r>
              <a:rPr lang="en-US" dirty="0" err="1">
                <a:solidFill>
                  <a:srgbClr val="252525"/>
                </a:solidFill>
                <a:effectLst/>
              </a:rPr>
              <a:t>Codespaces</a:t>
            </a:r>
            <a:r>
              <a:rPr lang="en-US" dirty="0">
                <a:solidFill>
                  <a:srgbClr val="252525"/>
                </a:solidFill>
                <a:effectLst/>
              </a:rPr>
              <a:t>), built-in documentation (for self-guided exploration), micro-frontends, and more.</a:t>
            </a:r>
          </a:p>
          <a:p>
            <a:pPr marL="158750" indent="0">
              <a:buNone/>
            </a:pPr>
            <a:r>
              <a:rPr lang="en-US" b="1" dirty="0">
                <a:solidFill>
                  <a:srgbClr val="252525"/>
                </a:solidFill>
                <a:effectLst/>
              </a:rPr>
              <a:t>Best-in-class developer tools, from code to the cloud</a:t>
            </a:r>
            <a:endParaRPr lang="en-US" dirty="0">
              <a:solidFill>
                <a:srgbClr val="252525"/>
              </a:solidFill>
              <a:effectLst/>
            </a:endParaRPr>
          </a:p>
          <a:p>
            <a:pPr>
              <a:buFont typeface="Arial" panose="020B0604020202020204" pitchFamily="34" charset="0"/>
              <a:buChar char="•"/>
            </a:pPr>
            <a:r>
              <a:rPr lang="en-US" dirty="0">
                <a:solidFill>
                  <a:srgbClr val="252525"/>
                </a:solidFill>
                <a:effectLst/>
              </a:rPr>
              <a:t>From authoring in VS Code to testing with Playwright, deploying with Azure Dev CLI, automating with GitHub Actions, and featuring a fully fledged, no additional configuration needed, developer environment on </a:t>
            </a:r>
            <a:r>
              <a:rPr lang="en-US" dirty="0" err="1">
                <a:solidFill>
                  <a:srgbClr val="252525"/>
                </a:solidFill>
                <a:effectLst/>
              </a:rPr>
              <a:t>Github</a:t>
            </a:r>
            <a:r>
              <a:rPr lang="en-US" dirty="0">
                <a:solidFill>
                  <a:srgbClr val="252525"/>
                </a:solidFill>
                <a:effectLst/>
              </a:rPr>
              <a:t> </a:t>
            </a:r>
            <a:r>
              <a:rPr lang="en-US" dirty="0" err="1">
                <a:solidFill>
                  <a:srgbClr val="252525"/>
                </a:solidFill>
                <a:effectLst/>
              </a:rPr>
              <a:t>Codespaces</a:t>
            </a:r>
            <a:r>
              <a:rPr lang="en-US" dirty="0">
                <a:solidFill>
                  <a:srgbClr val="252525"/>
                </a:solidFill>
                <a:effectLst/>
              </a:rPr>
              <a:t>. Plus, early insights into using AI assistance with GitHub Copilot</a:t>
            </a:r>
          </a:p>
        </p:txBody>
      </p:sp>
    </p:spTree>
    <p:extLst>
      <p:ext uri="{BB962C8B-B14F-4D97-AF65-F5344CB8AC3E}">
        <p14:creationId xmlns:p14="http://schemas.microsoft.com/office/powerpoint/2010/main" val="131444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b="1" dirty="0">
                <a:solidFill>
                  <a:srgbClr val="252525"/>
                </a:solidFill>
                <a:effectLst/>
              </a:rPr>
              <a:t>Composable architecture</a:t>
            </a:r>
            <a:r>
              <a:rPr lang="en-US" dirty="0">
                <a:solidFill>
                  <a:srgbClr val="252525"/>
                </a:solidFill>
                <a:effectLst/>
              </a:rPr>
              <a:t> is a design pattern that allows developers to create reusable components to build applications more quickly and easily. This pattern has been gaining popularity in recent years as businesses strive to reduce the time needed to develop and deploy new applications.</a:t>
            </a:r>
          </a:p>
          <a:p>
            <a:pPr marL="158750" indent="0">
              <a:buNone/>
            </a:pPr>
            <a:endParaRPr lang="en-US" dirty="0">
              <a:solidFill>
                <a:srgbClr val="252525"/>
              </a:solidFill>
              <a:effectLst/>
            </a:endParaRPr>
          </a:p>
          <a:p>
            <a:pPr marL="158750" indent="0">
              <a:buNone/>
            </a:pPr>
            <a:r>
              <a:rPr lang="en-US" b="1" dirty="0">
                <a:solidFill>
                  <a:srgbClr val="252525"/>
                </a:solidFill>
                <a:effectLst/>
              </a:rPr>
              <a:t>Advantages of using composable architecture:</a:t>
            </a:r>
            <a:endParaRPr lang="en-US" dirty="0">
              <a:solidFill>
                <a:srgbClr val="252525"/>
              </a:solidFill>
              <a:effectLst/>
            </a:endParaRPr>
          </a:p>
          <a:p>
            <a:pPr>
              <a:buFont typeface="Arial" panose="020B0604020202020204" pitchFamily="34" charset="0"/>
              <a:buChar char="•"/>
            </a:pPr>
            <a:r>
              <a:rPr lang="en-US" b="1" dirty="0">
                <a:solidFill>
                  <a:srgbClr val="252525"/>
                </a:solidFill>
                <a:effectLst/>
              </a:rPr>
              <a:t>Reusability</a:t>
            </a:r>
            <a:r>
              <a:rPr lang="en-US" dirty="0">
                <a:solidFill>
                  <a:srgbClr val="252525"/>
                </a:solidFill>
                <a:effectLst/>
              </a:rPr>
              <a:t>: components can be reused in different parts of the application.</a:t>
            </a:r>
          </a:p>
          <a:p>
            <a:pPr>
              <a:buFont typeface="Arial" panose="020B0604020202020204" pitchFamily="34" charset="0"/>
              <a:buChar char="•"/>
            </a:pPr>
            <a:r>
              <a:rPr lang="en-US" b="1" dirty="0">
                <a:solidFill>
                  <a:srgbClr val="252525"/>
                </a:solidFill>
                <a:effectLst/>
              </a:rPr>
              <a:t>Scalability</a:t>
            </a:r>
            <a:r>
              <a:rPr lang="en-US" dirty="0">
                <a:solidFill>
                  <a:srgbClr val="252525"/>
                </a:solidFill>
                <a:effectLst/>
              </a:rPr>
              <a:t>: the application can be scaled horizontally; that is, it can be divided into smaller parts, and each part can be developed by a different team.</a:t>
            </a:r>
          </a:p>
          <a:p>
            <a:pPr>
              <a:buFont typeface="Arial" panose="020B0604020202020204" pitchFamily="34" charset="0"/>
              <a:buChar char="•"/>
            </a:pPr>
            <a:r>
              <a:rPr lang="en-US" b="1" dirty="0">
                <a:solidFill>
                  <a:srgbClr val="252525"/>
                </a:solidFill>
                <a:effectLst/>
              </a:rPr>
              <a:t>Maintainability: </a:t>
            </a:r>
            <a:r>
              <a:rPr lang="en-US" b="0" dirty="0">
                <a:solidFill>
                  <a:srgbClr val="252525"/>
                </a:solidFill>
                <a:effectLst/>
              </a:rPr>
              <a:t>t</a:t>
            </a:r>
            <a:r>
              <a:rPr lang="en-US" dirty="0">
                <a:solidFill>
                  <a:srgbClr val="252525"/>
                </a:solidFill>
                <a:effectLst/>
              </a:rPr>
              <a:t>he application can be maintained more easily as each component is responsible for a specific functionality.</a:t>
            </a:r>
          </a:p>
        </p:txBody>
      </p:sp>
    </p:spTree>
    <p:extLst>
      <p:ext uri="{BB962C8B-B14F-4D97-AF65-F5344CB8AC3E}">
        <p14:creationId xmlns:p14="http://schemas.microsoft.com/office/powerpoint/2010/main" val="743179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Contoso Real Estate has 8 scenarios, including a static web app with a serverless backend, integrated monitoring and insights, micro-frontends, built-in authentication, containerized payments, intelligent search, and performance optimization.</a:t>
            </a:r>
          </a:p>
        </p:txBody>
      </p:sp>
    </p:spTree>
    <p:extLst>
      <p:ext uri="{BB962C8B-B14F-4D97-AF65-F5344CB8AC3E}">
        <p14:creationId xmlns:p14="http://schemas.microsoft.com/office/powerpoint/2010/main" val="2423539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rgbClr val="252525"/>
                </a:solidFill>
                <a:effectLst/>
              </a:rPr>
              <a:t>In our workshop, we will cover the use of GitHub </a:t>
            </a:r>
            <a:r>
              <a:rPr lang="en-US" dirty="0" err="1">
                <a:solidFill>
                  <a:srgbClr val="252525"/>
                </a:solidFill>
                <a:effectLst/>
              </a:rPr>
              <a:t>Codespaces</a:t>
            </a:r>
            <a:r>
              <a:rPr lang="en-US" dirty="0">
                <a:solidFill>
                  <a:srgbClr val="252525"/>
                </a:solidFill>
                <a:effectLst/>
              </a:rPr>
              <a:t> as our main development environment and the creation of an API in version 4 of the Node.js programming model using Azure Functions and Azure Cosmos DB. Finally, let's learn how to run and deploy the project with the Azure Static Web Apps CLI.</a:t>
            </a:r>
          </a:p>
          <a:p>
            <a:pPr marL="158750" indent="0">
              <a:buNone/>
            </a:pPr>
            <a:endParaRPr lang="en-US" dirty="0"/>
          </a:p>
        </p:txBody>
      </p:sp>
    </p:spTree>
    <p:extLst>
      <p:ext uri="{BB962C8B-B14F-4D97-AF65-F5344CB8AC3E}">
        <p14:creationId xmlns:p14="http://schemas.microsoft.com/office/powerpoint/2010/main" val="464567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4"/>
        <p:cNvGrpSpPr/>
        <p:nvPr/>
      </p:nvGrpSpPr>
      <p:grpSpPr>
        <a:xfrm>
          <a:off x="0" y="0"/>
          <a:ext cx="0" cy="0"/>
          <a:chOff x="0" y="0"/>
          <a:chExt cx="0" cy="0"/>
        </a:xfrm>
      </p:grpSpPr>
      <p:sp>
        <p:nvSpPr>
          <p:cNvPr id="5245" name="Google Shape;5245;g1262c50b52c_0_38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6" name="Google Shape;5246;g1262c50b52c_0_3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solidFill>
                  <a:srgbClr val="252525"/>
                </a:solidFill>
                <a:effectLst/>
              </a:rPr>
              <a:t>All you need to get started is a GitHub account to use </a:t>
            </a:r>
            <a:r>
              <a:rPr lang="en-US" dirty="0" err="1">
                <a:solidFill>
                  <a:srgbClr val="252525"/>
                </a:solidFill>
                <a:effectLst/>
              </a:rPr>
              <a:t>Codespaces</a:t>
            </a:r>
            <a:r>
              <a:rPr lang="en-US" dirty="0">
                <a:solidFill>
                  <a:srgbClr val="252525"/>
                </a:solidFill>
                <a:effectLst/>
              </a:rPr>
              <a:t> and Copilot and an Azure account to create the cloud services we'll learn about throughout the workshop.</a:t>
            </a:r>
          </a:p>
          <a:p>
            <a:r>
              <a:rPr lang="en-US" dirty="0">
                <a:solidFill>
                  <a:srgbClr val="252525"/>
                </a:solidFill>
                <a:effectLst/>
              </a:rPr>
              <a:t>If you're a student, you can sign up for the GitHub Student Developer Pack benefit program to get access to GitHub Copilot for free, 90 hours of GitHub </a:t>
            </a:r>
            <a:r>
              <a:rPr lang="en-US" dirty="0" err="1">
                <a:solidFill>
                  <a:srgbClr val="252525"/>
                </a:solidFill>
                <a:effectLst/>
              </a:rPr>
              <a:t>Codespaces</a:t>
            </a:r>
            <a:r>
              <a:rPr lang="en-US" dirty="0">
                <a:solidFill>
                  <a:srgbClr val="252525"/>
                </a:solidFill>
                <a:effectLst/>
              </a:rPr>
              <a:t>, and activate the Azure for Students offer, which gives you $100 in credits on Azure+ 25 free services for 1 year (can be renewed).</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738331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4"/>
        <p:cNvGrpSpPr/>
        <p:nvPr/>
      </p:nvGrpSpPr>
      <p:grpSpPr>
        <a:xfrm>
          <a:off x="0" y="0"/>
          <a:ext cx="0" cy="0"/>
          <a:chOff x="0" y="0"/>
          <a:chExt cx="0" cy="0"/>
        </a:xfrm>
      </p:grpSpPr>
      <p:sp>
        <p:nvSpPr>
          <p:cNvPr id="5245" name="Google Shape;5245;g1262c50b52c_0_38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6" name="Google Shape;5246;g1262c50b52c_0_3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0" dirty="0">
                <a:solidFill>
                  <a:srgbClr val="CCCCCC"/>
                </a:solidFill>
                <a:effectLst/>
                <a:latin typeface="Consolas" panose="020B0609020204030204" pitchFamily="49" charset="0"/>
              </a:rPr>
              <a:t>GitHub </a:t>
            </a:r>
            <a:r>
              <a:rPr lang="en-US" b="0" dirty="0" err="1">
                <a:solidFill>
                  <a:srgbClr val="CCCCCC"/>
                </a:solidFill>
                <a:effectLst/>
                <a:latin typeface="Consolas" panose="020B0609020204030204" pitchFamily="49" charset="0"/>
              </a:rPr>
              <a:t>Codespaces</a:t>
            </a:r>
            <a:r>
              <a:rPr lang="en-US" b="0" dirty="0">
                <a:solidFill>
                  <a:srgbClr val="CCCCCC"/>
                </a:solidFill>
                <a:effectLst/>
                <a:latin typeface="Consolas" panose="020B0609020204030204" pitchFamily="49" charset="0"/>
              </a:rPr>
              <a:t> is a cloud-hosted development environment. When you work in a </a:t>
            </a:r>
            <a:r>
              <a:rPr lang="en-US" b="0" dirty="0" err="1">
                <a:solidFill>
                  <a:srgbClr val="CCCCCC"/>
                </a:solidFill>
                <a:effectLst/>
                <a:latin typeface="Consolas" panose="020B0609020204030204" pitchFamily="49" charset="0"/>
              </a:rPr>
              <a:t>Codespace</a:t>
            </a:r>
            <a:r>
              <a:rPr lang="en-US" b="0" dirty="0">
                <a:solidFill>
                  <a:srgbClr val="CCCCCC"/>
                </a:solidFill>
                <a:effectLst/>
                <a:latin typeface="Consolas" panose="020B0609020204030204" pitchFamily="49" charset="0"/>
              </a:rPr>
              <a:t>, the environment you're working in is created using a development container, or dev container, hosted on a virtual machine. Development containers, or dev containers, are Docker containers that are specifically configured to provide a complete development environment. You can configure the dev container for a repository so that </a:t>
            </a:r>
            <a:r>
              <a:rPr lang="en-US" b="0" dirty="0" err="1">
                <a:solidFill>
                  <a:srgbClr val="CCCCCC"/>
                </a:solidFill>
                <a:effectLst/>
                <a:latin typeface="Consolas" panose="020B0609020204030204" pitchFamily="49" charset="0"/>
              </a:rPr>
              <a:t>Codespaces</a:t>
            </a:r>
            <a:r>
              <a:rPr lang="en-US" b="0" dirty="0">
                <a:solidFill>
                  <a:srgbClr val="CCCCCC"/>
                </a:solidFill>
                <a:effectLst/>
                <a:latin typeface="Consolas" panose="020B0609020204030204" pitchFamily="49" charset="0"/>
              </a:rPr>
              <a:t> created for that repository provide a custom development environment, complete with all the tools and runtimes you need to work on a specific project.</a:t>
            </a:r>
          </a:p>
        </p:txBody>
      </p:sp>
    </p:spTree>
    <p:extLst>
      <p:ext uri="{BB962C8B-B14F-4D97-AF65-F5344CB8AC3E}">
        <p14:creationId xmlns:p14="http://schemas.microsoft.com/office/powerpoint/2010/main" val="2402787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4"/>
        <p:cNvGrpSpPr/>
        <p:nvPr/>
      </p:nvGrpSpPr>
      <p:grpSpPr>
        <a:xfrm>
          <a:off x="0" y="0"/>
          <a:ext cx="0" cy="0"/>
          <a:chOff x="0" y="0"/>
          <a:chExt cx="0" cy="0"/>
        </a:xfrm>
      </p:grpSpPr>
      <p:sp>
        <p:nvSpPr>
          <p:cNvPr id="5245" name="Google Shape;5245;g1262c50b52c_0_38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6" name="Google Shape;5246;g1262c50b52c_0_3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n-US" b="0" i="0" dirty="0">
                <a:solidFill>
                  <a:srgbClr val="4D5156"/>
                </a:solidFill>
                <a:effectLst/>
                <a:latin typeface="Google Sans"/>
              </a:rPr>
              <a:t>GitHub Copilot is </a:t>
            </a:r>
            <a:r>
              <a:rPr lang="en-US" b="0" i="0" dirty="0">
                <a:solidFill>
                  <a:srgbClr val="040C28"/>
                </a:solidFill>
                <a:effectLst/>
                <a:latin typeface="Google Sans"/>
              </a:rPr>
              <a:t>an AI pair programmer that offers autocomplete-style suggestions as you code</a:t>
            </a:r>
            <a:r>
              <a:rPr lang="en-US" b="0" i="0" dirty="0">
                <a:solidFill>
                  <a:srgbClr val="4D5156"/>
                </a:solidFill>
                <a:effectLst/>
                <a:latin typeface="Google Sans"/>
              </a:rPr>
              <a:t>. You can receive suggestions from GitHub Copilot either by starting to write the code you want to use, or by writing a natural language comment describing what you want the code to do.  It </a:t>
            </a:r>
            <a:r>
              <a:rPr lang="en-US" dirty="0"/>
              <a:t>is available where you want it. On your desktop using popular IDEs (Visual Studio Code, Visual Studio, JetBrains, </a:t>
            </a:r>
            <a:r>
              <a:rPr lang="en-US" dirty="0" err="1"/>
              <a:t>Neovim</a:t>
            </a:r>
            <a:r>
              <a:rPr lang="en-US" dirty="0"/>
              <a:t>) or in your browser using GitHub </a:t>
            </a:r>
            <a:r>
              <a:rPr lang="en-US" dirty="0" err="1"/>
              <a:t>Codespaces</a:t>
            </a:r>
            <a:r>
              <a:rPr lang="en-US" dirty="0"/>
              <a:t>.</a:t>
            </a:r>
          </a:p>
          <a:p>
            <a:pPr marL="158750" indent="0" algn="l">
              <a:buNone/>
            </a:pPr>
            <a:endParaRPr lang="en-US" dirty="0"/>
          </a:p>
          <a:p>
            <a:pPr marL="158750" indent="0" algn="l">
              <a:buNone/>
            </a:pPr>
            <a:r>
              <a:rPr lang="en-US" b="0" i="0" dirty="0">
                <a:solidFill>
                  <a:srgbClr val="656D76"/>
                </a:solidFill>
                <a:effectLst/>
                <a:latin typeface="Mona Sans"/>
              </a:rPr>
              <a:t>GitHub Copilot is powered by Codex, a generative pretrained AI model created by OpenAI. It has been trained on natural language text and source code from publicly available sources, including code in public repositories on GitHub.</a:t>
            </a: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877038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4"/>
        <p:cNvGrpSpPr/>
        <p:nvPr/>
      </p:nvGrpSpPr>
      <p:grpSpPr>
        <a:xfrm>
          <a:off x="0" y="0"/>
          <a:ext cx="0" cy="0"/>
          <a:chOff x="0" y="0"/>
          <a:chExt cx="0" cy="0"/>
        </a:xfrm>
      </p:grpSpPr>
      <p:sp>
        <p:nvSpPr>
          <p:cNvPr id="5245" name="Google Shape;5245;g1262c50b52c_0_38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6" name="Google Shape;5246;g1262c50b52c_0_3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Note: you can show how to enable codespaces https://docs.github.com/en/codespaces/getting-started/quickstart</a:t>
            </a:r>
            <a:endParaRPr dirty="0"/>
          </a:p>
        </p:txBody>
      </p:sp>
    </p:spTree>
    <p:extLst>
      <p:ext uri="{BB962C8B-B14F-4D97-AF65-F5344CB8AC3E}">
        <p14:creationId xmlns:p14="http://schemas.microsoft.com/office/powerpoint/2010/main" val="2283398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1107746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D1117"/>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E027C09-4D65-B3BB-BD31-9A6D929EA65E}"/>
              </a:ext>
            </a:extLst>
          </p:cNvPr>
          <p:cNvSpPr>
            <a:spLocks noGrp="1"/>
          </p:cNvSpPr>
          <p:nvPr>
            <p:ph type="ctrTitle" hasCustomPrompt="1"/>
          </p:nvPr>
        </p:nvSpPr>
        <p:spPr>
          <a:xfrm>
            <a:off x="469535" y="1207617"/>
            <a:ext cx="4969239" cy="1344118"/>
          </a:xfrm>
          <a:prstGeom prst="rect">
            <a:avLst/>
          </a:prstGeom>
        </p:spPr>
        <p:txBody>
          <a:bodyPr/>
          <a:lstStyle>
            <a:lvl1pPr>
              <a:defRPr lang="en-US" sz="3600" b="1" i="0" u="none" strike="noStrike" cap="none" spc="-50" baseline="0">
                <a:solidFill>
                  <a:schemeClr val="bg1"/>
                </a:solidFill>
                <a:latin typeface="Segoe UI Bold"/>
                <a:cs typeface="Segoe UI Bold"/>
                <a:sym typeface="Arial"/>
              </a:defRPr>
            </a:lvl1pPr>
          </a:lstStyle>
          <a:p>
            <a:pPr marR="0" lvl="0">
              <a:spcAft>
                <a:spcPts val="0"/>
              </a:spcAft>
              <a:buClrTx/>
              <a:buFontTx/>
            </a:pPr>
            <a:r>
              <a:rPr lang="en-US" dirty="0"/>
              <a:t>Session name and reference</a:t>
            </a:r>
          </a:p>
        </p:txBody>
      </p:sp>
      <p:pic>
        <p:nvPicPr>
          <p:cNvPr id="14" name="Twitter" descr="Twitter">
            <a:extLst>
              <a:ext uri="{FF2B5EF4-FFF2-40B4-BE49-F238E27FC236}">
                <a16:creationId xmlns:a16="http://schemas.microsoft.com/office/drawing/2014/main" id="{C554A7D0-779F-9D24-DCF3-4F41E0C07452}"/>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43996" y="3945060"/>
            <a:ext cx="336556" cy="336556"/>
          </a:xfrm>
          <a:prstGeom prst="rect">
            <a:avLst/>
          </a:prstGeom>
        </p:spPr>
      </p:pic>
      <p:pic>
        <p:nvPicPr>
          <p:cNvPr id="16" name="Picture 15" descr="LinkedIn">
            <a:extLst>
              <a:ext uri="{FF2B5EF4-FFF2-40B4-BE49-F238E27FC236}">
                <a16:creationId xmlns:a16="http://schemas.microsoft.com/office/drawing/2014/main" id="{BA6C8E6C-7043-0C31-E4E2-27489631E7D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999607" y="3984959"/>
            <a:ext cx="297873" cy="270794"/>
          </a:xfrm>
          <a:prstGeom prst="rect">
            <a:avLst/>
          </a:prstGeom>
        </p:spPr>
      </p:pic>
      <p:sp>
        <p:nvSpPr>
          <p:cNvPr id="18" name="Text Placeholder 35">
            <a:extLst>
              <a:ext uri="{FF2B5EF4-FFF2-40B4-BE49-F238E27FC236}">
                <a16:creationId xmlns:a16="http://schemas.microsoft.com/office/drawing/2014/main" id="{B1C6F68F-1436-58E4-F4F0-93C9CF3F07B9}"/>
              </a:ext>
            </a:extLst>
          </p:cNvPr>
          <p:cNvSpPr>
            <a:spLocks noGrp="1"/>
          </p:cNvSpPr>
          <p:nvPr>
            <p:ph type="body" sz="quarter" idx="10" hasCustomPrompt="1"/>
          </p:nvPr>
        </p:nvSpPr>
        <p:spPr>
          <a:xfrm>
            <a:off x="1743996" y="3038474"/>
            <a:ext cx="4406024" cy="430099"/>
          </a:xfrm>
          <a:prstGeom prst="rect">
            <a:avLst/>
          </a:prstGeom>
        </p:spPr>
        <p:txBody>
          <a:bodyPr/>
          <a:lstStyle>
            <a:lvl1pPr marL="0" indent="0">
              <a:buNone/>
              <a:defRPr sz="2200">
                <a:solidFill>
                  <a:schemeClr val="bg1"/>
                </a:solidFill>
                <a:latin typeface="Segoe UI Semibold" panose="020B0702040204020203" pitchFamily="34" charset="0"/>
                <a:cs typeface="Segoe UI Semibold" panose="020B070204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Speaker name</a:t>
            </a:r>
          </a:p>
        </p:txBody>
      </p:sp>
      <p:sp>
        <p:nvSpPr>
          <p:cNvPr id="19" name="Text Placeholder 37">
            <a:extLst>
              <a:ext uri="{FF2B5EF4-FFF2-40B4-BE49-F238E27FC236}">
                <a16:creationId xmlns:a16="http://schemas.microsoft.com/office/drawing/2014/main" id="{8F64E9AC-6FB7-3BE9-7FDE-5C5D56B82E63}"/>
              </a:ext>
            </a:extLst>
          </p:cNvPr>
          <p:cNvSpPr>
            <a:spLocks noGrp="1"/>
          </p:cNvSpPr>
          <p:nvPr>
            <p:ph type="body" sz="quarter" idx="11" hasCustomPrompt="1"/>
          </p:nvPr>
        </p:nvSpPr>
        <p:spPr>
          <a:xfrm>
            <a:off x="1752280" y="3537117"/>
            <a:ext cx="3604048" cy="338400"/>
          </a:xfrm>
          <a:prstGeom prst="rect">
            <a:avLst/>
          </a:prstGeom>
        </p:spPr>
        <p:txBody>
          <a:bodyPr/>
          <a:lstStyle>
            <a:lvl1pPr marL="0" indent="0">
              <a:buNone/>
              <a:defRPr lang="en-US" sz="1600" b="0" i="0" u="none" strike="noStrike" cap="none" dirty="0" smtClean="0">
                <a:solidFill>
                  <a:schemeClr val="accent5">
                    <a:lumMod val="60000"/>
                    <a:lumOff val="40000"/>
                  </a:schemeClr>
                </a:solidFill>
                <a:latin typeface="Segoe UI" panose="020B0502040204020203" pitchFamily="34" charset="0"/>
                <a:ea typeface="Segoe UI" panose="020B0502040204020203" pitchFamily="34" charset="0"/>
                <a:cs typeface="Segoe UI" panose="020B0502040204020203" pitchFamily="34" charset="0"/>
                <a:sym typeface="Arial"/>
              </a:defRPr>
            </a:lvl1pPr>
            <a:lvl2pPr>
              <a:defRPr>
                <a:latin typeface="Segoe UI Semibold" panose="020B0702040204020203" pitchFamily="34" charset="0"/>
                <a:cs typeface="Segoe UI Semibold" panose="020B0702040204020203" pitchFamily="34" charset="0"/>
              </a:defRPr>
            </a:lvl2pPr>
            <a:lvl3pPr>
              <a:defRPr>
                <a:latin typeface="Segoe UI Semibold" panose="020B0702040204020203" pitchFamily="34" charset="0"/>
                <a:cs typeface="Segoe UI Semibold" panose="020B0702040204020203" pitchFamily="34" charset="0"/>
              </a:defRPr>
            </a:lvl3pPr>
            <a:lvl4pPr>
              <a:defRPr>
                <a:latin typeface="Segoe UI Semibold" panose="020B0702040204020203" pitchFamily="34" charset="0"/>
                <a:cs typeface="Segoe UI Semibold" panose="020B0702040204020203" pitchFamily="34" charset="0"/>
              </a:defRPr>
            </a:lvl4pPr>
            <a:lvl5pPr>
              <a:defRPr>
                <a:latin typeface="Segoe UI Semibold" panose="020B0702040204020203" pitchFamily="34" charset="0"/>
                <a:cs typeface="Segoe UI Semibold" panose="020B0702040204020203" pitchFamily="34" charset="0"/>
              </a:defRPr>
            </a:lvl5pPr>
          </a:lstStyle>
          <a:p>
            <a:pPr lvl="0"/>
            <a:r>
              <a:rPr lang="en-US" dirty="0"/>
              <a:t>Speaker position</a:t>
            </a:r>
          </a:p>
        </p:txBody>
      </p:sp>
      <p:sp>
        <p:nvSpPr>
          <p:cNvPr id="20" name="Picture Placeholder 39">
            <a:extLst>
              <a:ext uri="{FF2B5EF4-FFF2-40B4-BE49-F238E27FC236}">
                <a16:creationId xmlns:a16="http://schemas.microsoft.com/office/drawing/2014/main" id="{84BBB378-716A-925E-A735-66A26917842C}"/>
              </a:ext>
            </a:extLst>
          </p:cNvPr>
          <p:cNvSpPr>
            <a:spLocks noGrp="1"/>
          </p:cNvSpPr>
          <p:nvPr>
            <p:ph type="pic" sz="quarter" idx="12"/>
          </p:nvPr>
        </p:nvSpPr>
        <p:spPr>
          <a:xfrm>
            <a:off x="469535" y="3038474"/>
            <a:ext cx="1041816" cy="1041816"/>
          </a:xfrm>
          <a:prstGeom prst="flowChartConnector">
            <a:avLst/>
          </a:prstGeom>
          <a:noFill/>
          <a:ln w="57150" cap="flat" cmpd="sng">
            <a:solidFill>
              <a:srgbClr val="A371F7"/>
            </a:solidFill>
            <a:prstDash val="solid"/>
            <a:round/>
            <a:headEnd type="none" w="sm" len="sm"/>
            <a:tailEnd type="none" w="sm" len="sm"/>
          </a:ln>
          <a:effectLst/>
        </p:spPr>
        <p:txBody>
          <a:bodyPr/>
          <a:lstStyle>
            <a:lvl1pPr>
              <a:defRPr sz="1000"/>
            </a:lvl1pPr>
          </a:lstStyle>
          <a:p>
            <a:endParaRPr lang="en-US" dirty="0"/>
          </a:p>
        </p:txBody>
      </p:sp>
      <p:sp>
        <p:nvSpPr>
          <p:cNvPr id="24" name="Text Placeholder 23">
            <a:extLst>
              <a:ext uri="{FF2B5EF4-FFF2-40B4-BE49-F238E27FC236}">
                <a16:creationId xmlns:a16="http://schemas.microsoft.com/office/drawing/2014/main" id="{530BB634-6E68-B7ED-2563-0616FF69685A}"/>
              </a:ext>
            </a:extLst>
          </p:cNvPr>
          <p:cNvSpPr>
            <a:spLocks noGrp="1"/>
          </p:cNvSpPr>
          <p:nvPr>
            <p:ph type="body" sz="quarter" idx="13" hasCustomPrompt="1"/>
          </p:nvPr>
        </p:nvSpPr>
        <p:spPr>
          <a:xfrm>
            <a:off x="2178675" y="3984959"/>
            <a:ext cx="1296389" cy="338554"/>
          </a:xfrm>
          <a:prstGeom prst="rect">
            <a:avLst/>
          </a:prstGeom>
        </p:spPr>
        <p:txBody>
          <a:bodyPr wrap="square">
            <a:spAutoFit/>
          </a:bodyPr>
          <a:lstStyle>
            <a:lvl1pPr>
              <a:defRPr lang="en-US" sz="1600" kern="1200" spc="0" baseline="0" smtClean="0">
                <a:gradFill>
                  <a:gsLst>
                    <a:gs pos="1250">
                      <a:srgbClr val="FFFFFF"/>
                    </a:gs>
                    <a:gs pos="100000">
                      <a:srgbClr val="FFFFFF"/>
                    </a:gs>
                  </a:gsLst>
                  <a:lin ang="5400000" scaled="0"/>
                </a:gradFill>
                <a:latin typeface="Segoe UI"/>
                <a:ea typeface="+mn-ea"/>
                <a:cs typeface="Segoe UI" panose="020B0502040204020203" pitchFamily="34" charset="0"/>
              </a:defRPr>
            </a:lvl1pPr>
            <a:lvl2pPr marL="228600" indent="0">
              <a:buNone/>
              <a:defRPr lang="en-US" sz="2000" kern="1200" spc="0" baseline="0" smtClean="0">
                <a:gradFill>
                  <a:gsLst>
                    <a:gs pos="1250">
                      <a:schemeClr val="tx1"/>
                    </a:gs>
                    <a:gs pos="100000">
                      <a:schemeClr val="tx1"/>
                    </a:gs>
                  </a:gsLst>
                  <a:lin ang="5400000" scaled="0"/>
                </a:gradFill>
                <a:latin typeface="+mn-lt"/>
                <a:ea typeface="+mn-ea"/>
                <a:cs typeface="+mn-cs"/>
              </a:defRPr>
            </a:lvl2pPr>
            <a:lvl3pPr>
              <a:defRPr lang="en-US" sz="1600" kern="1200" spc="0" baseline="0" smtClean="0">
                <a:gradFill>
                  <a:gsLst>
                    <a:gs pos="1250">
                      <a:schemeClr val="tx1"/>
                    </a:gs>
                    <a:gs pos="100000">
                      <a:schemeClr val="tx1"/>
                    </a:gs>
                  </a:gsLst>
                  <a:lin ang="5400000" scaled="0"/>
                </a:gradFill>
                <a:latin typeface="+mn-lt"/>
                <a:ea typeface="+mn-ea"/>
                <a:cs typeface="+mn-cs"/>
              </a:defRPr>
            </a:lvl3pPr>
            <a:lvl4pPr>
              <a:defRPr lang="en-US" kern="1200" spc="0" baseline="0" smtClean="0">
                <a:gradFill>
                  <a:gsLst>
                    <a:gs pos="1250">
                      <a:schemeClr val="tx1"/>
                    </a:gs>
                    <a:gs pos="100000">
                      <a:schemeClr val="tx1"/>
                    </a:gs>
                  </a:gsLst>
                  <a:lin ang="5400000" scaled="0"/>
                </a:gradFill>
                <a:latin typeface="+mn-lt"/>
                <a:ea typeface="+mn-ea"/>
                <a:cs typeface="+mn-cs"/>
              </a:defRPr>
            </a:lvl4pPr>
            <a:lvl5pPr>
              <a:defRPr lang="en-US" kern="1200" spc="0" baseline="0">
                <a:gradFill>
                  <a:gsLst>
                    <a:gs pos="1250">
                      <a:schemeClr val="tx1"/>
                    </a:gs>
                    <a:gs pos="100000">
                      <a:schemeClr val="tx1"/>
                    </a:gs>
                  </a:gsLst>
                  <a:lin ang="5400000" scaled="0"/>
                </a:gradFill>
                <a:latin typeface="+mn-lt"/>
                <a:ea typeface="+mn-ea"/>
                <a:cs typeface="+mn-cs"/>
              </a:defRPr>
            </a:lvl5pPr>
          </a:lstStyle>
          <a:p>
            <a:pPr marL="0" lvl="0" indent="0" defTabSz="932742" eaLnBrk="1" fontAlgn="auto" latinLnBrk="0" hangingPunct="1">
              <a:spcBef>
                <a:spcPct val="20000"/>
              </a:spcBef>
              <a:buClrTx/>
              <a:buSzPct val="90000"/>
              <a:buFont typeface="Wingdings" panose="05000000000000000000" pitchFamily="2" charset="2"/>
              <a:buNone/>
              <a:tabLst/>
            </a:pPr>
            <a:r>
              <a:rPr lang="en-US" dirty="0"/>
              <a:t>@username</a:t>
            </a:r>
          </a:p>
        </p:txBody>
      </p:sp>
      <p:sp>
        <p:nvSpPr>
          <p:cNvPr id="26" name="Text Placeholder 25">
            <a:extLst>
              <a:ext uri="{FF2B5EF4-FFF2-40B4-BE49-F238E27FC236}">
                <a16:creationId xmlns:a16="http://schemas.microsoft.com/office/drawing/2014/main" id="{E3CF202B-D232-EAFC-30FB-1E87E4A486E0}"/>
              </a:ext>
            </a:extLst>
          </p:cNvPr>
          <p:cNvSpPr>
            <a:spLocks noGrp="1"/>
          </p:cNvSpPr>
          <p:nvPr>
            <p:ph type="body" sz="quarter" idx="14" hasCustomPrompt="1"/>
          </p:nvPr>
        </p:nvSpPr>
        <p:spPr>
          <a:xfrm>
            <a:off x="4381499" y="3984959"/>
            <a:ext cx="1406993" cy="338554"/>
          </a:xfrm>
          <a:prstGeom prst="rect">
            <a:avLst/>
          </a:prstGeom>
        </p:spPr>
        <p:txBody>
          <a:bodyPr wrap="square">
            <a:spAutoFit/>
          </a:bodyPr>
          <a:lstStyle>
            <a:lvl1pPr>
              <a:defRPr lang="en-US" sz="1600" kern="1200" spc="0" baseline="0" smtClean="0">
                <a:gradFill>
                  <a:gsLst>
                    <a:gs pos="1250">
                      <a:srgbClr val="FFFFFF"/>
                    </a:gs>
                    <a:gs pos="100000">
                      <a:srgbClr val="FFFFFF"/>
                    </a:gs>
                  </a:gsLst>
                  <a:lin ang="5400000" scaled="0"/>
                </a:gradFill>
                <a:latin typeface="Segoe UI"/>
                <a:ea typeface="+mn-ea"/>
                <a:cs typeface="Segoe UI" panose="020B0502040204020203" pitchFamily="34" charset="0"/>
              </a:defRPr>
            </a:lvl1pPr>
            <a:lvl2pPr>
              <a:defRPr lang="en-US" sz="2000" kern="1200" spc="0" baseline="0" smtClean="0">
                <a:gradFill>
                  <a:gsLst>
                    <a:gs pos="1250">
                      <a:schemeClr val="tx1"/>
                    </a:gs>
                    <a:gs pos="100000">
                      <a:schemeClr val="tx1"/>
                    </a:gs>
                  </a:gsLst>
                  <a:lin ang="5400000" scaled="0"/>
                </a:gradFill>
                <a:latin typeface="+mn-lt"/>
                <a:ea typeface="+mn-ea"/>
                <a:cs typeface="+mn-cs"/>
              </a:defRPr>
            </a:lvl2pPr>
            <a:lvl3pPr>
              <a:defRPr lang="en-US" sz="1600" kern="1200" spc="0" baseline="0" smtClean="0">
                <a:gradFill>
                  <a:gsLst>
                    <a:gs pos="1250">
                      <a:schemeClr val="tx1"/>
                    </a:gs>
                    <a:gs pos="100000">
                      <a:schemeClr val="tx1"/>
                    </a:gs>
                  </a:gsLst>
                  <a:lin ang="5400000" scaled="0"/>
                </a:gradFill>
                <a:latin typeface="+mn-lt"/>
                <a:ea typeface="+mn-ea"/>
                <a:cs typeface="+mn-cs"/>
              </a:defRPr>
            </a:lvl3pPr>
            <a:lvl4pPr>
              <a:defRPr lang="en-US" kern="1200" spc="0" baseline="0" smtClean="0">
                <a:gradFill>
                  <a:gsLst>
                    <a:gs pos="1250">
                      <a:schemeClr val="tx1"/>
                    </a:gs>
                    <a:gs pos="100000">
                      <a:schemeClr val="tx1"/>
                    </a:gs>
                  </a:gsLst>
                  <a:lin ang="5400000" scaled="0"/>
                </a:gradFill>
                <a:latin typeface="+mn-lt"/>
                <a:ea typeface="+mn-ea"/>
                <a:cs typeface="+mn-cs"/>
              </a:defRPr>
            </a:lvl4pPr>
            <a:lvl5pPr>
              <a:defRPr lang="en-US" kern="1200" spc="0" baseline="0">
                <a:gradFill>
                  <a:gsLst>
                    <a:gs pos="1250">
                      <a:schemeClr val="tx1"/>
                    </a:gs>
                    <a:gs pos="100000">
                      <a:schemeClr val="tx1"/>
                    </a:gs>
                  </a:gsLst>
                  <a:lin ang="5400000" scaled="0"/>
                </a:gradFill>
                <a:latin typeface="+mn-lt"/>
                <a:ea typeface="+mn-ea"/>
                <a:cs typeface="+mn-cs"/>
              </a:defRPr>
            </a:lvl5pPr>
          </a:lstStyle>
          <a:p>
            <a:pPr marL="0" lvl="0" indent="0" defTabSz="932742" eaLnBrk="1" fontAlgn="auto" latinLnBrk="0" hangingPunct="1">
              <a:spcBef>
                <a:spcPct val="20000"/>
              </a:spcBef>
              <a:buClrTx/>
              <a:buSzPct val="90000"/>
              <a:buFont typeface="Wingdings" panose="05000000000000000000" pitchFamily="2" charset="2"/>
              <a:buNone/>
              <a:tabLst/>
            </a:pPr>
            <a:r>
              <a:rPr lang="en-US" dirty="0"/>
              <a:t>in/username</a:t>
            </a:r>
          </a:p>
        </p:txBody>
      </p:sp>
      <p:sp>
        <p:nvSpPr>
          <p:cNvPr id="4" name="Rectangle 3">
            <a:extLst>
              <a:ext uri="{FF2B5EF4-FFF2-40B4-BE49-F238E27FC236}">
                <a16:creationId xmlns:a16="http://schemas.microsoft.com/office/drawing/2014/main" id="{65DFC094-EE7E-1D62-ACA5-7BBBC550B819}"/>
              </a:ext>
            </a:extLst>
          </p:cNvPr>
          <p:cNvSpPr/>
          <p:nvPr userDrawn="1"/>
        </p:nvSpPr>
        <p:spPr>
          <a:xfrm>
            <a:off x="469535" y="474462"/>
            <a:ext cx="3176535" cy="433538"/>
          </a:xfrm>
          <a:prstGeom prst="rect">
            <a:avLst/>
          </a:prstGeom>
          <a:solidFill>
            <a:srgbClr val="FFFFFF"/>
          </a:solidFill>
          <a:ln w="12700" cap="flat" cmpd="sng" algn="ctr">
            <a:noFill/>
            <a:prstDash val="solid"/>
            <a:miter lim="800000"/>
          </a:ln>
          <a:effectLst/>
        </p:spPr>
        <p:txBody>
          <a:bodyPr rtlCol="0" anchor="ctr"/>
          <a:lstStyle/>
          <a:p>
            <a:pPr algn="ctr" defTabSz="1263975">
              <a:buClrTx/>
              <a:buFontTx/>
              <a:buNone/>
              <a:defRPr/>
            </a:pPr>
            <a:r>
              <a:rPr lang="pt-BR" sz="1800" dirty="0">
                <a:solidFill>
                  <a:prstClr val="black"/>
                </a:solidFill>
                <a:latin typeface="Segoe UI Semibold" panose="020B0702040204020203" pitchFamily="34" charset="0"/>
                <a:ea typeface="+mn-ea"/>
                <a:cs typeface="Segoe UI Semibold" panose="020B0702040204020203" pitchFamily="34" charset="0"/>
              </a:rPr>
              <a:t>JavaScript on Azure ☁️</a:t>
            </a:r>
            <a:endParaRPr lang="en-US" sz="1800" dirty="0">
              <a:solidFill>
                <a:prstClr val="black"/>
              </a:solidFill>
              <a:latin typeface="Segoe UI Semibold" panose="020B0702040204020203" pitchFamily="34" charset="0"/>
              <a:ea typeface="+mn-ea"/>
              <a:cs typeface="Segoe UI Semibold" panose="020B0702040204020203" pitchFamily="34" charset="0"/>
            </a:endParaRPr>
          </a:p>
        </p:txBody>
      </p:sp>
      <p:grpSp>
        <p:nvGrpSpPr>
          <p:cNvPr id="11" name="Group 10">
            <a:extLst>
              <a:ext uri="{FF2B5EF4-FFF2-40B4-BE49-F238E27FC236}">
                <a16:creationId xmlns:a16="http://schemas.microsoft.com/office/drawing/2014/main" id="{7863ACB3-926E-6868-CEC5-1F7444B298C1}"/>
              </a:ext>
            </a:extLst>
          </p:cNvPr>
          <p:cNvGrpSpPr/>
          <p:nvPr userDrawn="1"/>
        </p:nvGrpSpPr>
        <p:grpSpPr>
          <a:xfrm>
            <a:off x="-107951" y="4739053"/>
            <a:ext cx="9359901" cy="395260"/>
            <a:chOff x="0" y="12179547"/>
            <a:chExt cx="23376732" cy="987178"/>
          </a:xfrm>
        </p:grpSpPr>
        <p:pic>
          <p:nvPicPr>
            <p:cNvPr id="12" name="Picture 11" descr="A colorful lines and dots&#10;&#10;Description automatically generated">
              <a:extLst>
                <a:ext uri="{FF2B5EF4-FFF2-40B4-BE49-F238E27FC236}">
                  <a16:creationId xmlns:a16="http://schemas.microsoft.com/office/drawing/2014/main" id="{125CE3BC-F06E-60FC-18B2-F2465C8DD789}"/>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b="80810"/>
            <a:stretch/>
          </p:blipFill>
          <p:spPr>
            <a:xfrm>
              <a:off x="14231456" y="12179547"/>
              <a:ext cx="9145276" cy="987178"/>
            </a:xfrm>
            <a:prstGeom prst="rect">
              <a:avLst/>
            </a:prstGeom>
          </p:spPr>
        </p:pic>
        <p:pic>
          <p:nvPicPr>
            <p:cNvPr id="13" name="Picture 12" descr="A colorful lines and dots&#10;&#10;Description automatically generated">
              <a:extLst>
                <a:ext uri="{FF2B5EF4-FFF2-40B4-BE49-F238E27FC236}">
                  <a16:creationId xmlns:a16="http://schemas.microsoft.com/office/drawing/2014/main" id="{A93CB850-80F8-4AFF-ECB8-B6E3041BC207}"/>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b="80810"/>
            <a:stretch/>
          </p:blipFill>
          <p:spPr>
            <a:xfrm flipH="1">
              <a:off x="5086180" y="12179547"/>
              <a:ext cx="9145276" cy="987178"/>
            </a:xfrm>
            <a:prstGeom prst="rect">
              <a:avLst/>
            </a:prstGeom>
          </p:spPr>
        </p:pic>
        <p:pic>
          <p:nvPicPr>
            <p:cNvPr id="15" name="Picture 14" descr="A colorful lines and dots&#10;&#10;Description automatically generated">
              <a:extLst>
                <a:ext uri="{FF2B5EF4-FFF2-40B4-BE49-F238E27FC236}">
                  <a16:creationId xmlns:a16="http://schemas.microsoft.com/office/drawing/2014/main" id="{A449E8B7-FF50-A64B-3838-5CDCAF30D7AA}"/>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44384" b="80810"/>
            <a:stretch/>
          </p:blipFill>
          <p:spPr>
            <a:xfrm>
              <a:off x="0" y="12179547"/>
              <a:ext cx="5086180" cy="987178"/>
            </a:xfrm>
            <a:prstGeom prst="rect">
              <a:avLst/>
            </a:prstGeom>
          </p:spPr>
        </p:pic>
      </p:grpSp>
    </p:spTree>
    <p:extLst>
      <p:ext uri="{BB962C8B-B14F-4D97-AF65-F5344CB8AC3E}">
        <p14:creationId xmlns:p14="http://schemas.microsoft.com/office/powerpoint/2010/main" val="802003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54. Screenshot_one statement_2 1">
  <p:cSld name="Screenshot_one statement_2_1">
    <p:spTree>
      <p:nvGrpSpPr>
        <p:cNvPr id="1" name="Shape 1113"/>
        <p:cNvGrpSpPr/>
        <p:nvPr/>
      </p:nvGrpSpPr>
      <p:grpSpPr>
        <a:xfrm>
          <a:off x="0" y="0"/>
          <a:ext cx="0" cy="0"/>
          <a:chOff x="0" y="0"/>
          <a:chExt cx="0" cy="0"/>
        </a:xfrm>
      </p:grpSpPr>
      <p:pic>
        <p:nvPicPr>
          <p:cNvPr id="1114" name="Google Shape;1114;p59"/>
          <p:cNvPicPr preferRelativeResize="0"/>
          <p:nvPr/>
        </p:nvPicPr>
        <p:blipFill rotWithShape="1">
          <a:blip r:embed="rId2">
            <a:alphaModFix/>
          </a:blip>
          <a:srcRect/>
          <a:stretch/>
        </p:blipFill>
        <p:spPr>
          <a:xfrm>
            <a:off x="2334986" y="-1265464"/>
            <a:ext cx="5143500" cy="5143500"/>
          </a:xfrm>
          <a:prstGeom prst="rect">
            <a:avLst/>
          </a:prstGeom>
          <a:noFill/>
          <a:ln>
            <a:noFill/>
          </a:ln>
        </p:spPr>
      </p:pic>
      <p:sp>
        <p:nvSpPr>
          <p:cNvPr id="1115" name="Google Shape;1115;p59"/>
          <p:cNvSpPr/>
          <p:nvPr/>
        </p:nvSpPr>
        <p:spPr>
          <a:xfrm>
            <a:off x="-1947784" y="814842"/>
            <a:ext cx="7228200" cy="3726300"/>
          </a:xfrm>
          <a:prstGeom prst="roundRect">
            <a:avLst>
              <a:gd name="adj" fmla="val 1839"/>
            </a:avLst>
          </a:prstGeom>
          <a:solidFill>
            <a:srgbClr val="07060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0F6FC"/>
              </a:buClr>
              <a:buSzPts val="900"/>
              <a:buFont typeface="Arial"/>
              <a:buNone/>
            </a:pPr>
            <a:endParaRPr sz="900" b="0" i="0" u="none" strike="noStrike" cap="none">
              <a:solidFill>
                <a:schemeClr val="dk1"/>
              </a:solidFill>
              <a:latin typeface="Arial"/>
              <a:ea typeface="Arial"/>
              <a:cs typeface="Arial"/>
              <a:sym typeface="Arial"/>
            </a:endParaRPr>
          </a:p>
        </p:txBody>
      </p:sp>
      <p:sp>
        <p:nvSpPr>
          <p:cNvPr id="1116" name="Google Shape;1116;p59"/>
          <p:cNvSpPr>
            <a:spLocks noGrp="1"/>
          </p:cNvSpPr>
          <p:nvPr>
            <p:ph type="pic" idx="2"/>
          </p:nvPr>
        </p:nvSpPr>
        <p:spPr>
          <a:xfrm>
            <a:off x="-1947784" y="914049"/>
            <a:ext cx="7228200" cy="3637800"/>
          </a:xfrm>
          <a:prstGeom prst="roundRect">
            <a:avLst>
              <a:gd name="adj" fmla="val 0"/>
            </a:avLst>
          </a:prstGeom>
          <a:solidFill>
            <a:srgbClr val="090C0F"/>
          </a:solidFill>
          <a:ln w="9525" cap="flat" cmpd="sng">
            <a:solidFill>
              <a:srgbClr val="21262D"/>
            </a:solidFill>
            <a:prstDash val="solid"/>
            <a:round/>
            <a:headEnd type="none" w="sm" len="sm"/>
            <a:tailEnd type="none" w="sm" len="sm"/>
          </a:ln>
          <a:effectLst/>
        </p:spPr>
      </p:sp>
      <p:pic>
        <p:nvPicPr>
          <p:cNvPr id="1117" name="Google Shape;1117;p59"/>
          <p:cNvPicPr preferRelativeResize="0"/>
          <p:nvPr/>
        </p:nvPicPr>
        <p:blipFill rotWithShape="1">
          <a:blip r:embed="rId3">
            <a:alphaModFix/>
          </a:blip>
          <a:srcRect/>
          <a:stretch/>
        </p:blipFill>
        <p:spPr>
          <a:xfrm>
            <a:off x="-1947784" y="601524"/>
            <a:ext cx="7228331" cy="301809"/>
          </a:xfrm>
          <a:prstGeom prst="rect">
            <a:avLst/>
          </a:prstGeom>
          <a:noFill/>
          <a:ln>
            <a:noFill/>
          </a:ln>
        </p:spPr>
      </p:pic>
      <p:sp>
        <p:nvSpPr>
          <p:cNvPr id="1134" name="Google Shape;1134;p59"/>
          <p:cNvSpPr txBox="1">
            <a:spLocks noGrp="1"/>
          </p:cNvSpPr>
          <p:nvPr>
            <p:ph type="subTitle" idx="1"/>
          </p:nvPr>
        </p:nvSpPr>
        <p:spPr>
          <a:xfrm>
            <a:off x="5923263" y="2062525"/>
            <a:ext cx="2624100" cy="6282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1600"/>
              <a:buNone/>
              <a:defRPr sz="1600">
                <a:solidFill>
                  <a:schemeClr val="lt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dirty="0"/>
          </a:p>
        </p:txBody>
      </p:sp>
      <p:sp>
        <p:nvSpPr>
          <p:cNvPr id="1135" name="Google Shape;1135;p59"/>
          <p:cNvSpPr txBox="1">
            <a:spLocks noGrp="1"/>
          </p:cNvSpPr>
          <p:nvPr>
            <p:ph type="subTitle" idx="3"/>
          </p:nvPr>
        </p:nvSpPr>
        <p:spPr>
          <a:xfrm>
            <a:off x="5923260" y="2632775"/>
            <a:ext cx="2624100" cy="448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55. Large screenshot_1" userDrawn="1">
  <p:cSld name="Large screenshot_1">
    <p:bg>
      <p:bgPr>
        <a:solidFill>
          <a:srgbClr val="0D1117"/>
        </a:solidFill>
        <a:effectLst/>
      </p:bgPr>
    </p:bg>
    <p:spTree>
      <p:nvGrpSpPr>
        <p:cNvPr id="1" name="Shape 1136"/>
        <p:cNvGrpSpPr/>
        <p:nvPr/>
      </p:nvGrpSpPr>
      <p:grpSpPr>
        <a:xfrm>
          <a:off x="0" y="0"/>
          <a:ext cx="0" cy="0"/>
          <a:chOff x="0" y="0"/>
          <a:chExt cx="0" cy="0"/>
        </a:xfrm>
      </p:grpSpPr>
      <p:pic>
        <p:nvPicPr>
          <p:cNvPr id="1137" name="Google Shape;1137;p60"/>
          <p:cNvPicPr preferRelativeResize="0"/>
          <p:nvPr/>
        </p:nvPicPr>
        <p:blipFill rotWithShape="1">
          <a:blip r:embed="rId2">
            <a:alphaModFix/>
          </a:blip>
          <a:srcRect/>
          <a:stretch/>
        </p:blipFill>
        <p:spPr>
          <a:xfrm>
            <a:off x="-930729" y="-1709856"/>
            <a:ext cx="5143500" cy="5143500"/>
          </a:xfrm>
          <a:prstGeom prst="rect">
            <a:avLst/>
          </a:prstGeom>
          <a:noFill/>
          <a:ln>
            <a:noFill/>
          </a:ln>
        </p:spPr>
      </p:pic>
      <p:sp>
        <p:nvSpPr>
          <p:cNvPr id="1138" name="Google Shape;1138;p60"/>
          <p:cNvSpPr/>
          <p:nvPr/>
        </p:nvSpPr>
        <p:spPr>
          <a:xfrm>
            <a:off x="370058" y="814842"/>
            <a:ext cx="8403900" cy="4332300"/>
          </a:xfrm>
          <a:prstGeom prst="roundRect">
            <a:avLst>
              <a:gd name="adj" fmla="val 1839"/>
            </a:avLst>
          </a:prstGeom>
          <a:solidFill>
            <a:srgbClr val="07060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0F6FC"/>
              </a:buClr>
              <a:buSzPts val="900"/>
              <a:buFont typeface="Arial"/>
              <a:buNone/>
            </a:pPr>
            <a:endParaRPr sz="900" b="0" i="0" u="none" strike="noStrike" cap="none">
              <a:solidFill>
                <a:schemeClr val="dk1"/>
              </a:solidFill>
              <a:latin typeface="Arial"/>
              <a:ea typeface="Arial"/>
              <a:cs typeface="Arial"/>
              <a:sym typeface="Arial"/>
            </a:endParaRPr>
          </a:p>
        </p:txBody>
      </p:sp>
      <p:sp>
        <p:nvSpPr>
          <p:cNvPr id="1139" name="Google Shape;1139;p60"/>
          <p:cNvSpPr>
            <a:spLocks noGrp="1"/>
          </p:cNvSpPr>
          <p:nvPr>
            <p:ph type="pic" idx="2"/>
          </p:nvPr>
        </p:nvSpPr>
        <p:spPr>
          <a:xfrm>
            <a:off x="370058" y="914049"/>
            <a:ext cx="8403900" cy="4229400"/>
          </a:xfrm>
          <a:prstGeom prst="roundRect">
            <a:avLst>
              <a:gd name="adj" fmla="val 0"/>
            </a:avLst>
          </a:prstGeom>
          <a:solidFill>
            <a:srgbClr val="090C0F"/>
          </a:solidFill>
          <a:ln w="9525" cap="flat" cmpd="sng">
            <a:solidFill>
              <a:srgbClr val="21262D"/>
            </a:solidFill>
            <a:prstDash val="solid"/>
            <a:round/>
            <a:headEnd type="none" w="sm" len="sm"/>
            <a:tailEnd type="none" w="sm" len="sm"/>
          </a:ln>
          <a:effectLst>
            <a:reflection stA="20000" endPos="35000" sy="-100000" algn="bl" rotWithShape="0"/>
          </a:effectLst>
        </p:spPr>
      </p:sp>
      <p:pic>
        <p:nvPicPr>
          <p:cNvPr id="1140" name="Google Shape;1140;p60"/>
          <p:cNvPicPr preferRelativeResize="0"/>
          <p:nvPr/>
        </p:nvPicPr>
        <p:blipFill rotWithShape="1">
          <a:blip r:embed="rId3">
            <a:alphaModFix/>
          </a:blip>
          <a:srcRect/>
          <a:stretch/>
        </p:blipFill>
        <p:spPr>
          <a:xfrm>
            <a:off x="370059" y="601524"/>
            <a:ext cx="8403888" cy="350893"/>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55. Large screenshot_1" preserve="1">
  <p:cSld name="1_55. Large screenshot_1">
    <p:bg>
      <p:bgPr>
        <a:solidFill>
          <a:srgbClr val="FFFFFF"/>
        </a:solidFill>
        <a:effectLst/>
      </p:bgPr>
    </p:bg>
    <p:spTree>
      <p:nvGrpSpPr>
        <p:cNvPr id="1" name="Shape 1136"/>
        <p:cNvGrpSpPr/>
        <p:nvPr/>
      </p:nvGrpSpPr>
      <p:grpSpPr>
        <a:xfrm>
          <a:off x="0" y="0"/>
          <a:ext cx="0" cy="0"/>
          <a:chOff x="0" y="0"/>
          <a:chExt cx="0" cy="0"/>
        </a:xfrm>
      </p:grpSpPr>
      <p:pic>
        <p:nvPicPr>
          <p:cNvPr id="1137" name="Google Shape;1137;p60"/>
          <p:cNvPicPr preferRelativeResize="0"/>
          <p:nvPr/>
        </p:nvPicPr>
        <p:blipFill rotWithShape="1">
          <a:blip r:embed="rId2">
            <a:alphaModFix/>
          </a:blip>
          <a:srcRect/>
          <a:stretch/>
        </p:blipFill>
        <p:spPr>
          <a:xfrm>
            <a:off x="-930729" y="-1709856"/>
            <a:ext cx="5143500" cy="5143500"/>
          </a:xfrm>
          <a:prstGeom prst="rect">
            <a:avLst/>
          </a:prstGeom>
          <a:noFill/>
          <a:ln>
            <a:noFill/>
          </a:ln>
        </p:spPr>
      </p:pic>
      <p:sp>
        <p:nvSpPr>
          <p:cNvPr id="1138" name="Google Shape;1138;p60"/>
          <p:cNvSpPr/>
          <p:nvPr/>
        </p:nvSpPr>
        <p:spPr>
          <a:xfrm>
            <a:off x="370058" y="814842"/>
            <a:ext cx="8403900" cy="4332300"/>
          </a:xfrm>
          <a:prstGeom prst="roundRect">
            <a:avLst>
              <a:gd name="adj" fmla="val 1839"/>
            </a:avLst>
          </a:prstGeom>
          <a:solidFill>
            <a:srgbClr val="07060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0F6FC"/>
              </a:buClr>
              <a:buSzPts val="900"/>
              <a:buFont typeface="Arial"/>
              <a:buNone/>
            </a:pPr>
            <a:endParaRPr sz="900" b="0" i="0" u="none" strike="noStrike" cap="none">
              <a:solidFill>
                <a:schemeClr val="dk1"/>
              </a:solidFill>
              <a:latin typeface="Arial"/>
              <a:ea typeface="Arial"/>
              <a:cs typeface="Arial"/>
              <a:sym typeface="Arial"/>
            </a:endParaRPr>
          </a:p>
        </p:txBody>
      </p:sp>
      <p:sp>
        <p:nvSpPr>
          <p:cNvPr id="1139" name="Google Shape;1139;p60"/>
          <p:cNvSpPr>
            <a:spLocks noGrp="1"/>
          </p:cNvSpPr>
          <p:nvPr>
            <p:ph type="pic" idx="2"/>
          </p:nvPr>
        </p:nvSpPr>
        <p:spPr>
          <a:xfrm>
            <a:off x="370058" y="914049"/>
            <a:ext cx="8403900" cy="4229400"/>
          </a:xfrm>
          <a:prstGeom prst="roundRect">
            <a:avLst>
              <a:gd name="adj" fmla="val 0"/>
            </a:avLst>
          </a:prstGeom>
          <a:solidFill>
            <a:srgbClr val="090C0F"/>
          </a:solidFill>
          <a:ln w="9525" cap="flat" cmpd="sng">
            <a:solidFill>
              <a:srgbClr val="21262D"/>
            </a:solidFill>
            <a:prstDash val="solid"/>
            <a:round/>
            <a:headEnd type="none" w="sm" len="sm"/>
            <a:tailEnd type="none" w="sm" len="sm"/>
          </a:ln>
          <a:effectLst>
            <a:reflection stA="20000" endPos="35000" sy="-100000" algn="bl" rotWithShape="0"/>
          </a:effectLst>
        </p:spPr>
      </p:sp>
      <p:pic>
        <p:nvPicPr>
          <p:cNvPr id="1140" name="Google Shape;1140;p60"/>
          <p:cNvPicPr preferRelativeResize="0"/>
          <p:nvPr/>
        </p:nvPicPr>
        <p:blipFill rotWithShape="1">
          <a:blip r:embed="rId3">
            <a:alphaModFix/>
          </a:blip>
          <a:srcRect/>
          <a:stretch/>
        </p:blipFill>
        <p:spPr>
          <a:xfrm>
            <a:off x="370059" y="601524"/>
            <a:ext cx="8403888" cy="350893"/>
          </a:xfrm>
          <a:prstGeom prst="rect">
            <a:avLst/>
          </a:prstGeom>
          <a:noFill/>
          <a:ln>
            <a:noFill/>
          </a:ln>
        </p:spPr>
      </p:pic>
    </p:spTree>
    <p:extLst>
      <p:ext uri="{BB962C8B-B14F-4D97-AF65-F5344CB8AC3E}">
        <p14:creationId xmlns:p14="http://schemas.microsoft.com/office/powerpoint/2010/main" val="37621575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55. Large screenshot_1" preserve="1" userDrawn="1">
  <p:cSld name="1_55. Large screenshot_1">
    <p:bg>
      <p:bgPr>
        <a:solidFill>
          <a:srgbClr val="FFFFFF"/>
        </a:solidFill>
        <a:effectLst/>
      </p:bgPr>
    </p:bg>
    <p:spTree>
      <p:nvGrpSpPr>
        <p:cNvPr id="1" name="Shape 1136"/>
        <p:cNvGrpSpPr/>
        <p:nvPr/>
      </p:nvGrpSpPr>
      <p:grpSpPr>
        <a:xfrm>
          <a:off x="0" y="0"/>
          <a:ext cx="0" cy="0"/>
          <a:chOff x="0" y="0"/>
          <a:chExt cx="0" cy="0"/>
        </a:xfrm>
      </p:grpSpPr>
      <p:pic>
        <p:nvPicPr>
          <p:cNvPr id="1137" name="Google Shape;1137;p60"/>
          <p:cNvPicPr preferRelativeResize="0"/>
          <p:nvPr/>
        </p:nvPicPr>
        <p:blipFill rotWithShape="1">
          <a:blip r:embed="rId2">
            <a:alphaModFix/>
          </a:blip>
          <a:srcRect/>
          <a:stretch/>
        </p:blipFill>
        <p:spPr>
          <a:xfrm>
            <a:off x="-930729" y="-1709856"/>
            <a:ext cx="5143500" cy="5143500"/>
          </a:xfrm>
          <a:prstGeom prst="rect">
            <a:avLst/>
          </a:prstGeom>
          <a:noFill/>
          <a:ln>
            <a:noFill/>
          </a:ln>
        </p:spPr>
      </p:pic>
      <p:sp>
        <p:nvSpPr>
          <p:cNvPr id="1138" name="Google Shape;1138;p60"/>
          <p:cNvSpPr/>
          <p:nvPr/>
        </p:nvSpPr>
        <p:spPr>
          <a:xfrm>
            <a:off x="370058" y="814842"/>
            <a:ext cx="8403900" cy="4332300"/>
          </a:xfrm>
          <a:prstGeom prst="roundRect">
            <a:avLst>
              <a:gd name="adj" fmla="val 0"/>
            </a:avLst>
          </a:prstGeom>
          <a:solidFill>
            <a:srgbClr val="07060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0F6FC"/>
              </a:buClr>
              <a:buSzPts val="900"/>
              <a:buFont typeface="Arial"/>
              <a:buNone/>
            </a:pPr>
            <a:endParaRPr sz="900" b="0" i="0" u="none" strike="noStrike" cap="none">
              <a:solidFill>
                <a:schemeClr val="dk1"/>
              </a:solidFill>
              <a:latin typeface="Arial"/>
              <a:ea typeface="Arial"/>
              <a:cs typeface="Arial"/>
              <a:sym typeface="Arial"/>
            </a:endParaRPr>
          </a:p>
        </p:txBody>
      </p:sp>
      <p:sp>
        <p:nvSpPr>
          <p:cNvPr id="4" name="Media Placeholder 2">
            <a:extLst>
              <a:ext uri="{FF2B5EF4-FFF2-40B4-BE49-F238E27FC236}">
                <a16:creationId xmlns:a16="http://schemas.microsoft.com/office/drawing/2014/main" id="{5412CD31-A9A3-FD79-9D4F-D6D5C90DD7CB}"/>
              </a:ext>
            </a:extLst>
          </p:cNvPr>
          <p:cNvSpPr>
            <a:spLocks noGrp="1"/>
          </p:cNvSpPr>
          <p:nvPr>
            <p:ph type="media" sz="quarter" idx="10"/>
          </p:nvPr>
        </p:nvSpPr>
        <p:spPr>
          <a:xfrm>
            <a:off x="370042" y="952417"/>
            <a:ext cx="8403888" cy="4430315"/>
          </a:xfrm>
          <a:prstGeom prst="rect">
            <a:avLst/>
          </a:prstGeom>
        </p:spPr>
        <p:txBody>
          <a:bodyPr/>
          <a:lstStyle/>
          <a:p>
            <a:endParaRPr lang="en-US"/>
          </a:p>
        </p:txBody>
      </p:sp>
      <p:pic>
        <p:nvPicPr>
          <p:cNvPr id="6" name="Google Shape;1140;p60">
            <a:extLst>
              <a:ext uri="{FF2B5EF4-FFF2-40B4-BE49-F238E27FC236}">
                <a16:creationId xmlns:a16="http://schemas.microsoft.com/office/drawing/2014/main" id="{F3781CAC-B3BA-9748-692C-795F5ED4ADDF}"/>
              </a:ext>
            </a:extLst>
          </p:cNvPr>
          <p:cNvPicPr preferRelativeResize="0"/>
          <p:nvPr userDrawn="1"/>
        </p:nvPicPr>
        <p:blipFill rotWithShape="1">
          <a:blip r:embed="rId3">
            <a:alphaModFix/>
          </a:blip>
          <a:srcRect/>
          <a:stretch/>
        </p:blipFill>
        <p:spPr>
          <a:xfrm>
            <a:off x="370042" y="463949"/>
            <a:ext cx="8403888" cy="350893"/>
          </a:xfrm>
          <a:prstGeom prst="rect">
            <a:avLst/>
          </a:prstGeom>
          <a:noFill/>
          <a:ln>
            <a:noFill/>
          </a:ln>
        </p:spPr>
      </p:pic>
    </p:spTree>
    <p:extLst>
      <p:ext uri="{BB962C8B-B14F-4D97-AF65-F5344CB8AC3E}">
        <p14:creationId xmlns:p14="http://schemas.microsoft.com/office/powerpoint/2010/main" val="4243075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85. Four point process">
  <p:cSld name="Four point process">
    <p:spTree>
      <p:nvGrpSpPr>
        <p:cNvPr id="1" name="Shape 2098"/>
        <p:cNvGrpSpPr/>
        <p:nvPr/>
      </p:nvGrpSpPr>
      <p:grpSpPr>
        <a:xfrm>
          <a:off x="0" y="0"/>
          <a:ext cx="0" cy="0"/>
          <a:chOff x="0" y="0"/>
          <a:chExt cx="0" cy="0"/>
        </a:xfrm>
      </p:grpSpPr>
      <p:cxnSp>
        <p:nvCxnSpPr>
          <p:cNvPr id="2099" name="Google Shape;2099;p90"/>
          <p:cNvCxnSpPr/>
          <p:nvPr/>
        </p:nvCxnSpPr>
        <p:spPr>
          <a:xfrm>
            <a:off x="1946447" y="2340107"/>
            <a:ext cx="0" cy="545400"/>
          </a:xfrm>
          <a:prstGeom prst="straightConnector1">
            <a:avLst/>
          </a:prstGeom>
          <a:noFill/>
          <a:ln w="19050" cap="rnd" cmpd="sng">
            <a:solidFill>
              <a:schemeClr val="accent5"/>
            </a:solidFill>
            <a:prstDash val="solid"/>
            <a:round/>
            <a:headEnd type="none" w="sm" len="sm"/>
            <a:tailEnd type="none" w="sm" len="sm"/>
          </a:ln>
        </p:spPr>
      </p:cxnSp>
      <p:cxnSp>
        <p:nvCxnSpPr>
          <p:cNvPr id="2100" name="Google Shape;2100;p90"/>
          <p:cNvCxnSpPr/>
          <p:nvPr/>
        </p:nvCxnSpPr>
        <p:spPr>
          <a:xfrm rot="10800000">
            <a:off x="1946358" y="2887692"/>
            <a:ext cx="540000" cy="0"/>
          </a:xfrm>
          <a:prstGeom prst="straightConnector1">
            <a:avLst/>
          </a:prstGeom>
          <a:noFill/>
          <a:ln w="19050" cap="rnd" cmpd="sng">
            <a:solidFill>
              <a:schemeClr val="accent2"/>
            </a:solidFill>
            <a:prstDash val="solid"/>
            <a:round/>
            <a:headEnd type="none" w="sm" len="sm"/>
            <a:tailEnd type="none" w="sm" len="sm"/>
          </a:ln>
        </p:spPr>
      </p:cxnSp>
      <p:sp>
        <p:nvSpPr>
          <p:cNvPr id="2101" name="Google Shape;2101;p90"/>
          <p:cNvSpPr/>
          <p:nvPr/>
        </p:nvSpPr>
        <p:spPr>
          <a:xfrm>
            <a:off x="753618" y="786701"/>
            <a:ext cx="4800600" cy="666300"/>
          </a:xfrm>
          <a:prstGeom prst="roundRect">
            <a:avLst>
              <a:gd name="adj" fmla="val 13808"/>
            </a:avLst>
          </a:prstGeom>
          <a:noFill/>
          <a:ln w="19050" cap="flat" cmpd="sng">
            <a:solidFill>
              <a:schemeClr val="accent1"/>
            </a:solidFill>
            <a:prstDash val="solid"/>
            <a:round/>
            <a:headEnd type="none" w="sm" len="sm"/>
            <a:tailEnd type="none" w="sm" len="sm"/>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F0F6FC"/>
              </a:buClr>
              <a:buSzPts val="8300"/>
              <a:buFont typeface="Arial"/>
              <a:buNone/>
            </a:pPr>
            <a:endParaRPr sz="8300" b="0" i="0" u="none" strike="noStrike" cap="none">
              <a:solidFill>
                <a:srgbClr val="0D1117"/>
              </a:solidFill>
              <a:latin typeface="Arial"/>
              <a:ea typeface="Arial"/>
              <a:cs typeface="Arial"/>
              <a:sym typeface="Arial"/>
            </a:endParaRPr>
          </a:p>
        </p:txBody>
      </p:sp>
      <p:sp>
        <p:nvSpPr>
          <p:cNvPr id="2102" name="Google Shape;2102;p90"/>
          <p:cNvSpPr/>
          <p:nvPr/>
        </p:nvSpPr>
        <p:spPr>
          <a:xfrm>
            <a:off x="1624123" y="1667417"/>
            <a:ext cx="4800600" cy="666300"/>
          </a:xfrm>
          <a:prstGeom prst="roundRect">
            <a:avLst>
              <a:gd name="adj" fmla="val 15237"/>
            </a:avLst>
          </a:prstGeom>
          <a:noFill/>
          <a:ln w="19050" cap="flat" cmpd="sng">
            <a:solidFill>
              <a:schemeClr val="accent5"/>
            </a:solidFill>
            <a:prstDash val="solid"/>
            <a:round/>
            <a:headEnd type="none" w="sm" len="sm"/>
            <a:tailEnd type="none" w="sm" len="sm"/>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F0F6FC"/>
              </a:buClr>
              <a:buSzPts val="8300"/>
              <a:buFont typeface="Arial"/>
              <a:buNone/>
            </a:pPr>
            <a:endParaRPr sz="8300" b="0" i="0" u="none" strike="noStrike" cap="none">
              <a:solidFill>
                <a:srgbClr val="0D1117"/>
              </a:solidFill>
              <a:latin typeface="Arial"/>
              <a:ea typeface="Arial"/>
              <a:cs typeface="Arial"/>
              <a:sym typeface="Arial"/>
            </a:endParaRPr>
          </a:p>
        </p:txBody>
      </p:sp>
      <p:sp>
        <p:nvSpPr>
          <p:cNvPr id="2103" name="Google Shape;2103;p90"/>
          <p:cNvSpPr/>
          <p:nvPr/>
        </p:nvSpPr>
        <p:spPr>
          <a:xfrm>
            <a:off x="2486358" y="2567885"/>
            <a:ext cx="4800600" cy="666300"/>
          </a:xfrm>
          <a:prstGeom prst="roundRect">
            <a:avLst>
              <a:gd name="adj" fmla="val 10949"/>
            </a:avLst>
          </a:prstGeom>
          <a:noFill/>
          <a:ln w="19050" cap="flat" cmpd="sng">
            <a:solidFill>
              <a:schemeClr val="accent2"/>
            </a:solidFill>
            <a:prstDash val="solid"/>
            <a:round/>
            <a:headEnd type="none" w="sm" len="sm"/>
            <a:tailEnd type="none" w="sm" len="sm"/>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F0F6FC"/>
              </a:buClr>
              <a:buSzPts val="8300"/>
              <a:buFont typeface="Arial"/>
              <a:buNone/>
            </a:pPr>
            <a:endParaRPr sz="8300" b="0" i="0" u="none" strike="noStrike" cap="none">
              <a:solidFill>
                <a:srgbClr val="0D1117"/>
              </a:solidFill>
              <a:latin typeface="Arial"/>
              <a:ea typeface="Arial"/>
              <a:cs typeface="Arial"/>
              <a:sym typeface="Arial"/>
            </a:endParaRPr>
          </a:p>
        </p:txBody>
      </p:sp>
      <p:cxnSp>
        <p:nvCxnSpPr>
          <p:cNvPr id="2104" name="Google Shape;2104;p90"/>
          <p:cNvCxnSpPr/>
          <p:nvPr/>
        </p:nvCxnSpPr>
        <p:spPr>
          <a:xfrm>
            <a:off x="1084212" y="1452963"/>
            <a:ext cx="0" cy="545400"/>
          </a:xfrm>
          <a:prstGeom prst="straightConnector1">
            <a:avLst/>
          </a:prstGeom>
          <a:noFill/>
          <a:ln w="19050" cap="rnd" cmpd="sng">
            <a:solidFill>
              <a:schemeClr val="accent1"/>
            </a:solidFill>
            <a:prstDash val="solid"/>
            <a:round/>
            <a:headEnd type="none" w="sm" len="sm"/>
            <a:tailEnd type="none" w="sm" len="sm"/>
          </a:ln>
        </p:spPr>
      </p:cxnSp>
      <p:cxnSp>
        <p:nvCxnSpPr>
          <p:cNvPr id="2105" name="Google Shape;2105;p90"/>
          <p:cNvCxnSpPr>
            <a:stCxn id="2102" idx="1"/>
          </p:cNvCxnSpPr>
          <p:nvPr/>
        </p:nvCxnSpPr>
        <p:spPr>
          <a:xfrm rot="10800000">
            <a:off x="1084123" y="2000567"/>
            <a:ext cx="540000" cy="0"/>
          </a:xfrm>
          <a:prstGeom prst="straightConnector1">
            <a:avLst/>
          </a:prstGeom>
          <a:noFill/>
          <a:ln w="19050" cap="rnd" cmpd="sng">
            <a:solidFill>
              <a:schemeClr val="accent5"/>
            </a:solidFill>
            <a:prstDash val="solid"/>
            <a:round/>
            <a:headEnd type="none" w="sm" len="sm"/>
            <a:tailEnd type="none" w="sm" len="sm"/>
          </a:ln>
        </p:spPr>
      </p:cxnSp>
      <p:cxnSp>
        <p:nvCxnSpPr>
          <p:cNvPr id="2106" name="Google Shape;2106;p90"/>
          <p:cNvCxnSpPr/>
          <p:nvPr/>
        </p:nvCxnSpPr>
        <p:spPr>
          <a:xfrm>
            <a:off x="2821857" y="3233066"/>
            <a:ext cx="0" cy="545400"/>
          </a:xfrm>
          <a:prstGeom prst="straightConnector1">
            <a:avLst/>
          </a:prstGeom>
          <a:noFill/>
          <a:ln w="19050" cap="rnd" cmpd="sng">
            <a:solidFill>
              <a:schemeClr val="accent2"/>
            </a:solidFill>
            <a:prstDash val="solid"/>
            <a:round/>
            <a:headEnd type="none" w="sm" len="sm"/>
            <a:tailEnd type="none" w="sm" len="sm"/>
          </a:ln>
        </p:spPr>
      </p:cxnSp>
      <p:cxnSp>
        <p:nvCxnSpPr>
          <p:cNvPr id="2107" name="Google Shape;2107;p90"/>
          <p:cNvCxnSpPr/>
          <p:nvPr/>
        </p:nvCxnSpPr>
        <p:spPr>
          <a:xfrm rot="10800000">
            <a:off x="2821767" y="3780651"/>
            <a:ext cx="540000" cy="0"/>
          </a:xfrm>
          <a:prstGeom prst="straightConnector1">
            <a:avLst/>
          </a:prstGeom>
          <a:noFill/>
          <a:ln w="19050" cap="rnd" cmpd="sng">
            <a:solidFill>
              <a:schemeClr val="accent6"/>
            </a:solidFill>
            <a:prstDash val="solid"/>
            <a:round/>
            <a:headEnd type="none" w="sm" len="sm"/>
            <a:tailEnd type="none" w="sm" len="sm"/>
          </a:ln>
        </p:spPr>
      </p:cxnSp>
      <p:sp>
        <p:nvSpPr>
          <p:cNvPr id="2108" name="Google Shape;2108;p90"/>
          <p:cNvSpPr/>
          <p:nvPr/>
        </p:nvSpPr>
        <p:spPr>
          <a:xfrm>
            <a:off x="3361767" y="3460844"/>
            <a:ext cx="4800600" cy="666300"/>
          </a:xfrm>
          <a:prstGeom prst="roundRect">
            <a:avLst>
              <a:gd name="adj" fmla="val 10949"/>
            </a:avLst>
          </a:prstGeom>
          <a:noFill/>
          <a:ln w="19050" cap="flat" cmpd="sng">
            <a:solidFill>
              <a:schemeClr val="accent6"/>
            </a:solidFill>
            <a:prstDash val="solid"/>
            <a:round/>
            <a:headEnd type="none" w="sm" len="sm"/>
            <a:tailEnd type="none" w="sm" len="sm"/>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F0F6FC"/>
              </a:buClr>
              <a:buSzPts val="8300"/>
              <a:buFont typeface="Arial"/>
              <a:buNone/>
            </a:pPr>
            <a:endParaRPr sz="8300" b="0" i="0" u="none" strike="noStrike" cap="none">
              <a:solidFill>
                <a:srgbClr val="0D1117"/>
              </a:solidFill>
              <a:latin typeface="Arial"/>
              <a:ea typeface="Arial"/>
              <a:cs typeface="Arial"/>
              <a:sym typeface="Arial"/>
            </a:endParaRPr>
          </a:p>
        </p:txBody>
      </p:sp>
      <p:sp>
        <p:nvSpPr>
          <p:cNvPr id="2125" name="Google Shape;2125;p90"/>
          <p:cNvSpPr txBox="1">
            <a:spLocks noGrp="1"/>
          </p:cNvSpPr>
          <p:nvPr>
            <p:ph type="subTitle" idx="1"/>
          </p:nvPr>
        </p:nvSpPr>
        <p:spPr>
          <a:xfrm>
            <a:off x="914400" y="978408"/>
            <a:ext cx="4508100" cy="2925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lt1"/>
              </a:buClr>
              <a:buSzPts val="1400"/>
              <a:buNone/>
              <a:defRPr>
                <a:solidFill>
                  <a:srgbClr val="0D1117"/>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dirty="0"/>
          </a:p>
        </p:txBody>
      </p:sp>
      <p:sp>
        <p:nvSpPr>
          <p:cNvPr id="2126" name="Google Shape;2126;p90"/>
          <p:cNvSpPr txBox="1">
            <a:spLocks noGrp="1"/>
          </p:cNvSpPr>
          <p:nvPr>
            <p:ph type="subTitle" idx="2"/>
          </p:nvPr>
        </p:nvSpPr>
        <p:spPr>
          <a:xfrm>
            <a:off x="1773936" y="1856232"/>
            <a:ext cx="4508100" cy="2925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lt1"/>
              </a:buClr>
              <a:buSzPts val="1400"/>
              <a:buNone/>
              <a:defRPr>
                <a:solidFill>
                  <a:srgbClr val="0D1117"/>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dirty="0"/>
          </a:p>
        </p:txBody>
      </p:sp>
      <p:sp>
        <p:nvSpPr>
          <p:cNvPr id="2127" name="Google Shape;2127;p90"/>
          <p:cNvSpPr txBox="1">
            <a:spLocks noGrp="1"/>
          </p:cNvSpPr>
          <p:nvPr>
            <p:ph type="subTitle" idx="3"/>
          </p:nvPr>
        </p:nvSpPr>
        <p:spPr>
          <a:xfrm>
            <a:off x="2633472" y="2752344"/>
            <a:ext cx="4508100" cy="2925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lt1"/>
              </a:buClr>
              <a:buSzPts val="1400"/>
              <a:buNone/>
              <a:defRPr>
                <a:solidFill>
                  <a:srgbClr val="0D1117"/>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dirty="0"/>
          </a:p>
        </p:txBody>
      </p:sp>
      <p:sp>
        <p:nvSpPr>
          <p:cNvPr id="2128" name="Google Shape;2128;p90"/>
          <p:cNvSpPr txBox="1">
            <a:spLocks noGrp="1"/>
          </p:cNvSpPr>
          <p:nvPr>
            <p:ph type="subTitle" idx="4"/>
          </p:nvPr>
        </p:nvSpPr>
        <p:spPr>
          <a:xfrm>
            <a:off x="3511296" y="3648456"/>
            <a:ext cx="3913500" cy="2925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lt1"/>
              </a:buClr>
              <a:buSzPts val="1400"/>
              <a:buNone/>
              <a:defRPr>
                <a:solidFill>
                  <a:srgbClr val="0D1117"/>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2. Blank">
  <p:cSld name="1_2. Blank">
    <p:spTree>
      <p:nvGrpSpPr>
        <p:cNvPr id="1" name="Shape 2584"/>
        <p:cNvGrpSpPr/>
        <p:nvPr/>
      </p:nvGrpSpPr>
      <p:grpSpPr>
        <a:xfrm>
          <a:off x="0" y="0"/>
          <a:ext cx="0" cy="0"/>
          <a:chOff x="0" y="0"/>
          <a:chExt cx="0" cy="0"/>
        </a:xfrm>
      </p:grpSpPr>
    </p:spTree>
    <p:extLst>
      <p:ext uri="{BB962C8B-B14F-4D97-AF65-F5344CB8AC3E}">
        <p14:creationId xmlns:p14="http://schemas.microsoft.com/office/powerpoint/2010/main" val="3049860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46. One photo, two statements" userDrawn="1">
  <p:cSld name="One photo, two statements">
    <p:bg>
      <p:bgPr>
        <a:solidFill>
          <a:srgbClr val="0D1117"/>
        </a:solidFill>
        <a:effectLst/>
      </p:bgPr>
    </p:bg>
    <p:spTree>
      <p:nvGrpSpPr>
        <p:cNvPr id="1" name="Shape 909"/>
        <p:cNvGrpSpPr/>
        <p:nvPr/>
      </p:nvGrpSpPr>
      <p:grpSpPr>
        <a:xfrm>
          <a:off x="0" y="0"/>
          <a:ext cx="0" cy="0"/>
          <a:chOff x="0" y="0"/>
          <a:chExt cx="0" cy="0"/>
        </a:xfrm>
      </p:grpSpPr>
      <p:pic>
        <p:nvPicPr>
          <p:cNvPr id="910" name="Google Shape;910;p51"/>
          <p:cNvPicPr preferRelativeResize="0"/>
          <p:nvPr/>
        </p:nvPicPr>
        <p:blipFill rotWithShape="1">
          <a:blip r:embed="rId2">
            <a:alphaModFix/>
          </a:blip>
          <a:srcRect/>
          <a:stretch/>
        </p:blipFill>
        <p:spPr>
          <a:xfrm>
            <a:off x="1892963" y="-988905"/>
            <a:ext cx="5143500" cy="5143500"/>
          </a:xfrm>
          <a:prstGeom prst="rect">
            <a:avLst/>
          </a:prstGeom>
          <a:noFill/>
          <a:ln>
            <a:noFill/>
          </a:ln>
        </p:spPr>
      </p:pic>
      <p:sp>
        <p:nvSpPr>
          <p:cNvPr id="913" name="Google Shape;913;p51"/>
          <p:cNvSpPr>
            <a:spLocks noGrp="1"/>
          </p:cNvSpPr>
          <p:nvPr>
            <p:ph type="pic" idx="2"/>
          </p:nvPr>
        </p:nvSpPr>
        <p:spPr>
          <a:xfrm>
            <a:off x="513645" y="685800"/>
            <a:ext cx="4457700" cy="3771900"/>
          </a:xfrm>
          <a:prstGeom prst="roundRect">
            <a:avLst>
              <a:gd name="adj" fmla="val 2522"/>
            </a:avLst>
          </a:prstGeom>
          <a:solidFill>
            <a:srgbClr val="090C0F"/>
          </a:solidFill>
          <a:ln w="9525" cap="flat" cmpd="sng">
            <a:solidFill>
              <a:srgbClr val="21262D"/>
            </a:solidFill>
            <a:prstDash val="solid"/>
            <a:round/>
            <a:headEnd type="none" w="sm" len="sm"/>
            <a:tailEnd type="none" w="sm" len="sm"/>
          </a:ln>
          <a:effectLst/>
        </p:spPr>
      </p:sp>
      <p:sp>
        <p:nvSpPr>
          <p:cNvPr id="930" name="Google Shape;930;p51"/>
          <p:cNvSpPr txBox="1">
            <a:spLocks noGrp="1"/>
          </p:cNvSpPr>
          <p:nvPr>
            <p:ph type="subTitle" idx="1"/>
          </p:nvPr>
        </p:nvSpPr>
        <p:spPr>
          <a:xfrm>
            <a:off x="5724144" y="1482530"/>
            <a:ext cx="2999100" cy="2469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1600"/>
              <a:buNone/>
              <a:defRPr sz="1600">
                <a:solidFill>
                  <a:schemeClr val="lt1"/>
                </a:solidFill>
                <a:latin typeface="Segoe UI Semibold" panose="020B0702040204020203" pitchFamily="34" charset="0"/>
                <a:cs typeface="Segoe UI Semibold" panose="020B0702040204020203" pitchFamily="34" charset="0"/>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dirty="0"/>
          </a:p>
        </p:txBody>
      </p:sp>
      <p:sp>
        <p:nvSpPr>
          <p:cNvPr id="931" name="Google Shape;931;p51"/>
          <p:cNvSpPr txBox="1">
            <a:spLocks noGrp="1"/>
          </p:cNvSpPr>
          <p:nvPr>
            <p:ph type="subTitle" idx="3"/>
          </p:nvPr>
        </p:nvSpPr>
        <p:spPr>
          <a:xfrm>
            <a:off x="5724144" y="1905000"/>
            <a:ext cx="2999100" cy="530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1200"/>
              <a:buNone/>
              <a:defRPr sz="1200">
                <a:solidFill>
                  <a:schemeClr val="dk2"/>
                </a:solidFill>
                <a:latin typeface="Segoe UI Semibold" panose="020B0702040204020203" pitchFamily="34" charset="0"/>
                <a:cs typeface="Segoe UI Semibold" panose="020B0702040204020203" pitchFamily="34" charset="0"/>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46. One photo, two statements" preserve="1" userDrawn="1">
  <p:cSld name="1_46. One photo, two statements">
    <p:bg>
      <p:bgPr>
        <a:solidFill>
          <a:srgbClr val="FFFFFF"/>
        </a:solidFill>
        <a:effectLst/>
      </p:bgPr>
    </p:bg>
    <p:spTree>
      <p:nvGrpSpPr>
        <p:cNvPr id="1" name="Shape 909"/>
        <p:cNvGrpSpPr/>
        <p:nvPr/>
      </p:nvGrpSpPr>
      <p:grpSpPr>
        <a:xfrm>
          <a:off x="0" y="0"/>
          <a:ext cx="0" cy="0"/>
          <a:chOff x="0" y="0"/>
          <a:chExt cx="0" cy="0"/>
        </a:xfrm>
      </p:grpSpPr>
      <p:sp>
        <p:nvSpPr>
          <p:cNvPr id="913" name="Google Shape;913;p51"/>
          <p:cNvSpPr>
            <a:spLocks noGrp="1"/>
          </p:cNvSpPr>
          <p:nvPr>
            <p:ph type="pic" idx="2"/>
          </p:nvPr>
        </p:nvSpPr>
        <p:spPr>
          <a:xfrm>
            <a:off x="251841" y="1454462"/>
            <a:ext cx="2743226" cy="2093934"/>
          </a:xfrm>
          <a:prstGeom prst="roundRect">
            <a:avLst>
              <a:gd name="adj" fmla="val 2522"/>
            </a:avLst>
          </a:prstGeom>
          <a:solidFill>
            <a:srgbClr val="090C0F"/>
          </a:solidFill>
          <a:ln w="9525" cap="flat" cmpd="sng">
            <a:solidFill>
              <a:srgbClr val="21262D"/>
            </a:solidFill>
            <a:prstDash val="solid"/>
            <a:round/>
            <a:headEnd type="none" w="sm" len="sm"/>
            <a:tailEnd type="none" w="sm" len="sm"/>
          </a:ln>
          <a:effectLst/>
        </p:spPr>
      </p:sp>
      <p:sp>
        <p:nvSpPr>
          <p:cNvPr id="6" name="Google Shape;913;p51">
            <a:extLst>
              <a:ext uri="{FF2B5EF4-FFF2-40B4-BE49-F238E27FC236}">
                <a16:creationId xmlns:a16="http://schemas.microsoft.com/office/drawing/2014/main" id="{1CDD8C83-46B4-C620-7E6E-0DA064B57A10}"/>
              </a:ext>
            </a:extLst>
          </p:cNvPr>
          <p:cNvSpPr>
            <a:spLocks noGrp="1"/>
          </p:cNvSpPr>
          <p:nvPr>
            <p:ph type="pic" idx="10"/>
          </p:nvPr>
        </p:nvSpPr>
        <p:spPr>
          <a:xfrm>
            <a:off x="3182900" y="1454462"/>
            <a:ext cx="2743226" cy="2093934"/>
          </a:xfrm>
          <a:prstGeom prst="roundRect">
            <a:avLst>
              <a:gd name="adj" fmla="val 2522"/>
            </a:avLst>
          </a:prstGeom>
          <a:solidFill>
            <a:srgbClr val="090C0F"/>
          </a:solidFill>
          <a:ln w="9525" cap="flat" cmpd="sng">
            <a:solidFill>
              <a:srgbClr val="21262D"/>
            </a:solidFill>
            <a:prstDash val="solid"/>
            <a:round/>
            <a:headEnd type="none" w="sm" len="sm"/>
            <a:tailEnd type="none" w="sm" len="sm"/>
          </a:ln>
          <a:effectLst/>
        </p:spPr>
      </p:sp>
      <p:sp>
        <p:nvSpPr>
          <p:cNvPr id="7" name="Google Shape;913;p51">
            <a:extLst>
              <a:ext uri="{FF2B5EF4-FFF2-40B4-BE49-F238E27FC236}">
                <a16:creationId xmlns:a16="http://schemas.microsoft.com/office/drawing/2014/main" id="{34D01E3F-B2FD-AEAC-4DD2-E4A61BC3A5BE}"/>
              </a:ext>
            </a:extLst>
          </p:cNvPr>
          <p:cNvSpPr>
            <a:spLocks noGrp="1"/>
          </p:cNvSpPr>
          <p:nvPr>
            <p:ph type="pic" idx="11"/>
          </p:nvPr>
        </p:nvSpPr>
        <p:spPr>
          <a:xfrm>
            <a:off x="6113959" y="1454462"/>
            <a:ext cx="2743226" cy="2093934"/>
          </a:xfrm>
          <a:prstGeom prst="roundRect">
            <a:avLst>
              <a:gd name="adj" fmla="val 2522"/>
            </a:avLst>
          </a:prstGeom>
          <a:solidFill>
            <a:srgbClr val="090C0F"/>
          </a:solidFill>
          <a:ln w="9525" cap="flat" cmpd="sng">
            <a:solidFill>
              <a:srgbClr val="21262D"/>
            </a:solidFill>
            <a:prstDash val="solid"/>
            <a:round/>
            <a:headEnd type="none" w="sm" len="sm"/>
            <a:tailEnd type="none" w="sm" len="sm"/>
          </a:ln>
          <a:effectLst/>
        </p:spPr>
      </p:sp>
      <p:sp>
        <p:nvSpPr>
          <p:cNvPr id="9" name="Text Placeholder 8">
            <a:extLst>
              <a:ext uri="{FF2B5EF4-FFF2-40B4-BE49-F238E27FC236}">
                <a16:creationId xmlns:a16="http://schemas.microsoft.com/office/drawing/2014/main" id="{92BBAEDA-065E-1BE8-9C4D-5BC77BDC58EF}"/>
              </a:ext>
            </a:extLst>
          </p:cNvPr>
          <p:cNvSpPr>
            <a:spLocks noGrp="1"/>
          </p:cNvSpPr>
          <p:nvPr>
            <p:ph type="body" sz="quarter" idx="12"/>
          </p:nvPr>
        </p:nvSpPr>
        <p:spPr>
          <a:xfrm>
            <a:off x="252413" y="501650"/>
            <a:ext cx="8604772" cy="697563"/>
          </a:xfrm>
          <a:prstGeom prst="rect">
            <a:avLst/>
          </a:prstGeom>
        </p:spPr>
        <p:txBody>
          <a:bodyPr/>
          <a:lstStyle>
            <a:lvl1pPr algn="ctr">
              <a:defRPr lang="en-US" sz="3600" b="1" spc="-50" baseline="0" dirty="0">
                <a:solidFill>
                  <a:srgbClr val="8661C5"/>
                </a:solidFill>
                <a:latin typeface="Segoe UI Bold"/>
                <a:cs typeface="Segoe UI Bold"/>
              </a:defRPr>
            </a:lvl1pPr>
          </a:lstStyle>
          <a:p>
            <a:pPr lvl="0">
              <a:buClrTx/>
              <a:buFontTx/>
            </a:pPr>
            <a:r>
              <a:rPr lang="en-US" dirty="0"/>
              <a:t>Click to edit Master text styles</a:t>
            </a:r>
          </a:p>
        </p:txBody>
      </p:sp>
      <p:sp>
        <p:nvSpPr>
          <p:cNvPr id="11" name="Text Placeholder 37">
            <a:extLst>
              <a:ext uri="{FF2B5EF4-FFF2-40B4-BE49-F238E27FC236}">
                <a16:creationId xmlns:a16="http://schemas.microsoft.com/office/drawing/2014/main" id="{42AAA1F6-BD6E-2123-7C45-D154A5C61E7A}"/>
              </a:ext>
            </a:extLst>
          </p:cNvPr>
          <p:cNvSpPr>
            <a:spLocks noGrp="1"/>
          </p:cNvSpPr>
          <p:nvPr>
            <p:ph type="body" sz="quarter" idx="13"/>
          </p:nvPr>
        </p:nvSpPr>
        <p:spPr>
          <a:xfrm>
            <a:off x="251841" y="3687149"/>
            <a:ext cx="2743226" cy="796832"/>
          </a:xfrm>
          <a:prstGeom prst="rect">
            <a:avLst/>
          </a:prstGeom>
        </p:spPr>
        <p:txBody>
          <a:bodyPr/>
          <a:lstStyle>
            <a:lvl1pPr marL="0" indent="0">
              <a:buNone/>
              <a:defRPr lang="en-US" sz="1600" b="0" i="0" u="none" strike="noStrike" cap="none" dirty="0" smtClean="0">
                <a:solidFill>
                  <a:srgbClr val="091F2C"/>
                </a:solidFill>
                <a:latin typeface="Segoe UI" panose="020B0502040204020203" pitchFamily="34" charset="0"/>
                <a:ea typeface="Segoe UI" panose="020B0502040204020203" pitchFamily="34" charset="0"/>
                <a:cs typeface="Segoe UI" panose="020B0502040204020203" pitchFamily="34" charset="0"/>
                <a:sym typeface="Arial"/>
              </a:defRPr>
            </a:lvl1pPr>
            <a:lvl2pPr>
              <a:defRPr>
                <a:latin typeface="Segoe UI Semibold" panose="020B0702040204020203" pitchFamily="34" charset="0"/>
                <a:cs typeface="Segoe UI Semibold" panose="020B0702040204020203" pitchFamily="34" charset="0"/>
              </a:defRPr>
            </a:lvl2pPr>
            <a:lvl3pPr>
              <a:defRPr>
                <a:latin typeface="Segoe UI Semibold" panose="020B0702040204020203" pitchFamily="34" charset="0"/>
                <a:cs typeface="Segoe UI Semibold" panose="020B0702040204020203" pitchFamily="34" charset="0"/>
              </a:defRPr>
            </a:lvl3pPr>
            <a:lvl4pPr>
              <a:defRPr>
                <a:latin typeface="Segoe UI Semibold" panose="020B0702040204020203" pitchFamily="34" charset="0"/>
                <a:cs typeface="Segoe UI Semibold" panose="020B0702040204020203" pitchFamily="34" charset="0"/>
              </a:defRPr>
            </a:lvl4pPr>
            <a:lvl5pPr>
              <a:defRPr>
                <a:latin typeface="Segoe UI Semibold" panose="020B0702040204020203" pitchFamily="34" charset="0"/>
                <a:cs typeface="Segoe UI Semibold" panose="020B0702040204020203" pitchFamily="34" charset="0"/>
              </a:defRPr>
            </a:lvl5pPr>
          </a:lstStyle>
          <a:p>
            <a:pPr lvl="0"/>
            <a:r>
              <a:rPr lang="en-US" dirty="0"/>
              <a:t>Click to edit Master text styles</a:t>
            </a:r>
          </a:p>
        </p:txBody>
      </p:sp>
      <p:sp>
        <p:nvSpPr>
          <p:cNvPr id="12" name="Text Placeholder 37">
            <a:extLst>
              <a:ext uri="{FF2B5EF4-FFF2-40B4-BE49-F238E27FC236}">
                <a16:creationId xmlns:a16="http://schemas.microsoft.com/office/drawing/2014/main" id="{49FC27EA-5EDA-5E09-F0CE-54F946ECB1FE}"/>
              </a:ext>
            </a:extLst>
          </p:cNvPr>
          <p:cNvSpPr>
            <a:spLocks noGrp="1"/>
          </p:cNvSpPr>
          <p:nvPr>
            <p:ph type="body" sz="quarter" idx="14"/>
          </p:nvPr>
        </p:nvSpPr>
        <p:spPr>
          <a:xfrm>
            <a:off x="3182900" y="3687149"/>
            <a:ext cx="2743226" cy="796832"/>
          </a:xfrm>
          <a:prstGeom prst="rect">
            <a:avLst/>
          </a:prstGeom>
        </p:spPr>
        <p:txBody>
          <a:bodyPr/>
          <a:lstStyle>
            <a:lvl1pPr marL="0" indent="0">
              <a:buNone/>
              <a:defRPr lang="en-US" sz="1600" b="0" i="0" u="none" strike="noStrike" cap="none" dirty="0" smtClean="0">
                <a:solidFill>
                  <a:srgbClr val="091F2C"/>
                </a:solidFill>
                <a:latin typeface="Segoe UI" panose="020B0502040204020203" pitchFamily="34" charset="0"/>
                <a:ea typeface="Segoe UI" panose="020B0502040204020203" pitchFamily="34" charset="0"/>
                <a:cs typeface="Segoe UI" panose="020B0502040204020203" pitchFamily="34" charset="0"/>
                <a:sym typeface="Arial"/>
              </a:defRPr>
            </a:lvl1pPr>
            <a:lvl2pPr>
              <a:defRPr>
                <a:latin typeface="Segoe UI Semibold" panose="020B0702040204020203" pitchFamily="34" charset="0"/>
                <a:cs typeface="Segoe UI Semibold" panose="020B0702040204020203" pitchFamily="34" charset="0"/>
              </a:defRPr>
            </a:lvl2pPr>
            <a:lvl3pPr>
              <a:defRPr>
                <a:latin typeface="Segoe UI Semibold" panose="020B0702040204020203" pitchFamily="34" charset="0"/>
                <a:cs typeface="Segoe UI Semibold" panose="020B0702040204020203" pitchFamily="34" charset="0"/>
              </a:defRPr>
            </a:lvl3pPr>
            <a:lvl4pPr>
              <a:defRPr>
                <a:latin typeface="Segoe UI Semibold" panose="020B0702040204020203" pitchFamily="34" charset="0"/>
                <a:cs typeface="Segoe UI Semibold" panose="020B0702040204020203" pitchFamily="34" charset="0"/>
              </a:defRPr>
            </a:lvl4pPr>
            <a:lvl5pPr>
              <a:defRPr>
                <a:latin typeface="Segoe UI Semibold" panose="020B0702040204020203" pitchFamily="34" charset="0"/>
                <a:cs typeface="Segoe UI Semibold" panose="020B0702040204020203" pitchFamily="34" charset="0"/>
              </a:defRPr>
            </a:lvl5pPr>
          </a:lstStyle>
          <a:p>
            <a:pPr lvl="0"/>
            <a:r>
              <a:rPr lang="en-US" dirty="0"/>
              <a:t>Click to edit Master text styles</a:t>
            </a:r>
          </a:p>
        </p:txBody>
      </p:sp>
      <p:sp>
        <p:nvSpPr>
          <p:cNvPr id="13" name="Text Placeholder 37">
            <a:extLst>
              <a:ext uri="{FF2B5EF4-FFF2-40B4-BE49-F238E27FC236}">
                <a16:creationId xmlns:a16="http://schemas.microsoft.com/office/drawing/2014/main" id="{523612F8-A40E-D102-117C-6BB4ECF5DDD9}"/>
              </a:ext>
            </a:extLst>
          </p:cNvPr>
          <p:cNvSpPr>
            <a:spLocks noGrp="1"/>
          </p:cNvSpPr>
          <p:nvPr>
            <p:ph type="body" sz="quarter" idx="15"/>
          </p:nvPr>
        </p:nvSpPr>
        <p:spPr>
          <a:xfrm>
            <a:off x="6113959" y="3687149"/>
            <a:ext cx="2743226" cy="796832"/>
          </a:xfrm>
          <a:prstGeom prst="rect">
            <a:avLst/>
          </a:prstGeom>
        </p:spPr>
        <p:txBody>
          <a:bodyPr/>
          <a:lstStyle>
            <a:lvl1pPr marL="0" indent="0">
              <a:buNone/>
              <a:defRPr lang="en-US" sz="1600" b="0" i="0" u="none" strike="noStrike" cap="none" dirty="0" smtClean="0">
                <a:solidFill>
                  <a:srgbClr val="091F2C"/>
                </a:solidFill>
                <a:latin typeface="Segoe UI" panose="020B0502040204020203" pitchFamily="34" charset="0"/>
                <a:ea typeface="Segoe UI" panose="020B0502040204020203" pitchFamily="34" charset="0"/>
                <a:cs typeface="Segoe UI" panose="020B0502040204020203" pitchFamily="34" charset="0"/>
                <a:sym typeface="Arial"/>
              </a:defRPr>
            </a:lvl1pPr>
            <a:lvl2pPr>
              <a:defRPr>
                <a:latin typeface="Segoe UI Semibold" panose="020B0702040204020203" pitchFamily="34" charset="0"/>
                <a:cs typeface="Segoe UI Semibold" panose="020B0702040204020203" pitchFamily="34" charset="0"/>
              </a:defRPr>
            </a:lvl2pPr>
            <a:lvl3pPr>
              <a:defRPr>
                <a:latin typeface="Segoe UI Semibold" panose="020B0702040204020203" pitchFamily="34" charset="0"/>
                <a:cs typeface="Segoe UI Semibold" panose="020B0702040204020203" pitchFamily="34" charset="0"/>
              </a:defRPr>
            </a:lvl3pPr>
            <a:lvl4pPr>
              <a:defRPr>
                <a:latin typeface="Segoe UI Semibold" panose="020B0702040204020203" pitchFamily="34" charset="0"/>
                <a:cs typeface="Segoe UI Semibold" panose="020B0702040204020203" pitchFamily="34" charset="0"/>
              </a:defRPr>
            </a:lvl4pPr>
            <a:lvl5pPr>
              <a:defRPr>
                <a:latin typeface="Segoe UI Semibold" panose="020B0702040204020203" pitchFamily="34" charset="0"/>
                <a:cs typeface="Segoe UI Semibold" panose="020B0702040204020203" pitchFamily="34" charset="0"/>
              </a:defRPr>
            </a:lvl5pPr>
          </a:lstStyle>
          <a:p>
            <a:pPr lvl="0"/>
            <a:r>
              <a:rPr lang="en-US" dirty="0"/>
              <a:t>Click to edit Master text styles</a:t>
            </a:r>
          </a:p>
        </p:txBody>
      </p:sp>
    </p:spTree>
    <p:extLst>
      <p:ext uri="{BB962C8B-B14F-4D97-AF65-F5344CB8AC3E}">
        <p14:creationId xmlns:p14="http://schemas.microsoft.com/office/powerpoint/2010/main" val="3458157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6. One photo, two statements" preserve="1" userDrawn="1">
  <p:cSld name="1_46. One photo, two statements">
    <p:bg>
      <p:bgPr>
        <a:solidFill>
          <a:srgbClr val="FFFFFF"/>
        </a:solidFill>
        <a:effectLst/>
      </p:bgPr>
    </p:bg>
    <p:spTree>
      <p:nvGrpSpPr>
        <p:cNvPr id="1" name="Shape 909"/>
        <p:cNvGrpSpPr/>
        <p:nvPr/>
      </p:nvGrpSpPr>
      <p:grpSpPr>
        <a:xfrm>
          <a:off x="0" y="0"/>
          <a:ext cx="0" cy="0"/>
          <a:chOff x="0" y="0"/>
          <a:chExt cx="0" cy="0"/>
        </a:xfrm>
      </p:grpSpPr>
      <p:sp>
        <p:nvSpPr>
          <p:cNvPr id="6" name="Google Shape;913;p51">
            <a:extLst>
              <a:ext uri="{FF2B5EF4-FFF2-40B4-BE49-F238E27FC236}">
                <a16:creationId xmlns:a16="http://schemas.microsoft.com/office/drawing/2014/main" id="{1CDD8C83-46B4-C620-7E6E-0DA064B57A10}"/>
              </a:ext>
            </a:extLst>
          </p:cNvPr>
          <p:cNvSpPr>
            <a:spLocks noGrp="1"/>
          </p:cNvSpPr>
          <p:nvPr>
            <p:ph type="pic" idx="10"/>
          </p:nvPr>
        </p:nvSpPr>
        <p:spPr>
          <a:xfrm>
            <a:off x="484915" y="1524783"/>
            <a:ext cx="3904184" cy="2093934"/>
          </a:xfrm>
          <a:prstGeom prst="roundRect">
            <a:avLst>
              <a:gd name="adj" fmla="val 2522"/>
            </a:avLst>
          </a:prstGeom>
          <a:solidFill>
            <a:srgbClr val="090C0F"/>
          </a:solidFill>
          <a:ln w="9525" cap="flat" cmpd="sng">
            <a:solidFill>
              <a:srgbClr val="21262D"/>
            </a:solidFill>
            <a:prstDash val="solid"/>
            <a:round/>
            <a:headEnd type="none" w="sm" len="sm"/>
            <a:tailEnd type="none" w="sm" len="sm"/>
          </a:ln>
          <a:effectLst/>
        </p:spPr>
      </p:sp>
      <p:sp>
        <p:nvSpPr>
          <p:cNvPr id="7" name="Google Shape;913;p51">
            <a:extLst>
              <a:ext uri="{FF2B5EF4-FFF2-40B4-BE49-F238E27FC236}">
                <a16:creationId xmlns:a16="http://schemas.microsoft.com/office/drawing/2014/main" id="{34D01E3F-B2FD-AEAC-4DD2-E4A61BC3A5BE}"/>
              </a:ext>
            </a:extLst>
          </p:cNvPr>
          <p:cNvSpPr>
            <a:spLocks noGrp="1"/>
          </p:cNvSpPr>
          <p:nvPr>
            <p:ph type="pic" idx="11"/>
          </p:nvPr>
        </p:nvSpPr>
        <p:spPr>
          <a:xfrm>
            <a:off x="4754903" y="1524783"/>
            <a:ext cx="3904183" cy="2093934"/>
          </a:xfrm>
          <a:prstGeom prst="roundRect">
            <a:avLst>
              <a:gd name="adj" fmla="val 2522"/>
            </a:avLst>
          </a:prstGeom>
          <a:solidFill>
            <a:srgbClr val="090C0F"/>
          </a:solidFill>
          <a:ln w="9525" cap="flat" cmpd="sng">
            <a:solidFill>
              <a:srgbClr val="21262D"/>
            </a:solidFill>
            <a:prstDash val="solid"/>
            <a:round/>
            <a:headEnd type="none" w="sm" len="sm"/>
            <a:tailEnd type="none" w="sm" len="sm"/>
          </a:ln>
          <a:effectLst/>
        </p:spPr>
      </p:sp>
      <p:sp>
        <p:nvSpPr>
          <p:cNvPr id="9" name="Text Placeholder 8">
            <a:extLst>
              <a:ext uri="{FF2B5EF4-FFF2-40B4-BE49-F238E27FC236}">
                <a16:creationId xmlns:a16="http://schemas.microsoft.com/office/drawing/2014/main" id="{92BBAEDA-065E-1BE8-9C4D-5BC77BDC58EF}"/>
              </a:ext>
            </a:extLst>
          </p:cNvPr>
          <p:cNvSpPr>
            <a:spLocks noGrp="1"/>
          </p:cNvSpPr>
          <p:nvPr>
            <p:ph type="body" sz="quarter" idx="12"/>
          </p:nvPr>
        </p:nvSpPr>
        <p:spPr>
          <a:xfrm>
            <a:off x="252413" y="501650"/>
            <a:ext cx="8604772" cy="697563"/>
          </a:xfrm>
          <a:prstGeom prst="rect">
            <a:avLst/>
          </a:prstGeom>
        </p:spPr>
        <p:txBody>
          <a:bodyPr/>
          <a:lstStyle>
            <a:lvl1pPr algn="ctr">
              <a:defRPr lang="en-US" sz="3600" b="1" spc="-50" baseline="0" dirty="0">
                <a:solidFill>
                  <a:srgbClr val="8661C5"/>
                </a:solidFill>
                <a:latin typeface="Segoe UI Bold"/>
                <a:cs typeface="Segoe UI Bold"/>
              </a:defRPr>
            </a:lvl1pPr>
          </a:lstStyle>
          <a:p>
            <a:pPr lvl="0">
              <a:buClrTx/>
              <a:buFontTx/>
            </a:pPr>
            <a:r>
              <a:rPr lang="en-US" dirty="0"/>
              <a:t>Click to edit Master text styles</a:t>
            </a:r>
          </a:p>
        </p:txBody>
      </p:sp>
      <p:sp>
        <p:nvSpPr>
          <p:cNvPr id="12" name="Text Placeholder 37">
            <a:extLst>
              <a:ext uri="{FF2B5EF4-FFF2-40B4-BE49-F238E27FC236}">
                <a16:creationId xmlns:a16="http://schemas.microsoft.com/office/drawing/2014/main" id="{49FC27EA-5EDA-5E09-F0CE-54F946ECB1FE}"/>
              </a:ext>
            </a:extLst>
          </p:cNvPr>
          <p:cNvSpPr>
            <a:spLocks noGrp="1"/>
          </p:cNvSpPr>
          <p:nvPr>
            <p:ph type="body" sz="quarter" idx="14"/>
          </p:nvPr>
        </p:nvSpPr>
        <p:spPr>
          <a:xfrm>
            <a:off x="484914" y="3757470"/>
            <a:ext cx="3904183" cy="796832"/>
          </a:xfrm>
          <a:prstGeom prst="rect">
            <a:avLst/>
          </a:prstGeom>
        </p:spPr>
        <p:txBody>
          <a:bodyPr/>
          <a:lstStyle>
            <a:lvl1pPr marL="0" indent="0">
              <a:buNone/>
              <a:defRPr lang="en-US" sz="1600" b="0" i="0" u="none" strike="noStrike" cap="none" dirty="0" smtClean="0">
                <a:solidFill>
                  <a:srgbClr val="091F2C"/>
                </a:solidFill>
                <a:latin typeface="Segoe UI" panose="020B0502040204020203" pitchFamily="34" charset="0"/>
                <a:ea typeface="Segoe UI" panose="020B0502040204020203" pitchFamily="34" charset="0"/>
                <a:cs typeface="Segoe UI" panose="020B0502040204020203" pitchFamily="34" charset="0"/>
                <a:sym typeface="Arial"/>
              </a:defRPr>
            </a:lvl1pPr>
            <a:lvl2pPr>
              <a:defRPr>
                <a:latin typeface="Segoe UI Semibold" panose="020B0702040204020203" pitchFamily="34" charset="0"/>
                <a:cs typeface="Segoe UI Semibold" panose="020B0702040204020203" pitchFamily="34" charset="0"/>
              </a:defRPr>
            </a:lvl2pPr>
            <a:lvl3pPr>
              <a:defRPr>
                <a:latin typeface="Segoe UI Semibold" panose="020B0702040204020203" pitchFamily="34" charset="0"/>
                <a:cs typeface="Segoe UI Semibold" panose="020B0702040204020203" pitchFamily="34" charset="0"/>
              </a:defRPr>
            </a:lvl3pPr>
            <a:lvl4pPr>
              <a:defRPr>
                <a:latin typeface="Segoe UI Semibold" panose="020B0702040204020203" pitchFamily="34" charset="0"/>
                <a:cs typeface="Segoe UI Semibold" panose="020B0702040204020203" pitchFamily="34" charset="0"/>
              </a:defRPr>
            </a:lvl4pPr>
            <a:lvl5pPr>
              <a:defRPr>
                <a:latin typeface="Segoe UI Semibold" panose="020B0702040204020203" pitchFamily="34" charset="0"/>
                <a:cs typeface="Segoe UI Semibold" panose="020B0702040204020203" pitchFamily="34" charset="0"/>
              </a:defRPr>
            </a:lvl5pPr>
          </a:lstStyle>
          <a:p>
            <a:pPr lvl="0"/>
            <a:r>
              <a:rPr lang="en-US" dirty="0"/>
              <a:t>Click to edit Master text styles</a:t>
            </a:r>
          </a:p>
        </p:txBody>
      </p:sp>
      <p:sp>
        <p:nvSpPr>
          <p:cNvPr id="13" name="Text Placeholder 37">
            <a:extLst>
              <a:ext uri="{FF2B5EF4-FFF2-40B4-BE49-F238E27FC236}">
                <a16:creationId xmlns:a16="http://schemas.microsoft.com/office/drawing/2014/main" id="{523612F8-A40E-D102-117C-6BB4ECF5DDD9}"/>
              </a:ext>
            </a:extLst>
          </p:cNvPr>
          <p:cNvSpPr>
            <a:spLocks noGrp="1"/>
          </p:cNvSpPr>
          <p:nvPr>
            <p:ph type="body" sz="quarter" idx="15"/>
          </p:nvPr>
        </p:nvSpPr>
        <p:spPr>
          <a:xfrm>
            <a:off x="4754902" y="3757470"/>
            <a:ext cx="3904183" cy="796832"/>
          </a:xfrm>
          <a:prstGeom prst="rect">
            <a:avLst/>
          </a:prstGeom>
        </p:spPr>
        <p:txBody>
          <a:bodyPr/>
          <a:lstStyle>
            <a:lvl1pPr marL="0" indent="0">
              <a:buNone/>
              <a:defRPr lang="en-US" sz="1600" b="0" i="0" u="none" strike="noStrike" cap="none" dirty="0" smtClean="0">
                <a:solidFill>
                  <a:srgbClr val="091F2C"/>
                </a:solidFill>
                <a:latin typeface="Segoe UI" panose="020B0502040204020203" pitchFamily="34" charset="0"/>
                <a:ea typeface="Segoe UI" panose="020B0502040204020203" pitchFamily="34" charset="0"/>
                <a:cs typeface="Segoe UI" panose="020B0502040204020203" pitchFamily="34" charset="0"/>
                <a:sym typeface="Arial"/>
              </a:defRPr>
            </a:lvl1pPr>
            <a:lvl2pPr>
              <a:defRPr>
                <a:latin typeface="Segoe UI Semibold" panose="020B0702040204020203" pitchFamily="34" charset="0"/>
                <a:cs typeface="Segoe UI Semibold" panose="020B0702040204020203" pitchFamily="34" charset="0"/>
              </a:defRPr>
            </a:lvl2pPr>
            <a:lvl3pPr>
              <a:defRPr>
                <a:latin typeface="Segoe UI Semibold" panose="020B0702040204020203" pitchFamily="34" charset="0"/>
                <a:cs typeface="Segoe UI Semibold" panose="020B0702040204020203" pitchFamily="34" charset="0"/>
              </a:defRPr>
            </a:lvl3pPr>
            <a:lvl4pPr>
              <a:defRPr>
                <a:latin typeface="Segoe UI Semibold" panose="020B0702040204020203" pitchFamily="34" charset="0"/>
                <a:cs typeface="Segoe UI Semibold" panose="020B0702040204020203" pitchFamily="34" charset="0"/>
              </a:defRPr>
            </a:lvl4pPr>
            <a:lvl5pPr>
              <a:defRPr>
                <a:latin typeface="Segoe UI Semibold" panose="020B0702040204020203" pitchFamily="34" charset="0"/>
                <a:cs typeface="Segoe UI Semibold" panose="020B0702040204020203" pitchFamily="34" charset="0"/>
              </a:defRPr>
            </a:lvl5pPr>
          </a:lstStyle>
          <a:p>
            <a:pPr lvl="0"/>
            <a:r>
              <a:rPr lang="en-US" dirty="0"/>
              <a:t>Click to edit Master text styles</a:t>
            </a:r>
          </a:p>
        </p:txBody>
      </p:sp>
    </p:spTree>
    <p:extLst>
      <p:ext uri="{BB962C8B-B14F-4D97-AF65-F5344CB8AC3E}">
        <p14:creationId xmlns:p14="http://schemas.microsoft.com/office/powerpoint/2010/main" val="703713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49. Screenshot, two statements_1">
  <p:cSld name="Screenshot, two statements_1">
    <p:bg>
      <p:bgPr>
        <a:solidFill>
          <a:srgbClr val="0D1117"/>
        </a:solidFill>
        <a:effectLst/>
      </p:bgPr>
    </p:bg>
    <p:spTree>
      <p:nvGrpSpPr>
        <p:cNvPr id="1" name="Shape 991"/>
        <p:cNvGrpSpPr/>
        <p:nvPr/>
      </p:nvGrpSpPr>
      <p:grpSpPr>
        <a:xfrm>
          <a:off x="0" y="0"/>
          <a:ext cx="0" cy="0"/>
          <a:chOff x="0" y="0"/>
          <a:chExt cx="0" cy="0"/>
        </a:xfrm>
      </p:grpSpPr>
      <p:sp>
        <p:nvSpPr>
          <p:cNvPr id="992" name="Google Shape;992;p54"/>
          <p:cNvSpPr>
            <a:spLocks noGrp="1"/>
          </p:cNvSpPr>
          <p:nvPr>
            <p:ph type="pic" idx="2"/>
          </p:nvPr>
        </p:nvSpPr>
        <p:spPr>
          <a:xfrm>
            <a:off x="2963735" y="750432"/>
            <a:ext cx="7228200" cy="3726300"/>
          </a:xfrm>
          <a:prstGeom prst="roundRect">
            <a:avLst>
              <a:gd name="adj" fmla="val 0"/>
            </a:avLst>
          </a:prstGeom>
          <a:solidFill>
            <a:srgbClr val="0A0C10"/>
          </a:solidFill>
          <a:ln w="9525" cap="flat" cmpd="sng">
            <a:solidFill>
              <a:srgbClr val="21262D"/>
            </a:solidFill>
            <a:prstDash val="solid"/>
            <a:round/>
            <a:headEnd type="none" w="sm" len="sm"/>
            <a:tailEnd type="none" w="sm" len="sm"/>
          </a:ln>
          <a:effectLst>
            <a:reflection stA="20000" endPos="35000" dist="50800" dir="5400000" sy="-100000" algn="bl" rotWithShape="0"/>
          </a:effectLst>
        </p:spPr>
      </p:sp>
      <p:pic>
        <p:nvPicPr>
          <p:cNvPr id="993" name="Google Shape;993;p54"/>
          <p:cNvPicPr preferRelativeResize="0"/>
          <p:nvPr/>
        </p:nvPicPr>
        <p:blipFill rotWithShape="1">
          <a:blip r:embed="rId2">
            <a:alphaModFix/>
          </a:blip>
          <a:srcRect/>
          <a:stretch/>
        </p:blipFill>
        <p:spPr>
          <a:xfrm>
            <a:off x="2963734" y="448622"/>
            <a:ext cx="7228331" cy="301809"/>
          </a:xfrm>
          <a:prstGeom prst="rect">
            <a:avLst/>
          </a:prstGeom>
          <a:noFill/>
          <a:ln>
            <a:noFill/>
          </a:ln>
        </p:spPr>
      </p:pic>
      <p:sp>
        <p:nvSpPr>
          <p:cNvPr id="994" name="Google Shape;994;p54"/>
          <p:cNvSpPr/>
          <p:nvPr/>
        </p:nvSpPr>
        <p:spPr>
          <a:xfrm>
            <a:off x="362484" y="536226"/>
            <a:ext cx="2229000" cy="1885800"/>
          </a:xfrm>
          <a:prstGeom prst="roundRect">
            <a:avLst>
              <a:gd name="adj" fmla="val 4602"/>
            </a:avLst>
          </a:prstGeom>
          <a:noFill/>
          <a:ln w="19050" cap="flat" cmpd="sng">
            <a:solidFill>
              <a:schemeClr val="accent1"/>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0F6FC"/>
              </a:buClr>
              <a:buSzPts val="900"/>
              <a:buFont typeface="Arial"/>
              <a:buNone/>
            </a:pPr>
            <a:endParaRPr sz="900" b="0" i="0" u="none" strike="noStrike" cap="none">
              <a:solidFill>
                <a:schemeClr val="dk1"/>
              </a:solidFill>
              <a:latin typeface="Arial"/>
              <a:ea typeface="Arial"/>
              <a:cs typeface="Arial"/>
              <a:sym typeface="Arial"/>
            </a:endParaRPr>
          </a:p>
        </p:txBody>
      </p:sp>
      <p:sp>
        <p:nvSpPr>
          <p:cNvPr id="995" name="Google Shape;995;p54"/>
          <p:cNvSpPr/>
          <p:nvPr/>
        </p:nvSpPr>
        <p:spPr>
          <a:xfrm>
            <a:off x="362484" y="2593626"/>
            <a:ext cx="2228700" cy="1885800"/>
          </a:xfrm>
          <a:prstGeom prst="roundRect">
            <a:avLst>
              <a:gd name="adj" fmla="val 4602"/>
            </a:avLst>
          </a:prstGeom>
          <a:noFill/>
          <a:ln w="19050" cap="flat" cmpd="sng">
            <a:solidFill>
              <a:schemeClr val="accent2"/>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0F6FC"/>
              </a:buClr>
              <a:buSzPts val="900"/>
              <a:buFont typeface="Arial"/>
              <a:buNone/>
            </a:pPr>
            <a:endParaRPr sz="900" b="0" i="0" u="none" strike="noStrike" cap="none">
              <a:solidFill>
                <a:schemeClr val="dk1"/>
              </a:solidFill>
              <a:latin typeface="Arial"/>
              <a:ea typeface="Arial"/>
              <a:cs typeface="Arial"/>
              <a:sym typeface="Arial"/>
            </a:endParaRPr>
          </a:p>
        </p:txBody>
      </p:sp>
      <p:sp>
        <p:nvSpPr>
          <p:cNvPr id="1012" name="Google Shape;1012;p54"/>
          <p:cNvSpPr txBox="1">
            <a:spLocks noGrp="1"/>
          </p:cNvSpPr>
          <p:nvPr>
            <p:ph type="subTitle" idx="1"/>
          </p:nvPr>
        </p:nvSpPr>
        <p:spPr>
          <a:xfrm>
            <a:off x="504875" y="969900"/>
            <a:ext cx="1915200" cy="6282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1600"/>
              <a:buNone/>
              <a:defRPr sz="1600">
                <a:solidFill>
                  <a:schemeClr val="lt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013" name="Google Shape;1013;p54"/>
          <p:cNvSpPr txBox="1">
            <a:spLocks noGrp="1"/>
          </p:cNvSpPr>
          <p:nvPr>
            <p:ph type="subTitle" idx="3"/>
          </p:nvPr>
        </p:nvSpPr>
        <p:spPr>
          <a:xfrm>
            <a:off x="504881" y="1540155"/>
            <a:ext cx="1915200" cy="448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1014" name="Google Shape;1014;p54"/>
          <p:cNvSpPr txBox="1">
            <a:spLocks noGrp="1"/>
          </p:cNvSpPr>
          <p:nvPr>
            <p:ph type="subTitle" idx="4"/>
          </p:nvPr>
        </p:nvSpPr>
        <p:spPr>
          <a:xfrm>
            <a:off x="519375" y="3027375"/>
            <a:ext cx="1915200" cy="6282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1600"/>
              <a:buNone/>
              <a:defRPr sz="1600">
                <a:solidFill>
                  <a:schemeClr val="lt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015" name="Google Shape;1015;p54"/>
          <p:cNvSpPr txBox="1">
            <a:spLocks noGrp="1"/>
          </p:cNvSpPr>
          <p:nvPr>
            <p:ph type="subTitle" idx="5"/>
          </p:nvPr>
        </p:nvSpPr>
        <p:spPr>
          <a:xfrm>
            <a:off x="519381" y="3597630"/>
            <a:ext cx="1915200" cy="448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9. Screenshot, two statements_1" preserve="1" userDrawn="1">
  <p:cSld name="1_49. Screenshot, two statements_1">
    <p:bg>
      <p:bgPr>
        <a:solidFill>
          <a:srgbClr val="0D1117"/>
        </a:solidFill>
        <a:effectLst/>
      </p:bgPr>
    </p:bg>
    <p:spTree>
      <p:nvGrpSpPr>
        <p:cNvPr id="1" name="Shape 991"/>
        <p:cNvGrpSpPr/>
        <p:nvPr/>
      </p:nvGrpSpPr>
      <p:grpSpPr>
        <a:xfrm>
          <a:off x="0" y="0"/>
          <a:ext cx="0" cy="0"/>
          <a:chOff x="0" y="0"/>
          <a:chExt cx="0" cy="0"/>
        </a:xfrm>
      </p:grpSpPr>
      <p:sp>
        <p:nvSpPr>
          <p:cNvPr id="992" name="Google Shape;992;p54"/>
          <p:cNvSpPr>
            <a:spLocks noGrp="1"/>
          </p:cNvSpPr>
          <p:nvPr>
            <p:ph type="pic" idx="2"/>
          </p:nvPr>
        </p:nvSpPr>
        <p:spPr>
          <a:xfrm>
            <a:off x="2963735" y="750432"/>
            <a:ext cx="7228200" cy="3726300"/>
          </a:xfrm>
          <a:prstGeom prst="roundRect">
            <a:avLst>
              <a:gd name="adj" fmla="val 0"/>
            </a:avLst>
          </a:prstGeom>
          <a:solidFill>
            <a:srgbClr val="0A0C10"/>
          </a:solidFill>
          <a:ln w="9525" cap="flat" cmpd="sng">
            <a:solidFill>
              <a:srgbClr val="21262D"/>
            </a:solidFill>
            <a:prstDash val="solid"/>
            <a:round/>
            <a:headEnd type="none" w="sm" len="sm"/>
            <a:tailEnd type="none" w="sm" len="sm"/>
          </a:ln>
          <a:effectLst>
            <a:reflection stA="20000" endPos="35000" dist="50800" dir="5400000" sy="-100000" algn="bl" rotWithShape="0"/>
          </a:effectLst>
        </p:spPr>
      </p:sp>
      <p:pic>
        <p:nvPicPr>
          <p:cNvPr id="993" name="Google Shape;993;p54"/>
          <p:cNvPicPr preferRelativeResize="0"/>
          <p:nvPr/>
        </p:nvPicPr>
        <p:blipFill rotWithShape="1">
          <a:blip r:embed="rId2">
            <a:alphaModFix/>
          </a:blip>
          <a:srcRect/>
          <a:stretch/>
        </p:blipFill>
        <p:spPr>
          <a:xfrm>
            <a:off x="2963734" y="448622"/>
            <a:ext cx="7228331" cy="301809"/>
          </a:xfrm>
          <a:prstGeom prst="rect">
            <a:avLst/>
          </a:prstGeom>
          <a:noFill/>
          <a:ln>
            <a:noFill/>
          </a:ln>
        </p:spPr>
      </p:pic>
      <p:sp>
        <p:nvSpPr>
          <p:cNvPr id="994" name="Google Shape;994;p54"/>
          <p:cNvSpPr/>
          <p:nvPr/>
        </p:nvSpPr>
        <p:spPr>
          <a:xfrm>
            <a:off x="362484" y="536226"/>
            <a:ext cx="2229000" cy="1285647"/>
          </a:xfrm>
          <a:prstGeom prst="roundRect">
            <a:avLst>
              <a:gd name="adj" fmla="val 4602"/>
            </a:avLst>
          </a:prstGeom>
          <a:noFill/>
          <a:ln w="19050" cap="flat" cmpd="sng">
            <a:solidFill>
              <a:schemeClr val="accent1"/>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0F6FC"/>
              </a:buClr>
              <a:buSzPts val="900"/>
              <a:buFont typeface="Arial"/>
              <a:buNone/>
            </a:pPr>
            <a:endParaRPr sz="900" b="0" i="0" u="none" strike="noStrike" cap="none">
              <a:solidFill>
                <a:schemeClr val="dk1"/>
              </a:solidFill>
              <a:latin typeface="Arial"/>
              <a:ea typeface="Arial"/>
              <a:cs typeface="Arial"/>
              <a:sym typeface="Arial"/>
            </a:endParaRPr>
          </a:p>
        </p:txBody>
      </p:sp>
      <p:sp>
        <p:nvSpPr>
          <p:cNvPr id="995" name="Google Shape;995;p54"/>
          <p:cNvSpPr/>
          <p:nvPr/>
        </p:nvSpPr>
        <p:spPr>
          <a:xfrm>
            <a:off x="362484" y="2055030"/>
            <a:ext cx="2228700" cy="1237156"/>
          </a:xfrm>
          <a:prstGeom prst="roundRect">
            <a:avLst>
              <a:gd name="adj" fmla="val 4602"/>
            </a:avLst>
          </a:prstGeom>
          <a:noFill/>
          <a:ln w="19050" cap="flat" cmpd="sng">
            <a:solidFill>
              <a:schemeClr val="accent2"/>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0F6FC"/>
              </a:buClr>
              <a:buSzPts val="900"/>
              <a:buFont typeface="Arial"/>
              <a:buNone/>
            </a:pPr>
            <a:endParaRPr sz="900" b="0" i="0" u="none" strike="noStrike" cap="none">
              <a:solidFill>
                <a:schemeClr val="dk1"/>
              </a:solidFill>
              <a:latin typeface="Arial"/>
              <a:ea typeface="Arial"/>
              <a:cs typeface="Arial"/>
              <a:sym typeface="Arial"/>
            </a:endParaRPr>
          </a:p>
        </p:txBody>
      </p:sp>
      <p:sp>
        <p:nvSpPr>
          <p:cNvPr id="1012" name="Google Shape;1012;p54"/>
          <p:cNvSpPr txBox="1">
            <a:spLocks noGrp="1"/>
          </p:cNvSpPr>
          <p:nvPr>
            <p:ph type="subTitle" idx="1"/>
          </p:nvPr>
        </p:nvSpPr>
        <p:spPr>
          <a:xfrm>
            <a:off x="439228" y="599526"/>
            <a:ext cx="2075513" cy="6282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1600"/>
              <a:buNone/>
              <a:defRPr sz="1600">
                <a:solidFill>
                  <a:schemeClr val="lt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dirty="0"/>
          </a:p>
        </p:txBody>
      </p:sp>
      <p:sp>
        <p:nvSpPr>
          <p:cNvPr id="1013" name="Google Shape;1013;p54"/>
          <p:cNvSpPr txBox="1">
            <a:spLocks noGrp="1"/>
          </p:cNvSpPr>
          <p:nvPr>
            <p:ph type="subTitle" idx="3"/>
          </p:nvPr>
        </p:nvSpPr>
        <p:spPr>
          <a:xfrm>
            <a:off x="439228" y="1291026"/>
            <a:ext cx="2075513" cy="448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dirty="0"/>
          </a:p>
        </p:txBody>
      </p:sp>
      <p:sp>
        <p:nvSpPr>
          <p:cNvPr id="1014" name="Google Shape;1014;p54"/>
          <p:cNvSpPr txBox="1">
            <a:spLocks noGrp="1"/>
          </p:cNvSpPr>
          <p:nvPr>
            <p:ph type="subTitle" idx="4"/>
          </p:nvPr>
        </p:nvSpPr>
        <p:spPr>
          <a:xfrm>
            <a:off x="439078" y="2102852"/>
            <a:ext cx="2075513" cy="6282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1600"/>
              <a:buNone/>
              <a:defRPr sz="1600">
                <a:solidFill>
                  <a:schemeClr val="lt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dirty="0"/>
          </a:p>
        </p:txBody>
      </p:sp>
      <p:sp>
        <p:nvSpPr>
          <p:cNvPr id="1015" name="Google Shape;1015;p54"/>
          <p:cNvSpPr txBox="1">
            <a:spLocks noGrp="1"/>
          </p:cNvSpPr>
          <p:nvPr>
            <p:ph type="subTitle" idx="5"/>
          </p:nvPr>
        </p:nvSpPr>
        <p:spPr>
          <a:xfrm>
            <a:off x="439078" y="2773830"/>
            <a:ext cx="2075513" cy="448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dirty="0"/>
          </a:p>
        </p:txBody>
      </p:sp>
      <p:sp>
        <p:nvSpPr>
          <p:cNvPr id="2" name="Google Shape;995;p54">
            <a:extLst>
              <a:ext uri="{FF2B5EF4-FFF2-40B4-BE49-F238E27FC236}">
                <a16:creationId xmlns:a16="http://schemas.microsoft.com/office/drawing/2014/main" id="{AD5693B3-8CC5-E26B-AC39-FEF6D30DFE8A}"/>
              </a:ext>
            </a:extLst>
          </p:cNvPr>
          <p:cNvSpPr/>
          <p:nvPr userDrawn="1"/>
        </p:nvSpPr>
        <p:spPr>
          <a:xfrm>
            <a:off x="362484" y="3525344"/>
            <a:ext cx="2228700" cy="1237156"/>
          </a:xfrm>
          <a:prstGeom prst="roundRect">
            <a:avLst>
              <a:gd name="adj" fmla="val 4602"/>
            </a:avLst>
          </a:prstGeom>
          <a:noFill/>
          <a:ln w="19050" cap="flat" cmpd="sng">
            <a:solidFill>
              <a:schemeClr val="accent3">
                <a:lumMod val="60000"/>
                <a:lumOff val="40000"/>
              </a:schemeClr>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0F6FC"/>
              </a:buClr>
              <a:buSzPts val="900"/>
              <a:buFont typeface="Arial"/>
              <a:buNone/>
            </a:pPr>
            <a:endParaRPr sz="900" b="0" i="0" u="none" strike="noStrike" cap="none">
              <a:solidFill>
                <a:schemeClr val="dk1"/>
              </a:solidFill>
              <a:latin typeface="Arial"/>
              <a:ea typeface="Arial"/>
              <a:cs typeface="Arial"/>
              <a:sym typeface="Arial"/>
            </a:endParaRPr>
          </a:p>
        </p:txBody>
      </p:sp>
      <p:sp>
        <p:nvSpPr>
          <p:cNvPr id="4" name="Text Placeholder 3">
            <a:extLst>
              <a:ext uri="{FF2B5EF4-FFF2-40B4-BE49-F238E27FC236}">
                <a16:creationId xmlns:a16="http://schemas.microsoft.com/office/drawing/2014/main" id="{AA6AB6F3-1CA3-BAC8-8ADC-B51948DFDA56}"/>
              </a:ext>
            </a:extLst>
          </p:cNvPr>
          <p:cNvSpPr>
            <a:spLocks noGrp="1"/>
          </p:cNvSpPr>
          <p:nvPr>
            <p:ph type="body" sz="quarter" idx="10"/>
          </p:nvPr>
        </p:nvSpPr>
        <p:spPr>
          <a:xfrm>
            <a:off x="439078" y="3584227"/>
            <a:ext cx="2075513" cy="595745"/>
          </a:xfrm>
          <a:prstGeom prst="rect">
            <a:avLst/>
          </a:prstGeom>
          <a:noFill/>
          <a:ln>
            <a:noFill/>
          </a:ln>
        </p:spPr>
        <p:txBody>
          <a:bodyPr spcFirstLastPara="1" wrap="square" lIns="91425" tIns="91425" rIns="91425" bIns="91425" anchor="b" anchorCtr="0">
            <a:noAutofit/>
          </a:bodyPr>
          <a:lstStyle>
            <a:lvl1pPr>
              <a:defRPr lang="en-US" sz="1600" smtClean="0">
                <a:solidFill>
                  <a:schemeClr val="lt1"/>
                </a:solidFill>
              </a:defRPr>
            </a:lvl1pPr>
            <a:lvl2pPr>
              <a:defRPr lang="en-US" sz="1600" smtClean="0"/>
            </a:lvl2pPr>
            <a:lvl3pPr>
              <a:defRPr lang="en-US" sz="1600" smtClean="0"/>
            </a:lvl3pPr>
            <a:lvl4pPr>
              <a:defRPr lang="en-US" sz="1600" smtClean="0"/>
            </a:lvl4pPr>
            <a:lvl5pPr>
              <a:defRPr lang="en-US" sz="1600"/>
            </a:lvl5pPr>
          </a:lstStyle>
          <a:p>
            <a:pPr lvl="0">
              <a:buClr>
                <a:schemeClr val="lt1"/>
              </a:buClr>
              <a:buSzPts val="1600"/>
              <a:buNone/>
            </a:pPr>
            <a:r>
              <a:rPr lang="en-US" dirty="0"/>
              <a:t>Click to edit Master text styles</a:t>
            </a:r>
          </a:p>
        </p:txBody>
      </p:sp>
      <p:sp>
        <p:nvSpPr>
          <p:cNvPr id="6" name="Text Placeholder 5">
            <a:extLst>
              <a:ext uri="{FF2B5EF4-FFF2-40B4-BE49-F238E27FC236}">
                <a16:creationId xmlns:a16="http://schemas.microsoft.com/office/drawing/2014/main" id="{7A60F2C7-6B2C-F0F8-2B67-FEE33D7C0D19}"/>
              </a:ext>
            </a:extLst>
          </p:cNvPr>
          <p:cNvSpPr>
            <a:spLocks noGrp="1"/>
          </p:cNvSpPr>
          <p:nvPr>
            <p:ph type="body" sz="quarter" idx="11"/>
          </p:nvPr>
        </p:nvSpPr>
        <p:spPr>
          <a:xfrm>
            <a:off x="439078" y="4238855"/>
            <a:ext cx="2075513" cy="450909"/>
          </a:xfrm>
          <a:prstGeom prst="rect">
            <a:avLst/>
          </a:prstGeom>
          <a:noFill/>
          <a:ln>
            <a:noFill/>
          </a:ln>
        </p:spPr>
        <p:txBody>
          <a:bodyPr spcFirstLastPara="1" wrap="square" lIns="91425" tIns="91425" rIns="91425" bIns="91425" anchor="t" anchorCtr="0">
            <a:noAutofit/>
          </a:bodyPr>
          <a:lstStyle>
            <a:lvl1pPr>
              <a:defRPr lang="en-US" sz="1200" smtClean="0">
                <a:solidFill>
                  <a:schemeClr val="dk2"/>
                </a:solidFill>
              </a:defRPr>
            </a:lvl1pPr>
            <a:lvl2pPr>
              <a:defRPr lang="en-US" sz="1200" smtClean="0">
                <a:solidFill>
                  <a:schemeClr val="dk2"/>
                </a:solidFill>
              </a:defRPr>
            </a:lvl2pPr>
            <a:lvl3pPr>
              <a:defRPr lang="en-US" sz="1200" smtClean="0">
                <a:solidFill>
                  <a:schemeClr val="dk2"/>
                </a:solidFill>
              </a:defRPr>
            </a:lvl3pPr>
            <a:lvl4pPr>
              <a:defRPr lang="en-US" sz="1200" smtClean="0">
                <a:solidFill>
                  <a:schemeClr val="dk2"/>
                </a:solidFill>
              </a:defRPr>
            </a:lvl4pPr>
            <a:lvl5pPr>
              <a:defRPr lang="en-US" sz="1200">
                <a:solidFill>
                  <a:schemeClr val="dk2"/>
                </a:solidFill>
              </a:defRPr>
            </a:lvl5pPr>
          </a:lstStyle>
          <a:p>
            <a:pPr lvl="0">
              <a:buClr>
                <a:schemeClr val="dk2"/>
              </a:buClr>
              <a:buSzPts val="1200"/>
              <a:buNone/>
            </a:pPr>
            <a:r>
              <a:rPr lang="en-US" dirty="0"/>
              <a:t>Click to edit Master text styles</a:t>
            </a:r>
          </a:p>
        </p:txBody>
      </p:sp>
    </p:spTree>
    <p:extLst>
      <p:ext uri="{BB962C8B-B14F-4D97-AF65-F5344CB8AC3E}">
        <p14:creationId xmlns:p14="http://schemas.microsoft.com/office/powerpoint/2010/main" val="2355559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49. Screenshot, two statements_1" preserve="1" userDrawn="1">
  <p:cSld name="1_49. Screenshot, two statements_1">
    <p:bg>
      <p:bgPr>
        <a:solidFill>
          <a:srgbClr val="0D1117"/>
        </a:solidFill>
        <a:effectLst/>
      </p:bgPr>
    </p:bg>
    <p:spTree>
      <p:nvGrpSpPr>
        <p:cNvPr id="1" name="Shape 991"/>
        <p:cNvGrpSpPr/>
        <p:nvPr/>
      </p:nvGrpSpPr>
      <p:grpSpPr>
        <a:xfrm>
          <a:off x="0" y="0"/>
          <a:ext cx="0" cy="0"/>
          <a:chOff x="0" y="0"/>
          <a:chExt cx="0" cy="0"/>
        </a:xfrm>
      </p:grpSpPr>
      <p:sp>
        <p:nvSpPr>
          <p:cNvPr id="994" name="Google Shape;994;p54"/>
          <p:cNvSpPr/>
          <p:nvPr/>
        </p:nvSpPr>
        <p:spPr>
          <a:xfrm>
            <a:off x="261872" y="1821871"/>
            <a:ext cx="2676656" cy="1725063"/>
          </a:xfrm>
          <a:prstGeom prst="roundRect">
            <a:avLst>
              <a:gd name="adj" fmla="val 4602"/>
            </a:avLst>
          </a:prstGeom>
          <a:noFill/>
          <a:ln w="19050" cap="flat" cmpd="sng">
            <a:solidFill>
              <a:schemeClr val="accent1"/>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0F6FC"/>
              </a:buClr>
              <a:buSzPts val="900"/>
              <a:buFont typeface="Arial"/>
              <a:buNone/>
            </a:pPr>
            <a:endParaRPr sz="900" b="0" i="0" u="none" strike="noStrike" cap="none">
              <a:solidFill>
                <a:schemeClr val="dk1"/>
              </a:solidFill>
              <a:latin typeface="Arial"/>
              <a:ea typeface="Arial"/>
              <a:cs typeface="Arial"/>
              <a:sym typeface="Arial"/>
            </a:endParaRPr>
          </a:p>
        </p:txBody>
      </p:sp>
      <p:sp>
        <p:nvSpPr>
          <p:cNvPr id="995" name="Google Shape;995;p54"/>
          <p:cNvSpPr/>
          <p:nvPr/>
        </p:nvSpPr>
        <p:spPr>
          <a:xfrm>
            <a:off x="3233672" y="1830338"/>
            <a:ext cx="2676656" cy="1725064"/>
          </a:xfrm>
          <a:prstGeom prst="roundRect">
            <a:avLst>
              <a:gd name="adj" fmla="val 4602"/>
            </a:avLst>
          </a:prstGeom>
          <a:noFill/>
          <a:ln w="19050" cap="flat" cmpd="sng">
            <a:solidFill>
              <a:schemeClr val="accent2"/>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0F6FC"/>
              </a:buClr>
              <a:buSzPts val="900"/>
              <a:buFont typeface="Arial"/>
              <a:buNone/>
            </a:pPr>
            <a:endParaRPr sz="900" b="0" i="0" u="none" strike="noStrike" cap="none">
              <a:solidFill>
                <a:schemeClr val="dk1"/>
              </a:solidFill>
              <a:latin typeface="Arial"/>
              <a:ea typeface="Arial"/>
              <a:cs typeface="Arial"/>
              <a:sym typeface="Arial"/>
            </a:endParaRPr>
          </a:p>
        </p:txBody>
      </p:sp>
      <p:sp>
        <p:nvSpPr>
          <p:cNvPr id="1012" name="Google Shape;1012;p54"/>
          <p:cNvSpPr txBox="1">
            <a:spLocks noGrp="1"/>
          </p:cNvSpPr>
          <p:nvPr>
            <p:ph type="subTitle" idx="1"/>
          </p:nvPr>
        </p:nvSpPr>
        <p:spPr>
          <a:xfrm>
            <a:off x="261871" y="1821870"/>
            <a:ext cx="2676655" cy="1725063"/>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1600"/>
              <a:buNone/>
              <a:defRPr sz="1600">
                <a:solidFill>
                  <a:schemeClr val="lt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dirty="0"/>
          </a:p>
        </p:txBody>
      </p:sp>
      <p:sp>
        <p:nvSpPr>
          <p:cNvPr id="1014" name="Google Shape;1014;p54"/>
          <p:cNvSpPr txBox="1">
            <a:spLocks noGrp="1"/>
          </p:cNvSpPr>
          <p:nvPr>
            <p:ph type="subTitle" idx="4"/>
          </p:nvPr>
        </p:nvSpPr>
        <p:spPr>
          <a:xfrm>
            <a:off x="3233672" y="1830338"/>
            <a:ext cx="2676656" cy="1716597"/>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1600"/>
              <a:buNone/>
              <a:defRPr sz="1600">
                <a:solidFill>
                  <a:schemeClr val="lt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dirty="0"/>
          </a:p>
        </p:txBody>
      </p:sp>
      <p:sp>
        <p:nvSpPr>
          <p:cNvPr id="2" name="Google Shape;995;p54">
            <a:extLst>
              <a:ext uri="{FF2B5EF4-FFF2-40B4-BE49-F238E27FC236}">
                <a16:creationId xmlns:a16="http://schemas.microsoft.com/office/drawing/2014/main" id="{AD5693B3-8CC5-E26B-AC39-FEF6D30DFE8A}"/>
              </a:ext>
            </a:extLst>
          </p:cNvPr>
          <p:cNvSpPr/>
          <p:nvPr userDrawn="1"/>
        </p:nvSpPr>
        <p:spPr>
          <a:xfrm>
            <a:off x="6180070" y="1821870"/>
            <a:ext cx="2659722" cy="1725064"/>
          </a:xfrm>
          <a:prstGeom prst="roundRect">
            <a:avLst>
              <a:gd name="adj" fmla="val 4602"/>
            </a:avLst>
          </a:prstGeom>
          <a:noFill/>
          <a:ln w="19050" cap="flat" cmpd="sng">
            <a:solidFill>
              <a:schemeClr val="accent3">
                <a:lumMod val="60000"/>
                <a:lumOff val="40000"/>
              </a:schemeClr>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0F6FC"/>
              </a:buClr>
              <a:buSzPts val="900"/>
              <a:buFont typeface="Arial"/>
              <a:buNone/>
            </a:pPr>
            <a:endParaRPr sz="900" b="0" i="0" u="none" strike="noStrike" cap="none">
              <a:solidFill>
                <a:schemeClr val="dk1"/>
              </a:solidFill>
              <a:latin typeface="Arial"/>
              <a:ea typeface="Arial"/>
              <a:cs typeface="Arial"/>
              <a:sym typeface="Arial"/>
            </a:endParaRPr>
          </a:p>
        </p:txBody>
      </p:sp>
      <p:sp>
        <p:nvSpPr>
          <p:cNvPr id="4" name="Text Placeholder 3">
            <a:extLst>
              <a:ext uri="{FF2B5EF4-FFF2-40B4-BE49-F238E27FC236}">
                <a16:creationId xmlns:a16="http://schemas.microsoft.com/office/drawing/2014/main" id="{AA6AB6F3-1CA3-BAC8-8ADC-B51948DFDA56}"/>
              </a:ext>
            </a:extLst>
          </p:cNvPr>
          <p:cNvSpPr>
            <a:spLocks noGrp="1"/>
          </p:cNvSpPr>
          <p:nvPr>
            <p:ph type="body" sz="quarter" idx="10"/>
          </p:nvPr>
        </p:nvSpPr>
        <p:spPr>
          <a:xfrm>
            <a:off x="6180072" y="1821870"/>
            <a:ext cx="2659722" cy="1725064"/>
          </a:xfrm>
          <a:prstGeom prst="rect">
            <a:avLst/>
          </a:prstGeom>
          <a:noFill/>
          <a:ln>
            <a:noFill/>
          </a:ln>
        </p:spPr>
        <p:txBody>
          <a:bodyPr spcFirstLastPara="1" wrap="square" lIns="91425" tIns="91425" rIns="91425" bIns="91425" anchor="ctr" anchorCtr="0">
            <a:noAutofit/>
          </a:bodyPr>
          <a:lstStyle>
            <a:lvl1pPr algn="ctr">
              <a:defRPr lang="en-US" sz="1600" smtClean="0">
                <a:solidFill>
                  <a:schemeClr val="lt1"/>
                </a:solidFill>
              </a:defRPr>
            </a:lvl1pPr>
            <a:lvl2pPr>
              <a:defRPr lang="en-US" sz="1600" smtClean="0"/>
            </a:lvl2pPr>
            <a:lvl3pPr>
              <a:defRPr lang="en-US" sz="1600" smtClean="0"/>
            </a:lvl3pPr>
            <a:lvl4pPr>
              <a:defRPr lang="en-US" sz="1600" smtClean="0"/>
            </a:lvl4pPr>
            <a:lvl5pPr>
              <a:defRPr lang="en-US" sz="1600"/>
            </a:lvl5pPr>
          </a:lstStyle>
          <a:p>
            <a:pPr lvl="0">
              <a:buClr>
                <a:schemeClr val="lt1"/>
              </a:buClr>
              <a:buSzPts val="1600"/>
              <a:buNone/>
            </a:pPr>
            <a:r>
              <a:rPr lang="en-US" dirty="0"/>
              <a:t>Click to edit Master text styles</a:t>
            </a:r>
          </a:p>
        </p:txBody>
      </p:sp>
    </p:spTree>
    <p:extLst>
      <p:ext uri="{BB962C8B-B14F-4D97-AF65-F5344CB8AC3E}">
        <p14:creationId xmlns:p14="http://schemas.microsoft.com/office/powerpoint/2010/main" val="3744432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50. Screenshot, two statements_2">
  <p:cSld name="Screenshot, two statements_2">
    <p:bg>
      <p:bgPr>
        <a:solidFill>
          <a:srgbClr val="0D1117"/>
        </a:solidFill>
        <a:effectLst/>
      </p:bgPr>
    </p:bg>
    <p:spTree>
      <p:nvGrpSpPr>
        <p:cNvPr id="1" name="Shape 1016"/>
        <p:cNvGrpSpPr/>
        <p:nvPr/>
      </p:nvGrpSpPr>
      <p:grpSpPr>
        <a:xfrm>
          <a:off x="0" y="0"/>
          <a:ext cx="0" cy="0"/>
          <a:chOff x="0" y="0"/>
          <a:chExt cx="0" cy="0"/>
        </a:xfrm>
      </p:grpSpPr>
      <p:sp>
        <p:nvSpPr>
          <p:cNvPr id="1017" name="Google Shape;1017;p55"/>
          <p:cNvSpPr/>
          <p:nvPr/>
        </p:nvSpPr>
        <p:spPr>
          <a:xfrm>
            <a:off x="6612435" y="586652"/>
            <a:ext cx="2228700" cy="1885800"/>
          </a:xfrm>
          <a:prstGeom prst="roundRect">
            <a:avLst>
              <a:gd name="adj" fmla="val 4602"/>
            </a:avLst>
          </a:prstGeom>
          <a:noFill/>
          <a:ln w="19050" cap="flat" cmpd="sng">
            <a:solidFill>
              <a:schemeClr val="accent1"/>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0F6FC"/>
              </a:buClr>
              <a:buSzPts val="900"/>
              <a:buFont typeface="Arial"/>
              <a:buNone/>
            </a:pPr>
            <a:endParaRPr sz="900" b="0" i="0" u="none" strike="noStrike" cap="none">
              <a:solidFill>
                <a:schemeClr val="dk1"/>
              </a:solidFill>
              <a:latin typeface="Arial"/>
              <a:ea typeface="Arial"/>
              <a:cs typeface="Arial"/>
              <a:sym typeface="Arial"/>
            </a:endParaRPr>
          </a:p>
        </p:txBody>
      </p:sp>
      <p:sp>
        <p:nvSpPr>
          <p:cNvPr id="1018" name="Google Shape;1018;p55"/>
          <p:cNvSpPr/>
          <p:nvPr/>
        </p:nvSpPr>
        <p:spPr>
          <a:xfrm>
            <a:off x="6612435" y="2644052"/>
            <a:ext cx="2228700" cy="1885800"/>
          </a:xfrm>
          <a:prstGeom prst="roundRect">
            <a:avLst>
              <a:gd name="adj" fmla="val 4602"/>
            </a:avLst>
          </a:prstGeom>
          <a:noFill/>
          <a:ln w="19050" cap="flat" cmpd="sng">
            <a:solidFill>
              <a:schemeClr val="accent2"/>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0F6FC"/>
              </a:buClr>
              <a:buSzPts val="900"/>
              <a:buFont typeface="Arial"/>
              <a:buNone/>
            </a:pPr>
            <a:endParaRPr sz="900" b="0" i="0" u="none" strike="noStrike" cap="none">
              <a:solidFill>
                <a:schemeClr val="dk1"/>
              </a:solidFill>
              <a:latin typeface="Arial"/>
              <a:ea typeface="Arial"/>
              <a:cs typeface="Arial"/>
              <a:sym typeface="Arial"/>
            </a:endParaRPr>
          </a:p>
        </p:txBody>
      </p:sp>
      <p:sp>
        <p:nvSpPr>
          <p:cNvPr id="1019" name="Google Shape;1019;p55"/>
          <p:cNvSpPr/>
          <p:nvPr/>
        </p:nvSpPr>
        <p:spPr>
          <a:xfrm>
            <a:off x="-842884" y="814842"/>
            <a:ext cx="7228200" cy="3726300"/>
          </a:xfrm>
          <a:prstGeom prst="roundRect">
            <a:avLst>
              <a:gd name="adj" fmla="val 1839"/>
            </a:avLst>
          </a:prstGeom>
          <a:solidFill>
            <a:srgbClr val="07060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0F6FC"/>
              </a:buClr>
              <a:buSzPts val="900"/>
              <a:buFont typeface="Arial"/>
              <a:buNone/>
            </a:pPr>
            <a:endParaRPr sz="900" b="0" i="0" u="none" strike="noStrike" cap="none">
              <a:solidFill>
                <a:schemeClr val="dk1"/>
              </a:solidFill>
              <a:latin typeface="Arial"/>
              <a:ea typeface="Arial"/>
              <a:cs typeface="Arial"/>
              <a:sym typeface="Arial"/>
            </a:endParaRPr>
          </a:p>
        </p:txBody>
      </p:sp>
      <p:sp>
        <p:nvSpPr>
          <p:cNvPr id="1020" name="Google Shape;1020;p55"/>
          <p:cNvSpPr>
            <a:spLocks noGrp="1"/>
          </p:cNvSpPr>
          <p:nvPr>
            <p:ph type="pic" idx="2"/>
          </p:nvPr>
        </p:nvSpPr>
        <p:spPr>
          <a:xfrm>
            <a:off x="-842884" y="914049"/>
            <a:ext cx="7228200" cy="3637800"/>
          </a:xfrm>
          <a:prstGeom prst="roundRect">
            <a:avLst>
              <a:gd name="adj" fmla="val 0"/>
            </a:avLst>
          </a:prstGeom>
          <a:solidFill>
            <a:srgbClr val="090C0F"/>
          </a:solidFill>
          <a:ln w="9525" cap="flat" cmpd="sng">
            <a:solidFill>
              <a:srgbClr val="21262D"/>
            </a:solidFill>
            <a:prstDash val="solid"/>
            <a:round/>
            <a:headEnd type="none" w="sm" len="sm"/>
            <a:tailEnd type="none" w="sm" len="sm"/>
          </a:ln>
          <a:effectLst>
            <a:reflection stA="20000" endPos="35000" dist="50800" dir="5400000" sy="-100000" algn="bl" rotWithShape="0"/>
          </a:effectLst>
        </p:spPr>
      </p:sp>
      <p:pic>
        <p:nvPicPr>
          <p:cNvPr id="1021" name="Google Shape;1021;p55"/>
          <p:cNvPicPr preferRelativeResize="0"/>
          <p:nvPr/>
        </p:nvPicPr>
        <p:blipFill rotWithShape="1">
          <a:blip r:embed="rId2">
            <a:alphaModFix/>
          </a:blip>
          <a:srcRect/>
          <a:stretch/>
        </p:blipFill>
        <p:spPr>
          <a:xfrm>
            <a:off x="-842884" y="601524"/>
            <a:ext cx="7228331" cy="301809"/>
          </a:xfrm>
          <a:prstGeom prst="rect">
            <a:avLst/>
          </a:prstGeom>
          <a:noFill/>
          <a:ln>
            <a:noFill/>
          </a:ln>
        </p:spPr>
      </p:pic>
      <p:sp>
        <p:nvSpPr>
          <p:cNvPr id="1038" name="Google Shape;1038;p55"/>
          <p:cNvSpPr txBox="1">
            <a:spLocks noGrp="1"/>
          </p:cNvSpPr>
          <p:nvPr>
            <p:ph type="subTitle" idx="1"/>
          </p:nvPr>
        </p:nvSpPr>
        <p:spPr>
          <a:xfrm>
            <a:off x="6762000" y="1033788"/>
            <a:ext cx="1915200" cy="6282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1600"/>
              <a:buNone/>
              <a:defRPr sz="1600">
                <a:solidFill>
                  <a:schemeClr val="lt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dirty="0"/>
          </a:p>
        </p:txBody>
      </p:sp>
      <p:sp>
        <p:nvSpPr>
          <p:cNvPr id="1039" name="Google Shape;1039;p55"/>
          <p:cNvSpPr txBox="1">
            <a:spLocks noGrp="1"/>
          </p:cNvSpPr>
          <p:nvPr>
            <p:ph type="subTitle" idx="3"/>
          </p:nvPr>
        </p:nvSpPr>
        <p:spPr>
          <a:xfrm>
            <a:off x="6762006" y="1604042"/>
            <a:ext cx="1915200" cy="448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dirty="0"/>
          </a:p>
        </p:txBody>
      </p:sp>
      <p:sp>
        <p:nvSpPr>
          <p:cNvPr id="1040" name="Google Shape;1040;p55"/>
          <p:cNvSpPr txBox="1">
            <a:spLocks noGrp="1"/>
          </p:cNvSpPr>
          <p:nvPr>
            <p:ph type="subTitle" idx="4"/>
          </p:nvPr>
        </p:nvSpPr>
        <p:spPr>
          <a:xfrm>
            <a:off x="6776500" y="3091263"/>
            <a:ext cx="1915200" cy="6282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1600"/>
              <a:buNone/>
              <a:defRPr sz="1600">
                <a:solidFill>
                  <a:schemeClr val="lt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041" name="Google Shape;1041;p55"/>
          <p:cNvSpPr txBox="1">
            <a:spLocks noGrp="1"/>
          </p:cNvSpPr>
          <p:nvPr>
            <p:ph type="subTitle" idx="5"/>
          </p:nvPr>
        </p:nvSpPr>
        <p:spPr>
          <a:xfrm>
            <a:off x="6776506" y="3661517"/>
            <a:ext cx="1915200" cy="448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51. Screenshot_one statement_with icon">
  <p:cSld name="Screenshot_one statement_1">
    <p:bg>
      <p:bgPr>
        <a:solidFill>
          <a:srgbClr val="0D1117"/>
        </a:solidFill>
        <a:effectLst/>
      </p:bgPr>
    </p:bg>
    <p:spTree>
      <p:nvGrpSpPr>
        <p:cNvPr id="1" name="Shape 1042"/>
        <p:cNvGrpSpPr/>
        <p:nvPr/>
      </p:nvGrpSpPr>
      <p:grpSpPr>
        <a:xfrm>
          <a:off x="0" y="0"/>
          <a:ext cx="0" cy="0"/>
          <a:chOff x="0" y="0"/>
          <a:chExt cx="0" cy="0"/>
        </a:xfrm>
      </p:grpSpPr>
      <p:sp>
        <p:nvSpPr>
          <p:cNvPr id="1043" name="Google Shape;1043;p56"/>
          <p:cNvSpPr/>
          <p:nvPr/>
        </p:nvSpPr>
        <p:spPr>
          <a:xfrm>
            <a:off x="817769" y="1635327"/>
            <a:ext cx="548700" cy="548700"/>
          </a:xfrm>
          <a:prstGeom prst="ellipse">
            <a:avLst/>
          </a:prstGeom>
          <a:noFill/>
          <a:ln w="19050" cap="flat" cmpd="sng">
            <a:solidFill>
              <a:schemeClr val="accent2"/>
            </a:solidFill>
            <a:prstDash val="solid"/>
            <a:miter lim="400000"/>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F0F6FC"/>
              </a:buClr>
              <a:buSzPts val="900"/>
              <a:buFont typeface="Arial"/>
              <a:buNone/>
            </a:pPr>
            <a:endParaRPr sz="900" b="0" i="0" u="none" strike="noStrike" cap="none">
              <a:solidFill>
                <a:srgbClr val="6E7681"/>
              </a:solidFill>
              <a:latin typeface="Arial"/>
              <a:ea typeface="Arial"/>
              <a:cs typeface="Arial"/>
              <a:sym typeface="Arial"/>
            </a:endParaRPr>
          </a:p>
        </p:txBody>
      </p:sp>
      <p:pic>
        <p:nvPicPr>
          <p:cNvPr id="1044" name="Google Shape;1044;p56"/>
          <p:cNvPicPr preferRelativeResize="0"/>
          <p:nvPr/>
        </p:nvPicPr>
        <p:blipFill rotWithShape="1">
          <a:blip r:embed="rId2">
            <a:alphaModFix/>
          </a:blip>
          <a:srcRect/>
          <a:stretch/>
        </p:blipFill>
        <p:spPr>
          <a:xfrm>
            <a:off x="2098301" y="-1003495"/>
            <a:ext cx="5143500" cy="5143500"/>
          </a:xfrm>
          <a:prstGeom prst="rect">
            <a:avLst/>
          </a:prstGeom>
          <a:noFill/>
          <a:ln>
            <a:noFill/>
          </a:ln>
        </p:spPr>
      </p:pic>
      <p:sp>
        <p:nvSpPr>
          <p:cNvPr id="1045" name="Google Shape;1045;p56"/>
          <p:cNvSpPr/>
          <p:nvPr/>
        </p:nvSpPr>
        <p:spPr>
          <a:xfrm>
            <a:off x="4221034" y="427840"/>
            <a:ext cx="7228200" cy="4028100"/>
          </a:xfrm>
          <a:prstGeom prst="roundRect">
            <a:avLst>
              <a:gd name="adj" fmla="val 1839"/>
            </a:avLst>
          </a:prstGeom>
          <a:solidFill>
            <a:srgbClr val="07060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0F6FC"/>
              </a:buClr>
              <a:buSzPts val="900"/>
              <a:buFont typeface="Arial"/>
              <a:buNone/>
            </a:pPr>
            <a:endParaRPr sz="900" b="0" i="0" u="none" strike="noStrike" cap="none">
              <a:solidFill>
                <a:schemeClr val="dk1"/>
              </a:solidFill>
              <a:latin typeface="Arial"/>
              <a:ea typeface="Arial"/>
              <a:cs typeface="Arial"/>
              <a:sym typeface="Arial"/>
            </a:endParaRPr>
          </a:p>
        </p:txBody>
      </p:sp>
      <p:sp>
        <p:nvSpPr>
          <p:cNvPr id="1046" name="Google Shape;1046;p56"/>
          <p:cNvSpPr>
            <a:spLocks noGrp="1"/>
          </p:cNvSpPr>
          <p:nvPr>
            <p:ph type="pic" idx="2"/>
          </p:nvPr>
        </p:nvSpPr>
        <p:spPr>
          <a:xfrm>
            <a:off x="4221034" y="729650"/>
            <a:ext cx="7228200" cy="3726300"/>
          </a:xfrm>
          <a:prstGeom prst="roundRect">
            <a:avLst>
              <a:gd name="adj" fmla="val 0"/>
            </a:avLst>
          </a:prstGeom>
          <a:solidFill>
            <a:srgbClr val="090C0F"/>
          </a:solidFill>
          <a:ln w="9525" cap="flat" cmpd="sng">
            <a:solidFill>
              <a:srgbClr val="21262D"/>
            </a:solidFill>
            <a:prstDash val="solid"/>
            <a:round/>
            <a:headEnd type="none" w="sm" len="sm"/>
            <a:tailEnd type="none" w="sm" len="sm"/>
          </a:ln>
          <a:effectLst>
            <a:reflection stA="20000" endPos="35000" dist="50800" dir="5400000" sy="-100000" algn="bl" rotWithShape="0"/>
          </a:effectLst>
        </p:spPr>
      </p:sp>
      <p:pic>
        <p:nvPicPr>
          <p:cNvPr id="1047" name="Google Shape;1047;p56"/>
          <p:cNvPicPr preferRelativeResize="0"/>
          <p:nvPr/>
        </p:nvPicPr>
        <p:blipFill rotWithShape="1">
          <a:blip r:embed="rId3">
            <a:alphaModFix/>
          </a:blip>
          <a:srcRect/>
          <a:stretch/>
        </p:blipFill>
        <p:spPr>
          <a:xfrm>
            <a:off x="4221034" y="427841"/>
            <a:ext cx="7228331" cy="301809"/>
          </a:xfrm>
          <a:prstGeom prst="rect">
            <a:avLst/>
          </a:prstGeom>
          <a:noFill/>
          <a:ln>
            <a:noFill/>
          </a:ln>
        </p:spPr>
      </p:pic>
      <p:sp>
        <p:nvSpPr>
          <p:cNvPr id="1064" name="Google Shape;1064;p56"/>
          <p:cNvSpPr txBox="1">
            <a:spLocks noGrp="1"/>
          </p:cNvSpPr>
          <p:nvPr>
            <p:ph type="subTitle" idx="1"/>
          </p:nvPr>
        </p:nvSpPr>
        <p:spPr>
          <a:xfrm>
            <a:off x="733475" y="2417700"/>
            <a:ext cx="2624100" cy="6282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1600"/>
              <a:buNone/>
              <a:defRPr sz="1600">
                <a:solidFill>
                  <a:schemeClr val="lt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dirty="0"/>
          </a:p>
        </p:txBody>
      </p:sp>
      <p:sp>
        <p:nvSpPr>
          <p:cNvPr id="1065" name="Google Shape;1065;p56"/>
          <p:cNvSpPr txBox="1">
            <a:spLocks noGrp="1"/>
          </p:cNvSpPr>
          <p:nvPr>
            <p:ph type="subTitle" idx="3"/>
          </p:nvPr>
        </p:nvSpPr>
        <p:spPr>
          <a:xfrm>
            <a:off x="733473" y="2987950"/>
            <a:ext cx="2624100" cy="448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p:nvPr/>
        </p:nvSpPr>
        <p:spPr>
          <a:xfrm>
            <a:off x="179143" y="4689677"/>
            <a:ext cx="1802100" cy="2742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chemeClr val="dk2"/>
              </a:buClr>
              <a:buSzPts val="700"/>
              <a:buFont typeface="Arial"/>
              <a:buNone/>
            </a:pPr>
            <a:endParaRPr sz="700">
              <a:latin typeface="Roboto Mono"/>
              <a:ea typeface="Roboto Mono"/>
              <a:cs typeface="Roboto Mono"/>
              <a:sym typeface="Roboto Mono"/>
            </a:endParaRPr>
          </a:p>
        </p:txBody>
      </p:sp>
      <p:sp>
        <p:nvSpPr>
          <p:cNvPr id="8" name="Google Shape;8;p1"/>
          <p:cNvSpPr txBox="1"/>
          <p:nvPr/>
        </p:nvSpPr>
        <p:spPr>
          <a:xfrm>
            <a:off x="3670945" y="4689677"/>
            <a:ext cx="1802100" cy="274200"/>
          </a:xfrm>
          <a:prstGeom prst="rect">
            <a:avLst/>
          </a:prstGeom>
          <a:no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chemeClr val="dk2"/>
              </a:buClr>
              <a:buSzPts val="700"/>
              <a:buFont typeface="Arial"/>
              <a:buNone/>
            </a:pPr>
            <a:endParaRPr sz="700">
              <a:latin typeface="Roboto Mono"/>
              <a:ea typeface="Roboto Mono"/>
              <a:cs typeface="Roboto Mono"/>
              <a:sym typeface="Roboto Mono"/>
            </a:endParaRPr>
          </a:p>
        </p:txBody>
      </p:sp>
      <p:sp>
        <p:nvSpPr>
          <p:cNvPr id="9" name="Google Shape;9;p1"/>
          <p:cNvSpPr txBox="1"/>
          <p:nvPr/>
        </p:nvSpPr>
        <p:spPr>
          <a:xfrm>
            <a:off x="6741807" y="4689677"/>
            <a:ext cx="1802100" cy="274200"/>
          </a:xfrm>
          <a:prstGeom prst="rect">
            <a:avLst/>
          </a:prstGeom>
          <a:noFill/>
          <a:ln>
            <a:noFill/>
          </a:ln>
        </p:spPr>
        <p:txBody>
          <a:bodyPr spcFirstLastPara="1" wrap="square" lIns="19050" tIns="19050" rIns="19050" bIns="19050" anchor="ctr" anchorCtr="0">
            <a:noAutofit/>
          </a:bodyPr>
          <a:lstStyle/>
          <a:p>
            <a:pPr marL="0" marR="0" lvl="0" indent="0" algn="r" rtl="0">
              <a:lnSpc>
                <a:spcPct val="100000"/>
              </a:lnSpc>
              <a:spcBef>
                <a:spcPts val="0"/>
              </a:spcBef>
              <a:spcAft>
                <a:spcPts val="0"/>
              </a:spcAft>
              <a:buClr>
                <a:schemeClr val="dk2"/>
              </a:buClr>
              <a:buSzPts val="700"/>
              <a:buFont typeface="Arial"/>
              <a:buNone/>
            </a:pPr>
            <a:endParaRPr sz="700">
              <a:latin typeface="Roboto Mono"/>
              <a:ea typeface="Roboto Mono"/>
              <a:cs typeface="Roboto Mono"/>
              <a:sym typeface="Roboto Mono"/>
            </a:endParaRPr>
          </a:p>
        </p:txBody>
      </p:sp>
    </p:spTree>
  </p:cSld>
  <p:clrMap bg1="lt1" tx1="dk1" bg2="dk2" tx2="lt2" accent1="accent1" accent2="accent2" accent3="accent3" accent4="accent4" accent5="accent5" accent6="accent6" hlink="hlink" folHlink="folHlink"/>
  <p:sldLayoutIdLst>
    <p:sldLayoutId id="2147483907" r:id="rId1"/>
    <p:sldLayoutId id="2147483697" r:id="rId2"/>
    <p:sldLayoutId id="2147483908" r:id="rId3"/>
    <p:sldLayoutId id="2147483967" r:id="rId4"/>
    <p:sldLayoutId id="2147483700" r:id="rId5"/>
    <p:sldLayoutId id="2147483966" r:id="rId6"/>
    <p:sldLayoutId id="2147483968" r:id="rId7"/>
    <p:sldLayoutId id="2147483701" r:id="rId8"/>
    <p:sldLayoutId id="2147483702" r:id="rId9"/>
    <p:sldLayoutId id="2147483705" r:id="rId10"/>
    <p:sldLayoutId id="2147483706" r:id="rId11"/>
    <p:sldLayoutId id="2147483909" r:id="rId12"/>
    <p:sldLayoutId id="2147483910" r:id="rId13"/>
    <p:sldLayoutId id="2147483736" r:id="rId14"/>
    <p:sldLayoutId id="2147483965"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00883-E2AD-4B78-6473-E5A257CAA2F2}"/>
              </a:ext>
            </a:extLst>
          </p:cNvPr>
          <p:cNvSpPr>
            <a:spLocks noGrp="1"/>
          </p:cNvSpPr>
          <p:nvPr>
            <p:ph type="ctrTitle"/>
          </p:nvPr>
        </p:nvSpPr>
        <p:spPr>
          <a:xfrm>
            <a:off x="358697" y="1168870"/>
            <a:ext cx="8386717" cy="1705264"/>
          </a:xfrm>
        </p:spPr>
        <p:txBody>
          <a:bodyPr anchor="ctr"/>
          <a:lstStyle/>
          <a:p>
            <a:r>
              <a:rPr lang="en-US" sz="4000" dirty="0"/>
              <a:t>Building an API with Azure Functions and Azure Cosmos DB</a:t>
            </a:r>
          </a:p>
        </p:txBody>
      </p:sp>
      <p:sp>
        <p:nvSpPr>
          <p:cNvPr id="3" name="Text Placeholder 2">
            <a:extLst>
              <a:ext uri="{FF2B5EF4-FFF2-40B4-BE49-F238E27FC236}">
                <a16:creationId xmlns:a16="http://schemas.microsoft.com/office/drawing/2014/main" id="{99EE78F5-3D3B-0D30-EAFC-44883598F700}"/>
              </a:ext>
            </a:extLst>
          </p:cNvPr>
          <p:cNvSpPr>
            <a:spLocks noGrp="1"/>
          </p:cNvSpPr>
          <p:nvPr>
            <p:ph type="body" sz="quarter" idx="10"/>
          </p:nvPr>
        </p:nvSpPr>
        <p:spPr/>
        <p:txBody>
          <a:bodyPr/>
          <a:lstStyle/>
          <a:p>
            <a:endParaRPr lang="en-US" dirty="0"/>
          </a:p>
        </p:txBody>
      </p:sp>
      <p:sp>
        <p:nvSpPr>
          <p:cNvPr id="4" name="Text Placeholder 3">
            <a:extLst>
              <a:ext uri="{FF2B5EF4-FFF2-40B4-BE49-F238E27FC236}">
                <a16:creationId xmlns:a16="http://schemas.microsoft.com/office/drawing/2014/main" id="{10042933-D1C3-AFE4-5979-F4B3F4705357}"/>
              </a:ext>
            </a:extLst>
          </p:cNvPr>
          <p:cNvSpPr>
            <a:spLocks noGrp="1"/>
          </p:cNvSpPr>
          <p:nvPr>
            <p:ph type="body" sz="quarter" idx="11"/>
          </p:nvPr>
        </p:nvSpPr>
        <p:spPr/>
        <p:txBody>
          <a:bodyPr/>
          <a:lstStyle/>
          <a:p>
            <a:endParaRPr lang="en-US"/>
          </a:p>
        </p:txBody>
      </p:sp>
      <p:sp>
        <p:nvSpPr>
          <p:cNvPr id="5" name="Picture Placeholder 4">
            <a:extLst>
              <a:ext uri="{FF2B5EF4-FFF2-40B4-BE49-F238E27FC236}">
                <a16:creationId xmlns:a16="http://schemas.microsoft.com/office/drawing/2014/main" id="{648BFD6C-FE65-3A4B-F783-222B6D4277FE}"/>
              </a:ext>
            </a:extLst>
          </p:cNvPr>
          <p:cNvSpPr>
            <a:spLocks noGrp="1"/>
          </p:cNvSpPr>
          <p:nvPr>
            <p:ph type="pic" sz="quarter" idx="12"/>
          </p:nvPr>
        </p:nvSpPr>
        <p:spPr/>
        <p:txBody>
          <a:bodyPr/>
          <a:lstStyle/>
          <a:p>
            <a:endParaRPr lang="en-US"/>
          </a:p>
        </p:txBody>
      </p:sp>
      <p:sp>
        <p:nvSpPr>
          <p:cNvPr id="6" name="Text Placeholder 5">
            <a:extLst>
              <a:ext uri="{FF2B5EF4-FFF2-40B4-BE49-F238E27FC236}">
                <a16:creationId xmlns:a16="http://schemas.microsoft.com/office/drawing/2014/main" id="{76FEB4A7-B06A-0E46-73E6-73F9F96FDD7D}"/>
              </a:ext>
            </a:extLst>
          </p:cNvPr>
          <p:cNvSpPr>
            <a:spLocks noGrp="1"/>
          </p:cNvSpPr>
          <p:nvPr>
            <p:ph type="body" sz="quarter" idx="13"/>
          </p:nvPr>
        </p:nvSpPr>
        <p:spPr/>
        <p:txBody>
          <a:bodyPr/>
          <a:lstStyle/>
          <a:p>
            <a:endParaRPr lang="en-US" dirty="0"/>
          </a:p>
        </p:txBody>
      </p:sp>
      <p:sp>
        <p:nvSpPr>
          <p:cNvPr id="7" name="Text Placeholder 6">
            <a:extLst>
              <a:ext uri="{FF2B5EF4-FFF2-40B4-BE49-F238E27FC236}">
                <a16:creationId xmlns:a16="http://schemas.microsoft.com/office/drawing/2014/main" id="{41B1962F-DA15-096A-CA7A-BDC33B09AB64}"/>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491427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4653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C4858FB8-80C8-8E25-903E-E086B7AAD6B8}"/>
              </a:ext>
            </a:extLst>
          </p:cNvPr>
          <p:cNvPicPr>
            <a:picLocks noGrp="1" noChangeAspect="1"/>
          </p:cNvPicPr>
          <p:nvPr>
            <p:ph type="pic" idx="10"/>
          </p:nvPr>
        </p:nvPicPr>
        <p:blipFill rotWithShape="1">
          <a:blip r:embed="rId3"/>
          <a:srcRect l="37104"/>
          <a:stretch/>
        </p:blipFill>
        <p:spPr>
          <a:xfrm>
            <a:off x="484915" y="1524783"/>
            <a:ext cx="3904184" cy="2093934"/>
          </a:xfrm>
        </p:spPr>
      </p:pic>
      <p:pic>
        <p:nvPicPr>
          <p:cNvPr id="9" name="Picture Placeholder 8" descr="A computer screen with a screen and a phone&#10;&#10;Description automatically generated">
            <a:extLst>
              <a:ext uri="{FF2B5EF4-FFF2-40B4-BE49-F238E27FC236}">
                <a16:creationId xmlns:a16="http://schemas.microsoft.com/office/drawing/2014/main" id="{4EDB530E-E4BA-0F47-F796-E5121145B1A0}"/>
              </a:ext>
            </a:extLst>
          </p:cNvPr>
          <p:cNvPicPr>
            <a:picLocks noGrp="1" noChangeAspect="1"/>
          </p:cNvPicPr>
          <p:nvPr>
            <p:ph type="pic" idx="11"/>
          </p:nvPr>
        </p:nvPicPr>
        <p:blipFill rotWithShape="1">
          <a:blip r:embed="rId4"/>
          <a:srcRect l="42150" r="5402"/>
          <a:stretch/>
        </p:blipFill>
        <p:spPr>
          <a:xfrm>
            <a:off x="4754903" y="1524783"/>
            <a:ext cx="3904183" cy="2093934"/>
          </a:xfrm>
        </p:spPr>
      </p:pic>
      <p:sp>
        <p:nvSpPr>
          <p:cNvPr id="5" name="Text Placeholder 4">
            <a:extLst>
              <a:ext uri="{FF2B5EF4-FFF2-40B4-BE49-F238E27FC236}">
                <a16:creationId xmlns:a16="http://schemas.microsoft.com/office/drawing/2014/main" id="{8DFC23BD-56B6-9A06-567B-7D9CA639D606}"/>
              </a:ext>
            </a:extLst>
          </p:cNvPr>
          <p:cNvSpPr>
            <a:spLocks noGrp="1"/>
          </p:cNvSpPr>
          <p:nvPr>
            <p:ph type="body" sz="quarter" idx="14"/>
          </p:nvPr>
        </p:nvSpPr>
        <p:spPr>
          <a:xfrm>
            <a:off x="4754903" y="3787698"/>
            <a:ext cx="3904183" cy="796832"/>
          </a:xfrm>
        </p:spPr>
        <p:txBody>
          <a:bodyPr/>
          <a:lstStyle/>
          <a:p>
            <a:r>
              <a:rPr lang="en-US" sz="1600" dirty="0">
                <a:solidFill>
                  <a:srgbClr val="0A0C10"/>
                </a:solidFill>
              </a:rPr>
              <a:t>Best-in-class developer tools from code to cloud</a:t>
            </a:r>
          </a:p>
        </p:txBody>
      </p:sp>
      <p:sp>
        <p:nvSpPr>
          <p:cNvPr id="6" name="Text Placeholder 5">
            <a:extLst>
              <a:ext uri="{FF2B5EF4-FFF2-40B4-BE49-F238E27FC236}">
                <a16:creationId xmlns:a16="http://schemas.microsoft.com/office/drawing/2014/main" id="{77465252-FCFF-2AC9-25C1-E75E97014273}"/>
              </a:ext>
            </a:extLst>
          </p:cNvPr>
          <p:cNvSpPr>
            <a:spLocks noGrp="1"/>
          </p:cNvSpPr>
          <p:nvPr>
            <p:ph type="body" sz="quarter" idx="15"/>
          </p:nvPr>
        </p:nvSpPr>
        <p:spPr>
          <a:xfrm>
            <a:off x="484915" y="3787698"/>
            <a:ext cx="3904183" cy="796832"/>
          </a:xfrm>
        </p:spPr>
        <p:txBody>
          <a:bodyPr/>
          <a:lstStyle/>
          <a:p>
            <a:r>
              <a:rPr lang="en-US" sz="1600" dirty="0">
                <a:solidFill>
                  <a:srgbClr val="0A0C10"/>
                </a:solidFill>
              </a:rPr>
              <a:t>Enterprise-grade Reference Architecture for JavaScript with 8 core scenarios </a:t>
            </a:r>
          </a:p>
        </p:txBody>
      </p:sp>
      <p:sp>
        <p:nvSpPr>
          <p:cNvPr id="11" name="Text Placeholder 4">
            <a:extLst>
              <a:ext uri="{FF2B5EF4-FFF2-40B4-BE49-F238E27FC236}">
                <a16:creationId xmlns:a16="http://schemas.microsoft.com/office/drawing/2014/main" id="{5C4FDF7F-2419-B78C-3A59-D7CC968CCCD1}"/>
              </a:ext>
            </a:extLst>
          </p:cNvPr>
          <p:cNvSpPr>
            <a:spLocks noGrp="1"/>
          </p:cNvSpPr>
          <p:nvPr>
            <p:ph type="body" sz="quarter" idx="12"/>
          </p:nvPr>
        </p:nvSpPr>
        <p:spPr>
          <a:xfrm>
            <a:off x="252413" y="256296"/>
            <a:ext cx="8604772" cy="697563"/>
          </a:xfrm>
        </p:spPr>
        <p:txBody>
          <a:bodyPr/>
          <a:lstStyle/>
          <a:p>
            <a:r>
              <a:rPr lang="en-US" b="0" dirty="0">
                <a:latin typeface="Segoe UI Semibold" panose="020B0702040204020203" pitchFamily="34" charset="0"/>
                <a:cs typeface="Segoe UI Semibold" panose="020B0702040204020203" pitchFamily="34" charset="0"/>
              </a:rPr>
              <a:t>Contoso Real Estate </a:t>
            </a:r>
          </a:p>
        </p:txBody>
      </p:sp>
      <p:sp>
        <p:nvSpPr>
          <p:cNvPr id="12" name="Subtitle 3">
            <a:extLst>
              <a:ext uri="{FF2B5EF4-FFF2-40B4-BE49-F238E27FC236}">
                <a16:creationId xmlns:a16="http://schemas.microsoft.com/office/drawing/2014/main" id="{C37B2959-A206-1F71-202E-E7271DB04E99}"/>
              </a:ext>
            </a:extLst>
          </p:cNvPr>
          <p:cNvSpPr txBox="1">
            <a:spLocks/>
          </p:cNvSpPr>
          <p:nvPr/>
        </p:nvSpPr>
        <p:spPr>
          <a:xfrm>
            <a:off x="251841" y="878908"/>
            <a:ext cx="8605344" cy="35644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600" dirty="0">
                <a:solidFill>
                  <a:srgbClr val="0A0C10"/>
                </a:solidFill>
                <a:latin typeface="Segoe UI Semibold" panose="020B0702040204020203" pitchFamily="34" charset="0"/>
                <a:cs typeface="Segoe UI Semibold" panose="020B0702040204020203" pitchFamily="34" charset="0"/>
              </a:rPr>
              <a:t>Explore our Real-World e2e Sample</a:t>
            </a:r>
          </a:p>
        </p:txBody>
      </p:sp>
    </p:spTree>
    <p:extLst>
      <p:ext uri="{BB962C8B-B14F-4D97-AF65-F5344CB8AC3E}">
        <p14:creationId xmlns:p14="http://schemas.microsoft.com/office/powerpoint/2010/main" val="2217944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D37A0F7-0E35-D311-BC22-2F08CB3BAAF1}"/>
              </a:ext>
            </a:extLst>
          </p:cNvPr>
          <p:cNvSpPr>
            <a:spLocks noGrp="1"/>
          </p:cNvSpPr>
          <p:nvPr>
            <p:ph type="subTitle" idx="1"/>
          </p:nvPr>
        </p:nvSpPr>
        <p:spPr>
          <a:xfrm>
            <a:off x="4779818" y="430387"/>
            <a:ext cx="3879273" cy="1217600"/>
          </a:xfrm>
        </p:spPr>
        <p:txBody>
          <a:bodyPr>
            <a:normAutofit/>
          </a:bodyPr>
          <a:lstStyle/>
          <a:p>
            <a:r>
              <a:rPr lang="en-US" sz="3200" dirty="0">
                <a:latin typeface="Segoe UI Semibold" panose="020B0702040204020203" pitchFamily="34" charset="0"/>
                <a:cs typeface="Segoe UI Semibold" panose="020B0702040204020203" pitchFamily="34" charset="0"/>
              </a:rPr>
              <a:t>Composable Architecture?</a:t>
            </a:r>
          </a:p>
        </p:txBody>
      </p:sp>
      <p:sp>
        <p:nvSpPr>
          <p:cNvPr id="4" name="Subtitle 3">
            <a:extLst>
              <a:ext uri="{FF2B5EF4-FFF2-40B4-BE49-F238E27FC236}">
                <a16:creationId xmlns:a16="http://schemas.microsoft.com/office/drawing/2014/main" id="{3EF32063-3B8A-DF04-8F1C-F321576C1D5F}"/>
              </a:ext>
            </a:extLst>
          </p:cNvPr>
          <p:cNvSpPr>
            <a:spLocks noGrp="1"/>
          </p:cNvSpPr>
          <p:nvPr>
            <p:ph type="subTitle" idx="3"/>
          </p:nvPr>
        </p:nvSpPr>
        <p:spPr>
          <a:xfrm>
            <a:off x="4848373" y="1898668"/>
            <a:ext cx="3995823" cy="2448480"/>
          </a:xfrm>
        </p:spPr>
        <p:txBody>
          <a:bodyPr/>
          <a:lstStyle/>
          <a:p>
            <a:r>
              <a:rPr lang="en-US" sz="2400" dirty="0">
                <a:solidFill>
                  <a:schemeClr val="bg1"/>
                </a:solidFill>
                <a:latin typeface="Segoe UI Semilight" panose="020B0402040204020203" pitchFamily="34" charset="0"/>
                <a:cs typeface="Segoe UI Semilight" panose="020B0402040204020203" pitchFamily="34" charset="0"/>
              </a:rPr>
              <a:t>Software architecture that divides the application into smaller parts, where each part is responsible for a specific functionality</a:t>
            </a:r>
          </a:p>
        </p:txBody>
      </p:sp>
      <p:sp>
        <p:nvSpPr>
          <p:cNvPr id="9" name="Google Shape;5256;p259">
            <a:extLst>
              <a:ext uri="{FF2B5EF4-FFF2-40B4-BE49-F238E27FC236}">
                <a16:creationId xmlns:a16="http://schemas.microsoft.com/office/drawing/2014/main" id="{4A748F8F-9FD4-8DF4-B96D-9F4B83BF7285}"/>
              </a:ext>
            </a:extLst>
          </p:cNvPr>
          <p:cNvSpPr/>
          <p:nvPr/>
        </p:nvSpPr>
        <p:spPr>
          <a:xfrm rot="10800000">
            <a:off x="4848374" y="1647986"/>
            <a:ext cx="1371600" cy="36000"/>
          </a:xfrm>
          <a:prstGeom prst="roundRect">
            <a:avLst>
              <a:gd name="adj" fmla="val 50000"/>
            </a:avLst>
          </a:prstGeom>
          <a:gradFill>
            <a:gsLst>
              <a:gs pos="0">
                <a:schemeClr val="accent1"/>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roup 83">
            <a:extLst>
              <a:ext uri="{FF2B5EF4-FFF2-40B4-BE49-F238E27FC236}">
                <a16:creationId xmlns:a16="http://schemas.microsoft.com/office/drawing/2014/main" id="{376F162C-5653-2589-5D1C-AFA7AFB053C2}"/>
              </a:ext>
            </a:extLst>
          </p:cNvPr>
          <p:cNvGrpSpPr/>
          <p:nvPr/>
        </p:nvGrpSpPr>
        <p:grpSpPr>
          <a:xfrm>
            <a:off x="173900" y="-110959"/>
            <a:ext cx="3995824" cy="4904805"/>
            <a:chOff x="173900" y="-245916"/>
            <a:chExt cx="4190283" cy="5143500"/>
          </a:xfrm>
        </p:grpSpPr>
        <p:sp>
          <p:nvSpPr>
            <p:cNvPr id="82" name="Rectangle 81">
              <a:extLst>
                <a:ext uri="{FF2B5EF4-FFF2-40B4-BE49-F238E27FC236}">
                  <a16:creationId xmlns:a16="http://schemas.microsoft.com/office/drawing/2014/main" id="{BDC8C649-5416-61F2-E5D7-8A2C6EDCCA62}"/>
                </a:ext>
              </a:extLst>
            </p:cNvPr>
            <p:cNvSpPr/>
            <p:nvPr/>
          </p:nvSpPr>
          <p:spPr>
            <a:xfrm>
              <a:off x="727718" y="2992585"/>
              <a:ext cx="3110346" cy="18980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F35610F2-DA95-B1A8-09EE-D87E5618E412}"/>
                </a:ext>
              </a:extLst>
            </p:cNvPr>
            <p:cNvSpPr/>
            <p:nvPr/>
          </p:nvSpPr>
          <p:spPr>
            <a:xfrm>
              <a:off x="731183" y="284021"/>
              <a:ext cx="3110346" cy="18980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Picture 79">
              <a:extLst>
                <a:ext uri="{FF2B5EF4-FFF2-40B4-BE49-F238E27FC236}">
                  <a16:creationId xmlns:a16="http://schemas.microsoft.com/office/drawing/2014/main" id="{6A98B34A-8EB7-2AD4-BEC7-83EFBA8733BD}"/>
                </a:ext>
              </a:extLst>
            </p:cNvPr>
            <p:cNvPicPr>
              <a:picLocks noChangeAspect="1"/>
            </p:cNvPicPr>
            <p:nvPr/>
          </p:nvPicPr>
          <p:blipFill>
            <a:blip r:embed="rId3"/>
            <a:stretch>
              <a:fillRect/>
            </a:stretch>
          </p:blipFill>
          <p:spPr>
            <a:xfrm>
              <a:off x="173900" y="-245916"/>
              <a:ext cx="4190283" cy="5143500"/>
            </a:xfrm>
            <a:prstGeom prst="rect">
              <a:avLst/>
            </a:prstGeom>
          </p:spPr>
        </p:pic>
      </p:grpSp>
      <p:sp>
        <p:nvSpPr>
          <p:cNvPr id="86" name="Right Brace 85">
            <a:extLst>
              <a:ext uri="{FF2B5EF4-FFF2-40B4-BE49-F238E27FC236}">
                <a16:creationId xmlns:a16="http://schemas.microsoft.com/office/drawing/2014/main" id="{41BE6099-C113-2126-73BF-F246B93F228E}"/>
              </a:ext>
            </a:extLst>
          </p:cNvPr>
          <p:cNvSpPr/>
          <p:nvPr/>
        </p:nvSpPr>
        <p:spPr>
          <a:xfrm>
            <a:off x="3937000" y="491067"/>
            <a:ext cx="427183" cy="4296174"/>
          </a:xfrm>
          <a:prstGeom prst="rightBrace">
            <a:avLst>
              <a:gd name="adj1" fmla="val 83648"/>
              <a:gd name="adj2" fmla="val 50197"/>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931251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Application architecture diagram">
            <a:extLst>
              <a:ext uri="{FF2B5EF4-FFF2-40B4-BE49-F238E27FC236}">
                <a16:creationId xmlns:a16="http://schemas.microsoft.com/office/drawing/2014/main" id="{2C7838F3-E50C-0769-34B9-F24C6C626A9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78" r="1" b="1"/>
          <a:stretch/>
        </p:blipFill>
        <p:spPr bwMode="auto">
          <a:xfrm>
            <a:off x="370058" y="914049"/>
            <a:ext cx="8403900" cy="4229400"/>
          </a:xfrm>
          <a:prstGeom prst="roundRect">
            <a:avLst>
              <a:gd name="adj" fmla="val 0"/>
            </a:avLst>
          </a:prstGeom>
          <a:solidFill>
            <a:srgbClr val="FFFFFF"/>
          </a:solidFill>
          <a:ln w="9525" cap="flat" cmpd="sng">
            <a:solidFill>
              <a:srgbClr val="21262D"/>
            </a:solidFill>
            <a:prstDash val="solid"/>
            <a:round/>
            <a:headEnd type="none" w="sm" len="sm"/>
            <a:tailEnd type="none" w="sm" len="sm"/>
          </a:ln>
          <a:effectLst>
            <a:reflection stA="20000" endPos="35000" sy="-100000" algn="bl" rotWithShape="0"/>
          </a:effectLst>
        </p:spPr>
      </p:pic>
    </p:spTree>
    <p:extLst>
      <p:ext uri="{BB962C8B-B14F-4D97-AF65-F5344CB8AC3E}">
        <p14:creationId xmlns:p14="http://schemas.microsoft.com/office/powerpoint/2010/main" val="3899858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52CBF9B3-1009-ACDE-2C9C-88B189510170}"/>
              </a:ext>
            </a:extLst>
          </p:cNvPr>
          <p:cNvSpPr>
            <a:spLocks noGrp="1"/>
          </p:cNvSpPr>
          <p:nvPr>
            <p:ph type="subTitle" idx="1"/>
          </p:nvPr>
        </p:nvSpPr>
        <p:spPr>
          <a:xfrm>
            <a:off x="270933" y="1811868"/>
            <a:ext cx="2641600" cy="1744132"/>
          </a:xfrm>
        </p:spPr>
        <p:txBody>
          <a:bodyPr anchor="ctr"/>
          <a:lstStyle/>
          <a:p>
            <a:pPr algn="ctr"/>
            <a:r>
              <a:rPr lang="en-US" sz="2000" dirty="0">
                <a:latin typeface="Segoe UI Semibold" panose="020B0702040204020203" pitchFamily="34" charset="0"/>
                <a:cs typeface="Segoe UI Semibold" panose="020B0702040204020203" pitchFamily="34" charset="0"/>
              </a:rPr>
              <a:t>Starting with GitHub </a:t>
            </a:r>
            <a:r>
              <a:rPr lang="en-US" sz="2000" dirty="0" err="1">
                <a:latin typeface="Segoe UI Semibold" panose="020B0702040204020203" pitchFamily="34" charset="0"/>
                <a:cs typeface="Segoe UI Semibold" panose="020B0702040204020203" pitchFamily="34" charset="0"/>
              </a:rPr>
              <a:t>Codespaces</a:t>
            </a:r>
            <a:endParaRPr lang="en-US" sz="2000" dirty="0">
              <a:latin typeface="Segoe UI Semibold" panose="020B0702040204020203" pitchFamily="34" charset="0"/>
              <a:cs typeface="Segoe UI Semibold" panose="020B0702040204020203" pitchFamily="34" charset="0"/>
            </a:endParaRPr>
          </a:p>
        </p:txBody>
      </p:sp>
      <p:sp>
        <p:nvSpPr>
          <p:cNvPr id="6" name="Subtitle 4">
            <a:extLst>
              <a:ext uri="{FF2B5EF4-FFF2-40B4-BE49-F238E27FC236}">
                <a16:creationId xmlns:a16="http://schemas.microsoft.com/office/drawing/2014/main" id="{2E6E251A-5AE2-752C-3497-900E992F61EA}"/>
              </a:ext>
            </a:extLst>
          </p:cNvPr>
          <p:cNvSpPr>
            <a:spLocks noGrp="1"/>
          </p:cNvSpPr>
          <p:nvPr>
            <p:ph type="subTitle" idx="4"/>
          </p:nvPr>
        </p:nvSpPr>
        <p:spPr>
          <a:xfrm>
            <a:off x="3259667" y="2054319"/>
            <a:ext cx="2641599" cy="1243447"/>
          </a:xfrm>
          <a:noFill/>
          <a:ln>
            <a:noFill/>
          </a:ln>
        </p:spPr>
        <p:txBody>
          <a:bodyPr spcFirstLastPara="1" wrap="square" lIns="91425" tIns="91425" rIns="91425" bIns="91425" anchor="ctr" anchorCtr="0">
            <a:noAutofit/>
          </a:bodyPr>
          <a:lstStyle/>
          <a:p>
            <a:r>
              <a:rPr lang="en-US" sz="2000" dirty="0">
                <a:latin typeface="Segoe UI Semibold" panose="020B0702040204020203" pitchFamily="34" charset="0"/>
                <a:cs typeface="Segoe UI Semibold" panose="020B0702040204020203" pitchFamily="34" charset="0"/>
              </a:rPr>
              <a:t>Building an API with Azure Functions and Azure Cosmos DB</a:t>
            </a:r>
          </a:p>
        </p:txBody>
      </p:sp>
      <p:sp>
        <p:nvSpPr>
          <p:cNvPr id="7" name="Text Placeholder 6">
            <a:extLst>
              <a:ext uri="{FF2B5EF4-FFF2-40B4-BE49-F238E27FC236}">
                <a16:creationId xmlns:a16="http://schemas.microsoft.com/office/drawing/2014/main" id="{3BD9238A-FAF6-E270-6533-4EA6A5634581}"/>
              </a:ext>
            </a:extLst>
          </p:cNvPr>
          <p:cNvSpPr>
            <a:spLocks noGrp="1"/>
          </p:cNvSpPr>
          <p:nvPr>
            <p:ph type="body" sz="quarter" idx="10"/>
          </p:nvPr>
        </p:nvSpPr>
        <p:spPr>
          <a:xfrm>
            <a:off x="6189134" y="2054319"/>
            <a:ext cx="2641599" cy="1243447"/>
          </a:xfrm>
          <a:noFill/>
          <a:ln>
            <a:noFill/>
          </a:ln>
        </p:spPr>
        <p:txBody>
          <a:bodyPr spcFirstLastPara="1" wrap="square" lIns="91425" tIns="91425" rIns="91425" bIns="91425" anchor="ctr" anchorCtr="0">
            <a:noAutofit/>
          </a:bodyPr>
          <a:lstStyle/>
          <a:p>
            <a:pPr>
              <a:buClr>
                <a:schemeClr val="lt1"/>
              </a:buClr>
              <a:buSzPts val="1600"/>
            </a:pPr>
            <a:r>
              <a:rPr lang="en-US" sz="2000" dirty="0">
                <a:latin typeface="Segoe UI Semibold" panose="020B0702040204020203" pitchFamily="34" charset="0"/>
                <a:cs typeface="Segoe UI Semibold" panose="020B0702040204020203" pitchFamily="34" charset="0"/>
              </a:rPr>
              <a:t>Deploy the portal </a:t>
            </a:r>
          </a:p>
          <a:p>
            <a:pPr>
              <a:buClr>
                <a:schemeClr val="lt1"/>
              </a:buClr>
              <a:buSzPts val="1600"/>
            </a:pPr>
            <a:r>
              <a:rPr lang="en-US" sz="2000" dirty="0">
                <a:latin typeface="Segoe UI Semibold" panose="020B0702040204020203" pitchFamily="34" charset="0"/>
                <a:cs typeface="Segoe UI Semibold" panose="020B0702040204020203" pitchFamily="34" charset="0"/>
              </a:rPr>
              <a:t>with Azure Static </a:t>
            </a:r>
          </a:p>
          <a:p>
            <a:pPr>
              <a:buClr>
                <a:schemeClr val="lt1"/>
              </a:buClr>
              <a:buSzPts val="1600"/>
            </a:pPr>
            <a:r>
              <a:rPr lang="en-US" sz="2000" dirty="0">
                <a:latin typeface="Segoe UI Semibold" panose="020B0702040204020203" pitchFamily="34" charset="0"/>
                <a:cs typeface="Segoe UI Semibold" panose="020B0702040204020203" pitchFamily="34" charset="0"/>
              </a:rPr>
              <a:t>Web App CLI</a:t>
            </a:r>
          </a:p>
        </p:txBody>
      </p:sp>
      <p:sp>
        <p:nvSpPr>
          <p:cNvPr id="8" name="Text Placeholder 4">
            <a:extLst>
              <a:ext uri="{FF2B5EF4-FFF2-40B4-BE49-F238E27FC236}">
                <a16:creationId xmlns:a16="http://schemas.microsoft.com/office/drawing/2014/main" id="{82F7DD2A-D863-924E-9165-B5B492993621}"/>
              </a:ext>
            </a:extLst>
          </p:cNvPr>
          <p:cNvSpPr txBox="1">
            <a:spLocks/>
          </p:cNvSpPr>
          <p:nvPr/>
        </p:nvSpPr>
        <p:spPr>
          <a:xfrm>
            <a:off x="278080" y="620363"/>
            <a:ext cx="8604772" cy="697563"/>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800" dirty="0">
                <a:solidFill>
                  <a:schemeClr val="bg1"/>
                </a:solidFill>
                <a:latin typeface="Segoe UI Semibold" panose="020B0702040204020203" pitchFamily="34" charset="0"/>
                <a:cs typeface="Segoe UI Semibold" panose="020B0702040204020203" pitchFamily="34" charset="0"/>
              </a:rPr>
              <a:t>Let’s hack together!</a:t>
            </a:r>
          </a:p>
        </p:txBody>
      </p:sp>
      <p:grpSp>
        <p:nvGrpSpPr>
          <p:cNvPr id="9" name="Group 8">
            <a:extLst>
              <a:ext uri="{FF2B5EF4-FFF2-40B4-BE49-F238E27FC236}">
                <a16:creationId xmlns:a16="http://schemas.microsoft.com/office/drawing/2014/main" id="{28466E29-84C2-8D44-7009-05024969F3AD}"/>
              </a:ext>
            </a:extLst>
          </p:cNvPr>
          <p:cNvGrpSpPr/>
          <p:nvPr/>
        </p:nvGrpSpPr>
        <p:grpSpPr>
          <a:xfrm>
            <a:off x="-107951" y="4739053"/>
            <a:ext cx="9359901" cy="395260"/>
            <a:chOff x="0" y="12179547"/>
            <a:chExt cx="23376732" cy="987178"/>
          </a:xfrm>
        </p:grpSpPr>
        <p:pic>
          <p:nvPicPr>
            <p:cNvPr id="10" name="Picture 9" descr="A colorful lines and dots&#10;&#10;Description automatically generated">
              <a:extLst>
                <a:ext uri="{FF2B5EF4-FFF2-40B4-BE49-F238E27FC236}">
                  <a16:creationId xmlns:a16="http://schemas.microsoft.com/office/drawing/2014/main" id="{974D5CB2-61E6-BFB9-CB19-39849FA9AAC9}"/>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b="80810"/>
            <a:stretch/>
          </p:blipFill>
          <p:spPr>
            <a:xfrm>
              <a:off x="14231456" y="12179547"/>
              <a:ext cx="9145276" cy="987178"/>
            </a:xfrm>
            <a:prstGeom prst="rect">
              <a:avLst/>
            </a:prstGeom>
          </p:spPr>
        </p:pic>
        <p:pic>
          <p:nvPicPr>
            <p:cNvPr id="11" name="Picture 10" descr="A colorful lines and dots&#10;&#10;Description automatically generated">
              <a:extLst>
                <a:ext uri="{FF2B5EF4-FFF2-40B4-BE49-F238E27FC236}">
                  <a16:creationId xmlns:a16="http://schemas.microsoft.com/office/drawing/2014/main" id="{D271C413-4C5C-772D-4947-5BF9BCB1273C}"/>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b="80810"/>
            <a:stretch/>
          </p:blipFill>
          <p:spPr>
            <a:xfrm flipH="1">
              <a:off x="5086180" y="12179547"/>
              <a:ext cx="9145276" cy="987178"/>
            </a:xfrm>
            <a:prstGeom prst="rect">
              <a:avLst/>
            </a:prstGeom>
          </p:spPr>
        </p:pic>
        <p:pic>
          <p:nvPicPr>
            <p:cNvPr id="12" name="Picture 11" descr="A colorful lines and dots&#10;&#10;Description automatically generated">
              <a:extLst>
                <a:ext uri="{FF2B5EF4-FFF2-40B4-BE49-F238E27FC236}">
                  <a16:creationId xmlns:a16="http://schemas.microsoft.com/office/drawing/2014/main" id="{F903B8B4-E573-0D17-672E-3BE0403C1EFE}"/>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44384" b="80810"/>
            <a:stretch/>
          </p:blipFill>
          <p:spPr>
            <a:xfrm>
              <a:off x="0" y="12179547"/>
              <a:ext cx="5086180" cy="987178"/>
            </a:xfrm>
            <a:prstGeom prst="rect">
              <a:avLst/>
            </a:prstGeom>
          </p:spPr>
        </p:pic>
      </p:grpSp>
    </p:spTree>
    <p:extLst>
      <p:ext uri="{BB962C8B-B14F-4D97-AF65-F5344CB8AC3E}">
        <p14:creationId xmlns:p14="http://schemas.microsoft.com/office/powerpoint/2010/main" val="4005672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A0C10"/>
        </a:solidFill>
        <a:effectLst/>
      </p:bgPr>
    </p:bg>
    <p:spTree>
      <p:nvGrpSpPr>
        <p:cNvPr id="1" name="Shape 5247"/>
        <p:cNvGrpSpPr/>
        <p:nvPr/>
      </p:nvGrpSpPr>
      <p:grpSpPr>
        <a:xfrm>
          <a:off x="0" y="0"/>
          <a:ext cx="0" cy="0"/>
          <a:chOff x="0" y="0"/>
          <a:chExt cx="0" cy="0"/>
        </a:xfrm>
      </p:grpSpPr>
      <p:grpSp>
        <p:nvGrpSpPr>
          <p:cNvPr id="20" name="Group 19">
            <a:extLst>
              <a:ext uri="{FF2B5EF4-FFF2-40B4-BE49-F238E27FC236}">
                <a16:creationId xmlns:a16="http://schemas.microsoft.com/office/drawing/2014/main" id="{E89CB372-5412-7235-F331-22FCFCE28FF1}"/>
              </a:ext>
            </a:extLst>
          </p:cNvPr>
          <p:cNvGrpSpPr/>
          <p:nvPr/>
        </p:nvGrpSpPr>
        <p:grpSpPr>
          <a:xfrm>
            <a:off x="3820965" y="989014"/>
            <a:ext cx="2057930" cy="1529780"/>
            <a:chOff x="3222589" y="1025526"/>
            <a:chExt cx="2330972" cy="1732748"/>
          </a:xfrm>
        </p:grpSpPr>
        <p:pic>
          <p:nvPicPr>
            <p:cNvPr id="4" name="Picture 3" descr="GitHub Copilot logo">
              <a:extLst>
                <a:ext uri="{FF2B5EF4-FFF2-40B4-BE49-F238E27FC236}">
                  <a16:creationId xmlns:a16="http://schemas.microsoft.com/office/drawing/2014/main" id="{847D56E5-70C7-731A-68DE-F627CE5E2E70}"/>
                </a:ext>
              </a:extLst>
            </p:cNvPr>
            <p:cNvPicPr>
              <a:picLocks noChangeAspect="1"/>
            </p:cNvPicPr>
            <p:nvPr/>
          </p:nvPicPr>
          <p:blipFill rotWithShape="1">
            <a:blip r:embed="rId3">
              <a:biLevel thresh="25000"/>
            </a:blip>
            <a:srcRect l="16009"/>
            <a:stretch/>
          </p:blipFill>
          <p:spPr>
            <a:xfrm>
              <a:off x="3222589" y="2373266"/>
              <a:ext cx="2330972" cy="385008"/>
            </a:xfrm>
            <a:prstGeom prst="rect">
              <a:avLst/>
            </a:prstGeom>
          </p:spPr>
        </p:pic>
        <p:pic>
          <p:nvPicPr>
            <p:cNvPr id="1028" name="Picture 4" descr="Everything you need to know about Github Copilot | by Vibhor Gautam |  Analytics Vidhya | Medium">
              <a:extLst>
                <a:ext uri="{FF2B5EF4-FFF2-40B4-BE49-F238E27FC236}">
                  <a16:creationId xmlns:a16="http://schemas.microsoft.com/office/drawing/2014/main" id="{F9C9C59F-4815-9EA3-2F96-1CFBECADEC3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824" b="10533"/>
            <a:stretch/>
          </p:blipFill>
          <p:spPr bwMode="auto">
            <a:xfrm>
              <a:off x="3719762" y="1025526"/>
              <a:ext cx="1336627" cy="11179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oup 20">
            <a:extLst>
              <a:ext uri="{FF2B5EF4-FFF2-40B4-BE49-F238E27FC236}">
                <a16:creationId xmlns:a16="http://schemas.microsoft.com/office/drawing/2014/main" id="{D6D7046A-5A15-B93A-1F69-8D33AB5649E6}"/>
              </a:ext>
            </a:extLst>
          </p:cNvPr>
          <p:cNvGrpSpPr/>
          <p:nvPr/>
        </p:nvGrpSpPr>
        <p:grpSpPr>
          <a:xfrm>
            <a:off x="829466" y="989042"/>
            <a:ext cx="1940809" cy="1529724"/>
            <a:chOff x="813148" y="967765"/>
            <a:chExt cx="2271675" cy="1790509"/>
          </a:xfrm>
        </p:grpSpPr>
        <p:pic>
          <p:nvPicPr>
            <p:cNvPr id="1026" name="Picture 2" descr="Primer: Codespaces - GitHub Education">
              <a:extLst>
                <a:ext uri="{FF2B5EF4-FFF2-40B4-BE49-F238E27FC236}">
                  <a16:creationId xmlns:a16="http://schemas.microsoft.com/office/drawing/2014/main" id="{7250EE11-8E63-1124-0A7C-82C96C36DD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4634" y="967765"/>
              <a:ext cx="1228704" cy="123349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black background with white text&#10;&#10;Description automatically generated">
              <a:extLst>
                <a:ext uri="{FF2B5EF4-FFF2-40B4-BE49-F238E27FC236}">
                  <a16:creationId xmlns:a16="http://schemas.microsoft.com/office/drawing/2014/main" id="{78F1FB88-AF45-76D9-71CC-9CEBD14B5090}"/>
                </a:ext>
              </a:extLst>
            </p:cNvPr>
            <p:cNvPicPr>
              <a:picLocks noChangeAspect="1"/>
            </p:cNvPicPr>
            <p:nvPr/>
          </p:nvPicPr>
          <p:blipFill rotWithShape="1">
            <a:blip r:embed="rId6"/>
            <a:srcRect l="31531" t="28883" r="10069" b="25288"/>
            <a:stretch/>
          </p:blipFill>
          <p:spPr>
            <a:xfrm>
              <a:off x="813148" y="2385226"/>
              <a:ext cx="2271675" cy="373048"/>
            </a:xfrm>
            <a:prstGeom prst="rect">
              <a:avLst/>
            </a:prstGeom>
          </p:spPr>
        </p:pic>
      </p:grpSp>
      <p:sp>
        <p:nvSpPr>
          <p:cNvPr id="17" name="Google Shape;5260;p259">
            <a:extLst>
              <a:ext uri="{FF2B5EF4-FFF2-40B4-BE49-F238E27FC236}">
                <a16:creationId xmlns:a16="http://schemas.microsoft.com/office/drawing/2014/main" id="{E196B70B-5233-FDD3-7DA2-F9687A2CA2C8}"/>
              </a:ext>
            </a:extLst>
          </p:cNvPr>
          <p:cNvSpPr/>
          <p:nvPr/>
        </p:nvSpPr>
        <p:spPr>
          <a:xfrm>
            <a:off x="673689" y="3026926"/>
            <a:ext cx="7772400" cy="914400"/>
          </a:xfrm>
          <a:prstGeom prst="roundRect">
            <a:avLst>
              <a:gd name="adj" fmla="val 9524"/>
            </a:avLst>
          </a:prstGeom>
          <a:solidFill>
            <a:srgbClr val="0A0C10"/>
          </a:solidFill>
          <a:ln w="9525" cap="flat" cmpd="sng">
            <a:solidFill>
              <a:srgbClr val="282828"/>
            </a:solidFill>
            <a:prstDash val="solid"/>
            <a:round/>
            <a:headEnd type="none" w="sm" len="sm"/>
            <a:tailEnd type="none" w="sm" len="sm"/>
          </a:ln>
        </p:spPr>
        <p:txBody>
          <a:bodyPr spcFirstLastPara="1" wrap="square" lIns="91425" tIns="91425" rIns="91425" bIns="91425" anchor="ctr" anchorCtr="0">
            <a:noAutofit/>
          </a:bodyPr>
          <a:lstStyle/>
          <a:p>
            <a:pPr lvl="0" algn="ctr">
              <a:buClrTx/>
            </a:pPr>
            <a:r>
              <a:rPr lang="en-US" sz="2800" dirty="0">
                <a:solidFill>
                  <a:schemeClr val="bg1"/>
                </a:solidFill>
                <a:latin typeface="Segoe UI Semibold"/>
              </a:rPr>
              <a:t>Everything you need to start your project</a:t>
            </a:r>
            <a:endParaRPr kumimoji="0" lang="en-US" sz="2800" b="0" i="0" u="none" strike="noStrike" kern="1200" cap="none" spc="-38" normalizeH="0" baseline="0" noProof="0" dirty="0">
              <a:ln w="3175">
                <a:noFill/>
              </a:ln>
              <a:solidFill>
                <a:schemeClr val="bg1"/>
              </a:solidFill>
              <a:effectLst/>
              <a:uLnTx/>
              <a:uFillTx/>
              <a:latin typeface="Segoe UI Semibold"/>
            </a:endParaRPr>
          </a:p>
        </p:txBody>
      </p:sp>
      <p:sp>
        <p:nvSpPr>
          <p:cNvPr id="18" name="Google Shape;5269;p259">
            <a:extLst>
              <a:ext uri="{FF2B5EF4-FFF2-40B4-BE49-F238E27FC236}">
                <a16:creationId xmlns:a16="http://schemas.microsoft.com/office/drawing/2014/main" id="{F344E3B2-61B2-2F04-2042-5C1345C639AF}"/>
              </a:ext>
            </a:extLst>
          </p:cNvPr>
          <p:cNvSpPr/>
          <p:nvPr/>
        </p:nvSpPr>
        <p:spPr>
          <a:xfrm>
            <a:off x="2273889" y="3932176"/>
            <a:ext cx="4572000" cy="18300"/>
          </a:xfrm>
          <a:prstGeom prst="roundRect">
            <a:avLst>
              <a:gd name="adj" fmla="val 50000"/>
            </a:avLst>
          </a:prstGeom>
          <a:gradFill>
            <a:gsLst>
              <a:gs pos="0">
                <a:schemeClr val="accent3"/>
              </a:gs>
              <a:gs pos="15000">
                <a:schemeClr val="accent6"/>
              </a:gs>
              <a:gs pos="37000">
                <a:schemeClr val="accent2"/>
              </a:gs>
              <a:gs pos="58999">
                <a:schemeClr val="accent5"/>
              </a:gs>
              <a:gs pos="81000">
                <a:schemeClr val="accent1"/>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 name="Straight Connector 18">
            <a:extLst>
              <a:ext uri="{FF2B5EF4-FFF2-40B4-BE49-F238E27FC236}">
                <a16:creationId xmlns:a16="http://schemas.microsoft.com/office/drawing/2014/main" id="{3935C913-1634-5284-EC40-32ACF3B319E8}"/>
              </a:ext>
              <a:ext uri="{C183D7F6-B498-43B3-948B-1728B52AA6E4}">
                <adec:decorative xmlns:adec="http://schemas.microsoft.com/office/drawing/2017/decorative" val="1"/>
              </a:ext>
            </a:extLst>
          </p:cNvPr>
          <p:cNvCxnSpPr>
            <a:cxnSpLocks/>
          </p:cNvCxnSpPr>
          <p:nvPr/>
        </p:nvCxnSpPr>
        <p:spPr>
          <a:xfrm>
            <a:off x="3295620" y="989042"/>
            <a:ext cx="0" cy="1529724"/>
          </a:xfrm>
          <a:prstGeom prst="line">
            <a:avLst/>
          </a:prstGeom>
          <a:noFill/>
          <a:ln w="12700" cap="rnd" cmpd="sng" algn="ctr">
            <a:solidFill>
              <a:srgbClr val="3A4953"/>
            </a:solidFill>
            <a:prstDash val="solid"/>
            <a:headEnd type="none" w="lg" len="med"/>
            <a:tailEnd type="none" w="lg" len="med"/>
          </a:ln>
          <a:effectLst/>
        </p:spPr>
      </p:cxnSp>
      <p:sp>
        <p:nvSpPr>
          <p:cNvPr id="6" name="TextBox 5">
            <a:extLst>
              <a:ext uri="{FF2B5EF4-FFF2-40B4-BE49-F238E27FC236}">
                <a16:creationId xmlns:a16="http://schemas.microsoft.com/office/drawing/2014/main" id="{5E4588F2-DD19-258E-A2F8-0093D437236F}"/>
              </a:ext>
            </a:extLst>
          </p:cNvPr>
          <p:cNvSpPr txBox="1"/>
          <p:nvPr/>
        </p:nvSpPr>
        <p:spPr>
          <a:xfrm>
            <a:off x="1402223" y="4246840"/>
            <a:ext cx="4572000" cy="523220"/>
          </a:xfrm>
          <a:prstGeom prst="rect">
            <a:avLst/>
          </a:prstGeom>
          <a:noFill/>
        </p:spPr>
        <p:txBody>
          <a:bodyPr wrap="square">
            <a:spAutoFit/>
          </a:bodyPr>
          <a:lstStyle/>
          <a:p>
            <a:r>
              <a:rPr lang="en-US" dirty="0">
                <a:solidFill>
                  <a:schemeClr val="bg1"/>
                </a:solidFill>
                <a:latin typeface="Segoe UI Semibold" panose="020B0702040204020203" pitchFamily="34" charset="0"/>
                <a:cs typeface="Segoe UI Semibold" panose="020B0702040204020203" pitchFamily="34" charset="0"/>
              </a:rPr>
              <a:t>Get GitHub Copilot free for Students: https://aka.ms/Copilot4Students</a:t>
            </a:r>
          </a:p>
        </p:txBody>
      </p:sp>
      <p:grpSp>
        <p:nvGrpSpPr>
          <p:cNvPr id="9" name="Group 8">
            <a:extLst>
              <a:ext uri="{FF2B5EF4-FFF2-40B4-BE49-F238E27FC236}">
                <a16:creationId xmlns:a16="http://schemas.microsoft.com/office/drawing/2014/main" id="{4324BCA0-7E5A-B8D2-C6F6-5D6963277926}"/>
              </a:ext>
            </a:extLst>
          </p:cNvPr>
          <p:cNvGrpSpPr/>
          <p:nvPr/>
        </p:nvGrpSpPr>
        <p:grpSpPr>
          <a:xfrm>
            <a:off x="734388" y="4250997"/>
            <a:ext cx="494034" cy="494034"/>
            <a:chOff x="752555" y="4149485"/>
            <a:chExt cx="494034" cy="494034"/>
          </a:xfrm>
        </p:grpSpPr>
        <p:pic>
          <p:nvPicPr>
            <p:cNvPr id="7" name="Google Shape;2925;p131">
              <a:extLst>
                <a:ext uri="{FF2B5EF4-FFF2-40B4-BE49-F238E27FC236}">
                  <a16:creationId xmlns:a16="http://schemas.microsoft.com/office/drawing/2014/main" id="{954C1192-D880-1486-2C00-6B38EFFDCED8}"/>
                </a:ext>
              </a:extLst>
            </p:cNvPr>
            <p:cNvPicPr preferRelativeResize="0"/>
            <p:nvPr/>
          </p:nvPicPr>
          <p:blipFill rotWithShape="1">
            <a:blip r:embed="rId7">
              <a:alphaModFix/>
            </a:blip>
            <a:srcRect/>
            <a:stretch/>
          </p:blipFill>
          <p:spPr>
            <a:xfrm>
              <a:off x="847633" y="4242273"/>
              <a:ext cx="303878" cy="305676"/>
            </a:xfrm>
            <a:prstGeom prst="rect">
              <a:avLst/>
            </a:prstGeom>
            <a:noFill/>
            <a:ln>
              <a:noFill/>
            </a:ln>
          </p:spPr>
        </p:pic>
        <p:sp>
          <p:nvSpPr>
            <p:cNvPr id="8" name="Google Shape;2734;p151">
              <a:extLst>
                <a:ext uri="{FF2B5EF4-FFF2-40B4-BE49-F238E27FC236}">
                  <a16:creationId xmlns:a16="http://schemas.microsoft.com/office/drawing/2014/main" id="{E00F7A44-DE2F-8A18-A7C2-AE56CF80B9AB}"/>
                </a:ext>
              </a:extLst>
            </p:cNvPr>
            <p:cNvSpPr/>
            <p:nvPr/>
          </p:nvSpPr>
          <p:spPr>
            <a:xfrm>
              <a:off x="752555" y="4149485"/>
              <a:ext cx="494034" cy="494034"/>
            </a:xfrm>
            <a:prstGeom prst="ellipse">
              <a:avLst/>
            </a:prstGeom>
            <a:noFill/>
            <a:ln w="19050" cap="flat" cmpd="sng">
              <a:solidFill>
                <a:schemeClr val="accent5"/>
              </a:solidFill>
              <a:prstDash val="solid"/>
              <a:miter lim="400000"/>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F0F6FC"/>
                </a:buClr>
                <a:buSzPts val="900"/>
                <a:buFont typeface="Arial"/>
                <a:buNone/>
              </a:pPr>
              <a:endParaRPr sz="900" b="0" i="0" u="none" strike="noStrike" cap="none">
                <a:solidFill>
                  <a:srgbClr val="6E7681"/>
                </a:solidFill>
                <a:latin typeface="Arial"/>
                <a:ea typeface="Arial"/>
                <a:cs typeface="Arial"/>
                <a:sym typeface="Arial"/>
              </a:endParaRPr>
            </a:p>
          </p:txBody>
        </p:sp>
      </p:grpSp>
      <p:cxnSp>
        <p:nvCxnSpPr>
          <p:cNvPr id="2" name="Straight Connector 1">
            <a:extLst>
              <a:ext uri="{FF2B5EF4-FFF2-40B4-BE49-F238E27FC236}">
                <a16:creationId xmlns:a16="http://schemas.microsoft.com/office/drawing/2014/main" id="{3D83F785-0099-5441-A40A-3F73F1E0795E}"/>
              </a:ext>
              <a:ext uri="{C183D7F6-B498-43B3-948B-1728B52AA6E4}">
                <adec:decorative xmlns:adec="http://schemas.microsoft.com/office/drawing/2017/decorative" val="1"/>
              </a:ext>
            </a:extLst>
          </p:cNvPr>
          <p:cNvCxnSpPr>
            <a:cxnSpLocks/>
          </p:cNvCxnSpPr>
          <p:nvPr/>
        </p:nvCxnSpPr>
        <p:spPr>
          <a:xfrm>
            <a:off x="6404240" y="989042"/>
            <a:ext cx="0" cy="1529724"/>
          </a:xfrm>
          <a:prstGeom prst="line">
            <a:avLst/>
          </a:prstGeom>
          <a:noFill/>
          <a:ln w="12700" cap="rnd" cmpd="sng" algn="ctr">
            <a:solidFill>
              <a:srgbClr val="3A4953"/>
            </a:solidFill>
            <a:prstDash val="solid"/>
            <a:headEnd type="none" w="lg" len="med"/>
            <a:tailEnd type="none" w="lg" len="med"/>
          </a:ln>
          <a:effectLst/>
        </p:spPr>
      </p:cxnSp>
      <p:pic>
        <p:nvPicPr>
          <p:cNvPr id="3" name="Picture 2" descr="How to Download Microsoft Azure Architecture Icons? - Power Community">
            <a:extLst>
              <a:ext uri="{FF2B5EF4-FFF2-40B4-BE49-F238E27FC236}">
                <a16:creationId xmlns:a16="http://schemas.microsoft.com/office/drawing/2014/main" id="{ACCC0D83-6C05-69EB-F971-236FD0B321F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9587" y="1052618"/>
            <a:ext cx="1402572" cy="1402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209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2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A0C10"/>
        </a:solidFill>
        <a:effectLst/>
      </p:bgPr>
    </p:bg>
    <p:spTree>
      <p:nvGrpSpPr>
        <p:cNvPr id="1" name="Shape 5247"/>
        <p:cNvGrpSpPr/>
        <p:nvPr/>
      </p:nvGrpSpPr>
      <p:grpSpPr>
        <a:xfrm>
          <a:off x="0" y="0"/>
          <a:ext cx="0" cy="0"/>
          <a:chOff x="0" y="0"/>
          <a:chExt cx="0" cy="0"/>
        </a:xfrm>
      </p:grpSpPr>
      <p:grpSp>
        <p:nvGrpSpPr>
          <p:cNvPr id="21" name="Group 20">
            <a:extLst>
              <a:ext uri="{FF2B5EF4-FFF2-40B4-BE49-F238E27FC236}">
                <a16:creationId xmlns:a16="http://schemas.microsoft.com/office/drawing/2014/main" id="{D6D7046A-5A15-B93A-1F69-8D33AB5649E6}"/>
              </a:ext>
            </a:extLst>
          </p:cNvPr>
          <p:cNvGrpSpPr/>
          <p:nvPr/>
        </p:nvGrpSpPr>
        <p:grpSpPr>
          <a:xfrm>
            <a:off x="470452" y="1916939"/>
            <a:ext cx="1661560" cy="1309623"/>
            <a:chOff x="813148" y="967765"/>
            <a:chExt cx="2271675" cy="1790509"/>
          </a:xfrm>
        </p:grpSpPr>
        <p:pic>
          <p:nvPicPr>
            <p:cNvPr id="1026" name="Picture 2" descr="Primer: Codespaces - GitHub Education">
              <a:extLst>
                <a:ext uri="{FF2B5EF4-FFF2-40B4-BE49-F238E27FC236}">
                  <a16:creationId xmlns:a16="http://schemas.microsoft.com/office/drawing/2014/main" id="{7250EE11-8E63-1124-0A7C-82C96C36DD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4634" y="967765"/>
              <a:ext cx="1228704" cy="123349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black background with white text&#10;&#10;Description automatically generated">
              <a:extLst>
                <a:ext uri="{FF2B5EF4-FFF2-40B4-BE49-F238E27FC236}">
                  <a16:creationId xmlns:a16="http://schemas.microsoft.com/office/drawing/2014/main" id="{78F1FB88-AF45-76D9-71CC-9CEBD14B5090}"/>
                </a:ext>
              </a:extLst>
            </p:cNvPr>
            <p:cNvPicPr>
              <a:picLocks noChangeAspect="1"/>
            </p:cNvPicPr>
            <p:nvPr/>
          </p:nvPicPr>
          <p:blipFill rotWithShape="1">
            <a:blip r:embed="rId4"/>
            <a:srcRect l="31531" t="28883" r="10069" b="25288"/>
            <a:stretch/>
          </p:blipFill>
          <p:spPr>
            <a:xfrm>
              <a:off x="813148" y="2385226"/>
              <a:ext cx="2271675" cy="373048"/>
            </a:xfrm>
            <a:prstGeom prst="rect">
              <a:avLst/>
            </a:prstGeom>
          </p:spPr>
        </p:pic>
      </p:grpSp>
      <p:sp>
        <p:nvSpPr>
          <p:cNvPr id="17" name="Google Shape;5260;p259">
            <a:extLst>
              <a:ext uri="{FF2B5EF4-FFF2-40B4-BE49-F238E27FC236}">
                <a16:creationId xmlns:a16="http://schemas.microsoft.com/office/drawing/2014/main" id="{E196B70B-5233-FDD3-7DA2-F9687A2CA2C8}"/>
              </a:ext>
            </a:extLst>
          </p:cNvPr>
          <p:cNvSpPr/>
          <p:nvPr/>
        </p:nvSpPr>
        <p:spPr>
          <a:xfrm>
            <a:off x="2556163" y="422195"/>
            <a:ext cx="6283037" cy="4216563"/>
          </a:xfrm>
          <a:prstGeom prst="roundRect">
            <a:avLst>
              <a:gd name="adj" fmla="val 3422"/>
            </a:avLst>
          </a:prstGeom>
          <a:solidFill>
            <a:srgbClr val="0A0C10"/>
          </a:solidFill>
          <a:ln w="9525" cap="flat" cmpd="sng">
            <a:solidFill>
              <a:srgbClr val="282828"/>
            </a:solidFill>
            <a:prstDash val="solid"/>
            <a:round/>
            <a:headEnd type="none" w="sm" len="sm"/>
            <a:tailEnd type="none" w="sm" len="sm"/>
          </a:ln>
        </p:spPr>
        <p:txBody>
          <a:bodyPr spcFirstLastPara="1" wrap="square" lIns="91425" tIns="91425" rIns="91425" bIns="91425" anchor="t" anchorCtr="0">
            <a:noAutofit/>
          </a:bodyPr>
          <a:lstStyle/>
          <a:p>
            <a:pPr marL="0" marR="0" lvl="0" indent="0" algn="l" defTabSz="914221" rtl="0" eaLnBrk="1" fontAlgn="auto" latinLnBrk="0" hangingPunct="1">
              <a:lnSpc>
                <a:spcPct val="100000"/>
              </a:lnSpc>
              <a:spcBef>
                <a:spcPts val="0"/>
              </a:spcBef>
              <a:spcAft>
                <a:spcPts val="0"/>
              </a:spcAft>
              <a:buClr>
                <a:srgbClr val="585858"/>
              </a:buClr>
              <a:buSzPts val="1800"/>
              <a:buFont typeface="Arial"/>
              <a:buNone/>
              <a:tabLst/>
              <a:defRPr/>
            </a:pPr>
            <a:r>
              <a:rPr kumimoji="0" lang="en-US" sz="2400" b="0" i="0" u="none" strike="noStrike" kern="1200" cap="none" spc="0" normalizeH="0" baseline="0" noProof="0" dirty="0">
                <a:ln>
                  <a:noFill/>
                </a:ln>
                <a:solidFill>
                  <a:srgbClr val="FFFFFF"/>
                </a:solidFill>
                <a:effectLst/>
                <a:uLnTx/>
                <a:uFillTx/>
                <a:latin typeface="Segoe UI Semibold"/>
                <a:cs typeface="Arial"/>
                <a:sym typeface="Arial"/>
              </a:rPr>
              <a:t>Quick and easy to create</a:t>
            </a:r>
            <a:br>
              <a:rPr kumimoji="0" lang="en-US" sz="2400" b="0" i="0" u="none" strike="noStrike" kern="1200" cap="none" spc="0" normalizeH="0" baseline="0" noProof="0" dirty="0">
                <a:ln>
                  <a:noFill/>
                </a:ln>
                <a:solidFill>
                  <a:srgbClr val="FFFFFF"/>
                </a:solidFill>
                <a:effectLst/>
                <a:uLnTx/>
                <a:uFillTx/>
                <a:latin typeface="Segoe UI Semibold"/>
                <a:cs typeface="Arial"/>
                <a:sym typeface="Arial"/>
              </a:rPr>
            </a:br>
            <a:r>
              <a:rPr kumimoji="0" lang="en-US" sz="1800" b="0" i="0" u="none" strike="noStrike" kern="1200" cap="none" spc="0" normalizeH="0" baseline="0" noProof="0" dirty="0">
                <a:ln>
                  <a:noFill/>
                </a:ln>
                <a:solidFill>
                  <a:srgbClr val="E6E6E6">
                    <a:lumMod val="75000"/>
                  </a:srgbClr>
                </a:solidFill>
                <a:effectLst/>
                <a:uLnTx/>
                <a:uFillTx/>
                <a:latin typeface="Segoe UI"/>
                <a:cs typeface="Arial"/>
                <a:sym typeface="Arial"/>
              </a:rPr>
              <a:t>Set up fully configured cloud-hosted development environments in minutes</a:t>
            </a:r>
          </a:p>
          <a:p>
            <a:pPr marL="0" marR="0" lvl="0" indent="0" algn="l" defTabSz="914221" rtl="0" eaLnBrk="1" fontAlgn="auto" latinLnBrk="0" hangingPunct="1">
              <a:lnSpc>
                <a:spcPct val="100000"/>
              </a:lnSpc>
              <a:spcBef>
                <a:spcPts val="0"/>
              </a:spcBef>
              <a:spcAft>
                <a:spcPts val="0"/>
              </a:spcAft>
              <a:buClr>
                <a:srgbClr val="585858"/>
              </a:buClr>
              <a:buSzPts val="1800"/>
              <a:buFont typeface="Arial"/>
              <a:buNone/>
              <a:tabLst/>
              <a:defRPr/>
            </a:pPr>
            <a:endParaRPr lang="en-US" sz="1800" kern="1200" dirty="0">
              <a:solidFill>
                <a:srgbClr val="E6E6E6">
                  <a:lumMod val="75000"/>
                </a:srgbClr>
              </a:solidFill>
              <a:latin typeface="Segoe UI"/>
            </a:endParaRPr>
          </a:p>
          <a:p>
            <a:pPr defTabSz="914221">
              <a:buClr>
                <a:srgbClr val="585858"/>
              </a:buClr>
              <a:buSzPts val="1800"/>
              <a:defRPr/>
            </a:pPr>
            <a:r>
              <a:rPr kumimoji="0" lang="en-US" sz="2400" b="0" i="0" u="none" strike="noStrike" kern="1200" cap="none" spc="0" normalizeH="0" baseline="0" noProof="0" dirty="0">
                <a:ln>
                  <a:noFill/>
                </a:ln>
                <a:solidFill>
                  <a:srgbClr val="FFFFFF"/>
                </a:solidFill>
                <a:effectLst/>
                <a:uLnTx/>
                <a:uFillTx/>
                <a:latin typeface="Segoe UI Semibold"/>
                <a:cs typeface="Arial"/>
                <a:sym typeface="Arial"/>
              </a:rPr>
              <a:t>Easier remote work with cloud environments</a:t>
            </a:r>
            <a:br>
              <a:rPr kumimoji="0" lang="en-US" sz="2400" b="0" i="0" u="none" strike="noStrike" kern="1200" cap="none" spc="0" normalizeH="0" baseline="0" noProof="0" dirty="0">
                <a:ln>
                  <a:noFill/>
                </a:ln>
                <a:solidFill>
                  <a:srgbClr val="FFFFFF"/>
                </a:solidFill>
                <a:effectLst/>
                <a:uLnTx/>
                <a:uFillTx/>
                <a:latin typeface="Segoe UI Semibold"/>
                <a:cs typeface="Arial"/>
                <a:sym typeface="Arial"/>
              </a:rPr>
            </a:br>
            <a:r>
              <a:rPr lang="en-US" sz="1800" dirty="0">
                <a:solidFill>
                  <a:srgbClr val="E6E6E6">
                    <a:lumMod val="75000"/>
                  </a:srgbClr>
                </a:solidFill>
                <a:latin typeface="Segoe UI"/>
              </a:rPr>
              <a:t>Work on multiple projects simultaneously without being slowed down by compute-intensive tasks</a:t>
            </a:r>
            <a:endParaRPr kumimoji="0" lang="en-US" sz="1800" b="0" i="0" u="none" strike="noStrike" kern="1200" cap="none" spc="0" normalizeH="0" baseline="0" noProof="0" dirty="0">
              <a:ln>
                <a:noFill/>
              </a:ln>
              <a:solidFill>
                <a:srgbClr val="E6E6E6">
                  <a:lumMod val="75000"/>
                </a:srgbClr>
              </a:solidFill>
              <a:effectLst/>
              <a:uLnTx/>
              <a:uFillTx/>
              <a:latin typeface="Segoe UI"/>
              <a:cs typeface="Arial"/>
              <a:sym typeface="Arial"/>
            </a:endParaRPr>
          </a:p>
          <a:p>
            <a:pPr marL="0" marR="0" lvl="0" indent="0" algn="l" defTabSz="914221" rtl="0" eaLnBrk="1" fontAlgn="auto" latinLnBrk="0" hangingPunct="1">
              <a:lnSpc>
                <a:spcPct val="100000"/>
              </a:lnSpc>
              <a:spcBef>
                <a:spcPts val="0"/>
              </a:spcBef>
              <a:spcAft>
                <a:spcPts val="0"/>
              </a:spcAft>
              <a:buClr>
                <a:srgbClr val="585858"/>
              </a:buClr>
              <a:buSzPts val="1800"/>
              <a:buFont typeface="Arial"/>
              <a:buNone/>
              <a:tabLst/>
              <a:defRPr/>
            </a:pPr>
            <a:endParaRPr kumimoji="0" lang="en-US" sz="1800" b="0" i="0" u="none" strike="noStrike" kern="1200" cap="none" spc="0" normalizeH="0" baseline="0" noProof="0" dirty="0">
              <a:ln>
                <a:noFill/>
              </a:ln>
              <a:solidFill>
                <a:srgbClr val="E6E6E6">
                  <a:lumMod val="75000"/>
                </a:srgbClr>
              </a:solidFill>
              <a:effectLst/>
              <a:uLnTx/>
              <a:uFillTx/>
              <a:latin typeface="Segoe UI"/>
              <a:cs typeface="Arial"/>
              <a:sym typeface="Arial"/>
            </a:endParaRPr>
          </a:p>
          <a:p>
            <a:pPr marL="0" marR="0" lvl="0" indent="0" algn="l" defTabSz="914221" rtl="0" eaLnBrk="1" fontAlgn="auto" latinLnBrk="0" hangingPunct="1">
              <a:lnSpc>
                <a:spcPct val="100000"/>
              </a:lnSpc>
              <a:spcBef>
                <a:spcPts val="0"/>
              </a:spcBef>
              <a:spcAft>
                <a:spcPts val="0"/>
              </a:spcAft>
              <a:buClr>
                <a:srgbClr val="585858"/>
              </a:buClr>
              <a:buSzPts val="1800"/>
              <a:buFont typeface="Arial"/>
              <a:buNone/>
              <a:tabLst/>
              <a:defRPr/>
            </a:pPr>
            <a:r>
              <a:rPr kumimoji="0" lang="en-US" sz="2400" b="0" i="0" u="none" strike="noStrike" kern="1200" cap="none" spc="0" normalizeH="0" baseline="0" noProof="0" dirty="0">
                <a:ln>
                  <a:noFill/>
                </a:ln>
                <a:solidFill>
                  <a:srgbClr val="FFFFFF"/>
                </a:solidFill>
                <a:effectLst/>
                <a:uLnTx/>
                <a:uFillTx/>
                <a:latin typeface="Segoe UI Semibold"/>
                <a:cs typeface="Arial"/>
                <a:sym typeface="Arial"/>
              </a:rPr>
              <a:t>Develop wherever you are</a:t>
            </a:r>
            <a:br>
              <a:rPr kumimoji="0" lang="en-US" sz="2400" b="0" i="0" u="none" strike="noStrike" kern="1200" cap="none" spc="0" normalizeH="0" baseline="0" noProof="0" dirty="0">
                <a:ln>
                  <a:noFill/>
                </a:ln>
                <a:solidFill>
                  <a:srgbClr val="FFFFFF"/>
                </a:solidFill>
                <a:effectLst/>
                <a:uLnTx/>
                <a:uFillTx/>
                <a:latin typeface="Segoe UI Semibold"/>
                <a:cs typeface="Arial"/>
                <a:sym typeface="Arial"/>
              </a:rPr>
            </a:br>
            <a:r>
              <a:rPr kumimoji="0" lang="en-US" sz="1800" b="0" i="0" u="none" strike="noStrike" kern="1200" cap="none" spc="0" normalizeH="0" baseline="0" noProof="0" dirty="0">
                <a:ln>
                  <a:noFill/>
                </a:ln>
                <a:solidFill>
                  <a:srgbClr val="E6E6E6">
                    <a:lumMod val="75000"/>
                  </a:srgbClr>
                </a:solidFill>
                <a:effectLst/>
                <a:uLnTx/>
                <a:uFillTx/>
                <a:latin typeface="Segoe UI"/>
                <a:cs typeface="Arial"/>
                <a:sym typeface="Arial"/>
              </a:rPr>
              <a:t>Edit, run, and debug apps from any device with an editor that supports Git repos, extensions, and CLI</a:t>
            </a:r>
          </a:p>
        </p:txBody>
      </p:sp>
      <p:sp>
        <p:nvSpPr>
          <p:cNvPr id="18" name="Google Shape;5269;p259">
            <a:extLst>
              <a:ext uri="{FF2B5EF4-FFF2-40B4-BE49-F238E27FC236}">
                <a16:creationId xmlns:a16="http://schemas.microsoft.com/office/drawing/2014/main" id="{F344E3B2-61B2-2F04-2042-5C1345C639AF}"/>
              </a:ext>
            </a:extLst>
          </p:cNvPr>
          <p:cNvSpPr/>
          <p:nvPr/>
        </p:nvSpPr>
        <p:spPr>
          <a:xfrm>
            <a:off x="3411681" y="4638758"/>
            <a:ext cx="4572000" cy="18300"/>
          </a:xfrm>
          <a:prstGeom prst="roundRect">
            <a:avLst>
              <a:gd name="adj" fmla="val 50000"/>
            </a:avLst>
          </a:prstGeom>
          <a:gradFill>
            <a:gsLst>
              <a:gs pos="0">
                <a:schemeClr val="accent3"/>
              </a:gs>
              <a:gs pos="15000">
                <a:schemeClr val="accent6"/>
              </a:gs>
              <a:gs pos="37000">
                <a:schemeClr val="accent2"/>
              </a:gs>
              <a:gs pos="58999">
                <a:schemeClr val="accent5"/>
              </a:gs>
              <a:gs pos="81000">
                <a:schemeClr val="accent1"/>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0212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A0C10"/>
        </a:solidFill>
        <a:effectLst/>
      </p:bgPr>
    </p:bg>
    <p:spTree>
      <p:nvGrpSpPr>
        <p:cNvPr id="1" name="Shape 5247"/>
        <p:cNvGrpSpPr/>
        <p:nvPr/>
      </p:nvGrpSpPr>
      <p:grpSpPr>
        <a:xfrm>
          <a:off x="0" y="0"/>
          <a:ext cx="0" cy="0"/>
          <a:chOff x="0" y="0"/>
          <a:chExt cx="0" cy="0"/>
        </a:xfrm>
      </p:grpSpPr>
      <p:sp>
        <p:nvSpPr>
          <p:cNvPr id="5" name="Google Shape;5260;p259">
            <a:extLst>
              <a:ext uri="{FF2B5EF4-FFF2-40B4-BE49-F238E27FC236}">
                <a16:creationId xmlns:a16="http://schemas.microsoft.com/office/drawing/2014/main" id="{50EC2BA6-E922-49A4-128A-0698DA1F50F7}"/>
              </a:ext>
            </a:extLst>
          </p:cNvPr>
          <p:cNvSpPr/>
          <p:nvPr/>
        </p:nvSpPr>
        <p:spPr>
          <a:xfrm>
            <a:off x="304800" y="445528"/>
            <a:ext cx="6283037" cy="4216563"/>
          </a:xfrm>
          <a:prstGeom prst="roundRect">
            <a:avLst>
              <a:gd name="adj" fmla="val 3422"/>
            </a:avLst>
          </a:prstGeom>
          <a:solidFill>
            <a:srgbClr val="0A0C10"/>
          </a:solidFill>
          <a:ln w="9525" cap="flat" cmpd="sng">
            <a:solidFill>
              <a:srgbClr val="282828"/>
            </a:solidFill>
            <a:prstDash val="solid"/>
            <a:round/>
            <a:headEnd type="none" w="sm" len="sm"/>
            <a:tailEnd type="none" w="sm" len="sm"/>
          </a:ln>
        </p:spPr>
        <p:txBody>
          <a:bodyPr spcFirstLastPara="1" wrap="square" lIns="91425" tIns="91425" rIns="91425" bIns="91425" anchor="t" anchorCtr="0">
            <a:noAutofit/>
          </a:bodyPr>
          <a:lstStyle/>
          <a:p>
            <a:pPr marL="0" marR="0" lvl="0" indent="0" algn="l" defTabSz="914221" rtl="0" eaLnBrk="1" fontAlgn="auto" latinLnBrk="0" hangingPunct="1">
              <a:lnSpc>
                <a:spcPct val="100000"/>
              </a:lnSpc>
              <a:spcBef>
                <a:spcPts val="0"/>
              </a:spcBef>
              <a:spcAft>
                <a:spcPts val="0"/>
              </a:spcAft>
              <a:buClr>
                <a:srgbClr val="585858"/>
              </a:buClr>
              <a:buSzPts val="1800"/>
              <a:buFont typeface="Arial"/>
              <a:buNone/>
              <a:tabLst/>
              <a:defRPr/>
            </a:pPr>
            <a:r>
              <a:rPr kumimoji="0" lang="en-US" sz="2400" b="0" i="0" u="none" strike="noStrike" kern="1200" cap="none" spc="0" normalizeH="0" baseline="0" noProof="0" dirty="0">
                <a:ln>
                  <a:noFill/>
                </a:ln>
                <a:solidFill>
                  <a:srgbClr val="FFFFFF"/>
                </a:solidFill>
                <a:effectLst/>
                <a:uLnTx/>
                <a:uFillTx/>
                <a:latin typeface="Segoe UI Semibold"/>
                <a:cs typeface="Arial"/>
                <a:sym typeface="Arial"/>
              </a:rPr>
              <a:t>Convert comments to code</a:t>
            </a:r>
            <a:br>
              <a:rPr kumimoji="0" lang="en-US" sz="2400" b="0" i="0" u="none" strike="noStrike" kern="1200" cap="none" spc="0" normalizeH="0" baseline="0" noProof="0" dirty="0">
                <a:ln>
                  <a:noFill/>
                </a:ln>
                <a:solidFill>
                  <a:srgbClr val="FFFFFF"/>
                </a:solidFill>
                <a:effectLst/>
                <a:uLnTx/>
                <a:uFillTx/>
                <a:latin typeface="Segoe UI Semibold"/>
                <a:cs typeface="Arial"/>
                <a:sym typeface="Arial"/>
              </a:rPr>
            </a:br>
            <a:r>
              <a:rPr kumimoji="0" lang="en-US" sz="1800" b="0" i="0" u="none" strike="noStrike" kern="1200" cap="none" spc="0" normalizeH="0" baseline="0" noProof="0" dirty="0">
                <a:ln>
                  <a:noFill/>
                </a:ln>
                <a:solidFill>
                  <a:srgbClr val="E6E6E6">
                    <a:lumMod val="75000"/>
                  </a:srgbClr>
                </a:solidFill>
                <a:effectLst/>
                <a:uLnTx/>
                <a:uFillTx/>
                <a:latin typeface="Segoe UI"/>
                <a:cs typeface="Arial"/>
                <a:sym typeface="Arial"/>
              </a:rPr>
              <a:t>GitHub Copilot uses the OpenAI Codex to suggest code and entire functions in real-time, right from your editor.</a:t>
            </a:r>
          </a:p>
          <a:p>
            <a:pPr marL="0" marR="0" lvl="0" indent="0" algn="l" defTabSz="914221" rtl="0" eaLnBrk="1" fontAlgn="auto" latinLnBrk="0" hangingPunct="1">
              <a:lnSpc>
                <a:spcPct val="100000"/>
              </a:lnSpc>
              <a:spcBef>
                <a:spcPts val="0"/>
              </a:spcBef>
              <a:spcAft>
                <a:spcPts val="0"/>
              </a:spcAft>
              <a:buClr>
                <a:srgbClr val="585858"/>
              </a:buClr>
              <a:buSzPts val="1800"/>
              <a:buFont typeface="Arial"/>
              <a:buNone/>
              <a:tabLst/>
              <a:defRPr/>
            </a:pPr>
            <a:endParaRPr lang="en-US" sz="1800" kern="1200" dirty="0">
              <a:solidFill>
                <a:srgbClr val="E6E6E6">
                  <a:lumMod val="75000"/>
                </a:srgbClr>
              </a:solidFill>
              <a:latin typeface="Segoe UI"/>
            </a:endParaRPr>
          </a:p>
          <a:p>
            <a:pPr defTabSz="914221">
              <a:buClr>
                <a:srgbClr val="585858"/>
              </a:buClr>
              <a:buSzPts val="1800"/>
              <a:defRPr/>
            </a:pPr>
            <a:r>
              <a:rPr kumimoji="0" lang="en-US" sz="2400" b="0" i="0" u="none" strike="noStrike" kern="1200" cap="none" spc="0" normalizeH="0" baseline="0" noProof="0" dirty="0">
                <a:ln>
                  <a:noFill/>
                </a:ln>
                <a:solidFill>
                  <a:srgbClr val="FFFFFF"/>
                </a:solidFill>
                <a:effectLst/>
                <a:uLnTx/>
                <a:uFillTx/>
                <a:latin typeface="Segoe UI Semibold"/>
                <a:cs typeface="Arial"/>
                <a:sym typeface="Arial"/>
              </a:rPr>
              <a:t>Autofill for repetitive code</a:t>
            </a:r>
            <a:br>
              <a:rPr kumimoji="0" lang="en-US" sz="2400" b="0" i="0" u="none" strike="noStrike" kern="1200" cap="none" spc="0" normalizeH="0" baseline="0" noProof="0" dirty="0">
                <a:ln>
                  <a:noFill/>
                </a:ln>
                <a:solidFill>
                  <a:srgbClr val="FFFFFF"/>
                </a:solidFill>
                <a:effectLst/>
                <a:uLnTx/>
                <a:uFillTx/>
                <a:latin typeface="Segoe UI Semibold"/>
                <a:cs typeface="Arial"/>
                <a:sym typeface="Arial"/>
              </a:rPr>
            </a:br>
            <a:r>
              <a:rPr lang="en-US" sz="1800" dirty="0">
                <a:solidFill>
                  <a:srgbClr val="E6E6E6">
                    <a:lumMod val="75000"/>
                  </a:srgbClr>
                </a:solidFill>
                <a:latin typeface="Segoe UI"/>
              </a:rPr>
              <a:t>Quickly produces boilerplate and fills in repetitive code patterns</a:t>
            </a:r>
          </a:p>
          <a:p>
            <a:pPr defTabSz="914221">
              <a:buClr>
                <a:srgbClr val="585858"/>
              </a:buClr>
              <a:buSzPts val="1800"/>
              <a:defRPr/>
            </a:pPr>
            <a:endParaRPr kumimoji="0" lang="en-US" sz="1800" b="0" i="0" u="none" strike="noStrike" kern="1200" cap="none" spc="0" normalizeH="0" baseline="0" noProof="0" dirty="0">
              <a:ln>
                <a:noFill/>
              </a:ln>
              <a:solidFill>
                <a:srgbClr val="E6E6E6">
                  <a:lumMod val="75000"/>
                </a:srgbClr>
              </a:solidFill>
              <a:effectLst/>
              <a:uLnTx/>
              <a:uFillTx/>
              <a:latin typeface="Segoe UI"/>
              <a:cs typeface="Arial"/>
              <a:sym typeface="Arial"/>
            </a:endParaRPr>
          </a:p>
          <a:p>
            <a:pPr marL="0" marR="0" lvl="0" indent="0" algn="l" defTabSz="914221" rtl="0" eaLnBrk="1" fontAlgn="auto" latinLnBrk="0" hangingPunct="1">
              <a:lnSpc>
                <a:spcPct val="100000"/>
              </a:lnSpc>
              <a:spcBef>
                <a:spcPts val="0"/>
              </a:spcBef>
              <a:spcAft>
                <a:spcPts val="0"/>
              </a:spcAft>
              <a:buClr>
                <a:srgbClr val="585858"/>
              </a:buClr>
              <a:buSzPts val="1800"/>
              <a:buFont typeface="Arial"/>
              <a:buNone/>
              <a:tabLst/>
              <a:defRPr/>
            </a:pPr>
            <a:r>
              <a:rPr kumimoji="0" lang="en-US" sz="2400" b="0" i="0" u="none" strike="noStrike" kern="1200" cap="none" spc="0" normalizeH="0" baseline="0" noProof="0" dirty="0">
                <a:ln>
                  <a:noFill/>
                </a:ln>
                <a:solidFill>
                  <a:srgbClr val="FFFFFF"/>
                </a:solidFill>
                <a:effectLst/>
                <a:uLnTx/>
                <a:uFillTx/>
                <a:latin typeface="Segoe UI Semibold"/>
                <a:cs typeface="Arial"/>
                <a:sym typeface="Arial"/>
              </a:rPr>
              <a:t>Show alternatives</a:t>
            </a:r>
            <a:br>
              <a:rPr kumimoji="0" lang="en-US" sz="2400" b="0" i="0" u="none" strike="noStrike" kern="1200" cap="none" spc="0" normalizeH="0" baseline="0" noProof="0" dirty="0">
                <a:ln>
                  <a:noFill/>
                </a:ln>
                <a:solidFill>
                  <a:srgbClr val="FFFFFF"/>
                </a:solidFill>
                <a:effectLst/>
                <a:uLnTx/>
                <a:uFillTx/>
                <a:latin typeface="Segoe UI Semibold"/>
                <a:cs typeface="Arial"/>
                <a:sym typeface="Arial"/>
              </a:rPr>
            </a:br>
            <a:r>
              <a:rPr kumimoji="0" lang="en-US" sz="1800" b="0" i="0" u="none" strike="noStrike" kern="1200" cap="none" spc="0" normalizeH="0" baseline="0" noProof="0" dirty="0">
                <a:ln>
                  <a:noFill/>
                </a:ln>
                <a:solidFill>
                  <a:srgbClr val="E6E6E6">
                    <a:lumMod val="75000"/>
                  </a:srgbClr>
                </a:solidFill>
                <a:effectLst/>
                <a:uLnTx/>
                <a:uFillTx/>
                <a:latin typeface="Segoe UI"/>
                <a:cs typeface="Arial"/>
                <a:sym typeface="Arial"/>
              </a:rPr>
              <a:t>Show a list of solutions to use as provided, or edit to meet your needs</a:t>
            </a:r>
          </a:p>
        </p:txBody>
      </p:sp>
      <p:sp>
        <p:nvSpPr>
          <p:cNvPr id="18" name="Google Shape;5269;p259">
            <a:extLst>
              <a:ext uri="{FF2B5EF4-FFF2-40B4-BE49-F238E27FC236}">
                <a16:creationId xmlns:a16="http://schemas.microsoft.com/office/drawing/2014/main" id="{F344E3B2-61B2-2F04-2042-5C1345C639AF}"/>
              </a:ext>
            </a:extLst>
          </p:cNvPr>
          <p:cNvSpPr/>
          <p:nvPr/>
        </p:nvSpPr>
        <p:spPr>
          <a:xfrm>
            <a:off x="1160318" y="4643791"/>
            <a:ext cx="4572000" cy="18300"/>
          </a:xfrm>
          <a:prstGeom prst="roundRect">
            <a:avLst>
              <a:gd name="adj" fmla="val 50000"/>
            </a:avLst>
          </a:prstGeom>
          <a:gradFill>
            <a:gsLst>
              <a:gs pos="0">
                <a:schemeClr val="accent3"/>
              </a:gs>
              <a:gs pos="15000">
                <a:schemeClr val="accent6"/>
              </a:gs>
              <a:gs pos="37000">
                <a:schemeClr val="accent2"/>
              </a:gs>
              <a:gs pos="58999">
                <a:schemeClr val="accent5"/>
              </a:gs>
              <a:gs pos="81000">
                <a:schemeClr val="accent1"/>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roup 1">
            <a:extLst>
              <a:ext uri="{FF2B5EF4-FFF2-40B4-BE49-F238E27FC236}">
                <a16:creationId xmlns:a16="http://schemas.microsoft.com/office/drawing/2014/main" id="{AD83CA3E-9ADB-BAB3-BFF2-26F190DF13C7}"/>
              </a:ext>
            </a:extLst>
          </p:cNvPr>
          <p:cNvGrpSpPr/>
          <p:nvPr/>
        </p:nvGrpSpPr>
        <p:grpSpPr>
          <a:xfrm>
            <a:off x="6871727" y="1872497"/>
            <a:ext cx="1881334" cy="1398506"/>
            <a:chOff x="3222589" y="1025526"/>
            <a:chExt cx="2330972" cy="1732748"/>
          </a:xfrm>
        </p:grpSpPr>
        <p:pic>
          <p:nvPicPr>
            <p:cNvPr id="3" name="Picture 2" descr="GitHub Copilot logo">
              <a:extLst>
                <a:ext uri="{FF2B5EF4-FFF2-40B4-BE49-F238E27FC236}">
                  <a16:creationId xmlns:a16="http://schemas.microsoft.com/office/drawing/2014/main" id="{C62A94D4-D84E-91DA-4BCE-43BCA0C69B65}"/>
                </a:ext>
              </a:extLst>
            </p:cNvPr>
            <p:cNvPicPr>
              <a:picLocks noChangeAspect="1"/>
            </p:cNvPicPr>
            <p:nvPr/>
          </p:nvPicPr>
          <p:blipFill rotWithShape="1">
            <a:blip r:embed="rId3">
              <a:biLevel thresh="25000"/>
            </a:blip>
            <a:srcRect l="16009"/>
            <a:stretch/>
          </p:blipFill>
          <p:spPr>
            <a:xfrm>
              <a:off x="3222589" y="2373266"/>
              <a:ext cx="2330972" cy="385008"/>
            </a:xfrm>
            <a:prstGeom prst="rect">
              <a:avLst/>
            </a:prstGeom>
          </p:spPr>
        </p:pic>
        <p:pic>
          <p:nvPicPr>
            <p:cNvPr id="4" name="Picture 4" descr="Everything you need to know about Github Copilot | by Vibhor Gautam |  Analytics Vidhya | Medium">
              <a:extLst>
                <a:ext uri="{FF2B5EF4-FFF2-40B4-BE49-F238E27FC236}">
                  <a16:creationId xmlns:a16="http://schemas.microsoft.com/office/drawing/2014/main" id="{1DC3F50E-938E-6B15-C3F9-9B58D3C3692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824" b="10533"/>
            <a:stretch/>
          </p:blipFill>
          <p:spPr bwMode="auto">
            <a:xfrm>
              <a:off x="3719762" y="1025526"/>
              <a:ext cx="1336627" cy="111797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51436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A0C10"/>
        </a:solidFill>
        <a:effectLst/>
      </p:bgPr>
    </p:bg>
    <p:spTree>
      <p:nvGrpSpPr>
        <p:cNvPr id="1" name="Shape 5247"/>
        <p:cNvGrpSpPr/>
        <p:nvPr/>
      </p:nvGrpSpPr>
      <p:grpSpPr>
        <a:xfrm>
          <a:off x="0" y="0"/>
          <a:ext cx="0" cy="0"/>
          <a:chOff x="0" y="0"/>
          <a:chExt cx="0" cy="0"/>
        </a:xfrm>
      </p:grpSpPr>
      <p:sp>
        <p:nvSpPr>
          <p:cNvPr id="17" name="Google Shape;5260;p259">
            <a:extLst>
              <a:ext uri="{FF2B5EF4-FFF2-40B4-BE49-F238E27FC236}">
                <a16:creationId xmlns:a16="http://schemas.microsoft.com/office/drawing/2014/main" id="{E196B70B-5233-FDD3-7DA2-F9687A2CA2C8}"/>
              </a:ext>
            </a:extLst>
          </p:cNvPr>
          <p:cNvSpPr/>
          <p:nvPr/>
        </p:nvSpPr>
        <p:spPr>
          <a:xfrm>
            <a:off x="496708" y="586068"/>
            <a:ext cx="7772400" cy="914400"/>
          </a:xfrm>
          <a:prstGeom prst="roundRect">
            <a:avLst>
              <a:gd name="adj" fmla="val 9524"/>
            </a:avLst>
          </a:prstGeom>
          <a:solidFill>
            <a:srgbClr val="0A0C10"/>
          </a:solidFill>
          <a:ln w="9525" cap="flat" cmpd="sng">
            <a:solidFill>
              <a:srgbClr val="282828"/>
            </a:solidFill>
            <a:prstDash val="solid"/>
            <a:round/>
            <a:headEnd type="none" w="sm" len="sm"/>
            <a:tailEnd type="none" w="sm" len="sm"/>
          </a:ln>
        </p:spPr>
        <p:txBody>
          <a:bodyPr spcFirstLastPara="1" wrap="square" lIns="91425" tIns="91425" rIns="91425" bIns="91425" anchor="ctr" anchorCtr="0">
            <a:noAutofit/>
          </a:bodyPr>
          <a:lstStyle/>
          <a:p>
            <a:pPr algn="ctr">
              <a:buClrTx/>
            </a:pPr>
            <a:r>
              <a:rPr lang="en-US" sz="2400" dirty="0">
                <a:solidFill>
                  <a:schemeClr val="bg1"/>
                </a:solidFill>
                <a:latin typeface="Segoe UI Semibold"/>
              </a:rPr>
              <a:t>Azure and GitHub for Students: https://aka.ms/Copilot4Students</a:t>
            </a:r>
          </a:p>
        </p:txBody>
      </p:sp>
      <p:sp>
        <p:nvSpPr>
          <p:cNvPr id="18" name="Google Shape;5269;p259">
            <a:extLst>
              <a:ext uri="{FF2B5EF4-FFF2-40B4-BE49-F238E27FC236}">
                <a16:creationId xmlns:a16="http://schemas.microsoft.com/office/drawing/2014/main" id="{F344E3B2-61B2-2F04-2042-5C1345C639AF}"/>
              </a:ext>
            </a:extLst>
          </p:cNvPr>
          <p:cNvSpPr/>
          <p:nvPr/>
        </p:nvSpPr>
        <p:spPr>
          <a:xfrm>
            <a:off x="2096908" y="1491318"/>
            <a:ext cx="4572000" cy="18300"/>
          </a:xfrm>
          <a:prstGeom prst="roundRect">
            <a:avLst>
              <a:gd name="adj" fmla="val 50000"/>
            </a:avLst>
          </a:prstGeom>
          <a:gradFill>
            <a:gsLst>
              <a:gs pos="0">
                <a:schemeClr val="accent3"/>
              </a:gs>
              <a:gs pos="15000">
                <a:schemeClr val="accent6"/>
              </a:gs>
              <a:gs pos="37000">
                <a:schemeClr val="accent2"/>
              </a:gs>
              <a:gs pos="58999">
                <a:schemeClr val="accent5"/>
              </a:gs>
              <a:gs pos="81000">
                <a:schemeClr val="accent1"/>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260;p259">
            <a:extLst>
              <a:ext uri="{FF2B5EF4-FFF2-40B4-BE49-F238E27FC236}">
                <a16:creationId xmlns:a16="http://schemas.microsoft.com/office/drawing/2014/main" id="{306421C8-FF8B-9EE4-6BAA-E45001D5EDDE}"/>
              </a:ext>
            </a:extLst>
          </p:cNvPr>
          <p:cNvSpPr/>
          <p:nvPr/>
        </p:nvSpPr>
        <p:spPr>
          <a:xfrm>
            <a:off x="496708" y="1881468"/>
            <a:ext cx="7772400" cy="914400"/>
          </a:xfrm>
          <a:prstGeom prst="roundRect">
            <a:avLst>
              <a:gd name="adj" fmla="val 9524"/>
            </a:avLst>
          </a:prstGeom>
          <a:solidFill>
            <a:srgbClr val="0A0C10"/>
          </a:solidFill>
          <a:ln w="9525" cap="flat" cmpd="sng">
            <a:solidFill>
              <a:srgbClr val="282828"/>
            </a:solidFill>
            <a:prstDash val="solid"/>
            <a:round/>
            <a:headEnd type="none" w="sm" len="sm"/>
            <a:tailEnd type="none" w="sm" len="sm"/>
          </a:ln>
        </p:spPr>
        <p:txBody>
          <a:bodyPr spcFirstLastPara="1" wrap="square" lIns="91425" tIns="91425" rIns="91425" bIns="91425" anchor="ctr" anchorCtr="0">
            <a:noAutofit/>
          </a:bodyPr>
          <a:lstStyle/>
          <a:p>
            <a:pPr lvl="0" algn="ctr">
              <a:buClrTx/>
            </a:pPr>
            <a:r>
              <a:rPr lang="en-US" sz="2400" dirty="0">
                <a:solidFill>
                  <a:schemeClr val="bg1"/>
                </a:solidFill>
                <a:latin typeface="Segoe UI Semibold"/>
              </a:rPr>
              <a:t>Azure Free Trial: https://aka.ms/azure/free-trial</a:t>
            </a:r>
            <a:endParaRPr kumimoji="0" lang="en-US" sz="2400" b="0" i="0" u="none" strike="noStrike" kern="1200" cap="none" spc="-38" normalizeH="0" baseline="0" noProof="0" dirty="0">
              <a:ln w="3175">
                <a:noFill/>
              </a:ln>
              <a:solidFill>
                <a:schemeClr val="bg1"/>
              </a:solidFill>
              <a:effectLst/>
              <a:uLnTx/>
              <a:uFillTx/>
              <a:latin typeface="Segoe UI Semibold"/>
            </a:endParaRPr>
          </a:p>
        </p:txBody>
      </p:sp>
      <p:sp>
        <p:nvSpPr>
          <p:cNvPr id="10" name="Google Shape;5269;p259">
            <a:extLst>
              <a:ext uri="{FF2B5EF4-FFF2-40B4-BE49-F238E27FC236}">
                <a16:creationId xmlns:a16="http://schemas.microsoft.com/office/drawing/2014/main" id="{93F069A6-63F1-403E-1929-A91D177AC07A}"/>
              </a:ext>
            </a:extLst>
          </p:cNvPr>
          <p:cNvSpPr/>
          <p:nvPr/>
        </p:nvSpPr>
        <p:spPr>
          <a:xfrm>
            <a:off x="2096908" y="2786718"/>
            <a:ext cx="4572000" cy="18300"/>
          </a:xfrm>
          <a:prstGeom prst="roundRect">
            <a:avLst>
              <a:gd name="adj" fmla="val 50000"/>
            </a:avLst>
          </a:prstGeom>
          <a:gradFill>
            <a:gsLst>
              <a:gs pos="0">
                <a:schemeClr val="accent3"/>
              </a:gs>
              <a:gs pos="15000">
                <a:schemeClr val="accent6"/>
              </a:gs>
              <a:gs pos="37000">
                <a:schemeClr val="accent2"/>
              </a:gs>
              <a:gs pos="58999">
                <a:schemeClr val="accent5"/>
              </a:gs>
              <a:gs pos="81000">
                <a:schemeClr val="accent1"/>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260;p259">
            <a:extLst>
              <a:ext uri="{FF2B5EF4-FFF2-40B4-BE49-F238E27FC236}">
                <a16:creationId xmlns:a16="http://schemas.microsoft.com/office/drawing/2014/main" id="{7241B7AD-CE0C-1D65-D9F8-18942F86B964}"/>
              </a:ext>
            </a:extLst>
          </p:cNvPr>
          <p:cNvSpPr/>
          <p:nvPr/>
        </p:nvSpPr>
        <p:spPr>
          <a:xfrm>
            <a:off x="496708" y="3253068"/>
            <a:ext cx="7772400" cy="914400"/>
          </a:xfrm>
          <a:prstGeom prst="roundRect">
            <a:avLst>
              <a:gd name="adj" fmla="val 9524"/>
            </a:avLst>
          </a:prstGeom>
          <a:solidFill>
            <a:srgbClr val="0A0C10"/>
          </a:solidFill>
          <a:ln w="9525" cap="flat" cmpd="sng">
            <a:solidFill>
              <a:srgbClr val="282828"/>
            </a:solidFill>
            <a:prstDash val="solid"/>
            <a:round/>
            <a:headEnd type="none" w="sm" len="sm"/>
            <a:tailEnd type="none" w="sm" len="sm"/>
          </a:ln>
        </p:spPr>
        <p:txBody>
          <a:bodyPr spcFirstLastPara="1" wrap="square" lIns="91425" tIns="91425" rIns="91425" bIns="91425" anchor="ctr" anchorCtr="0">
            <a:noAutofit/>
          </a:bodyPr>
          <a:lstStyle/>
          <a:p>
            <a:pPr lvl="0" algn="ctr">
              <a:buClrTx/>
            </a:pPr>
            <a:r>
              <a:rPr lang="en-US" sz="2800" dirty="0">
                <a:solidFill>
                  <a:schemeClr val="bg1"/>
                </a:solidFill>
                <a:latin typeface="Segoe UI Semibold"/>
              </a:rPr>
              <a:t>https://github.com/features/codespaces</a:t>
            </a:r>
            <a:endParaRPr kumimoji="0" lang="en-US" sz="2800" b="0" i="0" u="none" strike="noStrike" kern="1200" cap="none" spc="-38" normalizeH="0" baseline="0" noProof="0" dirty="0">
              <a:ln w="3175">
                <a:noFill/>
              </a:ln>
              <a:solidFill>
                <a:schemeClr val="bg1"/>
              </a:solidFill>
              <a:effectLst/>
              <a:uLnTx/>
              <a:uFillTx/>
              <a:latin typeface="Segoe UI Semibold"/>
            </a:endParaRPr>
          </a:p>
        </p:txBody>
      </p:sp>
      <p:sp>
        <p:nvSpPr>
          <p:cNvPr id="13" name="Google Shape;5269;p259">
            <a:extLst>
              <a:ext uri="{FF2B5EF4-FFF2-40B4-BE49-F238E27FC236}">
                <a16:creationId xmlns:a16="http://schemas.microsoft.com/office/drawing/2014/main" id="{7FC9DE0F-FDD4-3A39-B6AF-F7DD9B94C8E8}"/>
              </a:ext>
            </a:extLst>
          </p:cNvPr>
          <p:cNvSpPr/>
          <p:nvPr/>
        </p:nvSpPr>
        <p:spPr>
          <a:xfrm>
            <a:off x="2096908" y="4158318"/>
            <a:ext cx="4572000" cy="18300"/>
          </a:xfrm>
          <a:prstGeom prst="roundRect">
            <a:avLst>
              <a:gd name="adj" fmla="val 50000"/>
            </a:avLst>
          </a:prstGeom>
          <a:gradFill>
            <a:gsLst>
              <a:gs pos="0">
                <a:schemeClr val="accent3"/>
              </a:gs>
              <a:gs pos="15000">
                <a:schemeClr val="accent6"/>
              </a:gs>
              <a:gs pos="37000">
                <a:schemeClr val="accent2"/>
              </a:gs>
              <a:gs pos="58999">
                <a:schemeClr val="accent5"/>
              </a:gs>
              <a:gs pos="81000">
                <a:schemeClr val="accent1"/>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2026037"/>
      </p:ext>
    </p:extLst>
  </p:cSld>
  <p:clrMapOvr>
    <a:masterClrMapping/>
  </p:clrMapOvr>
</p:sld>
</file>

<file path=ppt/theme/theme1.xml><?xml version="1.0" encoding="utf-8"?>
<a:theme xmlns:a="http://schemas.openxmlformats.org/drawingml/2006/main" name="GitHub PMM Presentation Template">
  <a:themeElements>
    <a:clrScheme name="GitHub Color Palette ">
      <a:dk1>
        <a:srgbClr val="FFFFFF"/>
      </a:dk1>
      <a:lt1>
        <a:srgbClr val="FFFFFF"/>
      </a:lt1>
      <a:dk2>
        <a:srgbClr val="8B939E"/>
      </a:dk2>
      <a:lt2>
        <a:srgbClr val="FFFFFF"/>
      </a:lt2>
      <a:accent1>
        <a:srgbClr val="A371F7"/>
      </a:accent1>
      <a:accent2>
        <a:srgbClr val="388BFD"/>
      </a:accent2>
      <a:accent3>
        <a:srgbClr val="56D364"/>
      </a:accent3>
      <a:accent4>
        <a:srgbClr val="DB61A2"/>
      </a:accent4>
      <a:accent5>
        <a:srgbClr val="797EF9"/>
      </a:accent5>
      <a:accent6>
        <a:srgbClr val="57CCC5"/>
      </a:accent6>
      <a:hlink>
        <a:srgbClr val="55D264"/>
      </a:hlink>
      <a:folHlink>
        <a:srgbClr val="A371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Confidentiality xmlns="52a3fff5-5977-4576-a21d-ca2eadc9e254">Customer Ready</Confidentiality>
    <_dlc_DocId xmlns="230e9df3-be65-4c73-a93b-d1236ebd677e">X3SREQVRDEPR-1109053146-18</_dlc_DocId>
    <DescUse xmlns="52a3fff5-5977-4576-a21d-ca2eadc9e254">Pitch deck for GitHub Enterprise in PPT format.</DescUse>
    <_dlc_DocIdUrl xmlns="230e9df3-be65-4c73-a93b-d1236ebd677e">
      <Url>https://microsoft.sharepoint.com/teams/GithubSales/_layouts/15/DocIdRedir.aspx?ID=X3SREQVRDEPR-1109053146-18</Url>
      <Description>X3SREQVRDEPR-1109053146-18</Description>
    </_dlc_DocIdUrl>
    <CustomerScenario xmlns="52a3fff5-5977-4576-a21d-ca2eadc9e254" xsi:nil="tru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DDA29687A2E3624C856CB9CF3DFBA82B" ma:contentTypeVersion="7" ma:contentTypeDescription="Create a new document." ma:contentTypeScope="" ma:versionID="6bfd9a2b3ea298874b70234c94bb2ec2">
  <xsd:schema xmlns:xsd="http://www.w3.org/2001/XMLSchema" xmlns:xs="http://www.w3.org/2001/XMLSchema" xmlns:p="http://schemas.microsoft.com/office/2006/metadata/properties" xmlns:ns2="230e9df3-be65-4c73-a93b-d1236ebd677e" xmlns:ns3="52a3fff5-5977-4576-a21d-ca2eadc9e254" targetNamespace="http://schemas.microsoft.com/office/2006/metadata/properties" ma:root="true" ma:fieldsID="06aaf62f4340875dd98cb112b7ad035a" ns2:_="" ns3:_="">
    <xsd:import namespace="230e9df3-be65-4c73-a93b-d1236ebd677e"/>
    <xsd:import namespace="52a3fff5-5977-4576-a21d-ca2eadc9e254"/>
    <xsd:element name="properties">
      <xsd:complexType>
        <xsd:sequence>
          <xsd:element name="documentManagement">
            <xsd:complexType>
              <xsd:all>
                <xsd:element ref="ns2:_dlc_DocId" minOccurs="0"/>
                <xsd:element ref="ns2:_dlc_DocIdUrl" minOccurs="0"/>
                <xsd:element ref="ns2:_dlc_DocIdPersistId" minOccurs="0"/>
                <xsd:element ref="ns3:Confidentiality"/>
                <xsd:element ref="ns3:MediaServiceMetadata" minOccurs="0"/>
                <xsd:element ref="ns3:MediaServiceFastMetadata" minOccurs="0"/>
                <xsd:element ref="ns3:DescUse" minOccurs="0"/>
                <xsd:element ref="ns3:MediaServiceAutoKeyPoints" minOccurs="0"/>
                <xsd:element ref="ns3:MediaServiceKeyPoints" minOccurs="0"/>
                <xsd:element ref="ns3:CustomerScenari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52a3fff5-5977-4576-a21d-ca2eadc9e254" elementFormDefault="qualified">
    <xsd:import namespace="http://schemas.microsoft.com/office/2006/documentManagement/types"/>
    <xsd:import namespace="http://schemas.microsoft.com/office/infopath/2007/PartnerControls"/>
    <xsd:element name="Confidentiality" ma:index="11" ma:displayName="Confidentiality" ma:format="Dropdown" ma:internalName="Confidentiality">
      <xsd:simpleType>
        <xsd:restriction base="dms:Choice">
          <xsd:enumeration value="Internal Only"/>
          <xsd:enumeration value="Customer Ready"/>
          <xsd:enumeration value="N/A"/>
        </xsd:restriction>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DescUse" ma:index="14" nillable="true" ma:displayName="Asset Desc" ma:format="Dropdown" ma:internalName="DescUse">
      <xsd:simpleType>
        <xsd:restriction base="dms:Text">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CustomerScenario" ma:index="17" nillable="true" ma:displayName="Customer Scenario" ma:format="Dropdown" ma:internalName="CustomerScenario">
      <xsd:simpleType>
        <xsd:restriction base="dms:Choice">
          <xsd:enumeration value="Accelerate Software Delivery"/>
          <xsd:enumeration value="Drive Developer Engagement"/>
          <xsd:enumeration value="Both"/>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32F3B16-F605-4A63-9916-E0196BDCCEA1}">
  <ds:schemaRefs>
    <ds:schemaRef ds:uri="http://schemas.microsoft.com/sharepoint/v3/contenttype/forms"/>
  </ds:schemaRefs>
</ds:datastoreItem>
</file>

<file path=customXml/itemProps2.xml><?xml version="1.0" encoding="utf-8"?>
<ds:datastoreItem xmlns:ds="http://schemas.openxmlformats.org/officeDocument/2006/customXml" ds:itemID="{FD56918D-9FD0-4F2A-A38A-76D9718B4F87}">
  <ds:schemaRefs>
    <ds:schemaRef ds:uri="http://schemas.microsoft.com/sharepoint/events"/>
  </ds:schemaRefs>
</ds:datastoreItem>
</file>

<file path=customXml/itemProps3.xml><?xml version="1.0" encoding="utf-8"?>
<ds:datastoreItem xmlns:ds="http://schemas.openxmlformats.org/officeDocument/2006/customXml" ds:itemID="{836AD378-A1F9-4A83-9AF4-3234155472CB}">
  <ds:schemaRefs>
    <ds:schemaRef ds:uri="230e9df3-be65-4c73-a93b-d1236ebd677e"/>
    <ds:schemaRef ds:uri="52a3fff5-5977-4576-a21d-ca2eadc9e25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4.xml><?xml version="1.0" encoding="utf-8"?>
<ds:datastoreItem xmlns:ds="http://schemas.openxmlformats.org/officeDocument/2006/customXml" ds:itemID="{5896B99E-C325-4C22-AA47-769D50D76617}">
  <ds:schemaRefs>
    <ds:schemaRef ds:uri="230e9df3-be65-4c73-a93b-d1236ebd677e"/>
    <ds:schemaRef ds:uri="52a3fff5-5977-4576-a21d-ca2eadc9e25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1596</TotalTime>
  <Words>923</Words>
  <Application>Microsoft Office PowerPoint</Application>
  <PresentationFormat>On-screen Show (16:9)</PresentationFormat>
  <Paragraphs>47</Paragraphs>
  <Slides>10</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Mona Sans</vt:lpstr>
      <vt:lpstr>Segoe UI Semilight</vt:lpstr>
      <vt:lpstr>Wingdings</vt:lpstr>
      <vt:lpstr>Consolas</vt:lpstr>
      <vt:lpstr>Segoe UI Semibold</vt:lpstr>
      <vt:lpstr>Segoe UI Bold</vt:lpstr>
      <vt:lpstr>Roboto Mono</vt:lpstr>
      <vt:lpstr>Arial</vt:lpstr>
      <vt:lpstr>Google Sans</vt:lpstr>
      <vt:lpstr>Segoe UI</vt:lpstr>
      <vt:lpstr>GitHub PMM Presentation Template</vt:lpstr>
      <vt:lpstr>Building an API with Azure Functions and Azure Cosmos 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GHE Pitch Deck</dc:title>
  <cp:lastModifiedBy>Cynthia Zanoni</cp:lastModifiedBy>
  <cp:revision>117</cp:revision>
  <dcterms:modified xsi:type="dcterms:W3CDTF">2023-07-26T14:44:42Z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0x010100DDA29687A2E3624C856CB9CF3DFBA82B</vt:lpwstr>
  </property>
  <property fmtid="{D5CDD505-2E9C-101B-9397-08002B2CF9AE}" pid="3" name="_dlc_DocIdItemGuid">
    <vt:lpwstr>93265e57-6bce-4174-abc5-b75b6abcb1a7</vt:lpwstr>
  </property>
</Properties>
</file>