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Roche" initials="MR" lastIdx="5" clrIdx="0">
    <p:extLst>
      <p:ext uri="{19B8F6BF-5375-455C-9EA6-DF929625EA0E}">
        <p15:presenceInfo xmlns:p15="http://schemas.microsoft.com/office/powerpoint/2012/main" userId="S-1-5-21-2127521184-1604012920-1887927527-49564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895" autoAdjust="0"/>
  </p:normalViewPr>
  <p:slideViewPr>
    <p:cSldViewPr snapToGrid="0">
      <p:cViewPr varScale="1">
        <p:scale>
          <a:sx n="45" d="100"/>
          <a:sy n="45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189EA-10E9-4763-B504-7A9814D77EBC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6243986-3F97-45C1-ADE9-B5ED74058CDC}">
      <dgm:prSet phldrT="[Text]"/>
      <dgm:spPr/>
      <dgm:t>
        <a:bodyPr/>
        <a:lstStyle/>
        <a:p>
          <a:r>
            <a:rPr lang="en-US" dirty="0" smtClean="0"/>
            <a:t>Discover</a:t>
          </a:r>
          <a:endParaRPr lang="en-US" dirty="0"/>
        </a:p>
      </dgm:t>
    </dgm:pt>
    <dgm:pt modelId="{A8BD765E-96F3-42AD-B5E2-B52F52E1E9CE}" type="parTrans" cxnId="{5B6C198E-2DEC-47A0-8890-71017E8D9922}">
      <dgm:prSet/>
      <dgm:spPr/>
      <dgm:t>
        <a:bodyPr/>
        <a:lstStyle/>
        <a:p>
          <a:endParaRPr lang="en-US"/>
        </a:p>
      </dgm:t>
    </dgm:pt>
    <dgm:pt modelId="{3C142D19-5118-4803-99DC-8171CD979CE1}" type="sibTrans" cxnId="{5B6C198E-2DEC-47A0-8890-71017E8D9922}">
      <dgm:prSet/>
      <dgm:spPr/>
      <dgm:t>
        <a:bodyPr/>
        <a:lstStyle/>
        <a:p>
          <a:endParaRPr lang="en-US"/>
        </a:p>
      </dgm:t>
    </dgm:pt>
    <dgm:pt modelId="{AE1C84A6-2540-42F6-9575-A090343196C8}">
      <dgm:prSet phldrT="[Text]"/>
      <dgm:spPr/>
      <dgm:t>
        <a:bodyPr/>
        <a:lstStyle/>
        <a:p>
          <a:r>
            <a:rPr lang="en-US" dirty="0" smtClean="0"/>
            <a:t>Understand</a:t>
          </a:r>
          <a:endParaRPr lang="en-US" dirty="0"/>
        </a:p>
      </dgm:t>
    </dgm:pt>
    <dgm:pt modelId="{424BED7F-F8F1-49E2-858D-098136D07B6D}" type="parTrans" cxnId="{F1102537-8064-443B-9085-847207B3ACC9}">
      <dgm:prSet/>
      <dgm:spPr/>
      <dgm:t>
        <a:bodyPr/>
        <a:lstStyle/>
        <a:p>
          <a:endParaRPr lang="en-US"/>
        </a:p>
      </dgm:t>
    </dgm:pt>
    <dgm:pt modelId="{BE45E269-0DDE-4576-9C01-1088191740FE}" type="sibTrans" cxnId="{F1102537-8064-443B-9085-847207B3ACC9}">
      <dgm:prSet/>
      <dgm:spPr/>
      <dgm:t>
        <a:bodyPr/>
        <a:lstStyle/>
        <a:p>
          <a:endParaRPr lang="en-US"/>
        </a:p>
      </dgm:t>
    </dgm:pt>
    <dgm:pt modelId="{5FC93ACD-FF73-41F6-A2D4-786C2AA97D0B}">
      <dgm:prSet phldrT="[Text]"/>
      <dgm:spPr/>
      <dgm:t>
        <a:bodyPr/>
        <a:lstStyle/>
        <a:p>
          <a:r>
            <a:rPr lang="en-US" dirty="0" smtClean="0"/>
            <a:t>Consume</a:t>
          </a:r>
          <a:endParaRPr lang="en-US" dirty="0"/>
        </a:p>
      </dgm:t>
    </dgm:pt>
    <dgm:pt modelId="{CCF79B14-2299-4188-8E07-09EF455B8838}" type="parTrans" cxnId="{7BBCAD10-1D6B-4BEE-AD16-0F48517F50B1}">
      <dgm:prSet/>
      <dgm:spPr/>
      <dgm:t>
        <a:bodyPr/>
        <a:lstStyle/>
        <a:p>
          <a:endParaRPr lang="en-US"/>
        </a:p>
      </dgm:t>
    </dgm:pt>
    <dgm:pt modelId="{6DD99EB3-76AF-4BB8-A11A-52AAEF1E8B93}" type="sibTrans" cxnId="{7BBCAD10-1D6B-4BEE-AD16-0F48517F50B1}">
      <dgm:prSet/>
      <dgm:spPr/>
      <dgm:t>
        <a:bodyPr/>
        <a:lstStyle/>
        <a:p>
          <a:endParaRPr lang="en-US"/>
        </a:p>
      </dgm:t>
    </dgm:pt>
    <dgm:pt modelId="{BA80209B-F9A6-4BD4-AA46-BCC561D219C3}">
      <dgm:prSet phldrT="[Text]"/>
      <dgm:spPr/>
      <dgm:t>
        <a:bodyPr/>
        <a:lstStyle/>
        <a:p>
          <a:r>
            <a:rPr lang="en-US" dirty="0" smtClean="0"/>
            <a:t>Contribute</a:t>
          </a:r>
          <a:endParaRPr lang="en-US" dirty="0"/>
        </a:p>
      </dgm:t>
    </dgm:pt>
    <dgm:pt modelId="{62AD3646-9815-455E-867E-741AE4576D1A}" type="parTrans" cxnId="{BF20F397-4395-4B68-A888-818BACC75591}">
      <dgm:prSet/>
      <dgm:spPr/>
      <dgm:t>
        <a:bodyPr/>
        <a:lstStyle/>
        <a:p>
          <a:endParaRPr lang="en-US"/>
        </a:p>
      </dgm:t>
    </dgm:pt>
    <dgm:pt modelId="{AFB0258F-C5EC-4BCF-8759-4F59CD4F46CB}" type="sibTrans" cxnId="{BF20F397-4395-4B68-A888-818BACC75591}">
      <dgm:prSet/>
      <dgm:spPr/>
      <dgm:t>
        <a:bodyPr/>
        <a:lstStyle/>
        <a:p>
          <a:endParaRPr lang="en-US"/>
        </a:p>
      </dgm:t>
    </dgm:pt>
    <dgm:pt modelId="{B38C9C05-C725-4B24-91DB-505780F2F819}">
      <dgm:prSet phldrT="[Text]"/>
      <dgm:spPr/>
      <dgm:t>
        <a:bodyPr/>
        <a:lstStyle/>
        <a:p>
          <a:r>
            <a:rPr lang="en-US" dirty="0" smtClean="0"/>
            <a:t>Search</a:t>
          </a:r>
          <a:endParaRPr lang="en-US" dirty="0"/>
        </a:p>
      </dgm:t>
    </dgm:pt>
    <dgm:pt modelId="{2FD29234-D398-4685-9E0D-DFF3476D4364}" type="parTrans" cxnId="{A9593544-4E36-4BBE-A8DB-5BFABE9F799F}">
      <dgm:prSet/>
      <dgm:spPr/>
      <dgm:t>
        <a:bodyPr/>
        <a:lstStyle/>
        <a:p>
          <a:endParaRPr lang="en-US"/>
        </a:p>
      </dgm:t>
    </dgm:pt>
    <dgm:pt modelId="{BD765249-6F1F-44C3-ADA9-5DADA335FCCD}" type="sibTrans" cxnId="{A9593544-4E36-4BBE-A8DB-5BFABE9F799F}">
      <dgm:prSet/>
      <dgm:spPr/>
      <dgm:t>
        <a:bodyPr/>
        <a:lstStyle/>
        <a:p>
          <a:endParaRPr lang="en-US"/>
        </a:p>
      </dgm:t>
    </dgm:pt>
    <dgm:pt modelId="{DC92D367-0F1A-45DA-BB46-647D40DB4BD4}">
      <dgm:prSet phldrT="[Text]"/>
      <dgm:spPr/>
      <dgm:t>
        <a:bodyPr/>
        <a:lstStyle/>
        <a:p>
          <a:r>
            <a:rPr lang="en-US" dirty="0" smtClean="0"/>
            <a:t>Browse</a:t>
          </a:r>
          <a:endParaRPr lang="en-US" dirty="0"/>
        </a:p>
      </dgm:t>
    </dgm:pt>
    <dgm:pt modelId="{C6EDBD57-E3FC-4F92-BDE8-B4C56F148762}" type="parTrans" cxnId="{5CF35945-BCF4-4393-8CEC-B942B3AAECC3}">
      <dgm:prSet/>
      <dgm:spPr/>
      <dgm:t>
        <a:bodyPr/>
        <a:lstStyle/>
        <a:p>
          <a:endParaRPr lang="en-US"/>
        </a:p>
      </dgm:t>
    </dgm:pt>
    <dgm:pt modelId="{4F023831-8DF2-49AA-B0B4-E11F0BEF9A60}" type="sibTrans" cxnId="{5CF35945-BCF4-4393-8CEC-B942B3AAECC3}">
      <dgm:prSet/>
      <dgm:spPr/>
      <dgm:t>
        <a:bodyPr/>
        <a:lstStyle/>
        <a:p>
          <a:endParaRPr lang="en-US"/>
        </a:p>
      </dgm:t>
    </dgm:pt>
    <dgm:pt modelId="{54B84477-E301-4C02-8F0F-AFBDC9D5151E}">
      <dgm:prSet phldrT="[Text]"/>
      <dgm:spPr/>
      <dgm:t>
        <a:bodyPr/>
        <a:lstStyle/>
        <a:p>
          <a:r>
            <a:rPr lang="en-US" dirty="0" smtClean="0"/>
            <a:t>Filter</a:t>
          </a:r>
          <a:endParaRPr lang="en-US" dirty="0"/>
        </a:p>
      </dgm:t>
    </dgm:pt>
    <dgm:pt modelId="{58423B57-8EA1-46B3-BFDA-C3858631E544}" type="parTrans" cxnId="{F3B50337-8EF7-42C4-91D4-E02294946E48}">
      <dgm:prSet/>
      <dgm:spPr/>
      <dgm:t>
        <a:bodyPr/>
        <a:lstStyle/>
        <a:p>
          <a:endParaRPr lang="en-US"/>
        </a:p>
      </dgm:t>
    </dgm:pt>
    <dgm:pt modelId="{11D28B92-C254-4AD6-83EA-BDB9E10F7A67}" type="sibTrans" cxnId="{F3B50337-8EF7-42C4-91D4-E02294946E48}">
      <dgm:prSet/>
      <dgm:spPr/>
      <dgm:t>
        <a:bodyPr/>
        <a:lstStyle/>
        <a:p>
          <a:endParaRPr lang="en-US"/>
        </a:p>
      </dgm:t>
    </dgm:pt>
    <dgm:pt modelId="{0DD7EF6B-6CA8-4471-A3B0-9A6D7E01E8F4}">
      <dgm:prSet phldrT="[Text]"/>
      <dgm:spPr/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1D121BAC-E83D-4081-B514-88D6EC072C3D}" type="parTrans" cxnId="{78D963BB-21EF-4D30-B30A-43A5CB64D09E}">
      <dgm:prSet/>
      <dgm:spPr/>
      <dgm:t>
        <a:bodyPr/>
        <a:lstStyle/>
        <a:p>
          <a:endParaRPr lang="en-US"/>
        </a:p>
      </dgm:t>
    </dgm:pt>
    <dgm:pt modelId="{3AF48AEF-048E-4022-86BD-B9026D0D5C04}" type="sibTrans" cxnId="{78D963BB-21EF-4D30-B30A-43A5CB64D09E}">
      <dgm:prSet/>
      <dgm:spPr/>
      <dgm:t>
        <a:bodyPr/>
        <a:lstStyle/>
        <a:p>
          <a:endParaRPr lang="en-US"/>
        </a:p>
      </dgm:t>
    </dgm:pt>
    <dgm:pt modelId="{41A76709-346C-4019-A42A-AD1AE080A982}">
      <dgm:prSet phldrT="[Text]"/>
      <dgm:spPr/>
      <dgm:t>
        <a:bodyPr/>
        <a:lstStyle/>
        <a:p>
          <a:r>
            <a:rPr lang="en-US" dirty="0" smtClean="0"/>
            <a:t>Experts</a:t>
          </a:r>
          <a:endParaRPr lang="en-US" dirty="0"/>
        </a:p>
      </dgm:t>
    </dgm:pt>
    <dgm:pt modelId="{B607253D-B78F-4F69-8F85-C27AED1570A8}" type="parTrans" cxnId="{623BE129-3D34-4DD2-A6AB-4905A54030FD}">
      <dgm:prSet/>
      <dgm:spPr/>
      <dgm:t>
        <a:bodyPr/>
        <a:lstStyle/>
        <a:p>
          <a:endParaRPr lang="en-US"/>
        </a:p>
      </dgm:t>
    </dgm:pt>
    <dgm:pt modelId="{02A0D5AE-4461-42F3-BDBF-63AEB3804D2B}" type="sibTrans" cxnId="{623BE129-3D34-4DD2-A6AB-4905A54030FD}">
      <dgm:prSet/>
      <dgm:spPr/>
      <dgm:t>
        <a:bodyPr/>
        <a:lstStyle/>
        <a:p>
          <a:endParaRPr lang="en-US"/>
        </a:p>
      </dgm:t>
    </dgm:pt>
    <dgm:pt modelId="{DEF2EB42-455C-4639-9104-74E1CC392098}">
      <dgm:prSet phldrT="[Text]"/>
      <dgm:spPr/>
      <dgm:t>
        <a:bodyPr/>
        <a:lstStyle/>
        <a:p>
          <a:r>
            <a:rPr lang="en-US" dirty="0" smtClean="0"/>
            <a:t>Context</a:t>
          </a:r>
          <a:endParaRPr lang="en-US" dirty="0"/>
        </a:p>
      </dgm:t>
    </dgm:pt>
    <dgm:pt modelId="{2B6A46D3-7C5F-4FC5-AE81-3A5F464DF181}" type="parTrans" cxnId="{6ED4EC00-067F-4E4F-9455-17DF05A99D25}">
      <dgm:prSet/>
      <dgm:spPr/>
      <dgm:t>
        <a:bodyPr/>
        <a:lstStyle/>
        <a:p>
          <a:endParaRPr lang="en-US"/>
        </a:p>
      </dgm:t>
    </dgm:pt>
    <dgm:pt modelId="{2A83D810-1455-4E8D-BA53-F626279E7485}" type="sibTrans" cxnId="{6ED4EC00-067F-4E4F-9455-17DF05A99D25}">
      <dgm:prSet/>
      <dgm:spPr/>
      <dgm:t>
        <a:bodyPr/>
        <a:lstStyle/>
        <a:p>
          <a:endParaRPr lang="en-US"/>
        </a:p>
      </dgm:t>
    </dgm:pt>
    <dgm:pt modelId="{E8CFB9AF-F969-4C75-BDCF-2FBA6D34D8D5}">
      <dgm:prSet phldrT="[Text]"/>
      <dgm:spPr/>
      <dgm:t>
        <a:bodyPr/>
        <a:lstStyle/>
        <a:p>
          <a:r>
            <a:rPr lang="en-US" dirty="0" smtClean="0"/>
            <a:t>Your data</a:t>
          </a:r>
          <a:endParaRPr lang="en-US" dirty="0"/>
        </a:p>
      </dgm:t>
    </dgm:pt>
    <dgm:pt modelId="{E7B07C9C-93F6-4AA2-91CD-D5541D825669}" type="parTrans" cxnId="{8A0259D8-B701-4528-B1AF-607140BB5095}">
      <dgm:prSet/>
      <dgm:spPr/>
      <dgm:t>
        <a:bodyPr/>
        <a:lstStyle/>
        <a:p>
          <a:endParaRPr lang="en-US"/>
        </a:p>
      </dgm:t>
    </dgm:pt>
    <dgm:pt modelId="{B0E39FF6-2963-445E-BFD8-6E3049E1E9BB}" type="sibTrans" cxnId="{8A0259D8-B701-4528-B1AF-607140BB5095}">
      <dgm:prSet/>
      <dgm:spPr/>
      <dgm:t>
        <a:bodyPr/>
        <a:lstStyle/>
        <a:p>
          <a:endParaRPr lang="en-US"/>
        </a:p>
      </dgm:t>
    </dgm:pt>
    <dgm:pt modelId="{AE2FC539-A70A-4749-A8E1-AEAE6EC94C2B}">
      <dgm:prSet phldrT="[Text]"/>
      <dgm:spPr/>
      <dgm:t>
        <a:bodyPr/>
        <a:lstStyle/>
        <a:p>
          <a:r>
            <a:rPr lang="en-US" dirty="0" smtClean="0"/>
            <a:t>Your tools</a:t>
          </a:r>
          <a:endParaRPr lang="en-US" dirty="0"/>
        </a:p>
      </dgm:t>
    </dgm:pt>
    <dgm:pt modelId="{2A4795F2-B248-43D5-B59D-3FA452BBF3EB}" type="parTrans" cxnId="{96E4C237-1162-4BC4-93E5-924727647FB3}">
      <dgm:prSet/>
      <dgm:spPr/>
      <dgm:t>
        <a:bodyPr/>
        <a:lstStyle/>
        <a:p>
          <a:endParaRPr lang="en-US"/>
        </a:p>
      </dgm:t>
    </dgm:pt>
    <dgm:pt modelId="{96124046-7C3B-42FB-9A7B-59BD79857462}" type="sibTrans" cxnId="{96E4C237-1162-4BC4-93E5-924727647FB3}">
      <dgm:prSet/>
      <dgm:spPr/>
      <dgm:t>
        <a:bodyPr/>
        <a:lstStyle/>
        <a:p>
          <a:endParaRPr lang="en-US"/>
        </a:p>
      </dgm:t>
    </dgm:pt>
    <dgm:pt modelId="{BE69D149-1B09-42DC-ADD3-8FFDF2DA849C}">
      <dgm:prSet phldrT="[Text]"/>
      <dgm:spPr/>
      <dgm:t>
        <a:bodyPr/>
        <a:lstStyle/>
        <a:p>
          <a:r>
            <a:rPr lang="en-US" dirty="0" smtClean="0"/>
            <a:t>Your way</a:t>
          </a:r>
          <a:endParaRPr lang="en-US" dirty="0"/>
        </a:p>
      </dgm:t>
    </dgm:pt>
    <dgm:pt modelId="{84FCFCC5-1067-4A60-B22E-7A1DD5165CAD}" type="parTrans" cxnId="{5B680380-01D9-46E5-8D07-37C22594E5D6}">
      <dgm:prSet/>
      <dgm:spPr/>
      <dgm:t>
        <a:bodyPr/>
        <a:lstStyle/>
        <a:p>
          <a:endParaRPr lang="en-US"/>
        </a:p>
      </dgm:t>
    </dgm:pt>
    <dgm:pt modelId="{5A568290-DF4F-4D95-BEA9-4A2C78386940}" type="sibTrans" cxnId="{5B680380-01D9-46E5-8D07-37C22594E5D6}">
      <dgm:prSet/>
      <dgm:spPr/>
      <dgm:t>
        <a:bodyPr/>
        <a:lstStyle/>
        <a:p>
          <a:endParaRPr lang="en-US"/>
        </a:p>
      </dgm:t>
    </dgm:pt>
    <dgm:pt modelId="{2403A6CE-B37A-4940-9720-CFF387BDAE73}">
      <dgm:prSet phldrT="[Text]"/>
      <dgm:spPr/>
      <dgm:t>
        <a:bodyPr/>
        <a:lstStyle/>
        <a:p>
          <a:r>
            <a:rPr lang="en-US" dirty="0" smtClean="0"/>
            <a:t>Tag</a:t>
          </a:r>
          <a:endParaRPr lang="en-US" dirty="0"/>
        </a:p>
      </dgm:t>
    </dgm:pt>
    <dgm:pt modelId="{00F7B743-F476-4FEB-B49B-4869BD44609C}" type="parTrans" cxnId="{131DCE59-6EF7-4690-9CCE-0CAABBC1D026}">
      <dgm:prSet/>
      <dgm:spPr/>
      <dgm:t>
        <a:bodyPr/>
        <a:lstStyle/>
        <a:p>
          <a:endParaRPr lang="en-US"/>
        </a:p>
      </dgm:t>
    </dgm:pt>
    <dgm:pt modelId="{BDD89A89-80B6-4E09-90B5-BF09E8BECB39}" type="sibTrans" cxnId="{131DCE59-6EF7-4690-9CCE-0CAABBC1D026}">
      <dgm:prSet/>
      <dgm:spPr/>
      <dgm:t>
        <a:bodyPr/>
        <a:lstStyle/>
        <a:p>
          <a:endParaRPr lang="en-US"/>
        </a:p>
      </dgm:t>
    </dgm:pt>
    <dgm:pt modelId="{F253797E-F701-48EF-9C42-491BB061BCAC}">
      <dgm:prSet phldrT="[Text]"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493FAA31-9625-438E-8250-86ECA6980F39}" type="parTrans" cxnId="{B084AEDD-CF29-4030-9192-858DD68F5356}">
      <dgm:prSet/>
      <dgm:spPr/>
      <dgm:t>
        <a:bodyPr/>
        <a:lstStyle/>
        <a:p>
          <a:endParaRPr lang="en-US"/>
        </a:p>
      </dgm:t>
    </dgm:pt>
    <dgm:pt modelId="{0DE0A49D-5C70-4E80-8093-BD70106AD34E}" type="sibTrans" cxnId="{B084AEDD-CF29-4030-9192-858DD68F5356}">
      <dgm:prSet/>
      <dgm:spPr/>
      <dgm:t>
        <a:bodyPr/>
        <a:lstStyle/>
        <a:p>
          <a:endParaRPr lang="en-US"/>
        </a:p>
      </dgm:t>
    </dgm:pt>
    <dgm:pt modelId="{0C00FB1D-A272-4460-B6EF-ED0D7079E65D}">
      <dgm:prSet phldrT="[Text]"/>
      <dgm:spPr/>
      <dgm:t>
        <a:bodyPr/>
        <a:lstStyle/>
        <a:p>
          <a:r>
            <a:rPr lang="en-US" dirty="0" smtClean="0"/>
            <a:t>Publish</a:t>
          </a:r>
          <a:endParaRPr lang="en-US" dirty="0"/>
        </a:p>
      </dgm:t>
    </dgm:pt>
    <dgm:pt modelId="{558A62C8-EBDF-4E9C-89CC-759CEE33CED1}" type="parTrans" cxnId="{9B285111-FFBF-4330-89D2-4C94795F8478}">
      <dgm:prSet/>
      <dgm:spPr/>
      <dgm:t>
        <a:bodyPr/>
        <a:lstStyle/>
        <a:p>
          <a:endParaRPr lang="en-US"/>
        </a:p>
      </dgm:t>
    </dgm:pt>
    <dgm:pt modelId="{4C951797-7449-4D99-BE28-82E575097F94}" type="sibTrans" cxnId="{9B285111-FFBF-4330-89D2-4C94795F8478}">
      <dgm:prSet/>
      <dgm:spPr/>
      <dgm:t>
        <a:bodyPr/>
        <a:lstStyle/>
        <a:p>
          <a:endParaRPr lang="en-US"/>
        </a:p>
      </dgm:t>
    </dgm:pt>
    <dgm:pt modelId="{DCCCDD67-39DD-4BE1-BA76-51ECA2607790}" type="pres">
      <dgm:prSet presAssocID="{9EC189EA-10E9-4763-B504-7A9814D77EB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8D5146-6EB9-4243-8E6B-7376F8CB70E3}" type="pres">
      <dgm:prSet presAssocID="{9EC189EA-10E9-4763-B504-7A9814D77EBC}" presName="tSp" presStyleCnt="0"/>
      <dgm:spPr/>
    </dgm:pt>
    <dgm:pt modelId="{24DF4BEC-F4C8-4AB3-B9A9-FA462C1147F0}" type="pres">
      <dgm:prSet presAssocID="{9EC189EA-10E9-4763-B504-7A9814D77EBC}" presName="bSp" presStyleCnt="0"/>
      <dgm:spPr/>
    </dgm:pt>
    <dgm:pt modelId="{5CB5C1EB-81A0-4C28-8808-6325BB5F9AD8}" type="pres">
      <dgm:prSet presAssocID="{9EC189EA-10E9-4763-B504-7A9814D77EBC}" presName="process" presStyleCnt="0"/>
      <dgm:spPr/>
    </dgm:pt>
    <dgm:pt modelId="{3626A06F-CC29-407D-9396-348D55F5EF1A}" type="pres">
      <dgm:prSet presAssocID="{06243986-3F97-45C1-ADE9-B5ED74058CDC}" presName="composite1" presStyleCnt="0"/>
      <dgm:spPr/>
    </dgm:pt>
    <dgm:pt modelId="{0CD4945B-2CC6-4038-9425-882A925FD368}" type="pres">
      <dgm:prSet presAssocID="{06243986-3F97-45C1-ADE9-B5ED74058CDC}" presName="dummyNode1" presStyleLbl="node1" presStyleIdx="0" presStyleCnt="4"/>
      <dgm:spPr/>
    </dgm:pt>
    <dgm:pt modelId="{1DC3083C-6B42-4C3E-AFD8-573A5AA1C88C}" type="pres">
      <dgm:prSet presAssocID="{06243986-3F97-45C1-ADE9-B5ED74058CDC}" presName="childNode1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4C29C-58A4-4830-A99A-BD5D999D2A55}" type="pres">
      <dgm:prSet presAssocID="{06243986-3F97-45C1-ADE9-B5ED74058CDC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4297C-A749-488F-9C33-AF4E4EF9F0E9}" type="pres">
      <dgm:prSet presAssocID="{06243986-3F97-45C1-ADE9-B5ED74058CDC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AEEA0-7D2E-4085-ADEC-DED1A5C0EC19}" type="pres">
      <dgm:prSet presAssocID="{06243986-3F97-45C1-ADE9-B5ED74058CDC}" presName="connSite1" presStyleCnt="0"/>
      <dgm:spPr/>
    </dgm:pt>
    <dgm:pt modelId="{1991BECF-C910-49FD-A85D-69EA3051FACA}" type="pres">
      <dgm:prSet presAssocID="{3C142D19-5118-4803-99DC-8171CD979CE1}" presName="Name9" presStyleLbl="sibTrans2D1" presStyleIdx="0" presStyleCnt="3"/>
      <dgm:spPr/>
      <dgm:t>
        <a:bodyPr/>
        <a:lstStyle/>
        <a:p>
          <a:endParaRPr lang="en-US"/>
        </a:p>
      </dgm:t>
    </dgm:pt>
    <dgm:pt modelId="{C631215F-1FE1-47C8-B2C9-07FACDA79FAB}" type="pres">
      <dgm:prSet presAssocID="{AE1C84A6-2540-42F6-9575-A090343196C8}" presName="composite2" presStyleCnt="0"/>
      <dgm:spPr/>
    </dgm:pt>
    <dgm:pt modelId="{CD9E52F0-42C1-4251-AE80-8766874A5AB1}" type="pres">
      <dgm:prSet presAssocID="{AE1C84A6-2540-42F6-9575-A090343196C8}" presName="dummyNode2" presStyleLbl="node1" presStyleIdx="0" presStyleCnt="4"/>
      <dgm:spPr/>
    </dgm:pt>
    <dgm:pt modelId="{0EA47DAF-E1FE-4632-820E-ED20E3914B42}" type="pres">
      <dgm:prSet presAssocID="{AE1C84A6-2540-42F6-9575-A090343196C8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912E9-00B8-466C-9FC8-784E6C285A86}" type="pres">
      <dgm:prSet presAssocID="{AE1C84A6-2540-42F6-9575-A090343196C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7C2ADD-D2D2-4EA5-BF0D-C15A787F3FC9}" type="pres">
      <dgm:prSet presAssocID="{AE1C84A6-2540-42F6-9575-A090343196C8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AF0E6-E27C-493C-A58C-D9820C3E176F}" type="pres">
      <dgm:prSet presAssocID="{AE1C84A6-2540-42F6-9575-A090343196C8}" presName="connSite2" presStyleCnt="0"/>
      <dgm:spPr/>
    </dgm:pt>
    <dgm:pt modelId="{6AD11AA9-88C5-4225-9212-B8052977E61A}" type="pres">
      <dgm:prSet presAssocID="{BE45E269-0DDE-4576-9C01-1088191740FE}" presName="Name18" presStyleLbl="sibTrans2D1" presStyleIdx="1" presStyleCnt="3"/>
      <dgm:spPr/>
      <dgm:t>
        <a:bodyPr/>
        <a:lstStyle/>
        <a:p>
          <a:endParaRPr lang="en-US"/>
        </a:p>
      </dgm:t>
    </dgm:pt>
    <dgm:pt modelId="{84E8FDC9-397C-42DF-B1BF-04CCE81E0615}" type="pres">
      <dgm:prSet presAssocID="{5FC93ACD-FF73-41F6-A2D4-786C2AA97D0B}" presName="composite1" presStyleCnt="0"/>
      <dgm:spPr/>
    </dgm:pt>
    <dgm:pt modelId="{BA650C8C-199B-4CAD-9199-32A6B15570B9}" type="pres">
      <dgm:prSet presAssocID="{5FC93ACD-FF73-41F6-A2D4-786C2AA97D0B}" presName="dummyNode1" presStyleLbl="node1" presStyleIdx="1" presStyleCnt="4"/>
      <dgm:spPr/>
    </dgm:pt>
    <dgm:pt modelId="{EDB4ABBC-4CD4-4960-B47B-8A0929133E36}" type="pres">
      <dgm:prSet presAssocID="{5FC93ACD-FF73-41F6-A2D4-786C2AA97D0B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3C99A-53E4-4184-A1E6-7A0DFAAE4A1A}" type="pres">
      <dgm:prSet presAssocID="{5FC93ACD-FF73-41F6-A2D4-786C2AA97D0B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EDDE0-065D-4F97-AE4A-9FD774B5D7DC}" type="pres">
      <dgm:prSet presAssocID="{5FC93ACD-FF73-41F6-A2D4-786C2AA97D0B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4B4C55-D18B-4C14-9C2B-86969C7BA0E0}" type="pres">
      <dgm:prSet presAssocID="{5FC93ACD-FF73-41F6-A2D4-786C2AA97D0B}" presName="connSite1" presStyleCnt="0"/>
      <dgm:spPr/>
    </dgm:pt>
    <dgm:pt modelId="{B81F8C4E-5672-4609-A66E-6BA32277DB10}" type="pres">
      <dgm:prSet presAssocID="{6DD99EB3-76AF-4BB8-A11A-52AAEF1E8B93}" presName="Name9" presStyleLbl="sibTrans2D1" presStyleIdx="2" presStyleCnt="3"/>
      <dgm:spPr/>
      <dgm:t>
        <a:bodyPr/>
        <a:lstStyle/>
        <a:p>
          <a:endParaRPr lang="en-US"/>
        </a:p>
      </dgm:t>
    </dgm:pt>
    <dgm:pt modelId="{55D00933-1E8A-4B51-8870-C586067C9B25}" type="pres">
      <dgm:prSet presAssocID="{BA80209B-F9A6-4BD4-AA46-BCC561D219C3}" presName="composite2" presStyleCnt="0"/>
      <dgm:spPr/>
    </dgm:pt>
    <dgm:pt modelId="{76874FBC-A358-4879-B9FB-387D257576C4}" type="pres">
      <dgm:prSet presAssocID="{BA80209B-F9A6-4BD4-AA46-BCC561D219C3}" presName="dummyNode2" presStyleLbl="node1" presStyleIdx="2" presStyleCnt="4"/>
      <dgm:spPr/>
    </dgm:pt>
    <dgm:pt modelId="{A1ACF905-ABE2-4500-8EB2-24CB37D303AB}" type="pres">
      <dgm:prSet presAssocID="{BA80209B-F9A6-4BD4-AA46-BCC561D219C3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CF1318-3C2E-43D4-8EE7-A73F347CE7DA}" type="pres">
      <dgm:prSet presAssocID="{BA80209B-F9A6-4BD4-AA46-BCC561D219C3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F9CC2-CBBC-4158-B0E0-AB07A40F033D}" type="pres">
      <dgm:prSet presAssocID="{BA80209B-F9A6-4BD4-AA46-BCC561D219C3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093E3-731B-4EA4-B256-5A5914BC7F9A}" type="pres">
      <dgm:prSet presAssocID="{BA80209B-F9A6-4BD4-AA46-BCC561D219C3}" presName="connSite2" presStyleCnt="0"/>
      <dgm:spPr/>
    </dgm:pt>
  </dgm:ptLst>
  <dgm:cxnLst>
    <dgm:cxn modelId="{58463809-5173-4A54-8A0D-5406DAE6A463}" type="presOf" srcId="{54B84477-E301-4C02-8F0F-AFBDC9D5151E}" destId="{1DC3083C-6B42-4C3E-AFD8-573A5AA1C88C}" srcOrd="0" destOrd="2" presId="urn:microsoft.com/office/officeart/2005/8/layout/hProcess4"/>
    <dgm:cxn modelId="{A9593544-4E36-4BBE-A8DB-5BFABE9F799F}" srcId="{06243986-3F97-45C1-ADE9-B5ED74058CDC}" destId="{B38C9C05-C725-4B24-91DB-505780F2F819}" srcOrd="0" destOrd="0" parTransId="{2FD29234-D398-4685-9E0D-DFF3476D4364}" sibTransId="{BD765249-6F1F-44C3-ADA9-5DADA335FCCD}"/>
    <dgm:cxn modelId="{1BC66650-105E-4A41-B290-90838A421FD0}" type="presOf" srcId="{B38C9C05-C725-4B24-91DB-505780F2F819}" destId="{4754C29C-58A4-4830-A99A-BD5D999D2A55}" srcOrd="1" destOrd="0" presId="urn:microsoft.com/office/officeart/2005/8/layout/hProcess4"/>
    <dgm:cxn modelId="{2157A532-4F10-4B7E-BBCC-C3E2946A79C6}" type="presOf" srcId="{BE45E269-0DDE-4576-9C01-1088191740FE}" destId="{6AD11AA9-88C5-4225-9212-B8052977E61A}" srcOrd="0" destOrd="0" presId="urn:microsoft.com/office/officeart/2005/8/layout/hProcess4"/>
    <dgm:cxn modelId="{C43E8D04-CDA7-4F48-9212-BD7A1D3765FC}" type="presOf" srcId="{BE69D149-1B09-42DC-ADD3-8FFDF2DA849C}" destId="{38C3C99A-53E4-4184-A1E6-7A0DFAAE4A1A}" srcOrd="1" destOrd="2" presId="urn:microsoft.com/office/officeart/2005/8/layout/hProcess4"/>
    <dgm:cxn modelId="{6E0BEC57-5D85-448A-A16D-99E06C5ABF8A}" type="presOf" srcId="{DEF2EB42-455C-4639-9104-74E1CC392098}" destId="{0EA47DAF-E1FE-4632-820E-ED20E3914B42}" srcOrd="0" destOrd="2" presId="urn:microsoft.com/office/officeart/2005/8/layout/hProcess4"/>
    <dgm:cxn modelId="{13E09872-5659-476F-BC70-6BA3539C7DF5}" type="presOf" srcId="{F253797E-F701-48EF-9C42-491BB061BCAC}" destId="{A1ACF905-ABE2-4500-8EB2-24CB37D303AB}" srcOrd="0" destOrd="1" presId="urn:microsoft.com/office/officeart/2005/8/layout/hProcess4"/>
    <dgm:cxn modelId="{C543A6C7-77A7-45C4-ACCE-B70E94238F46}" type="presOf" srcId="{0C00FB1D-A272-4460-B6EF-ED0D7079E65D}" destId="{BFCF1318-3C2E-43D4-8EE7-A73F347CE7DA}" srcOrd="1" destOrd="2" presId="urn:microsoft.com/office/officeart/2005/8/layout/hProcess4"/>
    <dgm:cxn modelId="{28626BCC-D815-410E-B34A-46DF2CFDCBEF}" type="presOf" srcId="{B38C9C05-C725-4B24-91DB-505780F2F819}" destId="{1DC3083C-6B42-4C3E-AFD8-573A5AA1C88C}" srcOrd="0" destOrd="0" presId="urn:microsoft.com/office/officeart/2005/8/layout/hProcess4"/>
    <dgm:cxn modelId="{131DCE59-6EF7-4690-9CCE-0CAABBC1D026}" srcId="{BA80209B-F9A6-4BD4-AA46-BCC561D219C3}" destId="{2403A6CE-B37A-4940-9720-CFF387BDAE73}" srcOrd="0" destOrd="0" parTransId="{00F7B743-F476-4FEB-B49B-4869BD44609C}" sibTransId="{BDD89A89-80B6-4E09-90B5-BF09E8BECB39}"/>
    <dgm:cxn modelId="{3314D312-5DA0-4CC3-9D6B-324725719CC0}" type="presOf" srcId="{DC92D367-0F1A-45DA-BB46-647D40DB4BD4}" destId="{4754C29C-58A4-4830-A99A-BD5D999D2A55}" srcOrd="1" destOrd="1" presId="urn:microsoft.com/office/officeart/2005/8/layout/hProcess4"/>
    <dgm:cxn modelId="{070204C6-3E23-4719-8886-DD92ED0E6E21}" type="presOf" srcId="{E8CFB9AF-F969-4C75-BDCF-2FBA6D34D8D5}" destId="{38C3C99A-53E4-4184-A1E6-7A0DFAAE4A1A}" srcOrd="1" destOrd="0" presId="urn:microsoft.com/office/officeart/2005/8/layout/hProcess4"/>
    <dgm:cxn modelId="{6ED4EC00-067F-4E4F-9455-17DF05A99D25}" srcId="{AE1C84A6-2540-42F6-9575-A090343196C8}" destId="{DEF2EB42-455C-4639-9104-74E1CC392098}" srcOrd="2" destOrd="0" parTransId="{2B6A46D3-7C5F-4FC5-AE81-3A5F464DF181}" sibTransId="{2A83D810-1455-4E8D-BA53-F626279E7485}"/>
    <dgm:cxn modelId="{448E1CF2-3418-435F-A887-1151870F0482}" type="presOf" srcId="{E8CFB9AF-F969-4C75-BDCF-2FBA6D34D8D5}" destId="{EDB4ABBC-4CD4-4960-B47B-8A0929133E36}" srcOrd="0" destOrd="0" presId="urn:microsoft.com/office/officeart/2005/8/layout/hProcess4"/>
    <dgm:cxn modelId="{5B6C198E-2DEC-47A0-8890-71017E8D9922}" srcId="{9EC189EA-10E9-4763-B504-7A9814D77EBC}" destId="{06243986-3F97-45C1-ADE9-B5ED74058CDC}" srcOrd="0" destOrd="0" parTransId="{A8BD765E-96F3-42AD-B5E2-B52F52E1E9CE}" sibTransId="{3C142D19-5118-4803-99DC-8171CD979CE1}"/>
    <dgm:cxn modelId="{ED17493E-C4E6-41B9-8478-5A270F668B8A}" type="presOf" srcId="{6DD99EB3-76AF-4BB8-A11A-52AAEF1E8B93}" destId="{B81F8C4E-5672-4609-A66E-6BA32277DB10}" srcOrd="0" destOrd="0" presId="urn:microsoft.com/office/officeart/2005/8/layout/hProcess4"/>
    <dgm:cxn modelId="{E3CB762A-651B-4EDC-97F3-8F0A6365C13D}" type="presOf" srcId="{DC92D367-0F1A-45DA-BB46-647D40DB4BD4}" destId="{1DC3083C-6B42-4C3E-AFD8-573A5AA1C88C}" srcOrd="0" destOrd="1" presId="urn:microsoft.com/office/officeart/2005/8/layout/hProcess4"/>
    <dgm:cxn modelId="{0041D191-0AAF-4F81-85BC-60A554EFEE94}" type="presOf" srcId="{3C142D19-5118-4803-99DC-8171CD979CE1}" destId="{1991BECF-C910-49FD-A85D-69EA3051FACA}" srcOrd="0" destOrd="0" presId="urn:microsoft.com/office/officeart/2005/8/layout/hProcess4"/>
    <dgm:cxn modelId="{8FD13318-DB2E-454C-AFBB-EA1994A91E02}" type="presOf" srcId="{41A76709-346C-4019-A42A-AD1AE080A982}" destId="{D83912E9-00B8-466C-9FC8-784E6C285A86}" srcOrd="1" destOrd="1" presId="urn:microsoft.com/office/officeart/2005/8/layout/hProcess4"/>
    <dgm:cxn modelId="{1F671EF5-8D3B-456C-90B0-8D95BE0F1167}" type="presOf" srcId="{5FC93ACD-FF73-41F6-A2D4-786C2AA97D0B}" destId="{DD6EDDE0-065D-4F97-AE4A-9FD774B5D7DC}" srcOrd="0" destOrd="0" presId="urn:microsoft.com/office/officeart/2005/8/layout/hProcess4"/>
    <dgm:cxn modelId="{B084AEDD-CF29-4030-9192-858DD68F5356}" srcId="{BA80209B-F9A6-4BD4-AA46-BCC561D219C3}" destId="{F253797E-F701-48EF-9C42-491BB061BCAC}" srcOrd="1" destOrd="0" parTransId="{493FAA31-9625-438E-8250-86ECA6980F39}" sibTransId="{0DE0A49D-5C70-4E80-8093-BD70106AD34E}"/>
    <dgm:cxn modelId="{F2A347A9-CF06-4404-A2A2-D873745E7103}" type="presOf" srcId="{0DD7EF6B-6CA8-4471-A3B0-9A6D7E01E8F4}" destId="{D83912E9-00B8-466C-9FC8-784E6C285A86}" srcOrd="1" destOrd="0" presId="urn:microsoft.com/office/officeart/2005/8/layout/hProcess4"/>
    <dgm:cxn modelId="{5AAB7B3F-B004-4226-84DF-3453022CB7A5}" type="presOf" srcId="{BA80209B-F9A6-4BD4-AA46-BCC561D219C3}" destId="{D99F9CC2-CBBC-4158-B0E0-AB07A40F033D}" srcOrd="0" destOrd="0" presId="urn:microsoft.com/office/officeart/2005/8/layout/hProcess4"/>
    <dgm:cxn modelId="{955C57E0-B6A6-42CC-B3EE-30A4088866B3}" type="presOf" srcId="{F253797E-F701-48EF-9C42-491BB061BCAC}" destId="{BFCF1318-3C2E-43D4-8EE7-A73F347CE7DA}" srcOrd="1" destOrd="1" presId="urn:microsoft.com/office/officeart/2005/8/layout/hProcess4"/>
    <dgm:cxn modelId="{5B680380-01D9-46E5-8D07-37C22594E5D6}" srcId="{5FC93ACD-FF73-41F6-A2D4-786C2AA97D0B}" destId="{BE69D149-1B09-42DC-ADD3-8FFDF2DA849C}" srcOrd="2" destOrd="0" parTransId="{84FCFCC5-1067-4A60-B22E-7A1DD5165CAD}" sibTransId="{5A568290-DF4F-4D95-BEA9-4A2C78386940}"/>
    <dgm:cxn modelId="{AEE89F2D-378D-4E92-8A7E-920A02AD3272}" type="presOf" srcId="{DEF2EB42-455C-4639-9104-74E1CC392098}" destId="{D83912E9-00B8-466C-9FC8-784E6C285A86}" srcOrd="1" destOrd="2" presId="urn:microsoft.com/office/officeart/2005/8/layout/hProcess4"/>
    <dgm:cxn modelId="{85BBB684-B936-426D-810C-101D4F53B5D4}" type="presOf" srcId="{AE1C84A6-2540-42F6-9575-A090343196C8}" destId="{197C2ADD-D2D2-4EA5-BF0D-C15A787F3FC9}" srcOrd="0" destOrd="0" presId="urn:microsoft.com/office/officeart/2005/8/layout/hProcess4"/>
    <dgm:cxn modelId="{96E4C237-1162-4BC4-93E5-924727647FB3}" srcId="{5FC93ACD-FF73-41F6-A2D4-786C2AA97D0B}" destId="{AE2FC539-A70A-4749-A8E1-AEAE6EC94C2B}" srcOrd="1" destOrd="0" parTransId="{2A4795F2-B248-43D5-B59D-3FA452BBF3EB}" sibTransId="{96124046-7C3B-42FB-9A7B-59BD79857462}"/>
    <dgm:cxn modelId="{9B285111-FFBF-4330-89D2-4C94795F8478}" srcId="{BA80209B-F9A6-4BD4-AA46-BCC561D219C3}" destId="{0C00FB1D-A272-4460-B6EF-ED0D7079E65D}" srcOrd="2" destOrd="0" parTransId="{558A62C8-EBDF-4E9C-89CC-759CEE33CED1}" sibTransId="{4C951797-7449-4D99-BE28-82E575097F94}"/>
    <dgm:cxn modelId="{7DBD53E7-0A4D-4FD0-8994-A35B30979648}" type="presOf" srcId="{0C00FB1D-A272-4460-B6EF-ED0D7079E65D}" destId="{A1ACF905-ABE2-4500-8EB2-24CB37D303AB}" srcOrd="0" destOrd="2" presId="urn:microsoft.com/office/officeart/2005/8/layout/hProcess4"/>
    <dgm:cxn modelId="{108FC44E-A3E9-4831-87B2-AF2A1F3082E3}" type="presOf" srcId="{2403A6CE-B37A-4940-9720-CFF387BDAE73}" destId="{BFCF1318-3C2E-43D4-8EE7-A73F347CE7DA}" srcOrd="1" destOrd="0" presId="urn:microsoft.com/office/officeart/2005/8/layout/hProcess4"/>
    <dgm:cxn modelId="{62A44D0E-2A55-4575-9963-14A03F59EAB7}" type="presOf" srcId="{AE2FC539-A70A-4749-A8E1-AEAE6EC94C2B}" destId="{EDB4ABBC-4CD4-4960-B47B-8A0929133E36}" srcOrd="0" destOrd="1" presId="urn:microsoft.com/office/officeart/2005/8/layout/hProcess4"/>
    <dgm:cxn modelId="{7344D1C5-1AED-4850-B41A-5DE5559A85FC}" type="presOf" srcId="{41A76709-346C-4019-A42A-AD1AE080A982}" destId="{0EA47DAF-E1FE-4632-820E-ED20E3914B42}" srcOrd="0" destOrd="1" presId="urn:microsoft.com/office/officeart/2005/8/layout/hProcess4"/>
    <dgm:cxn modelId="{D8959FF4-785A-40A8-8023-5C43AC821501}" type="presOf" srcId="{AE2FC539-A70A-4749-A8E1-AEAE6EC94C2B}" destId="{38C3C99A-53E4-4184-A1E6-7A0DFAAE4A1A}" srcOrd="1" destOrd="1" presId="urn:microsoft.com/office/officeart/2005/8/layout/hProcess4"/>
    <dgm:cxn modelId="{B57EB598-C1A6-493B-B11C-8A0077C19E96}" type="presOf" srcId="{0DD7EF6B-6CA8-4471-A3B0-9A6D7E01E8F4}" destId="{0EA47DAF-E1FE-4632-820E-ED20E3914B42}" srcOrd="0" destOrd="0" presId="urn:microsoft.com/office/officeart/2005/8/layout/hProcess4"/>
    <dgm:cxn modelId="{369ABB63-3AB6-43D2-A3D6-267A0143CA95}" type="presOf" srcId="{BE69D149-1B09-42DC-ADD3-8FFDF2DA849C}" destId="{EDB4ABBC-4CD4-4960-B47B-8A0929133E36}" srcOrd="0" destOrd="2" presId="urn:microsoft.com/office/officeart/2005/8/layout/hProcess4"/>
    <dgm:cxn modelId="{74728E8D-2849-4DC9-9DD4-8451D43E0F90}" type="presOf" srcId="{2403A6CE-B37A-4940-9720-CFF387BDAE73}" destId="{A1ACF905-ABE2-4500-8EB2-24CB37D303AB}" srcOrd="0" destOrd="0" presId="urn:microsoft.com/office/officeart/2005/8/layout/hProcess4"/>
    <dgm:cxn modelId="{DC64ABAA-645E-453D-BB49-FC720767A8FC}" type="presOf" srcId="{06243986-3F97-45C1-ADE9-B5ED74058CDC}" destId="{0D54297C-A749-488F-9C33-AF4E4EF9F0E9}" srcOrd="0" destOrd="0" presId="urn:microsoft.com/office/officeart/2005/8/layout/hProcess4"/>
    <dgm:cxn modelId="{CBA46048-037F-45A5-9C50-C602DD3757BD}" type="presOf" srcId="{9EC189EA-10E9-4763-B504-7A9814D77EBC}" destId="{DCCCDD67-39DD-4BE1-BA76-51ECA2607790}" srcOrd="0" destOrd="0" presId="urn:microsoft.com/office/officeart/2005/8/layout/hProcess4"/>
    <dgm:cxn modelId="{7BBCAD10-1D6B-4BEE-AD16-0F48517F50B1}" srcId="{9EC189EA-10E9-4763-B504-7A9814D77EBC}" destId="{5FC93ACD-FF73-41F6-A2D4-786C2AA97D0B}" srcOrd="2" destOrd="0" parTransId="{CCF79B14-2299-4188-8E07-09EF455B8838}" sibTransId="{6DD99EB3-76AF-4BB8-A11A-52AAEF1E8B93}"/>
    <dgm:cxn modelId="{F1102537-8064-443B-9085-847207B3ACC9}" srcId="{9EC189EA-10E9-4763-B504-7A9814D77EBC}" destId="{AE1C84A6-2540-42F6-9575-A090343196C8}" srcOrd="1" destOrd="0" parTransId="{424BED7F-F8F1-49E2-858D-098136D07B6D}" sibTransId="{BE45E269-0DDE-4576-9C01-1088191740FE}"/>
    <dgm:cxn modelId="{3452B16C-0359-4C95-AF63-53DE713DAF20}" type="presOf" srcId="{54B84477-E301-4C02-8F0F-AFBDC9D5151E}" destId="{4754C29C-58A4-4830-A99A-BD5D999D2A55}" srcOrd="1" destOrd="2" presId="urn:microsoft.com/office/officeart/2005/8/layout/hProcess4"/>
    <dgm:cxn modelId="{78D963BB-21EF-4D30-B30A-43A5CB64D09E}" srcId="{AE1C84A6-2540-42F6-9575-A090343196C8}" destId="{0DD7EF6B-6CA8-4471-A3B0-9A6D7E01E8F4}" srcOrd="0" destOrd="0" parTransId="{1D121BAC-E83D-4081-B514-88D6EC072C3D}" sibTransId="{3AF48AEF-048E-4022-86BD-B9026D0D5C04}"/>
    <dgm:cxn modelId="{F3B50337-8EF7-42C4-91D4-E02294946E48}" srcId="{06243986-3F97-45C1-ADE9-B5ED74058CDC}" destId="{54B84477-E301-4C02-8F0F-AFBDC9D5151E}" srcOrd="2" destOrd="0" parTransId="{58423B57-8EA1-46B3-BFDA-C3858631E544}" sibTransId="{11D28B92-C254-4AD6-83EA-BDB9E10F7A67}"/>
    <dgm:cxn modelId="{BF20F397-4395-4B68-A888-818BACC75591}" srcId="{9EC189EA-10E9-4763-B504-7A9814D77EBC}" destId="{BA80209B-F9A6-4BD4-AA46-BCC561D219C3}" srcOrd="3" destOrd="0" parTransId="{62AD3646-9815-455E-867E-741AE4576D1A}" sibTransId="{AFB0258F-C5EC-4BCF-8759-4F59CD4F46CB}"/>
    <dgm:cxn modelId="{8A0259D8-B701-4528-B1AF-607140BB5095}" srcId="{5FC93ACD-FF73-41F6-A2D4-786C2AA97D0B}" destId="{E8CFB9AF-F969-4C75-BDCF-2FBA6D34D8D5}" srcOrd="0" destOrd="0" parTransId="{E7B07C9C-93F6-4AA2-91CD-D5541D825669}" sibTransId="{B0E39FF6-2963-445E-BFD8-6E3049E1E9BB}"/>
    <dgm:cxn modelId="{5CF35945-BCF4-4393-8CEC-B942B3AAECC3}" srcId="{06243986-3F97-45C1-ADE9-B5ED74058CDC}" destId="{DC92D367-0F1A-45DA-BB46-647D40DB4BD4}" srcOrd="1" destOrd="0" parTransId="{C6EDBD57-E3FC-4F92-BDE8-B4C56F148762}" sibTransId="{4F023831-8DF2-49AA-B0B4-E11F0BEF9A60}"/>
    <dgm:cxn modelId="{623BE129-3D34-4DD2-A6AB-4905A54030FD}" srcId="{AE1C84A6-2540-42F6-9575-A090343196C8}" destId="{41A76709-346C-4019-A42A-AD1AE080A982}" srcOrd="1" destOrd="0" parTransId="{B607253D-B78F-4F69-8F85-C27AED1570A8}" sibTransId="{02A0D5AE-4461-42F3-BDBF-63AEB3804D2B}"/>
    <dgm:cxn modelId="{840C325E-DBFF-4FF9-9EB4-5C9861FBDBBA}" type="presParOf" srcId="{DCCCDD67-39DD-4BE1-BA76-51ECA2607790}" destId="{488D5146-6EB9-4243-8E6B-7376F8CB70E3}" srcOrd="0" destOrd="0" presId="urn:microsoft.com/office/officeart/2005/8/layout/hProcess4"/>
    <dgm:cxn modelId="{E02FF876-3FE6-4885-8C11-FBE6C75F09A4}" type="presParOf" srcId="{DCCCDD67-39DD-4BE1-BA76-51ECA2607790}" destId="{24DF4BEC-F4C8-4AB3-B9A9-FA462C1147F0}" srcOrd="1" destOrd="0" presId="urn:microsoft.com/office/officeart/2005/8/layout/hProcess4"/>
    <dgm:cxn modelId="{7F3758CA-3D89-4989-8B9B-527B01FFA038}" type="presParOf" srcId="{DCCCDD67-39DD-4BE1-BA76-51ECA2607790}" destId="{5CB5C1EB-81A0-4C28-8808-6325BB5F9AD8}" srcOrd="2" destOrd="0" presId="urn:microsoft.com/office/officeart/2005/8/layout/hProcess4"/>
    <dgm:cxn modelId="{84098C89-75D0-465D-A41B-D7EC376EE1ED}" type="presParOf" srcId="{5CB5C1EB-81A0-4C28-8808-6325BB5F9AD8}" destId="{3626A06F-CC29-407D-9396-348D55F5EF1A}" srcOrd="0" destOrd="0" presId="urn:microsoft.com/office/officeart/2005/8/layout/hProcess4"/>
    <dgm:cxn modelId="{FA3BE29B-BCA8-4D55-ADBA-CED2B32BCDA3}" type="presParOf" srcId="{3626A06F-CC29-407D-9396-348D55F5EF1A}" destId="{0CD4945B-2CC6-4038-9425-882A925FD368}" srcOrd="0" destOrd="0" presId="urn:microsoft.com/office/officeart/2005/8/layout/hProcess4"/>
    <dgm:cxn modelId="{B6C2B7E9-86F8-415F-BC93-C4170D682DC5}" type="presParOf" srcId="{3626A06F-CC29-407D-9396-348D55F5EF1A}" destId="{1DC3083C-6B42-4C3E-AFD8-573A5AA1C88C}" srcOrd="1" destOrd="0" presId="urn:microsoft.com/office/officeart/2005/8/layout/hProcess4"/>
    <dgm:cxn modelId="{E4BD02AA-5C87-4BBF-A66B-DBFC9B8C7769}" type="presParOf" srcId="{3626A06F-CC29-407D-9396-348D55F5EF1A}" destId="{4754C29C-58A4-4830-A99A-BD5D999D2A55}" srcOrd="2" destOrd="0" presId="urn:microsoft.com/office/officeart/2005/8/layout/hProcess4"/>
    <dgm:cxn modelId="{F512BB7A-E0AD-4F41-A0D7-12F390488200}" type="presParOf" srcId="{3626A06F-CC29-407D-9396-348D55F5EF1A}" destId="{0D54297C-A749-488F-9C33-AF4E4EF9F0E9}" srcOrd="3" destOrd="0" presId="urn:microsoft.com/office/officeart/2005/8/layout/hProcess4"/>
    <dgm:cxn modelId="{390F4DDF-C97C-45FB-A065-5876AD54B227}" type="presParOf" srcId="{3626A06F-CC29-407D-9396-348D55F5EF1A}" destId="{C1DAEEA0-7D2E-4085-ADEC-DED1A5C0EC19}" srcOrd="4" destOrd="0" presId="urn:microsoft.com/office/officeart/2005/8/layout/hProcess4"/>
    <dgm:cxn modelId="{6C8D3B71-7868-46E3-91C7-B548325AB7A1}" type="presParOf" srcId="{5CB5C1EB-81A0-4C28-8808-6325BB5F9AD8}" destId="{1991BECF-C910-49FD-A85D-69EA3051FACA}" srcOrd="1" destOrd="0" presId="urn:microsoft.com/office/officeart/2005/8/layout/hProcess4"/>
    <dgm:cxn modelId="{696D93B6-723F-4B98-A17A-AE4684D0EBAC}" type="presParOf" srcId="{5CB5C1EB-81A0-4C28-8808-6325BB5F9AD8}" destId="{C631215F-1FE1-47C8-B2C9-07FACDA79FAB}" srcOrd="2" destOrd="0" presId="urn:microsoft.com/office/officeart/2005/8/layout/hProcess4"/>
    <dgm:cxn modelId="{E7A86370-A732-45F8-BDCA-A95F8349CD8E}" type="presParOf" srcId="{C631215F-1FE1-47C8-B2C9-07FACDA79FAB}" destId="{CD9E52F0-42C1-4251-AE80-8766874A5AB1}" srcOrd="0" destOrd="0" presId="urn:microsoft.com/office/officeart/2005/8/layout/hProcess4"/>
    <dgm:cxn modelId="{EAF8D9E5-A89E-4875-9919-F61B2DEF3E3D}" type="presParOf" srcId="{C631215F-1FE1-47C8-B2C9-07FACDA79FAB}" destId="{0EA47DAF-E1FE-4632-820E-ED20E3914B42}" srcOrd="1" destOrd="0" presId="urn:microsoft.com/office/officeart/2005/8/layout/hProcess4"/>
    <dgm:cxn modelId="{E64270A7-733F-402C-915C-320C0B0A6943}" type="presParOf" srcId="{C631215F-1FE1-47C8-B2C9-07FACDA79FAB}" destId="{D83912E9-00B8-466C-9FC8-784E6C285A86}" srcOrd="2" destOrd="0" presId="urn:microsoft.com/office/officeart/2005/8/layout/hProcess4"/>
    <dgm:cxn modelId="{35B630BD-1D9C-49A5-BFDF-0A4905B7BD9D}" type="presParOf" srcId="{C631215F-1FE1-47C8-B2C9-07FACDA79FAB}" destId="{197C2ADD-D2D2-4EA5-BF0D-C15A787F3FC9}" srcOrd="3" destOrd="0" presId="urn:microsoft.com/office/officeart/2005/8/layout/hProcess4"/>
    <dgm:cxn modelId="{90E3CF1F-F1B6-44BE-8A6F-3B080007BF42}" type="presParOf" srcId="{C631215F-1FE1-47C8-B2C9-07FACDA79FAB}" destId="{07AAF0E6-E27C-493C-A58C-D9820C3E176F}" srcOrd="4" destOrd="0" presId="urn:microsoft.com/office/officeart/2005/8/layout/hProcess4"/>
    <dgm:cxn modelId="{0D90F42A-0DB1-443B-82F9-0B36CD191676}" type="presParOf" srcId="{5CB5C1EB-81A0-4C28-8808-6325BB5F9AD8}" destId="{6AD11AA9-88C5-4225-9212-B8052977E61A}" srcOrd="3" destOrd="0" presId="urn:microsoft.com/office/officeart/2005/8/layout/hProcess4"/>
    <dgm:cxn modelId="{BF62DAAA-7D9E-4B47-99B6-B4DF73CC01B2}" type="presParOf" srcId="{5CB5C1EB-81A0-4C28-8808-6325BB5F9AD8}" destId="{84E8FDC9-397C-42DF-B1BF-04CCE81E0615}" srcOrd="4" destOrd="0" presId="urn:microsoft.com/office/officeart/2005/8/layout/hProcess4"/>
    <dgm:cxn modelId="{E42E4E37-B396-4B43-8B26-B4C5651002C9}" type="presParOf" srcId="{84E8FDC9-397C-42DF-B1BF-04CCE81E0615}" destId="{BA650C8C-199B-4CAD-9199-32A6B15570B9}" srcOrd="0" destOrd="0" presId="urn:microsoft.com/office/officeart/2005/8/layout/hProcess4"/>
    <dgm:cxn modelId="{820F1379-5356-4CF4-8ECA-31C7B82D060B}" type="presParOf" srcId="{84E8FDC9-397C-42DF-B1BF-04CCE81E0615}" destId="{EDB4ABBC-4CD4-4960-B47B-8A0929133E36}" srcOrd="1" destOrd="0" presId="urn:microsoft.com/office/officeart/2005/8/layout/hProcess4"/>
    <dgm:cxn modelId="{3A92F791-C8A4-43E0-B008-B7D396F9B372}" type="presParOf" srcId="{84E8FDC9-397C-42DF-B1BF-04CCE81E0615}" destId="{38C3C99A-53E4-4184-A1E6-7A0DFAAE4A1A}" srcOrd="2" destOrd="0" presId="urn:microsoft.com/office/officeart/2005/8/layout/hProcess4"/>
    <dgm:cxn modelId="{80F18925-8E85-41EB-AB72-7BF847479C49}" type="presParOf" srcId="{84E8FDC9-397C-42DF-B1BF-04CCE81E0615}" destId="{DD6EDDE0-065D-4F97-AE4A-9FD774B5D7DC}" srcOrd="3" destOrd="0" presId="urn:microsoft.com/office/officeart/2005/8/layout/hProcess4"/>
    <dgm:cxn modelId="{8472AE36-39C5-45E7-8323-F31DC88DA942}" type="presParOf" srcId="{84E8FDC9-397C-42DF-B1BF-04CCE81E0615}" destId="{664B4C55-D18B-4C14-9C2B-86969C7BA0E0}" srcOrd="4" destOrd="0" presId="urn:microsoft.com/office/officeart/2005/8/layout/hProcess4"/>
    <dgm:cxn modelId="{FC15C505-5C97-48D8-983C-CC5A41BDF73E}" type="presParOf" srcId="{5CB5C1EB-81A0-4C28-8808-6325BB5F9AD8}" destId="{B81F8C4E-5672-4609-A66E-6BA32277DB10}" srcOrd="5" destOrd="0" presId="urn:microsoft.com/office/officeart/2005/8/layout/hProcess4"/>
    <dgm:cxn modelId="{C0D1D41E-2C47-4EDF-8511-56F64BBD6086}" type="presParOf" srcId="{5CB5C1EB-81A0-4C28-8808-6325BB5F9AD8}" destId="{55D00933-1E8A-4B51-8870-C586067C9B25}" srcOrd="6" destOrd="0" presId="urn:microsoft.com/office/officeart/2005/8/layout/hProcess4"/>
    <dgm:cxn modelId="{2AA097F4-DAA6-4C80-9327-032836183E4B}" type="presParOf" srcId="{55D00933-1E8A-4B51-8870-C586067C9B25}" destId="{76874FBC-A358-4879-B9FB-387D257576C4}" srcOrd="0" destOrd="0" presId="urn:microsoft.com/office/officeart/2005/8/layout/hProcess4"/>
    <dgm:cxn modelId="{C39D48B7-A2B1-4CC6-AE5B-0AB2D268E8D4}" type="presParOf" srcId="{55D00933-1E8A-4B51-8870-C586067C9B25}" destId="{A1ACF905-ABE2-4500-8EB2-24CB37D303AB}" srcOrd="1" destOrd="0" presId="urn:microsoft.com/office/officeart/2005/8/layout/hProcess4"/>
    <dgm:cxn modelId="{E75E4DB7-31EF-4013-8EBE-474D8E9F8620}" type="presParOf" srcId="{55D00933-1E8A-4B51-8870-C586067C9B25}" destId="{BFCF1318-3C2E-43D4-8EE7-A73F347CE7DA}" srcOrd="2" destOrd="0" presId="urn:microsoft.com/office/officeart/2005/8/layout/hProcess4"/>
    <dgm:cxn modelId="{15EAF333-2E4C-4761-BE7F-0B7581D40D8D}" type="presParOf" srcId="{55D00933-1E8A-4B51-8870-C586067C9B25}" destId="{D99F9CC2-CBBC-4158-B0E0-AB07A40F033D}" srcOrd="3" destOrd="0" presId="urn:microsoft.com/office/officeart/2005/8/layout/hProcess4"/>
    <dgm:cxn modelId="{53ACF7D3-13FB-4C97-8DBC-C3222EB498CA}" type="presParOf" srcId="{55D00933-1E8A-4B51-8870-C586067C9B25}" destId="{C5D093E3-731B-4EA4-B256-5A5914BC7F9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3083C-6B42-4C3E-AFD8-573A5AA1C88C}">
      <dsp:nvSpPr>
        <dsp:cNvPr id="0" name=""/>
        <dsp:cNvSpPr/>
      </dsp:nvSpPr>
      <dsp:spPr>
        <a:xfrm>
          <a:off x="4087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Search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Browse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Filter</a:t>
          </a:r>
          <a:endParaRPr lang="en-US" sz="2600" kern="1200" dirty="0"/>
        </a:p>
      </dsp:txBody>
      <dsp:txXfrm>
        <a:off x="44943" y="1280536"/>
        <a:ext cx="2070762" cy="1313198"/>
      </dsp:txXfrm>
    </dsp:sp>
    <dsp:sp modelId="{1991BECF-C910-49FD-A85D-69EA3051FACA}">
      <dsp:nvSpPr>
        <dsp:cNvPr id="0" name=""/>
        <dsp:cNvSpPr/>
      </dsp:nvSpPr>
      <dsp:spPr>
        <a:xfrm>
          <a:off x="1180200" y="1542118"/>
          <a:ext cx="2551635" cy="2551635"/>
        </a:xfrm>
        <a:prstGeom prst="leftCircularArrow">
          <a:avLst>
            <a:gd name="adj1" fmla="val 3846"/>
            <a:gd name="adj2" fmla="val 481243"/>
            <a:gd name="adj3" fmla="val 2256753"/>
            <a:gd name="adj4" fmla="val 9024489"/>
            <a:gd name="adj5" fmla="val 448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4297C-A749-488F-9C33-AF4E4EF9F0E9}">
      <dsp:nvSpPr>
        <dsp:cNvPr id="0" name=""/>
        <dsp:cNvSpPr/>
      </dsp:nvSpPr>
      <dsp:spPr>
        <a:xfrm>
          <a:off x="482415" y="2634591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Discover</a:t>
          </a:r>
          <a:endParaRPr lang="en-US" sz="2900" kern="1200" dirty="0"/>
        </a:p>
      </dsp:txBody>
      <dsp:txXfrm>
        <a:off x="504700" y="2656876"/>
        <a:ext cx="1868740" cy="716290"/>
      </dsp:txXfrm>
    </dsp:sp>
    <dsp:sp modelId="{0EA47DAF-E1FE-4632-820E-ED20E3914B42}">
      <dsp:nvSpPr>
        <dsp:cNvPr id="0" name=""/>
        <dsp:cNvSpPr/>
      </dsp:nvSpPr>
      <dsp:spPr>
        <a:xfrm>
          <a:off x="2863098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Metadata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Experts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Context</a:t>
          </a:r>
          <a:endParaRPr lang="en-US" sz="2600" kern="1200" dirty="0"/>
        </a:p>
      </dsp:txBody>
      <dsp:txXfrm>
        <a:off x="2903954" y="1660966"/>
        <a:ext cx="2070762" cy="1313198"/>
      </dsp:txXfrm>
    </dsp:sp>
    <dsp:sp modelId="{6AD11AA9-88C5-4225-9212-B8052977E61A}">
      <dsp:nvSpPr>
        <dsp:cNvPr id="0" name=""/>
        <dsp:cNvSpPr/>
      </dsp:nvSpPr>
      <dsp:spPr>
        <a:xfrm>
          <a:off x="4021274" y="91338"/>
          <a:ext cx="2826674" cy="2826674"/>
        </a:xfrm>
        <a:prstGeom prst="circularArrow">
          <a:avLst>
            <a:gd name="adj1" fmla="val 3472"/>
            <a:gd name="adj2" fmla="val 430538"/>
            <a:gd name="adj3" fmla="val 19393952"/>
            <a:gd name="adj4" fmla="val 12575511"/>
            <a:gd name="adj5" fmla="val 4051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C2ADD-D2D2-4EA5-BF0D-C15A787F3FC9}">
      <dsp:nvSpPr>
        <dsp:cNvPr id="0" name=""/>
        <dsp:cNvSpPr/>
      </dsp:nvSpPr>
      <dsp:spPr>
        <a:xfrm>
          <a:off x="3341426" y="859250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Understand</a:t>
          </a:r>
          <a:endParaRPr lang="en-US" sz="2900" kern="1200" dirty="0"/>
        </a:p>
      </dsp:txBody>
      <dsp:txXfrm>
        <a:off x="3363711" y="881535"/>
        <a:ext cx="1868740" cy="716290"/>
      </dsp:txXfrm>
    </dsp:sp>
    <dsp:sp modelId="{EDB4ABBC-4CD4-4960-B47B-8A0929133E36}">
      <dsp:nvSpPr>
        <dsp:cNvPr id="0" name=""/>
        <dsp:cNvSpPr/>
      </dsp:nvSpPr>
      <dsp:spPr>
        <a:xfrm>
          <a:off x="5722110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Your data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Your tools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Your way</a:t>
          </a:r>
          <a:endParaRPr lang="en-US" sz="2600" kern="1200" dirty="0"/>
        </a:p>
      </dsp:txBody>
      <dsp:txXfrm>
        <a:off x="5762966" y="1280536"/>
        <a:ext cx="2070762" cy="1313198"/>
      </dsp:txXfrm>
    </dsp:sp>
    <dsp:sp modelId="{B81F8C4E-5672-4609-A66E-6BA32277DB10}">
      <dsp:nvSpPr>
        <dsp:cNvPr id="0" name=""/>
        <dsp:cNvSpPr/>
      </dsp:nvSpPr>
      <dsp:spPr>
        <a:xfrm>
          <a:off x="6898223" y="1542118"/>
          <a:ext cx="2551635" cy="2551635"/>
        </a:xfrm>
        <a:prstGeom prst="leftCircularArrow">
          <a:avLst>
            <a:gd name="adj1" fmla="val 3846"/>
            <a:gd name="adj2" fmla="val 481243"/>
            <a:gd name="adj3" fmla="val 2256753"/>
            <a:gd name="adj4" fmla="val 9024489"/>
            <a:gd name="adj5" fmla="val 4488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EDDE0-065D-4F97-AE4A-9FD774B5D7DC}">
      <dsp:nvSpPr>
        <dsp:cNvPr id="0" name=""/>
        <dsp:cNvSpPr/>
      </dsp:nvSpPr>
      <dsp:spPr>
        <a:xfrm>
          <a:off x="6200437" y="2634591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Consume</a:t>
          </a:r>
          <a:endParaRPr lang="en-US" sz="2900" kern="1200" dirty="0"/>
        </a:p>
      </dsp:txBody>
      <dsp:txXfrm>
        <a:off x="6222722" y="2656876"/>
        <a:ext cx="1868740" cy="716290"/>
      </dsp:txXfrm>
    </dsp:sp>
    <dsp:sp modelId="{A1ACF905-ABE2-4500-8EB2-24CB37D303AB}">
      <dsp:nvSpPr>
        <dsp:cNvPr id="0" name=""/>
        <dsp:cNvSpPr/>
      </dsp:nvSpPr>
      <dsp:spPr>
        <a:xfrm>
          <a:off x="8581121" y="1239680"/>
          <a:ext cx="2152474" cy="1775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Tag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Document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Publish</a:t>
          </a:r>
          <a:endParaRPr lang="en-US" sz="2600" kern="1200" dirty="0"/>
        </a:p>
      </dsp:txBody>
      <dsp:txXfrm>
        <a:off x="8621977" y="1660966"/>
        <a:ext cx="2070762" cy="1313198"/>
      </dsp:txXfrm>
    </dsp:sp>
    <dsp:sp modelId="{D99F9CC2-CBBC-4158-B0E0-AB07A40F033D}">
      <dsp:nvSpPr>
        <dsp:cNvPr id="0" name=""/>
        <dsp:cNvSpPr/>
      </dsp:nvSpPr>
      <dsp:spPr>
        <a:xfrm>
          <a:off x="9059449" y="859250"/>
          <a:ext cx="1913310" cy="760860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Contribute</a:t>
          </a:r>
          <a:endParaRPr lang="en-US" sz="2900" kern="1200" dirty="0"/>
        </a:p>
      </dsp:txBody>
      <dsp:txXfrm>
        <a:off x="9081734" y="881535"/>
        <a:ext cx="1868740" cy="716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B6835-F53E-49B8-ABB9-25C463C093E6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AF829-4C55-4257-8C8F-3F19B75D9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</a:t>
            </a:r>
            <a:r>
              <a:rPr lang="en-US" baseline="0" dirty="0" smtClean="0"/>
              <a:t> slide as a general introduction to the business benefits of Azure Data Catalog. This helps your audience quickly see the benefits of Data Catalog.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to list your project goals.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2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 to end your</a:t>
            </a:r>
            <a:r>
              <a:rPr lang="en-US" baseline="0" dirty="0" smtClean="0"/>
              <a:t> training with action items.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</a:t>
            </a:r>
            <a:r>
              <a:rPr lang="en-US" baseline="0" smtClean="0"/>
              <a:t>each .pilot </a:t>
            </a:r>
            <a:r>
              <a:rPr lang="en-US" baseline="0" dirty="0" smtClean="0"/>
              <a:t>team member needs to register or annotate at least one data source they </a:t>
            </a:r>
            <a:r>
              <a:rPr lang="en-US" baseline="0" smtClean="0"/>
              <a:t>have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0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this slide,</a:t>
            </a:r>
            <a:r>
              <a:rPr lang="en-US" baseline="0" dirty="0" smtClean="0"/>
              <a:t> along with your knowledge of Data Catalog, to discuss what Azure Data Catalog is. To learn more about what is Azure Data Catalog, see https://azure.microsoft.com/en-us/documentation/articles/data-catalog-what-is-data-catalog.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3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some talking points: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Catalog enables us to get the most value from our existing information assets.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assets are easily discoverable and understandable by the users who need the data.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data that matches your needs, and understand the data to evaluate its fitness for purpose.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Consume that data by opening the data source in your tool of choice.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contribute to the catalog, by tagging, documenting, and annotating data sources.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sources can be understood, and consumed by the community of Data Catalog users.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5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/>
              <a:t>Here are some talking points: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smtClean="0"/>
              <a:t>Publish</a:t>
            </a:r>
            <a:r>
              <a:rPr lang="en-US" b="0" baseline="0" dirty="0" smtClean="0"/>
              <a:t> - </a:t>
            </a:r>
            <a:r>
              <a:rPr lang="en-US" b="1" dirty="0" smtClean="0"/>
              <a:t>Registration</a:t>
            </a:r>
            <a:r>
              <a:rPr lang="en-US" dirty="0" smtClean="0"/>
              <a:t> stores key information (metadata) about the data source– such as names, types of data, and location of data – in the catalog.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Enrich - </a:t>
            </a:r>
            <a:r>
              <a:rPr lang="en-US" b="1" dirty="0" smtClean="0"/>
              <a:t>Annotations</a:t>
            </a:r>
            <a:r>
              <a:rPr lang="en-US" dirty="0" smtClean="0"/>
              <a:t> enhance information about data 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Discover</a:t>
            </a:r>
            <a:r>
              <a:rPr lang="en-US" baseline="0" dirty="0" smtClean="0"/>
              <a:t> - Data Catalog has multiple ways to </a:t>
            </a:r>
            <a:r>
              <a:rPr lang="en-US" b="1" baseline="0" dirty="0" smtClean="0"/>
              <a:t>Search</a:t>
            </a:r>
            <a:r>
              <a:rPr lang="en-US" baseline="0" dirty="0" smtClean="0"/>
              <a:t> data assets.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Register. 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You might want to mention: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The actual data remains securely stored in the data 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Search.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dirty="0" smtClean="0"/>
              <a:t>Here are some talking points: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key aspect of data discovery is the ability to search for data sources.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 Catalog has a powerful search syntax that enables you to easily build queries that return the data you need.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Browse</a:t>
            </a:r>
            <a:r>
              <a:rPr lang="en-US" baseline="0" dirty="0" smtClean="0"/>
              <a:t> </a:t>
            </a:r>
            <a:r>
              <a:rPr lang="en-US" dirty="0" smtClean="0"/>
              <a:t>data sources in card view or in a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Learn more about Data Catalog Search syntax</a:t>
            </a:r>
            <a:r>
              <a:rPr lang="en-US" baseline="0" dirty="0" smtClean="0"/>
              <a:t> (</a:t>
            </a:r>
            <a:r>
              <a:rPr lang="en-US" dirty="0" smtClean="0"/>
              <a:t>https://msdn.microsoft.com/library/azure/mt267594.aspx).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this slide to illustrate that with Azure Data Catalog</a:t>
            </a:r>
            <a:r>
              <a:rPr lang="en-US" baseline="0" dirty="0" smtClean="0"/>
              <a:t> you have various search options.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68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Annotate.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59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Use this slide to</a:t>
            </a:r>
            <a:r>
              <a:rPr lang="en-US" baseline="0" dirty="0" smtClean="0"/>
              <a:t> discuss how to </a:t>
            </a:r>
            <a:r>
              <a:rPr lang="en-US" dirty="0" smtClean="0"/>
              <a:t>Crowdsourcing</a:t>
            </a:r>
            <a:r>
              <a:rPr lang="en-US" baseline="0" dirty="0" smtClean="0"/>
              <a:t>. 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1AF829-4C55-4257-8C8F-3F19B75D9D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2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Bulleted Text Ligh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8" y="291103"/>
            <a:ext cx="11653834" cy="896518"/>
          </a:xfrm>
        </p:spPr>
        <p:txBody>
          <a:bodyPr/>
          <a:lstStyle>
            <a:lvl1pPr>
              <a:defRPr sz="5686">
                <a:gradFill>
                  <a:gsLst>
                    <a:gs pos="6195">
                      <a:schemeClr val="tx1"/>
                    </a:gs>
                    <a:gs pos="26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69239" y="1663938"/>
            <a:ext cx="10757098" cy="4902995"/>
          </a:xfrm>
        </p:spPr>
        <p:txBody>
          <a:bodyPr/>
          <a:lstStyle>
            <a:lvl1pPr>
              <a:defRPr sz="254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  <a:lvl2pPr>
              <a:defRPr sz="2353"/>
            </a:lvl2pPr>
            <a:lvl3pPr>
              <a:defRPr sz="1961"/>
            </a:lvl3pPr>
            <a:lvl4pPr>
              <a:defRPr sz="1765"/>
            </a:lvl4pPr>
            <a:lvl5pPr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34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 smtClean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33132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3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9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8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4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DEFC4-1645-4AFB-8824-33073C3617C7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D438-2749-4786-BEE6-C34A9FD2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documentation/articles/data-catalog-get-started#exercise-5-crowdsourcing-metadata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ata-catalo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data-catalog-get-started/#exercise-2-registering-data-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documentation/articles/data-catalog-get-started#exercise-3-discovering-registered-data-asse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documentation/articles/data-catalog-get-started#exercise-4-annotating-registered-data-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Azure Data Catalog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8920"/>
          </a:xfrm>
        </p:spPr>
        <p:txBody>
          <a:bodyPr/>
          <a:lstStyle/>
          <a:p>
            <a:r>
              <a:rPr lang="en-US" dirty="0" smtClean="0"/>
              <a:t>Pilot project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rowd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" y="1605722"/>
            <a:ext cx="5337258" cy="5005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/>
              <a:t>Crowdsourcing metadata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>
                <a:solidFill>
                  <a:srgbClr val="17489E"/>
                </a:solidFill>
              </a:rPr>
              <a:t>Crowdsource</a:t>
            </a:r>
            <a:endParaRPr lang="en-US" sz="8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7110663" y="3460173"/>
            <a:ext cx="4703800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hlinkClick r:id="rId4"/>
              </a:rPr>
              <a:t>Crowdsource data sources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084856"/>
            <a:ext cx="11720944" cy="1932709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sz="2400" dirty="0"/>
              <a:t>Crowdsourcing allows any experienced user (or subject matter expert) to add tags, descriptions, and other information.</a:t>
            </a:r>
          </a:p>
          <a:p>
            <a:pPr lvl="0"/>
            <a:r>
              <a:rPr lang="en-US" sz="2400" dirty="0" smtClean="0"/>
              <a:t>We can </a:t>
            </a:r>
            <a:r>
              <a:rPr lang="en-US" sz="2400" dirty="0"/>
              <a:t>capture knowledge about data sources in a central location.</a:t>
            </a:r>
          </a:p>
          <a:p>
            <a:pPr lvl="0"/>
            <a:r>
              <a:rPr lang="en-US" sz="2400" dirty="0" smtClean="0"/>
              <a:t>Experts </a:t>
            </a:r>
            <a:r>
              <a:rPr lang="en-US" sz="2400" dirty="0"/>
              <a:t>can add the intent </a:t>
            </a:r>
            <a:r>
              <a:rPr lang="en-US" sz="2400" dirty="0" smtClean="0"/>
              <a:t>which </a:t>
            </a:r>
            <a:r>
              <a:rPr lang="en-US" sz="2400" dirty="0"/>
              <a:t>adds business context to </a:t>
            </a:r>
            <a:r>
              <a:rPr lang="en-US" sz="2400" dirty="0" smtClean="0"/>
              <a:t>data sources.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317319" y="5534527"/>
            <a:ext cx="1498070" cy="338502"/>
          </a:xfrm>
          <a:prstGeom prst="wedgeRectCallout">
            <a:avLst>
              <a:gd name="adj1" fmla="val -36424"/>
              <a:gd name="adj2" fmla="val 786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Expert 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097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Data Catalog is a fully managed service in Azure and an enterprise-wide metadata catalog that enables self-service data source discovery.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Data Catalog, you register, discover, annotate, and connect to data assets.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Catalog is designed to manage disparate information assets to make them easy to find, enabling </a:t>
            </a:r>
            <a:r>
              <a:rPr lang="en-US" dirty="0" smtClean="0"/>
              <a:t>you </a:t>
            </a:r>
            <a:r>
              <a:rPr lang="en-US" dirty="0"/>
              <a:t>to understand </a:t>
            </a:r>
            <a:r>
              <a:rPr lang="en-US" dirty="0" smtClean="0"/>
              <a:t>data </a:t>
            </a:r>
            <a:r>
              <a:rPr lang="en-US" dirty="0"/>
              <a:t>assets </a:t>
            </a:r>
            <a:r>
              <a:rPr lang="en-US" dirty="0" smtClean="0"/>
              <a:t>you </a:t>
            </a:r>
            <a:r>
              <a:rPr lang="en-US" dirty="0"/>
              <a:t>find, and to connect to these data assets, reducing time to insight and increasing the value organizations.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learn more, see </a:t>
            </a:r>
            <a:r>
              <a:rPr lang="en-US" u="sng" dirty="0">
                <a:hlinkClick r:id="rId2"/>
              </a:rPr>
              <a:t>Microsoft Azure Data Catalog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Pilot team member expectations</a:t>
            </a:r>
          </a:p>
          <a:p>
            <a:r>
              <a:rPr lang="en-US" dirty="0" smtClean="0"/>
              <a:t>Pilot </a:t>
            </a:r>
            <a:r>
              <a:rPr lang="en-US" dirty="0"/>
              <a:t>participant </a:t>
            </a:r>
            <a:r>
              <a:rPr lang="en-US" dirty="0" smtClean="0"/>
              <a:t>homework</a:t>
            </a:r>
          </a:p>
          <a:p>
            <a:r>
              <a:rPr lang="en-US" dirty="0" smtClean="0"/>
              <a:t>Schedule for reviewing data source annotations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0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75" y="4676775"/>
            <a:ext cx="4543425" cy="2181225"/>
          </a:xfrm>
          <a:prstGeom prst="rect">
            <a:avLst/>
          </a:prstGeom>
        </p:spPr>
      </p:pic>
      <p:sp>
        <p:nvSpPr>
          <p:cNvPr id="66" name="Freeform 12"/>
          <p:cNvSpPr>
            <a:spLocks/>
          </p:cNvSpPr>
          <p:nvPr/>
        </p:nvSpPr>
        <p:spPr bwMode="auto">
          <a:xfrm>
            <a:off x="11356264" y="5012790"/>
            <a:ext cx="573915" cy="381406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>
            <a:off x="11522470" y="4970476"/>
            <a:ext cx="477661" cy="314028"/>
          </a:xfrm>
          <a:custGeom>
            <a:avLst/>
            <a:gdLst>
              <a:gd name="T0" fmla="*/ 18 w 113"/>
              <a:gd name="T1" fmla="*/ 32 h 74"/>
              <a:gd name="T2" fmla="*/ 18 w 113"/>
              <a:gd name="T3" fmla="*/ 31 h 74"/>
              <a:gd name="T4" fmla="*/ 50 w 113"/>
              <a:gd name="T5" fmla="*/ 0 h 74"/>
              <a:gd name="T6" fmla="*/ 76 w 113"/>
              <a:gd name="T7" fmla="*/ 14 h 74"/>
              <a:gd name="T8" fmla="*/ 84 w 113"/>
              <a:gd name="T9" fmla="*/ 11 h 74"/>
              <a:gd name="T10" fmla="*/ 94 w 113"/>
              <a:gd name="T11" fmla="*/ 14 h 74"/>
              <a:gd name="T12" fmla="*/ 102 w 113"/>
              <a:gd name="T13" fmla="*/ 29 h 74"/>
              <a:gd name="T14" fmla="*/ 113 w 113"/>
              <a:gd name="T15" fmla="*/ 49 h 74"/>
              <a:gd name="T16" fmla="*/ 91 w 113"/>
              <a:gd name="T17" fmla="*/ 74 h 74"/>
              <a:gd name="T18" fmla="*/ 89 w 113"/>
              <a:gd name="T19" fmla="*/ 74 h 74"/>
              <a:gd name="T20" fmla="*/ 86 w 113"/>
              <a:gd name="T21" fmla="*/ 74 h 74"/>
              <a:gd name="T22" fmla="*/ 35 w 113"/>
              <a:gd name="T23" fmla="*/ 74 h 74"/>
              <a:gd name="T24" fmla="*/ 34 w 113"/>
              <a:gd name="T25" fmla="*/ 74 h 74"/>
              <a:gd name="T26" fmla="*/ 33 w 113"/>
              <a:gd name="T27" fmla="*/ 74 h 74"/>
              <a:gd name="T28" fmla="*/ 29 w 113"/>
              <a:gd name="T29" fmla="*/ 74 h 74"/>
              <a:gd name="T30" fmla="*/ 21 w 113"/>
              <a:gd name="T31" fmla="*/ 74 h 74"/>
              <a:gd name="T32" fmla="*/ 0 w 113"/>
              <a:gd name="T33" fmla="*/ 53 h 74"/>
              <a:gd name="T34" fmla="*/ 18 w 113"/>
              <a:gd name="T35" fmla="*/ 3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74">
                <a:moveTo>
                  <a:pt x="18" y="32"/>
                </a:moveTo>
                <a:cubicBezTo>
                  <a:pt x="18" y="32"/>
                  <a:pt x="18" y="31"/>
                  <a:pt x="18" y="31"/>
                </a:cubicBezTo>
                <a:cubicBezTo>
                  <a:pt x="18" y="14"/>
                  <a:pt x="32" y="0"/>
                  <a:pt x="50" y="0"/>
                </a:cubicBezTo>
                <a:cubicBezTo>
                  <a:pt x="60" y="0"/>
                  <a:pt x="70" y="5"/>
                  <a:pt x="76" y="14"/>
                </a:cubicBezTo>
                <a:cubicBezTo>
                  <a:pt x="78" y="12"/>
                  <a:pt x="81" y="11"/>
                  <a:pt x="84" y="11"/>
                </a:cubicBezTo>
                <a:cubicBezTo>
                  <a:pt x="88" y="11"/>
                  <a:pt x="91" y="12"/>
                  <a:pt x="94" y="14"/>
                </a:cubicBezTo>
                <a:cubicBezTo>
                  <a:pt x="99" y="18"/>
                  <a:pt x="102" y="23"/>
                  <a:pt x="102" y="29"/>
                </a:cubicBezTo>
                <a:cubicBezTo>
                  <a:pt x="109" y="33"/>
                  <a:pt x="113" y="41"/>
                  <a:pt x="113" y="49"/>
                </a:cubicBezTo>
                <a:cubicBezTo>
                  <a:pt x="113" y="62"/>
                  <a:pt x="104" y="72"/>
                  <a:pt x="91" y="74"/>
                </a:cubicBezTo>
                <a:cubicBezTo>
                  <a:pt x="91" y="74"/>
                  <a:pt x="90" y="74"/>
                  <a:pt x="89" y="74"/>
                </a:cubicBezTo>
                <a:cubicBezTo>
                  <a:pt x="88" y="74"/>
                  <a:pt x="87" y="74"/>
                  <a:pt x="86" y="74"/>
                </a:cubicBezTo>
                <a:cubicBezTo>
                  <a:pt x="75" y="74"/>
                  <a:pt x="48" y="74"/>
                  <a:pt x="35" y="74"/>
                </a:cubicBezTo>
                <a:cubicBezTo>
                  <a:pt x="35" y="74"/>
                  <a:pt x="35" y="74"/>
                  <a:pt x="34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74"/>
                  <a:pt x="31" y="74"/>
                  <a:pt x="29" y="74"/>
                </a:cubicBezTo>
                <a:cubicBezTo>
                  <a:pt x="21" y="74"/>
                  <a:pt x="21" y="74"/>
                  <a:pt x="21" y="74"/>
                </a:cubicBezTo>
                <a:cubicBezTo>
                  <a:pt x="10" y="73"/>
                  <a:pt x="0" y="64"/>
                  <a:pt x="0" y="53"/>
                </a:cubicBezTo>
                <a:cubicBezTo>
                  <a:pt x="0" y="42"/>
                  <a:pt x="8" y="34"/>
                  <a:pt x="18" y="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9" name="Freeform 13"/>
          <p:cNvSpPr>
            <a:spLocks/>
          </p:cNvSpPr>
          <p:nvPr/>
        </p:nvSpPr>
        <p:spPr bwMode="auto">
          <a:xfrm>
            <a:off x="10623196" y="4195069"/>
            <a:ext cx="772546" cy="481706"/>
          </a:xfrm>
          <a:custGeom>
            <a:avLst/>
            <a:gdLst>
              <a:gd name="T0" fmla="*/ 18 w 113"/>
              <a:gd name="T1" fmla="*/ 32 h 74"/>
              <a:gd name="T2" fmla="*/ 18 w 113"/>
              <a:gd name="T3" fmla="*/ 31 h 74"/>
              <a:gd name="T4" fmla="*/ 50 w 113"/>
              <a:gd name="T5" fmla="*/ 0 h 74"/>
              <a:gd name="T6" fmla="*/ 76 w 113"/>
              <a:gd name="T7" fmla="*/ 14 h 74"/>
              <a:gd name="T8" fmla="*/ 84 w 113"/>
              <a:gd name="T9" fmla="*/ 11 h 74"/>
              <a:gd name="T10" fmla="*/ 94 w 113"/>
              <a:gd name="T11" fmla="*/ 14 h 74"/>
              <a:gd name="T12" fmla="*/ 102 w 113"/>
              <a:gd name="T13" fmla="*/ 29 h 74"/>
              <a:gd name="T14" fmla="*/ 113 w 113"/>
              <a:gd name="T15" fmla="*/ 49 h 74"/>
              <a:gd name="T16" fmla="*/ 91 w 113"/>
              <a:gd name="T17" fmla="*/ 74 h 74"/>
              <a:gd name="T18" fmla="*/ 89 w 113"/>
              <a:gd name="T19" fmla="*/ 74 h 74"/>
              <a:gd name="T20" fmla="*/ 86 w 113"/>
              <a:gd name="T21" fmla="*/ 74 h 74"/>
              <a:gd name="T22" fmla="*/ 35 w 113"/>
              <a:gd name="T23" fmla="*/ 74 h 74"/>
              <a:gd name="T24" fmla="*/ 34 w 113"/>
              <a:gd name="T25" fmla="*/ 74 h 74"/>
              <a:gd name="T26" fmla="*/ 33 w 113"/>
              <a:gd name="T27" fmla="*/ 74 h 74"/>
              <a:gd name="T28" fmla="*/ 29 w 113"/>
              <a:gd name="T29" fmla="*/ 74 h 74"/>
              <a:gd name="T30" fmla="*/ 21 w 113"/>
              <a:gd name="T31" fmla="*/ 74 h 74"/>
              <a:gd name="T32" fmla="*/ 0 w 113"/>
              <a:gd name="T33" fmla="*/ 53 h 74"/>
              <a:gd name="T34" fmla="*/ 18 w 113"/>
              <a:gd name="T35" fmla="*/ 32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3" h="74">
                <a:moveTo>
                  <a:pt x="18" y="32"/>
                </a:moveTo>
                <a:cubicBezTo>
                  <a:pt x="18" y="32"/>
                  <a:pt x="18" y="31"/>
                  <a:pt x="18" y="31"/>
                </a:cubicBezTo>
                <a:cubicBezTo>
                  <a:pt x="18" y="14"/>
                  <a:pt x="32" y="0"/>
                  <a:pt x="50" y="0"/>
                </a:cubicBezTo>
                <a:cubicBezTo>
                  <a:pt x="60" y="0"/>
                  <a:pt x="70" y="5"/>
                  <a:pt x="76" y="14"/>
                </a:cubicBezTo>
                <a:cubicBezTo>
                  <a:pt x="78" y="12"/>
                  <a:pt x="81" y="11"/>
                  <a:pt x="84" y="11"/>
                </a:cubicBezTo>
                <a:cubicBezTo>
                  <a:pt x="88" y="11"/>
                  <a:pt x="91" y="12"/>
                  <a:pt x="94" y="14"/>
                </a:cubicBezTo>
                <a:cubicBezTo>
                  <a:pt x="99" y="18"/>
                  <a:pt x="102" y="23"/>
                  <a:pt x="102" y="29"/>
                </a:cubicBezTo>
                <a:cubicBezTo>
                  <a:pt x="109" y="33"/>
                  <a:pt x="113" y="41"/>
                  <a:pt x="113" y="49"/>
                </a:cubicBezTo>
                <a:cubicBezTo>
                  <a:pt x="113" y="62"/>
                  <a:pt x="104" y="72"/>
                  <a:pt x="91" y="74"/>
                </a:cubicBezTo>
                <a:cubicBezTo>
                  <a:pt x="91" y="74"/>
                  <a:pt x="90" y="74"/>
                  <a:pt x="89" y="74"/>
                </a:cubicBezTo>
                <a:cubicBezTo>
                  <a:pt x="88" y="74"/>
                  <a:pt x="87" y="74"/>
                  <a:pt x="86" y="74"/>
                </a:cubicBezTo>
                <a:cubicBezTo>
                  <a:pt x="75" y="74"/>
                  <a:pt x="48" y="74"/>
                  <a:pt x="35" y="74"/>
                </a:cubicBezTo>
                <a:cubicBezTo>
                  <a:pt x="35" y="74"/>
                  <a:pt x="35" y="74"/>
                  <a:pt x="34" y="74"/>
                </a:cubicBezTo>
                <a:cubicBezTo>
                  <a:pt x="33" y="74"/>
                  <a:pt x="33" y="74"/>
                  <a:pt x="33" y="74"/>
                </a:cubicBezTo>
                <a:cubicBezTo>
                  <a:pt x="33" y="74"/>
                  <a:pt x="31" y="74"/>
                  <a:pt x="29" y="74"/>
                </a:cubicBezTo>
                <a:cubicBezTo>
                  <a:pt x="21" y="74"/>
                  <a:pt x="21" y="74"/>
                  <a:pt x="21" y="74"/>
                </a:cubicBezTo>
                <a:cubicBezTo>
                  <a:pt x="10" y="73"/>
                  <a:pt x="0" y="64"/>
                  <a:pt x="0" y="53"/>
                </a:cubicBezTo>
                <a:cubicBezTo>
                  <a:pt x="0" y="42"/>
                  <a:pt x="8" y="34"/>
                  <a:pt x="18" y="3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Freeform 12"/>
          <p:cNvSpPr>
            <a:spLocks/>
          </p:cNvSpPr>
          <p:nvPr/>
        </p:nvSpPr>
        <p:spPr bwMode="auto">
          <a:xfrm>
            <a:off x="10857737" y="4479599"/>
            <a:ext cx="573915" cy="381406"/>
          </a:xfrm>
          <a:custGeom>
            <a:avLst/>
            <a:gdLst>
              <a:gd name="T0" fmla="*/ 22 w 136"/>
              <a:gd name="T1" fmla="*/ 39 h 90"/>
              <a:gd name="T2" fmla="*/ 22 w 136"/>
              <a:gd name="T3" fmla="*/ 38 h 90"/>
              <a:gd name="T4" fmla="*/ 59 w 136"/>
              <a:gd name="T5" fmla="*/ 0 h 90"/>
              <a:gd name="T6" fmla="*/ 91 w 136"/>
              <a:gd name="T7" fmla="*/ 17 h 90"/>
              <a:gd name="T8" fmla="*/ 101 w 136"/>
              <a:gd name="T9" fmla="*/ 14 h 90"/>
              <a:gd name="T10" fmla="*/ 113 w 136"/>
              <a:gd name="T11" fmla="*/ 18 h 90"/>
              <a:gd name="T12" fmla="*/ 123 w 136"/>
              <a:gd name="T13" fmla="*/ 35 h 90"/>
              <a:gd name="T14" fmla="*/ 136 w 136"/>
              <a:gd name="T15" fmla="*/ 60 h 90"/>
              <a:gd name="T16" fmla="*/ 110 w 136"/>
              <a:gd name="T17" fmla="*/ 90 h 90"/>
              <a:gd name="T18" fmla="*/ 107 w 136"/>
              <a:gd name="T19" fmla="*/ 90 h 90"/>
              <a:gd name="T20" fmla="*/ 104 w 136"/>
              <a:gd name="T21" fmla="*/ 90 h 90"/>
              <a:gd name="T22" fmla="*/ 42 w 136"/>
              <a:gd name="T23" fmla="*/ 90 h 90"/>
              <a:gd name="T24" fmla="*/ 41 w 136"/>
              <a:gd name="T25" fmla="*/ 90 h 90"/>
              <a:gd name="T26" fmla="*/ 39 w 136"/>
              <a:gd name="T27" fmla="*/ 90 h 90"/>
              <a:gd name="T28" fmla="*/ 35 w 136"/>
              <a:gd name="T29" fmla="*/ 90 h 90"/>
              <a:gd name="T30" fmla="*/ 25 w 136"/>
              <a:gd name="T31" fmla="*/ 90 h 90"/>
              <a:gd name="T32" fmla="*/ 0 w 136"/>
              <a:gd name="T33" fmla="*/ 64 h 90"/>
              <a:gd name="T34" fmla="*/ 22 w 136"/>
              <a:gd name="T35" fmla="*/ 3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6" h="90">
                <a:moveTo>
                  <a:pt x="22" y="39"/>
                </a:moveTo>
                <a:cubicBezTo>
                  <a:pt x="22" y="39"/>
                  <a:pt x="22" y="38"/>
                  <a:pt x="22" y="38"/>
                </a:cubicBezTo>
                <a:cubicBezTo>
                  <a:pt x="22" y="17"/>
                  <a:pt x="38" y="0"/>
                  <a:pt x="59" y="0"/>
                </a:cubicBezTo>
                <a:cubicBezTo>
                  <a:pt x="72" y="0"/>
                  <a:pt x="84" y="7"/>
                  <a:pt x="91" y="17"/>
                </a:cubicBezTo>
                <a:cubicBezTo>
                  <a:pt x="94" y="15"/>
                  <a:pt x="97" y="14"/>
                  <a:pt x="101" y="14"/>
                </a:cubicBezTo>
                <a:cubicBezTo>
                  <a:pt x="106" y="14"/>
                  <a:pt x="110" y="16"/>
                  <a:pt x="113" y="18"/>
                </a:cubicBezTo>
                <a:cubicBezTo>
                  <a:pt x="119" y="22"/>
                  <a:pt x="123" y="28"/>
                  <a:pt x="123" y="35"/>
                </a:cubicBezTo>
                <a:cubicBezTo>
                  <a:pt x="131" y="41"/>
                  <a:pt x="136" y="50"/>
                  <a:pt x="136" y="60"/>
                </a:cubicBezTo>
                <a:cubicBezTo>
                  <a:pt x="136" y="75"/>
                  <a:pt x="125" y="88"/>
                  <a:pt x="110" y="90"/>
                </a:cubicBezTo>
                <a:cubicBezTo>
                  <a:pt x="109" y="90"/>
                  <a:pt x="108" y="90"/>
                  <a:pt x="107" y="90"/>
                </a:cubicBezTo>
                <a:cubicBezTo>
                  <a:pt x="106" y="90"/>
                  <a:pt x="105" y="90"/>
                  <a:pt x="104" y="90"/>
                </a:cubicBezTo>
                <a:cubicBezTo>
                  <a:pt x="90" y="90"/>
                  <a:pt x="58" y="90"/>
                  <a:pt x="42" y="90"/>
                </a:cubicBezTo>
                <a:cubicBezTo>
                  <a:pt x="42" y="90"/>
                  <a:pt x="41" y="90"/>
                  <a:pt x="41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36" y="90"/>
                  <a:pt x="3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11" y="89"/>
                  <a:pt x="0" y="78"/>
                  <a:pt x="0" y="64"/>
                </a:cubicBezTo>
                <a:cubicBezTo>
                  <a:pt x="0" y="52"/>
                  <a:pt x="9" y="41"/>
                  <a:pt x="22" y="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pPr defTabSz="913949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" name="Freeform 8"/>
          <p:cNvSpPr>
            <a:spLocks noEditPoints="1"/>
          </p:cNvSpPr>
          <p:nvPr/>
        </p:nvSpPr>
        <p:spPr bwMode="black">
          <a:xfrm rot="21435845">
            <a:off x="8481327" y="4814345"/>
            <a:ext cx="738703" cy="737773"/>
          </a:xfrm>
          <a:custGeom>
            <a:avLst/>
            <a:gdLst>
              <a:gd name="T0" fmla="*/ 226 w 300"/>
              <a:gd name="T1" fmla="*/ 193 h 300"/>
              <a:gd name="T2" fmla="*/ 233 w 300"/>
              <a:gd name="T3" fmla="*/ 157 h 300"/>
              <a:gd name="T4" fmla="*/ 233 w 300"/>
              <a:gd name="T5" fmla="*/ 128 h 300"/>
              <a:gd name="T6" fmla="*/ 142 w 300"/>
              <a:gd name="T7" fmla="*/ 51 h 300"/>
              <a:gd name="T8" fmla="*/ 52 w 300"/>
              <a:gd name="T9" fmla="*/ 128 h 300"/>
              <a:gd name="T10" fmla="*/ 52 w 300"/>
              <a:gd name="T11" fmla="*/ 157 h 300"/>
              <a:gd name="T12" fmla="*/ 142 w 300"/>
              <a:gd name="T13" fmla="*/ 234 h 300"/>
              <a:gd name="T14" fmla="*/ 183 w 300"/>
              <a:gd name="T15" fmla="*/ 224 h 300"/>
              <a:gd name="T16" fmla="*/ 193 w 300"/>
              <a:gd name="T17" fmla="*/ 226 h 300"/>
              <a:gd name="T18" fmla="*/ 270 w 300"/>
              <a:gd name="T19" fmla="*/ 300 h 300"/>
              <a:gd name="T20" fmla="*/ 298 w 300"/>
              <a:gd name="T21" fmla="*/ 275 h 300"/>
              <a:gd name="T22" fmla="*/ 206 w 300"/>
              <a:gd name="T23" fmla="*/ 157 h 300"/>
              <a:gd name="T24" fmla="*/ 142 w 300"/>
              <a:gd name="T25" fmla="*/ 208 h 300"/>
              <a:gd name="T26" fmla="*/ 78 w 300"/>
              <a:gd name="T27" fmla="*/ 157 h 300"/>
              <a:gd name="T28" fmla="*/ 78 w 300"/>
              <a:gd name="T29" fmla="*/ 128 h 300"/>
              <a:gd name="T30" fmla="*/ 142 w 300"/>
              <a:gd name="T31" fmla="*/ 77 h 300"/>
              <a:gd name="T32" fmla="*/ 206 w 300"/>
              <a:gd name="T33" fmla="*/ 128 h 300"/>
              <a:gd name="T34" fmla="*/ 206 w 300"/>
              <a:gd name="T35" fmla="*/ 157 h 300"/>
              <a:gd name="T36" fmla="*/ 197 w 300"/>
              <a:gd name="T37" fmla="*/ 142 h 300"/>
              <a:gd name="T38" fmla="*/ 156 w 300"/>
              <a:gd name="T39" fmla="*/ 157 h 300"/>
              <a:gd name="T40" fmla="*/ 142 w 300"/>
              <a:gd name="T41" fmla="*/ 197 h 300"/>
              <a:gd name="T42" fmla="*/ 128 w 300"/>
              <a:gd name="T43" fmla="*/ 157 h 300"/>
              <a:gd name="T44" fmla="*/ 87 w 300"/>
              <a:gd name="T45" fmla="*/ 142 h 300"/>
              <a:gd name="T46" fmla="*/ 128 w 300"/>
              <a:gd name="T47" fmla="*/ 128 h 300"/>
              <a:gd name="T48" fmla="*/ 142 w 300"/>
              <a:gd name="T49" fmla="*/ 88 h 300"/>
              <a:gd name="T50" fmla="*/ 156 w 300"/>
              <a:gd name="T51" fmla="*/ 128 h 300"/>
              <a:gd name="T52" fmla="*/ 142 w 300"/>
              <a:gd name="T53" fmla="*/ 40 h 300"/>
              <a:gd name="T54" fmla="*/ 128 w 300"/>
              <a:gd name="T55" fmla="*/ 0 h 300"/>
              <a:gd name="T56" fmla="*/ 156 w 300"/>
              <a:gd name="T57" fmla="*/ 41 h 300"/>
              <a:gd name="T58" fmla="*/ 40 w 300"/>
              <a:gd name="T59" fmla="*/ 142 h 300"/>
              <a:gd name="T60" fmla="*/ 0 w 300"/>
              <a:gd name="T61" fmla="*/ 157 h 300"/>
              <a:gd name="T62" fmla="*/ 41 w 300"/>
              <a:gd name="T63" fmla="*/ 128 h 300"/>
              <a:gd name="T64" fmla="*/ 142 w 300"/>
              <a:gd name="T65" fmla="*/ 245 h 300"/>
              <a:gd name="T66" fmla="*/ 156 w 300"/>
              <a:gd name="T67" fmla="*/ 285 h 300"/>
              <a:gd name="T68" fmla="*/ 128 w 300"/>
              <a:gd name="T69" fmla="*/ 244 h 300"/>
              <a:gd name="T70" fmla="*/ 245 w 300"/>
              <a:gd name="T71" fmla="*/ 142 h 300"/>
              <a:gd name="T72" fmla="*/ 285 w 300"/>
              <a:gd name="T73" fmla="*/ 128 h 300"/>
              <a:gd name="T74" fmla="*/ 243 w 300"/>
              <a:gd name="T75" fmla="*/ 157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" h="300">
                <a:moveTo>
                  <a:pt x="298" y="266"/>
                </a:moveTo>
                <a:cubicBezTo>
                  <a:pt x="226" y="193"/>
                  <a:pt x="226" y="193"/>
                  <a:pt x="226" y="193"/>
                </a:cubicBezTo>
                <a:cubicBezTo>
                  <a:pt x="223" y="191"/>
                  <a:pt x="222" y="186"/>
                  <a:pt x="224" y="183"/>
                </a:cubicBezTo>
                <a:cubicBezTo>
                  <a:pt x="228" y="175"/>
                  <a:pt x="231" y="166"/>
                  <a:pt x="233" y="157"/>
                </a:cubicBezTo>
                <a:cubicBezTo>
                  <a:pt x="233" y="152"/>
                  <a:pt x="234" y="147"/>
                  <a:pt x="234" y="142"/>
                </a:cubicBezTo>
                <a:cubicBezTo>
                  <a:pt x="234" y="138"/>
                  <a:pt x="233" y="133"/>
                  <a:pt x="233" y="128"/>
                </a:cubicBezTo>
                <a:cubicBezTo>
                  <a:pt x="227" y="89"/>
                  <a:pt x="196" y="58"/>
                  <a:pt x="156" y="52"/>
                </a:cubicBezTo>
                <a:cubicBezTo>
                  <a:pt x="152" y="51"/>
                  <a:pt x="147" y="51"/>
                  <a:pt x="142" y="51"/>
                </a:cubicBezTo>
                <a:cubicBezTo>
                  <a:pt x="137" y="51"/>
                  <a:pt x="133" y="51"/>
                  <a:pt x="128" y="52"/>
                </a:cubicBezTo>
                <a:cubicBezTo>
                  <a:pt x="89" y="58"/>
                  <a:pt x="58" y="89"/>
                  <a:pt x="52" y="128"/>
                </a:cubicBezTo>
                <a:cubicBezTo>
                  <a:pt x="51" y="133"/>
                  <a:pt x="51" y="138"/>
                  <a:pt x="51" y="142"/>
                </a:cubicBezTo>
                <a:cubicBezTo>
                  <a:pt x="51" y="147"/>
                  <a:pt x="51" y="152"/>
                  <a:pt x="52" y="157"/>
                </a:cubicBezTo>
                <a:cubicBezTo>
                  <a:pt x="58" y="196"/>
                  <a:pt x="89" y="227"/>
                  <a:pt x="128" y="233"/>
                </a:cubicBezTo>
                <a:cubicBezTo>
                  <a:pt x="133" y="234"/>
                  <a:pt x="137" y="234"/>
                  <a:pt x="142" y="234"/>
                </a:cubicBezTo>
                <a:cubicBezTo>
                  <a:pt x="147" y="234"/>
                  <a:pt x="152" y="234"/>
                  <a:pt x="156" y="233"/>
                </a:cubicBezTo>
                <a:cubicBezTo>
                  <a:pt x="166" y="231"/>
                  <a:pt x="175" y="228"/>
                  <a:pt x="183" y="224"/>
                </a:cubicBezTo>
                <a:cubicBezTo>
                  <a:pt x="184" y="224"/>
                  <a:pt x="185" y="223"/>
                  <a:pt x="187" y="223"/>
                </a:cubicBezTo>
                <a:cubicBezTo>
                  <a:pt x="189" y="223"/>
                  <a:pt x="192" y="224"/>
                  <a:pt x="193" y="226"/>
                </a:cubicBezTo>
                <a:cubicBezTo>
                  <a:pt x="265" y="298"/>
                  <a:pt x="265" y="298"/>
                  <a:pt x="265" y="298"/>
                </a:cubicBezTo>
                <a:cubicBezTo>
                  <a:pt x="267" y="299"/>
                  <a:pt x="268" y="300"/>
                  <a:pt x="270" y="300"/>
                </a:cubicBezTo>
                <a:cubicBezTo>
                  <a:pt x="272" y="300"/>
                  <a:pt x="273" y="299"/>
                  <a:pt x="275" y="298"/>
                </a:cubicBezTo>
                <a:cubicBezTo>
                  <a:pt x="298" y="275"/>
                  <a:pt x="298" y="275"/>
                  <a:pt x="298" y="275"/>
                </a:cubicBezTo>
                <a:cubicBezTo>
                  <a:pt x="300" y="272"/>
                  <a:pt x="300" y="268"/>
                  <a:pt x="298" y="266"/>
                </a:cubicBezTo>
                <a:close/>
                <a:moveTo>
                  <a:pt x="206" y="157"/>
                </a:moveTo>
                <a:cubicBezTo>
                  <a:pt x="201" y="181"/>
                  <a:pt x="181" y="201"/>
                  <a:pt x="156" y="206"/>
                </a:cubicBezTo>
                <a:cubicBezTo>
                  <a:pt x="152" y="207"/>
                  <a:pt x="147" y="208"/>
                  <a:pt x="142" y="208"/>
                </a:cubicBezTo>
                <a:cubicBezTo>
                  <a:pt x="137" y="208"/>
                  <a:pt x="133" y="207"/>
                  <a:pt x="128" y="206"/>
                </a:cubicBezTo>
                <a:cubicBezTo>
                  <a:pt x="103" y="201"/>
                  <a:pt x="84" y="181"/>
                  <a:pt x="78" y="157"/>
                </a:cubicBezTo>
                <a:cubicBezTo>
                  <a:pt x="77" y="152"/>
                  <a:pt x="77" y="147"/>
                  <a:pt x="77" y="142"/>
                </a:cubicBezTo>
                <a:cubicBezTo>
                  <a:pt x="77" y="138"/>
                  <a:pt x="77" y="133"/>
                  <a:pt x="78" y="128"/>
                </a:cubicBezTo>
                <a:cubicBezTo>
                  <a:pt x="84" y="103"/>
                  <a:pt x="103" y="84"/>
                  <a:pt x="128" y="79"/>
                </a:cubicBezTo>
                <a:cubicBezTo>
                  <a:pt x="133" y="78"/>
                  <a:pt x="137" y="77"/>
                  <a:pt x="142" y="77"/>
                </a:cubicBezTo>
                <a:cubicBezTo>
                  <a:pt x="147" y="77"/>
                  <a:pt x="152" y="78"/>
                  <a:pt x="156" y="79"/>
                </a:cubicBezTo>
                <a:cubicBezTo>
                  <a:pt x="181" y="84"/>
                  <a:pt x="201" y="103"/>
                  <a:pt x="206" y="128"/>
                </a:cubicBezTo>
                <a:cubicBezTo>
                  <a:pt x="207" y="133"/>
                  <a:pt x="208" y="138"/>
                  <a:pt x="208" y="142"/>
                </a:cubicBezTo>
                <a:cubicBezTo>
                  <a:pt x="208" y="147"/>
                  <a:pt x="207" y="152"/>
                  <a:pt x="206" y="157"/>
                </a:cubicBezTo>
                <a:close/>
                <a:moveTo>
                  <a:pt x="195" y="128"/>
                </a:moveTo>
                <a:cubicBezTo>
                  <a:pt x="196" y="133"/>
                  <a:pt x="197" y="138"/>
                  <a:pt x="197" y="142"/>
                </a:cubicBezTo>
                <a:cubicBezTo>
                  <a:pt x="197" y="147"/>
                  <a:pt x="196" y="152"/>
                  <a:pt x="195" y="157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95"/>
                  <a:pt x="156" y="195"/>
                  <a:pt x="156" y="195"/>
                </a:cubicBezTo>
                <a:cubicBezTo>
                  <a:pt x="152" y="197"/>
                  <a:pt x="147" y="197"/>
                  <a:pt x="142" y="197"/>
                </a:cubicBezTo>
                <a:cubicBezTo>
                  <a:pt x="137" y="197"/>
                  <a:pt x="133" y="197"/>
                  <a:pt x="128" y="195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89" y="157"/>
                  <a:pt x="89" y="157"/>
                  <a:pt x="89" y="157"/>
                </a:cubicBezTo>
                <a:cubicBezTo>
                  <a:pt x="88" y="152"/>
                  <a:pt x="87" y="147"/>
                  <a:pt x="87" y="142"/>
                </a:cubicBezTo>
                <a:cubicBezTo>
                  <a:pt x="87" y="138"/>
                  <a:pt x="88" y="133"/>
                  <a:pt x="89" y="128"/>
                </a:cubicBezTo>
                <a:cubicBezTo>
                  <a:pt x="128" y="128"/>
                  <a:pt x="128" y="128"/>
                  <a:pt x="128" y="128"/>
                </a:cubicBezTo>
                <a:cubicBezTo>
                  <a:pt x="128" y="90"/>
                  <a:pt x="128" y="90"/>
                  <a:pt x="128" y="90"/>
                </a:cubicBezTo>
                <a:cubicBezTo>
                  <a:pt x="133" y="88"/>
                  <a:pt x="137" y="88"/>
                  <a:pt x="142" y="88"/>
                </a:cubicBezTo>
                <a:cubicBezTo>
                  <a:pt x="147" y="88"/>
                  <a:pt x="152" y="88"/>
                  <a:pt x="156" y="90"/>
                </a:cubicBezTo>
                <a:cubicBezTo>
                  <a:pt x="156" y="128"/>
                  <a:pt x="156" y="128"/>
                  <a:pt x="156" y="128"/>
                </a:cubicBezTo>
                <a:lnTo>
                  <a:pt x="195" y="128"/>
                </a:lnTo>
                <a:close/>
                <a:moveTo>
                  <a:pt x="142" y="40"/>
                </a:moveTo>
                <a:cubicBezTo>
                  <a:pt x="137" y="40"/>
                  <a:pt x="133" y="41"/>
                  <a:pt x="128" y="41"/>
                </a:cubicBezTo>
                <a:cubicBezTo>
                  <a:pt x="128" y="0"/>
                  <a:pt x="128" y="0"/>
                  <a:pt x="128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6" y="41"/>
                  <a:pt x="156" y="41"/>
                  <a:pt x="156" y="41"/>
                </a:cubicBezTo>
                <a:cubicBezTo>
                  <a:pt x="152" y="41"/>
                  <a:pt x="147" y="40"/>
                  <a:pt x="142" y="40"/>
                </a:cubicBezTo>
                <a:close/>
                <a:moveTo>
                  <a:pt x="40" y="142"/>
                </a:moveTo>
                <a:cubicBezTo>
                  <a:pt x="40" y="147"/>
                  <a:pt x="40" y="152"/>
                  <a:pt x="41" y="157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28"/>
                  <a:pt x="0" y="128"/>
                  <a:pt x="0" y="128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0" y="133"/>
                  <a:pt x="40" y="138"/>
                  <a:pt x="40" y="142"/>
                </a:cubicBezTo>
                <a:close/>
                <a:moveTo>
                  <a:pt x="142" y="245"/>
                </a:moveTo>
                <a:cubicBezTo>
                  <a:pt x="147" y="245"/>
                  <a:pt x="152" y="244"/>
                  <a:pt x="156" y="244"/>
                </a:cubicBezTo>
                <a:cubicBezTo>
                  <a:pt x="156" y="285"/>
                  <a:pt x="156" y="285"/>
                  <a:pt x="156" y="285"/>
                </a:cubicBezTo>
                <a:cubicBezTo>
                  <a:pt x="128" y="285"/>
                  <a:pt x="128" y="285"/>
                  <a:pt x="128" y="285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3" y="244"/>
                  <a:pt x="137" y="245"/>
                  <a:pt x="142" y="245"/>
                </a:cubicBezTo>
                <a:close/>
                <a:moveTo>
                  <a:pt x="245" y="142"/>
                </a:moveTo>
                <a:cubicBezTo>
                  <a:pt x="245" y="138"/>
                  <a:pt x="244" y="133"/>
                  <a:pt x="243" y="128"/>
                </a:cubicBezTo>
                <a:cubicBezTo>
                  <a:pt x="285" y="128"/>
                  <a:pt x="285" y="128"/>
                  <a:pt x="285" y="128"/>
                </a:cubicBezTo>
                <a:cubicBezTo>
                  <a:pt x="285" y="157"/>
                  <a:pt x="285" y="157"/>
                  <a:pt x="285" y="157"/>
                </a:cubicBezTo>
                <a:cubicBezTo>
                  <a:pt x="243" y="157"/>
                  <a:pt x="243" y="157"/>
                  <a:pt x="243" y="157"/>
                </a:cubicBezTo>
                <a:cubicBezTo>
                  <a:pt x="244" y="152"/>
                  <a:pt x="245" y="147"/>
                  <a:pt x="245" y="14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vert="horz" wrap="square" lIns="61720" tIns="30860" rIns="61720" bIns="3086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74" name="TextBox 73"/>
          <p:cNvSpPr txBox="1"/>
          <p:nvPr/>
        </p:nvSpPr>
        <p:spPr>
          <a:xfrm>
            <a:off x="985232" y="1677422"/>
            <a:ext cx="66760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 spend more time </a:t>
            </a:r>
            <a:r>
              <a:rPr lang="en-US" sz="3200" dirty="0" smtClean="0"/>
              <a:t>looking</a:t>
            </a:r>
            <a:r>
              <a:rPr lang="en-US" sz="2800" dirty="0" smtClean="0"/>
              <a:t> </a:t>
            </a:r>
            <a:r>
              <a:rPr lang="en-US" sz="2000" dirty="0" smtClean="0"/>
              <a:t>for data, </a:t>
            </a:r>
          </a:p>
          <a:p>
            <a:r>
              <a:rPr lang="en-US" sz="2000" dirty="0" smtClean="0"/>
              <a:t>than you do analyzing it</a:t>
            </a:r>
            <a:endParaRPr lang="en-US" sz="2000" dirty="0"/>
          </a:p>
        </p:txBody>
      </p:sp>
      <p:sp>
        <p:nvSpPr>
          <p:cNvPr id="75" name="TextBox 74"/>
          <p:cNvSpPr txBox="1"/>
          <p:nvPr/>
        </p:nvSpPr>
        <p:spPr>
          <a:xfrm>
            <a:off x="6640499" y="1672345"/>
            <a:ext cx="51934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is sitting in </a:t>
            </a:r>
            <a:r>
              <a:rPr lang="en-US" sz="3200" dirty="0" smtClean="0"/>
              <a:t>multiple sources</a:t>
            </a:r>
            <a:r>
              <a:rPr lang="en-US" sz="2000" dirty="0" smtClean="0"/>
              <a:t>, but no insight into which data sits where</a:t>
            </a:r>
            <a:endParaRPr lang="en-US" sz="2000" dirty="0"/>
          </a:p>
        </p:txBody>
      </p:sp>
      <p:sp>
        <p:nvSpPr>
          <p:cNvPr id="76" name="TextBox 75"/>
          <p:cNvSpPr txBox="1"/>
          <p:nvPr/>
        </p:nvSpPr>
        <p:spPr>
          <a:xfrm>
            <a:off x="2281029" y="3801445"/>
            <a:ext cx="79900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Need data consumption in multiple </a:t>
            </a:r>
            <a:r>
              <a:rPr lang="en-US" sz="3200" dirty="0" smtClean="0"/>
              <a:t>different tools</a:t>
            </a:r>
            <a:r>
              <a:rPr lang="en-US" sz="2000" dirty="0" smtClean="0"/>
              <a:t>, but no common way to enable discovery and access to data sources across them </a:t>
            </a:r>
            <a:endParaRPr lang="en-US" sz="2000" dirty="0"/>
          </a:p>
        </p:txBody>
      </p:sp>
      <p:sp>
        <p:nvSpPr>
          <p:cNvPr id="77" name="TextBox 76"/>
          <p:cNvSpPr txBox="1"/>
          <p:nvPr/>
        </p:nvSpPr>
        <p:spPr>
          <a:xfrm>
            <a:off x="337352" y="2863505"/>
            <a:ext cx="11684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different </a:t>
            </a:r>
            <a:r>
              <a:rPr lang="en-US" sz="3200" dirty="0" smtClean="0"/>
              <a:t>data ecosystems </a:t>
            </a:r>
            <a:r>
              <a:rPr lang="en-US" sz="2000" dirty="0" smtClean="0"/>
              <a:t>across our enterprise, but no way to share data artifacts across them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9211" y="5089097"/>
            <a:ext cx="89081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are busy </a:t>
            </a:r>
            <a:r>
              <a:rPr lang="en-US" sz="3000" dirty="0" smtClean="0"/>
              <a:t>re-producing </a:t>
            </a:r>
            <a:r>
              <a:rPr lang="en-US" sz="2000" dirty="0" smtClean="0"/>
              <a:t>data assets that already exist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362374" y="6012494"/>
            <a:ext cx="7374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 way of </a:t>
            </a:r>
            <a:r>
              <a:rPr lang="en-US" sz="3000" dirty="0" smtClean="0"/>
              <a:t>tracking usage </a:t>
            </a:r>
            <a:r>
              <a:rPr lang="en-US" sz="2000" dirty="0" smtClean="0"/>
              <a:t>of our BI and Analytics assets </a:t>
            </a:r>
            <a:endParaRPr lang="en-US" sz="2000" dirty="0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03406" y="291549"/>
            <a:ext cx="11653834" cy="896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17489E"/>
                </a:solidFill>
              </a:rPr>
              <a:t>Recognize Any of These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879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/>
      <p:bldP spid="14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406" y="291549"/>
            <a:ext cx="11653834" cy="896391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17489E"/>
                </a:solidFill>
              </a:rPr>
              <a:t>What is Azure Data Catalog?</a:t>
            </a:r>
            <a:endParaRPr lang="en-US" sz="5400" dirty="0">
              <a:solidFill>
                <a:srgbClr val="17489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3731" y="1866900"/>
            <a:ext cx="10749586" cy="1726581"/>
          </a:xfrm>
          <a:prstGeom prst="rect">
            <a:avLst/>
          </a:prstGeom>
          <a:solidFill>
            <a:srgbClr val="1748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>
          <a:xfrm>
            <a:off x="1992435" y="2189021"/>
            <a:ext cx="9869365" cy="1075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An </a:t>
            </a:r>
            <a:r>
              <a:rPr lang="en-US" sz="3200" dirty="0" smtClean="0">
                <a:solidFill>
                  <a:srgbClr val="92D050"/>
                </a:solidFill>
              </a:rPr>
              <a:t>enterprise-wide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catalog in Azure that enables self-service discovery of data from </a:t>
            </a:r>
            <a:r>
              <a:rPr lang="en-US" sz="3200" i="1" dirty="0" smtClean="0">
                <a:solidFill>
                  <a:srgbClr val="92D050"/>
                </a:solidFill>
              </a:rPr>
              <a:t>any source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3731" y="3836019"/>
            <a:ext cx="10749586" cy="1726581"/>
          </a:xfrm>
          <a:prstGeom prst="rect">
            <a:avLst/>
          </a:prstGeom>
          <a:solidFill>
            <a:srgbClr val="1748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992435" y="4006908"/>
            <a:ext cx="9109223" cy="162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49" kern="1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A metadata repository that allow users to </a:t>
            </a:r>
            <a:r>
              <a:rPr lang="en-US" sz="3200" dirty="0" smtClean="0">
                <a:solidFill>
                  <a:srgbClr val="92D050"/>
                </a:solidFill>
              </a:rPr>
              <a:t>register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enrich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understand</a:t>
            </a:r>
            <a:r>
              <a:rPr lang="en-US" sz="3200" dirty="0" smtClean="0">
                <a:solidFill>
                  <a:schemeClr val="bg1"/>
                </a:solidFill>
              </a:rPr>
              <a:t>,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rgbClr val="92D050"/>
                </a:solidFill>
              </a:rPr>
              <a:t>discover</a:t>
            </a:r>
            <a:r>
              <a:rPr lang="en-US" sz="3200" dirty="0" smtClean="0">
                <a:solidFill>
                  <a:schemeClr val="bg1"/>
                </a:solidFill>
              </a:rPr>
              <a:t>, and </a:t>
            </a:r>
            <a:r>
              <a:rPr lang="en-US" sz="3200" dirty="0" smtClean="0">
                <a:solidFill>
                  <a:srgbClr val="92D050"/>
                </a:solidFill>
              </a:rPr>
              <a:t>consume</a:t>
            </a:r>
            <a:r>
              <a:rPr lang="en-US" sz="32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370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/>
          <p:cNvSpPr txBox="1"/>
          <p:nvPr/>
        </p:nvSpPr>
        <p:spPr>
          <a:xfrm>
            <a:off x="3664468" y="3050243"/>
            <a:ext cx="1681145" cy="57810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961" dirty="0">
                <a:solidFill>
                  <a:schemeClr val="bg1"/>
                </a:solidFill>
              </a:rPr>
              <a:t>Analyze</a:t>
            </a:r>
          </a:p>
        </p:txBody>
      </p:sp>
      <p:sp>
        <p:nvSpPr>
          <p:cNvPr id="108" name="Title 1"/>
          <p:cNvSpPr>
            <a:spLocks noGrp="1"/>
          </p:cNvSpPr>
          <p:nvPr/>
        </p:nvSpPr>
        <p:spPr>
          <a:xfrm>
            <a:off x="237679" y="399053"/>
            <a:ext cx="12265265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800" dirty="0">
                <a:solidFill>
                  <a:srgbClr val="17489E"/>
                </a:solidFill>
              </a:rPr>
              <a:t>Enabling the Entire Enterprise Data Ecosystem</a:t>
            </a:r>
          </a:p>
        </p:txBody>
      </p:sp>
      <p:graphicFrame>
        <p:nvGraphicFramePr>
          <p:cNvPr id="109" name="Diagram 108"/>
          <p:cNvGraphicFramePr/>
          <p:nvPr>
            <p:extLst>
              <p:ext uri="{D42A27DB-BD31-4B8C-83A1-F6EECF244321}">
                <p14:modId xmlns:p14="http://schemas.microsoft.com/office/powerpoint/2010/main" val="2164289947"/>
              </p:ext>
            </p:extLst>
          </p:nvPr>
        </p:nvGraphicFramePr>
        <p:xfrm>
          <a:off x="648268" y="1773889"/>
          <a:ext cx="10976847" cy="4254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90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1755892"/>
            <a:ext cx="12192000" cy="1017280"/>
          </a:xfrm>
          <a:prstGeom prst="rect">
            <a:avLst/>
          </a:prstGeom>
          <a:solidFill>
            <a:srgbClr val="17489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489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476" y="3315763"/>
            <a:ext cx="1852388" cy="8138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17489E"/>
                </a:solidFill>
              </a:rPr>
              <a:t>Publish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658609" y="4670238"/>
            <a:ext cx="3142465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4400" dirty="0" smtClean="0">
                <a:solidFill>
                  <a:srgbClr val="17489E"/>
                </a:solidFill>
              </a:rPr>
              <a:t>Crowdsource</a:t>
            </a:r>
            <a:endParaRPr lang="en-US" sz="1600" dirty="0">
              <a:solidFill>
                <a:srgbClr val="17489E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040365" y="3315628"/>
            <a:ext cx="2120761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4400" dirty="0" smtClean="0">
                <a:solidFill>
                  <a:srgbClr val="17489E"/>
                </a:solidFill>
              </a:rPr>
              <a:t>Discover</a:t>
            </a:r>
            <a:endParaRPr lang="en-US" sz="16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80201" y="4667878"/>
            <a:ext cx="1647247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4400" dirty="0" smtClean="0">
                <a:solidFill>
                  <a:srgbClr val="17489E"/>
                </a:solidFill>
              </a:rPr>
              <a:t>Enrich</a:t>
            </a:r>
            <a:endParaRPr lang="en-US" sz="4400" dirty="0">
              <a:solidFill>
                <a:srgbClr val="17489E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8928" y="349011"/>
            <a:ext cx="11653834" cy="89639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r>
              <a:rPr lang="en-US" sz="5294" dirty="0" smtClean="0">
                <a:solidFill>
                  <a:srgbClr val="17489E"/>
                </a:solidFill>
              </a:rPr>
              <a:t>What Can I Do With It?</a:t>
            </a:r>
            <a:endParaRPr lang="en-US" sz="5294" dirty="0">
              <a:solidFill>
                <a:srgbClr val="17489E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941130" y="4029531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Register data </a:t>
            </a:r>
            <a:r>
              <a:rPr lang="en-US" sz="1600" dirty="0">
                <a:solidFill>
                  <a:srgbClr val="17489E"/>
                </a:solidFill>
              </a:rPr>
              <a:t>s</a:t>
            </a:r>
            <a:r>
              <a:rPr lang="en-US" sz="1600" dirty="0" smtClean="0">
                <a:solidFill>
                  <a:srgbClr val="17489E"/>
                </a:solidFill>
              </a:rPr>
              <a:t>ources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040365" y="4032596"/>
            <a:ext cx="2067465" cy="474688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Search - Browse </a:t>
            </a:r>
            <a:endParaRPr lang="en-US" sz="1600" dirty="0">
              <a:solidFill>
                <a:srgbClr val="17489E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178339" y="5334107"/>
            <a:ext cx="1850969" cy="319155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Annotate</a:t>
            </a:r>
            <a:endParaRPr lang="en-US" sz="4400" dirty="0">
              <a:solidFill>
                <a:srgbClr val="17489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6897847" y="5338456"/>
            <a:ext cx="2334749" cy="813821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kern="1200" spc="-102" dirty="0">
                <a:ln w="3175">
                  <a:noFill/>
                </a:ln>
                <a:solidFill>
                  <a:schemeClr val="tx2"/>
                </a:solidFill>
                <a:latin typeface="+mj-lt"/>
                <a:ea typeface="ＭＳ Ｐゴシック" charset="0"/>
                <a:cs typeface="Segoe UI" pitchFamily="34" charset="0"/>
              </a:defRPr>
            </a:lvl1pPr>
            <a:lvl2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2pPr>
            <a:lvl3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3pPr>
            <a:lvl4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4pPr>
            <a:lvl5pPr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Segoe UI Light" charset="0"/>
                <a:ea typeface="ＭＳ Ｐゴシック" charset="0"/>
                <a:cs typeface="Segoe UI" charset="0"/>
              </a:defRPr>
            </a:lvl9pPr>
          </a:lstStyle>
          <a:p>
            <a:pPr algn="ctr"/>
            <a:r>
              <a:rPr lang="en-US" sz="1600" dirty="0" smtClean="0">
                <a:solidFill>
                  <a:srgbClr val="17489E"/>
                </a:solidFill>
              </a:rPr>
              <a:t>Get </a:t>
            </a:r>
            <a:r>
              <a:rPr lang="en-US" sz="1600" dirty="0">
                <a:solidFill>
                  <a:srgbClr val="17489E"/>
                </a:solidFill>
              </a:rPr>
              <a:t>context – Identify Intent 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5466" y="1949186"/>
            <a:ext cx="2739392" cy="762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59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Publish data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6658609" y="1965767"/>
            <a:ext cx="2950909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900" dirty="0" smtClean="0">
                <a:solidFill>
                  <a:schemeClr val="bg1"/>
                </a:solidFill>
              </a:rPr>
              <a:t>Consume data</a:t>
            </a:r>
            <a:endParaRPr lang="en-US" sz="1961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616892" y="1949186"/>
            <a:ext cx="0" cy="4836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/>
          <a:lstStyle/>
          <a:p>
            <a:r>
              <a:rPr lang="en-US" dirty="0"/>
              <a:t>Register d</a:t>
            </a:r>
            <a:r>
              <a:rPr lang="en-US" dirty="0" smtClean="0"/>
              <a:t>ata 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Publish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298864"/>
            <a:ext cx="11260282" cy="1932709"/>
          </a:xfrm>
        </p:spPr>
        <p:txBody>
          <a:bodyPr/>
          <a:lstStyle/>
          <a:p>
            <a:r>
              <a:rPr lang="en-US" dirty="0"/>
              <a:t>Registration stores key information (metadata) about the data </a:t>
            </a:r>
            <a:r>
              <a:rPr lang="en-US" dirty="0" smtClean="0"/>
              <a:t>source– </a:t>
            </a:r>
            <a:r>
              <a:rPr lang="en-US" dirty="0"/>
              <a:t>such as names, types of data, and location of data – in the catalog. </a:t>
            </a:r>
          </a:p>
          <a:p>
            <a:r>
              <a:rPr lang="en-US" dirty="0"/>
              <a:t>Only </a:t>
            </a:r>
            <a:r>
              <a:rPr lang="en-US" i="1" dirty="0"/>
              <a:t>information</a:t>
            </a:r>
            <a:r>
              <a:rPr lang="en-US" dirty="0"/>
              <a:t> about the data source is stored in Data Catalog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the Data Source Registration tool to register data 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7"/>
          <p:cNvSpPr txBox="1">
            <a:spLocks/>
          </p:cNvSpPr>
          <p:nvPr/>
        </p:nvSpPr>
        <p:spPr>
          <a:xfrm>
            <a:off x="7471611" y="3400015"/>
            <a:ext cx="4090190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>
                <a:hlinkClick r:id="rId3"/>
              </a:rPr>
              <a:t>Register </a:t>
            </a:r>
            <a:r>
              <a:rPr lang="en-US" sz="3200" dirty="0">
                <a:hlinkClick r:id="rId3"/>
              </a:rPr>
              <a:t>data sources</a:t>
            </a:r>
            <a:endParaRPr lang="en-US" sz="32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46" y="3145221"/>
            <a:ext cx="5404920" cy="35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/>
              <a:t>Browse </a:t>
            </a:r>
            <a:r>
              <a:rPr lang="en-US" dirty="0" smtClean="0"/>
              <a:t>and search </a:t>
            </a:r>
            <a:r>
              <a:rPr lang="en-US" dirty="0"/>
              <a:t>d</a:t>
            </a:r>
            <a:r>
              <a:rPr lang="en-US" dirty="0" smtClean="0"/>
              <a:t>ata 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Discover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298864"/>
            <a:ext cx="11260282" cy="1932709"/>
          </a:xfrm>
        </p:spPr>
        <p:txBody>
          <a:bodyPr>
            <a:normAutofit/>
          </a:bodyPr>
          <a:lstStyle/>
          <a:p>
            <a:r>
              <a:rPr lang="en-US" dirty="0"/>
              <a:t>Data Catalog has multiple ways to discover data assets, including </a:t>
            </a:r>
          </a:p>
          <a:p>
            <a:pPr lvl="1"/>
            <a:r>
              <a:rPr lang="en-US" dirty="0"/>
              <a:t>Simple keyword search</a:t>
            </a:r>
          </a:p>
          <a:p>
            <a:pPr lvl="1"/>
            <a:r>
              <a:rPr lang="en-US" dirty="0"/>
              <a:t>Interactive filters</a:t>
            </a:r>
          </a:p>
          <a:p>
            <a:pPr lvl="1"/>
            <a:r>
              <a:rPr lang="en-US" dirty="0"/>
              <a:t>An advanced search syntax for “power”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" y="3086100"/>
            <a:ext cx="70485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7796463" y="3424078"/>
            <a:ext cx="3825495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endParaRPr lang="en-US" sz="3200" dirty="0" smtClean="0">
              <a:hlinkClick r:id="rId4"/>
            </a:endParaRPr>
          </a:p>
          <a:p>
            <a:pPr marL="0" indent="0">
              <a:buNone/>
            </a:pPr>
            <a:r>
              <a:rPr lang="en-US" sz="3200" dirty="0" smtClean="0">
                <a:hlinkClick r:id="rId4"/>
              </a:rPr>
              <a:t>Discover data sources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 smtClean="0"/>
              <a:t>Some example queries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Discover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081490"/>
              </p:ext>
            </p:extLst>
          </p:nvPr>
        </p:nvGraphicFramePr>
        <p:xfrm>
          <a:off x="249346" y="999460"/>
          <a:ext cx="11565117" cy="5677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5039">
                  <a:extLst>
                    <a:ext uri="{9D8B030D-6E8A-4147-A177-3AD203B41FA5}">
                      <a16:colId xmlns:a16="http://schemas.microsoft.com/office/drawing/2014/main" val="30901724"/>
                    </a:ext>
                  </a:extLst>
                </a:gridCol>
                <a:gridCol w="3855039">
                  <a:extLst>
                    <a:ext uri="{9D8B030D-6E8A-4147-A177-3AD203B41FA5}">
                      <a16:colId xmlns:a16="http://schemas.microsoft.com/office/drawing/2014/main" val="3684381877"/>
                    </a:ext>
                  </a:extLst>
                </a:gridCol>
                <a:gridCol w="3855039">
                  <a:extLst>
                    <a:ext uri="{9D8B030D-6E8A-4147-A177-3AD203B41FA5}">
                      <a16:colId xmlns:a16="http://schemas.microsoft.com/office/drawing/2014/main" val="967480292"/>
                    </a:ext>
                  </a:extLst>
                </a:gridCol>
              </a:tblGrid>
              <a:tr h="800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Technique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Example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445600"/>
                  </a:ext>
                </a:extLst>
              </a:tr>
              <a:tr h="1638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Property Scoping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Return data sources where the search term matches a property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name:product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502314"/>
                  </a:ext>
                </a:extLst>
              </a:tr>
              <a:tr h="800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Logical Operators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Broaden or narrow a search using Boolean operations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finance NOT corporate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5174211"/>
                  </a:ext>
                </a:extLst>
              </a:tr>
              <a:tr h="16382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Grouping with Parenthesis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Group parts of the query to achieve logical isolation, especially in conjunction with Boolean operators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name:product AND (tags:illustration OR tags:photo)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6547892"/>
                  </a:ext>
                </a:extLst>
              </a:tr>
              <a:tr h="8004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Comparison Operators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 comparisons that have numeric and date data types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creationTime</a:t>
                      </a:r>
                      <a:r>
                        <a:rPr lang="en-US" sz="2400" dirty="0" smtClean="0">
                          <a:effectLst/>
                        </a:rPr>
                        <a:t> :&gt; 11/05/14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30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54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518" y="97920"/>
            <a:ext cx="2109627" cy="8138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598" y="97920"/>
            <a:ext cx="9369866" cy="813821"/>
          </a:xfrm>
        </p:spPr>
        <p:txBody>
          <a:bodyPr>
            <a:normAutofit/>
          </a:bodyPr>
          <a:lstStyle/>
          <a:p>
            <a:r>
              <a:rPr lang="en-US" dirty="0" smtClean="0"/>
              <a:t>Annotate data sources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9346" y="97920"/>
            <a:ext cx="1852388" cy="81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7489E"/>
                </a:solidFill>
              </a:rPr>
              <a:t>Enrich</a:t>
            </a:r>
            <a:endParaRPr lang="en-US" sz="1400" dirty="0">
              <a:solidFill>
                <a:srgbClr val="17489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811688"/>
            <a:ext cx="2351080" cy="40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 smtClean="0">
              <a:solidFill>
                <a:srgbClr val="17489E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3518" y="1298864"/>
            <a:ext cx="11260282" cy="1932709"/>
          </a:xfrm>
        </p:spPr>
        <p:txBody>
          <a:bodyPr>
            <a:normAutofit/>
          </a:bodyPr>
          <a:lstStyle/>
          <a:p>
            <a:r>
              <a:rPr lang="en-US" dirty="0"/>
              <a:t>Annotations enhance information about data sources so that they are easier to discover and understand.</a:t>
            </a:r>
          </a:p>
          <a:p>
            <a:r>
              <a:rPr lang="en-US" dirty="0"/>
              <a:t>Any </a:t>
            </a:r>
            <a:r>
              <a:rPr lang="en-US" b="1" dirty="0"/>
              <a:t>Data Catalog</a:t>
            </a:r>
            <a:r>
              <a:rPr lang="en-US" dirty="0"/>
              <a:t> user can provide annotations, so it’s easy for every user with a perspective on the data to share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annot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6" y="3219450"/>
            <a:ext cx="704850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ontent Placeholder 7"/>
          <p:cNvSpPr txBox="1">
            <a:spLocks/>
          </p:cNvSpPr>
          <p:nvPr/>
        </p:nvSpPr>
        <p:spPr>
          <a:xfrm>
            <a:off x="7640052" y="3424078"/>
            <a:ext cx="3933779" cy="2265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C00000"/>
                </a:solidFill>
              </a:rPr>
              <a:t>Learn how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dirty="0" smtClean="0">
                <a:hlinkClick r:id="rId4"/>
              </a:rPr>
              <a:t>Annotate data sources</a:t>
            </a:r>
            <a:endParaRPr lang="en-US" sz="32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Rectangular Callout 2"/>
          <p:cNvSpPr/>
          <p:nvPr/>
        </p:nvSpPr>
        <p:spPr>
          <a:xfrm>
            <a:off x="2444598" y="4124325"/>
            <a:ext cx="885826" cy="295275"/>
          </a:xfrm>
          <a:prstGeom prst="wedgeRectCallout">
            <a:avLst>
              <a:gd name="adj1" fmla="val -36424"/>
              <a:gd name="adj2" fmla="val 7862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Annotation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174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9966E5D845DA4383429F64BB3B2578" ma:contentTypeVersion="3" ma:contentTypeDescription="Create a new document." ma:contentTypeScope="" ma:versionID="f266efdc3223b32ec20406b01b9de88e">
  <xsd:schema xmlns:xsd="http://www.w3.org/2001/XMLSchema" xmlns:xs="http://www.w3.org/2001/XMLSchema" xmlns:p="http://schemas.microsoft.com/office/2006/metadata/properties" xmlns:ns2="e7f56231-5131-43ee-ae81-ed6449255125" targetNamespace="http://schemas.microsoft.com/office/2006/metadata/properties" ma:root="true" ma:fieldsID="1ebced0990eee2e8edd4467a1ee4a6af" ns2:_="">
    <xsd:import namespace="e7f56231-5131-43ee-ae81-ed644925512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f56231-5131-43ee-ae81-ed64492551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84AD11-8C53-4E08-91BC-EDDB61E22D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f56231-5131-43ee-ae81-ed6449255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C5BAD7-8D92-460B-A017-D43F174BC9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F521DA-823E-451C-B44F-0F3AEEA24F1A}">
  <ds:schemaRefs>
    <ds:schemaRef ds:uri="http://purl.org/dc/elements/1.1/"/>
    <ds:schemaRef ds:uri="http://schemas.microsoft.com/office/2006/metadata/properties"/>
    <ds:schemaRef ds:uri="e7f56231-5131-43ee-ae81-ed644925512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982</Words>
  <Application>Microsoft Office PowerPoint</Application>
  <PresentationFormat>Widescreen</PresentationFormat>
  <Paragraphs>161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ＭＳ Ｐゴシック</vt:lpstr>
      <vt:lpstr>Segoe UI</vt:lpstr>
      <vt:lpstr>Times New Roman</vt:lpstr>
      <vt:lpstr>Office Theme</vt:lpstr>
      <vt:lpstr>Azure Data Catalog</vt:lpstr>
      <vt:lpstr>PowerPoint Presentation</vt:lpstr>
      <vt:lpstr>What is Azure Data Catalog?</vt:lpstr>
      <vt:lpstr>PowerPoint Presentation</vt:lpstr>
      <vt:lpstr>Publish</vt:lpstr>
      <vt:lpstr>Register data sources</vt:lpstr>
      <vt:lpstr>Browse and search data sources</vt:lpstr>
      <vt:lpstr>Some example queries</vt:lpstr>
      <vt:lpstr>Annotate data sources</vt:lpstr>
      <vt:lpstr>Crowdsourcing metadata</vt:lpstr>
      <vt:lpstr>Conclusion</vt:lpstr>
      <vt:lpstr>Our project goals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Negrin</dc:creator>
  <cp:lastModifiedBy>Derrick VanArnam</cp:lastModifiedBy>
  <cp:revision>102</cp:revision>
  <dcterms:created xsi:type="dcterms:W3CDTF">2015-08-25T21:13:04Z</dcterms:created>
  <dcterms:modified xsi:type="dcterms:W3CDTF">2016-01-28T18:42:33Z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0x0101007B9966E5D845DA4383429F64BB3B2578</vt:lpwstr>
  </property>
</Properties>
</file>