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3111-317F-4006-8046-2E6A1DD763E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9F63-F3D3-4E0F-9CCE-2E0C21C8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LwM2M to IoT Hub Bridge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4503" y="2358340"/>
            <a:ext cx="2782614" cy="2739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Bridge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(gateway folder)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392" y="2358341"/>
            <a:ext cx="1090063" cy="1698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LwM2M 1.0 device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(lwm2mdevice folder)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326420" y="2358340"/>
            <a:ext cx="1677911" cy="2739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Back-end application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200" kern="0" dirty="0" err="1">
                <a:solidFill>
                  <a:schemeClr val="tx1"/>
                </a:solidFill>
                <a:latin typeface="+mj-lt"/>
              </a:rPr>
              <a:t>iotbackend</a:t>
            </a:r>
            <a:r>
              <a:rPr lang="en-US" sz="1200" kern="0" dirty="0">
                <a:solidFill>
                  <a:schemeClr val="tx1"/>
                </a:solidFill>
                <a:latin typeface="+mj-lt"/>
              </a:rPr>
              <a:t> folder)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3794" y="2358340"/>
            <a:ext cx="1893372" cy="2739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Azure IoT Hub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/>
                </a:solidFill>
                <a:latin typeface="+mj-lt"/>
              </a:rPr>
              <a:t>(gateway folder)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12499" y="3394241"/>
            <a:ext cx="1511365" cy="11293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Device twin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8422" y="3704349"/>
            <a:ext cx="1239518" cy="6976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Properties.Reported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9637" y="3969495"/>
            <a:ext cx="967376" cy="1865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37020" y="3796921"/>
            <a:ext cx="1320919" cy="1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51251" y="3521240"/>
            <a:ext cx="131303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1609" y="4072600"/>
            <a:ext cx="114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LwM2M 1.0</a:t>
            </a:r>
          </a:p>
          <a:p>
            <a:pPr algn="ctr"/>
            <a:r>
              <a:rPr lang="en-US" sz="1200" dirty="0"/>
              <a:t>CoAP over UDP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65228" y="2935016"/>
            <a:ext cx="3761192" cy="1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65228" y="3160986"/>
            <a:ext cx="3761192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0288" y="293501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Direct Methods</a:t>
            </a:r>
          </a:p>
        </p:txBody>
      </p:sp>
      <p:cxnSp>
        <p:nvCxnSpPr>
          <p:cNvPr id="26" name="Straight Arrow Connector 25"/>
          <p:cNvCxnSpPr>
            <a:endCxn id="9" idx="3"/>
          </p:cNvCxnSpPr>
          <p:nvPr/>
        </p:nvCxnSpPr>
        <p:spPr>
          <a:xfrm flipH="1" flipV="1">
            <a:off x="8123864" y="3958927"/>
            <a:ext cx="1202556" cy="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94533" y="4006352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Device twin </a:t>
            </a:r>
          </a:p>
          <a:p>
            <a:pPr algn="ctr"/>
            <a:r>
              <a:rPr lang="en-US" sz="1000" dirty="0"/>
              <a:t>queries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80058" y="2876979"/>
            <a:ext cx="842219" cy="1279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LwM2M</a:t>
            </a: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Server</a:t>
            </a:r>
            <a:r>
              <a:rPr lang="en-US" sz="1050" kern="0" dirty="0">
                <a:solidFill>
                  <a:schemeClr val="tx1"/>
                </a:solidFill>
                <a:latin typeface="+mj-lt"/>
              </a:rPr>
              <a:t> (CoAP/UDP)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23009" y="2873994"/>
            <a:ext cx="842219" cy="1282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IoT Hub Client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7954" y="3290475"/>
            <a:ext cx="842219" cy="657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LwM2M</a:t>
            </a:r>
            <a:r>
              <a:rPr kumimoji="0" lang="en-US" sz="105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Client</a:t>
            </a:r>
            <a:r>
              <a:rPr lang="en-US" sz="1050" kern="0" dirty="0">
                <a:solidFill>
                  <a:schemeClr val="tx1"/>
                </a:solidFill>
                <a:latin typeface="+mj-lt"/>
              </a:rPr>
              <a:t> (CoAP/UDP)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80058" y="4280338"/>
            <a:ext cx="2485170" cy="686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Device Map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chemeClr val="tx1"/>
                </a:solidFill>
                <a:latin typeface="+mj-lt"/>
              </a:rPr>
              <a:t>Maps LwM2M devices to IoT Hub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44" name="Straight Arrow Connector 43"/>
          <p:cNvCxnSpPr>
            <a:endCxn id="11" idx="1"/>
          </p:cNvCxnSpPr>
          <p:nvPr/>
        </p:nvCxnSpPr>
        <p:spPr>
          <a:xfrm flipV="1">
            <a:off x="5565228" y="4062771"/>
            <a:ext cx="1304409" cy="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00189" y="3502658"/>
            <a:ext cx="2020673" cy="466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Bridge between</a:t>
            </a:r>
            <a:r>
              <a:rPr kumimoji="0" lang="en-US" sz="9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LwM2M Server and IoT Hub Client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60" name="Straight Arrow Connector 59"/>
          <p:cNvCxnSpPr>
            <a:stCxn id="58" idx="2"/>
            <a:endCxn id="43" idx="0"/>
          </p:cNvCxnSpPr>
          <p:nvPr/>
        </p:nvCxnSpPr>
        <p:spPr>
          <a:xfrm>
            <a:off x="4310526" y="3969496"/>
            <a:ext cx="12117" cy="3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84836" y="4115649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Device twin </a:t>
            </a:r>
          </a:p>
          <a:p>
            <a:pPr algn="ctr"/>
            <a:r>
              <a:rPr lang="en-US" sz="1000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8468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LwM2M to IoT Hub Bridge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LwM2M to IoT Hub Bridge</dc:title>
  <dc:creator>Juan Perez</dc:creator>
  <cp:lastModifiedBy>Juan Perez</cp:lastModifiedBy>
  <cp:revision>5</cp:revision>
  <dcterms:created xsi:type="dcterms:W3CDTF">2017-02-08T17:32:27Z</dcterms:created>
  <dcterms:modified xsi:type="dcterms:W3CDTF">2017-02-08T22:09:42Z</dcterms:modified>
</cp:coreProperties>
</file>