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755" autoAdjust="0"/>
    <p:restoredTop sz="94645" autoAdjust="0"/>
  </p:normalViewPr>
  <p:slideViewPr>
    <p:cSldViewPr>
      <p:cViewPr>
        <p:scale>
          <a:sx n="60" d="100"/>
          <a:sy n="60" d="100"/>
        </p:scale>
        <p:origin x="352" y="153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-Kazim Zaidi" userId="03920b9d-cc24-4529-8e8a-b06e96118f53" providerId="ADAL" clId="{A50184E1-2C2F-45E8-A00F-3EBB94558C82}"/>
    <pc:docChg chg="undo custSel addSld modSld">
      <pc:chgData name="Ali-Kazim Zaidi" userId="03920b9d-cc24-4529-8e8a-b06e96118f53" providerId="ADAL" clId="{A50184E1-2C2F-45E8-A00F-3EBB94558C82}" dt="2017-09-07T13:49:14.873" v="487" actId="478"/>
      <pc:docMkLst>
        <pc:docMk/>
      </pc:docMkLst>
      <pc:sldChg chg="addSp delSp modSp">
        <pc:chgData name="Ali-Kazim Zaidi" userId="03920b9d-cc24-4529-8e8a-b06e96118f53" providerId="ADAL" clId="{A50184E1-2C2F-45E8-A00F-3EBB94558C82}" dt="2017-09-07T13:38:22.499" v="291" actId="20577"/>
        <pc:sldMkLst>
          <pc:docMk/>
          <pc:sldMk cId="1825985980" sldId="273"/>
        </pc:sldMkLst>
        <pc:spChg chg="mod">
          <ac:chgData name="Ali-Kazim Zaidi" userId="03920b9d-cc24-4529-8e8a-b06e96118f53" providerId="ADAL" clId="{A50184E1-2C2F-45E8-A00F-3EBB94558C82}" dt="2017-09-07T13:38:22.499" v="291" actId="20577"/>
          <ac:spMkLst>
            <pc:docMk/>
            <pc:sldMk cId="1825985980" sldId="273"/>
            <ac:spMk id="2" creationId="{00000000-0000-0000-0000-000000000000}"/>
          </ac:spMkLst>
        </pc:spChg>
        <pc:spChg chg="add del mod">
          <ac:chgData name="Ali-Kazim Zaidi" userId="03920b9d-cc24-4529-8e8a-b06e96118f53" providerId="ADAL" clId="{A50184E1-2C2F-45E8-A00F-3EBB94558C82}" dt="2017-09-07T13:29:29.239" v="49"/>
          <ac:spMkLst>
            <pc:docMk/>
            <pc:sldMk cId="1825985980" sldId="273"/>
            <ac:spMk id="3" creationId="{E7B30E82-7917-478D-89AA-1ADCB25CA542}"/>
          </ac:spMkLst>
        </pc:spChg>
        <pc:picChg chg="add del mod">
          <ac:chgData name="Ali-Kazim Zaidi" userId="03920b9d-cc24-4529-8e8a-b06e96118f53" providerId="ADAL" clId="{A50184E1-2C2F-45E8-A00F-3EBB94558C82}" dt="2017-09-07T13:29:29.235" v="47"/>
          <ac:picMkLst>
            <pc:docMk/>
            <pc:sldMk cId="1825985980" sldId="273"/>
            <ac:picMk id="5" creationId="{7660873E-99C5-443B-B12F-2B88542C172F}"/>
          </ac:picMkLst>
        </pc:picChg>
        <pc:picChg chg="add mod">
          <ac:chgData name="Ali-Kazim Zaidi" userId="03920b9d-cc24-4529-8e8a-b06e96118f53" providerId="ADAL" clId="{A50184E1-2C2F-45E8-A00F-3EBB94558C82}" dt="2017-09-07T13:32:20.805" v="88" actId="1076"/>
          <ac:picMkLst>
            <pc:docMk/>
            <pc:sldMk cId="1825985980" sldId="273"/>
            <ac:picMk id="7" creationId="{CC99D3AC-5788-4873-A0FC-C7956D299A93}"/>
          </ac:picMkLst>
        </pc:picChg>
        <pc:picChg chg="add mod">
          <ac:chgData name="Ali-Kazim Zaidi" userId="03920b9d-cc24-4529-8e8a-b06e96118f53" providerId="ADAL" clId="{A50184E1-2C2F-45E8-A00F-3EBB94558C82}" dt="2017-09-07T13:32:22.697" v="89" actId="1076"/>
          <ac:picMkLst>
            <pc:docMk/>
            <pc:sldMk cId="1825985980" sldId="273"/>
            <ac:picMk id="9" creationId="{B2709102-987B-4DE2-9626-D45D0405D276}"/>
          </ac:picMkLst>
        </pc:picChg>
        <pc:picChg chg="add del mod">
          <ac:chgData name="Ali-Kazim Zaidi" userId="03920b9d-cc24-4529-8e8a-b06e96118f53" providerId="ADAL" clId="{A50184E1-2C2F-45E8-A00F-3EBB94558C82}" dt="2017-09-07T13:33:56.643" v="161"/>
          <ac:picMkLst>
            <pc:docMk/>
            <pc:sldMk cId="1825985980" sldId="273"/>
            <ac:picMk id="18" creationId="{DFDF1204-4186-45B9-B9C0-20F18FEC4527}"/>
          </ac:picMkLst>
        </pc:picChg>
        <pc:picChg chg="add del mod">
          <ac:chgData name="Ali-Kazim Zaidi" userId="03920b9d-cc24-4529-8e8a-b06e96118f53" providerId="ADAL" clId="{A50184E1-2C2F-45E8-A00F-3EBB94558C82}" dt="2017-09-07T13:34:09.673" v="188"/>
          <ac:picMkLst>
            <pc:docMk/>
            <pc:sldMk cId="1825985980" sldId="273"/>
            <ac:picMk id="20" creationId="{82C63103-B44A-4037-8241-3042849A906C}"/>
          </ac:picMkLst>
        </pc:picChg>
        <pc:picChg chg="add mod ord">
          <ac:chgData name="Ali-Kazim Zaidi" userId="03920b9d-cc24-4529-8e8a-b06e96118f53" providerId="ADAL" clId="{A50184E1-2C2F-45E8-A00F-3EBB94558C82}" dt="2017-09-07T13:33:56.642" v="159" actId="108"/>
          <ac:picMkLst>
            <pc:docMk/>
            <pc:sldMk cId="1825985980" sldId="273"/>
            <ac:picMk id="22" creationId="{C2A70F78-8976-4A50-B1CA-ED6C445A8D4D}"/>
          </ac:picMkLst>
        </pc:picChg>
        <pc:picChg chg="add mod ord">
          <ac:chgData name="Ali-Kazim Zaidi" userId="03920b9d-cc24-4529-8e8a-b06e96118f53" providerId="ADAL" clId="{A50184E1-2C2F-45E8-A00F-3EBB94558C82}" dt="2017-09-07T13:34:09.673" v="186" actId="108"/>
          <ac:picMkLst>
            <pc:docMk/>
            <pc:sldMk cId="1825985980" sldId="273"/>
            <ac:picMk id="24" creationId="{2F7BA3F0-BFA9-4192-A44D-3545028C1E46}"/>
          </ac:picMkLst>
        </pc:picChg>
        <pc:picChg chg="add mod">
          <ac:chgData name="Ali-Kazim Zaidi" userId="03920b9d-cc24-4529-8e8a-b06e96118f53" providerId="ADAL" clId="{A50184E1-2C2F-45E8-A00F-3EBB94558C82}" dt="2017-09-07T13:34:30.111" v="205" actId="1076"/>
          <ac:picMkLst>
            <pc:docMk/>
            <pc:sldMk cId="1825985980" sldId="273"/>
            <ac:picMk id="26" creationId="{31362ADF-1AF0-459C-9443-F340146B5091}"/>
          </ac:picMkLst>
        </pc:picChg>
        <pc:picChg chg="add mod">
          <ac:chgData name="Ali-Kazim Zaidi" userId="03920b9d-cc24-4529-8e8a-b06e96118f53" providerId="ADAL" clId="{A50184E1-2C2F-45E8-A00F-3EBB94558C82}" dt="2017-09-07T13:35:01.014" v="224" actId="1076"/>
          <ac:picMkLst>
            <pc:docMk/>
            <pc:sldMk cId="1825985980" sldId="273"/>
            <ac:picMk id="30" creationId="{790D63AC-6C57-4DA3-81AA-9BA2733FE29B}"/>
          </ac:picMkLst>
        </pc:picChg>
        <pc:picChg chg="add mod">
          <ac:chgData name="Ali-Kazim Zaidi" userId="03920b9d-cc24-4529-8e8a-b06e96118f53" providerId="ADAL" clId="{A50184E1-2C2F-45E8-A00F-3EBB94558C82}" dt="2017-09-07T13:36:15.734" v="252" actId="1076"/>
          <ac:picMkLst>
            <pc:docMk/>
            <pc:sldMk cId="1825985980" sldId="273"/>
            <ac:picMk id="36" creationId="{E89C3D14-5EB1-41A7-96C0-768BD46A5447}"/>
          </ac:picMkLst>
        </pc:picChg>
        <pc:picChg chg="add mod">
          <ac:chgData name="Ali-Kazim Zaidi" userId="03920b9d-cc24-4529-8e8a-b06e96118f53" providerId="ADAL" clId="{A50184E1-2C2F-45E8-A00F-3EBB94558C82}" dt="2017-09-07T13:37:25.077" v="272" actId="1076"/>
          <ac:picMkLst>
            <pc:docMk/>
            <pc:sldMk cId="1825985980" sldId="273"/>
            <ac:picMk id="40" creationId="{AFAA3B90-4120-4DCE-9CD2-73AC9D5B3B6D}"/>
          </ac:picMkLst>
        </pc:picChg>
        <pc:cxnChg chg="add mod">
          <ac:chgData name="Ali-Kazim Zaidi" userId="03920b9d-cc24-4529-8e8a-b06e96118f53" providerId="ADAL" clId="{A50184E1-2C2F-45E8-A00F-3EBB94558C82}" dt="2017-09-07T13:35:08.140" v="225" actId="14100"/>
          <ac:cxnSpMkLst>
            <pc:docMk/>
            <pc:sldMk cId="1825985980" sldId="273"/>
            <ac:cxnSpMk id="11" creationId="{D0A53514-2021-46E2-B911-5285B37FDB3B}"/>
          </ac:cxnSpMkLst>
        </pc:cxnChg>
        <pc:cxnChg chg="add mod">
          <ac:chgData name="Ali-Kazim Zaidi" userId="03920b9d-cc24-4529-8e8a-b06e96118f53" providerId="ADAL" clId="{A50184E1-2C2F-45E8-A00F-3EBB94558C82}" dt="2017-09-07T13:35:12.343" v="228" actId="1076"/>
          <ac:cxnSpMkLst>
            <pc:docMk/>
            <pc:sldMk cId="1825985980" sldId="273"/>
            <ac:cxnSpMk id="13" creationId="{C7CCEECC-2571-45A6-AE16-30A7D7B806A2}"/>
          </ac:cxnSpMkLst>
        </pc:cxnChg>
        <pc:cxnChg chg="add mod">
          <ac:chgData name="Ali-Kazim Zaidi" userId="03920b9d-cc24-4529-8e8a-b06e96118f53" providerId="ADAL" clId="{A50184E1-2C2F-45E8-A00F-3EBB94558C82}" dt="2017-09-07T13:34:41.415" v="208" actId="14100"/>
          <ac:cxnSpMkLst>
            <pc:docMk/>
            <pc:sldMk cId="1825985980" sldId="273"/>
            <ac:cxnSpMk id="15" creationId="{18CB7664-71C9-49C4-B3FC-42F2825DECB5}"/>
          </ac:cxnSpMkLst>
        </pc:cxnChg>
        <pc:cxnChg chg="add mod">
          <ac:chgData name="Ali-Kazim Zaidi" userId="03920b9d-cc24-4529-8e8a-b06e96118f53" providerId="ADAL" clId="{A50184E1-2C2F-45E8-A00F-3EBB94558C82}" dt="2017-09-07T13:35:24.029" v="233" actId="1076"/>
          <ac:cxnSpMkLst>
            <pc:docMk/>
            <pc:sldMk cId="1825985980" sldId="273"/>
            <ac:cxnSpMk id="32" creationId="{D854A356-E709-4CF3-8847-6EABF3217E34}"/>
          </ac:cxnSpMkLst>
        </pc:cxnChg>
        <pc:cxnChg chg="add mod">
          <ac:chgData name="Ali-Kazim Zaidi" userId="03920b9d-cc24-4529-8e8a-b06e96118f53" providerId="ADAL" clId="{A50184E1-2C2F-45E8-A00F-3EBB94558C82}" dt="2017-09-07T13:36:24.942" v="255" actId="14100"/>
          <ac:cxnSpMkLst>
            <pc:docMk/>
            <pc:sldMk cId="1825985980" sldId="273"/>
            <ac:cxnSpMk id="37" creationId="{DDE3CB56-8A03-4501-BCA4-2B1369F970F6}"/>
          </ac:cxnSpMkLst>
        </pc:cxnChg>
      </pc:sldChg>
      <pc:sldChg chg="addSp delSp modSp add">
        <pc:chgData name="Ali-Kazim Zaidi" userId="03920b9d-cc24-4529-8e8a-b06e96118f53" providerId="ADAL" clId="{A50184E1-2C2F-45E8-A00F-3EBB94558C82}" dt="2017-09-07T13:49:14.873" v="487" actId="478"/>
        <pc:sldMkLst>
          <pc:docMk/>
          <pc:sldMk cId="1610474094" sldId="274"/>
        </pc:sldMkLst>
        <pc:spChg chg="mod">
          <ac:chgData name="Ali-Kazim Zaidi" userId="03920b9d-cc24-4529-8e8a-b06e96118f53" providerId="ADAL" clId="{A50184E1-2C2F-45E8-A00F-3EBB94558C82}" dt="2017-09-07T13:42:55.193" v="397" actId="20577"/>
          <ac:spMkLst>
            <pc:docMk/>
            <pc:sldMk cId="1610474094" sldId="274"/>
            <ac:spMk id="2" creationId="{00000000-0000-0000-0000-000000000000}"/>
          </ac:spMkLst>
        </pc:spChg>
        <pc:spChg chg="add mod">
          <ac:chgData name="Ali-Kazim Zaidi" userId="03920b9d-cc24-4529-8e8a-b06e96118f53" providerId="ADAL" clId="{A50184E1-2C2F-45E8-A00F-3EBB94558C82}" dt="2017-09-07T13:39:49.662" v="311" actId="1076"/>
          <ac:spMkLst>
            <pc:docMk/>
            <pc:sldMk cId="1610474094" sldId="274"/>
            <ac:spMk id="3" creationId="{6B49DAE5-3DB1-4708-BFE4-AB4AA7EC4197}"/>
          </ac:spMkLst>
        </pc:spChg>
        <pc:spChg chg="add mod">
          <ac:chgData name="Ali-Kazim Zaidi" userId="03920b9d-cc24-4529-8e8a-b06e96118f53" providerId="ADAL" clId="{A50184E1-2C2F-45E8-A00F-3EBB94558C82}" dt="2017-09-07T13:40:21.363" v="329" actId="114"/>
          <ac:spMkLst>
            <pc:docMk/>
            <pc:sldMk cId="1610474094" sldId="274"/>
            <ac:spMk id="4" creationId="{B5361714-26C7-4E4C-867D-B3A75845CF7E}"/>
          </ac:spMkLst>
        </pc:spChg>
        <pc:spChg chg="add del mod">
          <ac:chgData name="Ali-Kazim Zaidi" userId="03920b9d-cc24-4529-8e8a-b06e96118f53" providerId="ADAL" clId="{A50184E1-2C2F-45E8-A00F-3EBB94558C82}" dt="2017-09-07T13:40:14.636" v="326"/>
          <ac:spMkLst>
            <pc:docMk/>
            <pc:sldMk cId="1610474094" sldId="274"/>
            <ac:spMk id="5" creationId="{DECEA664-A888-4AAB-AED8-5EDEFFD7F48B}"/>
          </ac:spMkLst>
        </pc:spChg>
        <pc:spChg chg="add mod">
          <ac:chgData name="Ali-Kazim Zaidi" userId="03920b9d-cc24-4529-8e8a-b06e96118f53" providerId="ADAL" clId="{A50184E1-2C2F-45E8-A00F-3EBB94558C82}" dt="2017-09-07T13:40:33.164" v="342" actId="1036"/>
          <ac:spMkLst>
            <pc:docMk/>
            <pc:sldMk cId="1610474094" sldId="274"/>
            <ac:spMk id="6" creationId="{7CE221B8-A3B9-4B0C-BF6B-E6C6BC30FFB4}"/>
          </ac:spMkLst>
        </pc:spChg>
        <pc:picChg chg="add del mod">
          <ac:chgData name="Ali-Kazim Zaidi" userId="03920b9d-cc24-4529-8e8a-b06e96118f53" providerId="ADAL" clId="{A50184E1-2C2F-45E8-A00F-3EBB94558C82}" dt="2017-09-07T13:42:35.907" v="386"/>
          <ac:picMkLst>
            <pc:docMk/>
            <pc:sldMk cId="1610474094" sldId="274"/>
            <ac:picMk id="10" creationId="{8D74098C-2E89-418D-AC95-1062010417E7}"/>
          </ac:picMkLst>
        </pc:picChg>
        <pc:picChg chg="add del mod ord">
          <ac:chgData name="Ali-Kazim Zaidi" userId="03920b9d-cc24-4529-8e8a-b06e96118f53" providerId="ADAL" clId="{A50184E1-2C2F-45E8-A00F-3EBB94558C82}" dt="2017-09-07T13:48:20.085" v="424"/>
          <ac:picMkLst>
            <pc:docMk/>
            <pc:sldMk cId="1610474094" sldId="274"/>
            <ac:picMk id="14" creationId="{50F887E8-BB26-45A2-B6F8-1B8439430290}"/>
          </ac:picMkLst>
        </pc:picChg>
        <pc:picChg chg="add del mod ord">
          <ac:chgData name="Ali-Kazim Zaidi" userId="03920b9d-cc24-4529-8e8a-b06e96118f53" providerId="ADAL" clId="{A50184E1-2C2F-45E8-A00F-3EBB94558C82}" dt="2017-09-07T13:49:14.873" v="487" actId="478"/>
          <ac:picMkLst>
            <pc:docMk/>
            <pc:sldMk cId="1610474094" sldId="274"/>
            <ac:picMk id="17" creationId="{485B9AA9-0502-4A63-A990-D26FDD6CB8F9}"/>
          </ac:picMkLst>
        </pc:picChg>
        <pc:picChg chg="add mod ord">
          <ac:chgData name="Ali-Kazim Zaidi" userId="03920b9d-cc24-4529-8e8a-b06e96118f53" providerId="ADAL" clId="{A50184E1-2C2F-45E8-A00F-3EBB94558C82}" dt="2017-09-07T13:48:38.578" v="455" actId="1076"/>
          <ac:picMkLst>
            <pc:docMk/>
            <pc:sldMk cId="1610474094" sldId="274"/>
            <ac:picMk id="19" creationId="{8ADA46FC-4333-422E-8D1E-A242C60DC180}"/>
          </ac:picMkLst>
        </pc:picChg>
        <pc:picChg chg="add mod ord">
          <ac:chgData name="Ali-Kazim Zaidi" userId="03920b9d-cc24-4529-8e8a-b06e96118f53" providerId="ADAL" clId="{A50184E1-2C2F-45E8-A00F-3EBB94558C82}" dt="2017-09-07T13:49:13.114" v="484" actId="108"/>
          <ac:picMkLst>
            <pc:docMk/>
            <pc:sldMk cId="1610474094" sldId="274"/>
            <ac:picMk id="21" creationId="{3B8FD247-1829-498F-B069-45E42782E615}"/>
          </ac:picMkLst>
        </pc:picChg>
        <pc:picChg chg="add del mod">
          <ac:chgData name="Ali-Kazim Zaidi" userId="03920b9d-cc24-4529-8e8a-b06e96118f53" providerId="ADAL" clId="{A50184E1-2C2F-45E8-A00F-3EBB94558C82}" dt="2017-09-07T13:48:33.807" v="453"/>
          <ac:picMkLst>
            <pc:docMk/>
            <pc:sldMk cId="1610474094" sldId="274"/>
            <ac:picMk id="27" creationId="{9666F33F-B1F5-4A67-BCD9-E5BF46A7B066}"/>
          </ac:picMkLst>
        </pc:picChg>
        <pc:picChg chg="add">
          <ac:chgData name="Ali-Kazim Zaidi" userId="03920b9d-cc24-4529-8e8a-b06e96118f53" providerId="ADAL" clId="{A50184E1-2C2F-45E8-A00F-3EBB94558C82}" dt="2017-09-07T13:48:36.915" v="454"/>
          <ac:picMkLst>
            <pc:docMk/>
            <pc:sldMk cId="1610474094" sldId="274"/>
            <ac:picMk id="29" creationId="{FB85F9C2-5EBB-4514-B258-14597E426248}"/>
          </ac:picMkLst>
        </pc:picChg>
        <pc:picChg chg="add del mod">
          <ac:chgData name="Ali-Kazim Zaidi" userId="03920b9d-cc24-4529-8e8a-b06e96118f53" providerId="ADAL" clId="{A50184E1-2C2F-45E8-A00F-3EBB94558C82}" dt="2017-09-07T13:49:13.114" v="486"/>
          <ac:picMkLst>
            <pc:docMk/>
            <pc:sldMk cId="1610474094" sldId="274"/>
            <ac:picMk id="31" creationId="{50967164-2C54-46A9-B8F2-55EFC3E63E5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9/7/17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9/7/17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9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53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9/7/17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12" y="2209800"/>
            <a:ext cx="8153400" cy="2667000"/>
          </a:xfrm>
        </p:spPr>
        <p:txBody>
          <a:bodyPr/>
          <a:lstStyle/>
          <a:p>
            <a:r>
              <a:rPr lang="en-US" dirty="0" smtClean="0"/>
              <a:t>Computational Graphs with CNTK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3" y="5197406"/>
            <a:ext cx="9143999" cy="106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Ali Zaidi</a:t>
            </a:r>
          </a:p>
          <a:p>
            <a:r>
              <a:rPr lang="en-US" dirty="0"/>
              <a:t>Microsoft AI and Research</a:t>
            </a:r>
          </a:p>
          <a:p>
            <a:r>
              <a:rPr lang="en-US" dirty="0"/>
              <a:t>@</a:t>
            </a:r>
            <a:r>
              <a:rPr lang="en-US" dirty="0" err="1"/>
              <a:t>alikzaidi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4" descr="Image result for artificial intelligenc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47811" y="228600"/>
            <a:ext cx="5041014" cy="507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088" y="1905000"/>
            <a:ext cx="9144000" cy="2667000"/>
          </a:xfrm>
        </p:spPr>
        <p:txBody>
          <a:bodyPr/>
          <a:lstStyle/>
          <a:p>
            <a:r>
              <a:rPr lang="en-US" dirty="0" smtClean="0"/>
              <a:t>What is CNTK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CNTK?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2414" y="2057400"/>
            <a:ext cx="8762998" cy="194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dirty="0"/>
              <a:t>CNTK expresses (nearly) </a:t>
            </a:r>
            <a:r>
              <a:rPr lang="en-US" sz="2400" b="1" dirty="0"/>
              <a:t>arbitrary neural networks </a:t>
            </a:r>
            <a:r>
              <a:rPr lang="en-US" sz="2400" dirty="0"/>
              <a:t>by composing simple </a:t>
            </a:r>
            <a:r>
              <a:rPr lang="en-US" sz="2400" dirty="0" smtClean="0"/>
              <a:t>functions into </a:t>
            </a:r>
            <a:r>
              <a:rPr lang="en-US" sz="2400" dirty="0"/>
              <a:t>complex </a:t>
            </a:r>
            <a:r>
              <a:rPr lang="en-US" sz="2400" b="1" dirty="0"/>
              <a:t>computational networks</a:t>
            </a:r>
            <a:r>
              <a:rPr lang="en-US" sz="2400" dirty="0"/>
              <a:t>, supporting relevant network types </a:t>
            </a:r>
            <a:r>
              <a:rPr lang="en-US" sz="2400" dirty="0" smtClean="0"/>
              <a:t>and computations.</a:t>
            </a:r>
            <a:endParaRPr lang="en-US" sz="2400" dirty="0"/>
          </a:p>
          <a:p>
            <a:pPr fontAlgn="ctr"/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598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0012" y="1981200"/>
            <a:ext cx="10668000" cy="254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 fontAlgn="ctr">
              <a:spcBef>
                <a:spcPts val="1020"/>
              </a:spcBef>
            </a:pPr>
            <a:r>
              <a:rPr lang="en-US" sz="2448" dirty="0"/>
              <a:t>Example: 2-hidden layer feed-forward NN</a:t>
            </a:r>
          </a:p>
          <a:p>
            <a:pPr defTabSz="932597" fontAlgn="ctr">
              <a:spcBef>
                <a:spcPts val="1020"/>
              </a:spcBef>
            </a:pPr>
            <a:r>
              <a:rPr lang="en-US" sz="816" dirty="0"/>
              <a:t> </a:t>
            </a:r>
          </a:p>
          <a:p>
            <a:pPr marL="466298" lvl="1" indent="0" defTabSz="932597" fontAlgn="ctr">
              <a:spcBef>
                <a:spcPts val="0"/>
              </a:spcBef>
              <a:buNone/>
            </a:pP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</a:t>
            </a:r>
            <a:r>
              <a:rPr lang="en-US" sz="20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4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	</a:t>
            </a:r>
            <a:r>
              <a:rPr lang="pl-PL" sz="204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h1 = </a:t>
            </a:r>
            <a:r>
              <a:rPr lang="pl-PL" sz="2040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sigmoid</a:t>
            </a:r>
            <a:r>
              <a:rPr lang="pl-PL" sz="204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(x  @ W1   + b1)</a:t>
            </a:r>
            <a:endParaRPr lang="en-US" sz="2040" dirty="0" smtClean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6298" lvl="1" indent="0" defTabSz="932597" fontAlgn="ctr">
              <a:spcBef>
                <a:spcPts val="0"/>
              </a:spcBef>
              <a:buNone/>
            </a:pPr>
            <a:r>
              <a:rPr lang="en-US" sz="204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</a:t>
            </a:r>
            <a:r>
              <a:rPr lang="en-US" sz="204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5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4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4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4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4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4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4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4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			</a:t>
            </a:r>
            <a:r>
              <a:rPr lang="pt-BR" sz="204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h2 = </a:t>
            </a:r>
            <a:r>
              <a:rPr lang="pt-BR" sz="2040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sigmoid</a:t>
            </a:r>
            <a:r>
              <a:rPr lang="pt-BR" sz="204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(h1 @ W2   + b2)</a:t>
            </a:r>
            <a:endParaRPr lang="en-US" sz="2040" dirty="0" smtClean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6298" lvl="1" indent="0" defTabSz="932597" fontAlgn="ctr">
              <a:spcBef>
                <a:spcPts val="0"/>
              </a:spcBef>
              <a:buNone/>
            </a:pPr>
            <a:r>
              <a:rPr lang="en-US" sz="204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4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</a:t>
            </a:r>
            <a:r>
              <a:rPr lang="en-US" sz="204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P  = </a:t>
            </a:r>
            <a:r>
              <a:rPr lang="en-US" sz="204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softmax</a:t>
            </a:r>
            <a:r>
              <a:rPr lang="en-US" sz="204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(h2 @ </a:t>
            </a:r>
            <a:r>
              <a:rPr lang="en-US" sz="204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Wout</a:t>
            </a:r>
            <a:r>
              <a:rPr lang="en-US" sz="204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+ bout)</a:t>
            </a:r>
            <a:endParaRPr lang="en-US" sz="204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32597" fontAlgn="ctr"/>
            <a:endParaRPr lang="en-US" sz="816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/>
            </a:endParaRPr>
          </a:p>
          <a:p>
            <a:pPr defTabSz="932597" fontAlgn="ctr"/>
            <a:r>
              <a:rPr lang="en-US" sz="2448" dirty="0">
                <a:latin typeface="Calibri" panose="020F0502020204030204"/>
              </a:rPr>
              <a:t>with input </a:t>
            </a:r>
            <a:r>
              <a:rPr lang="en-US" sz="244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48" dirty="0">
                <a:latin typeface="Calibri" panose="020F0502020204030204"/>
              </a:rPr>
              <a:t> </a:t>
            </a:r>
            <a:r>
              <a:rPr lang="en-US" sz="2448" dirty="0">
                <a:latin typeface="Symbol" panose="05050102010706020507" pitchFamily="18" charset="2"/>
              </a:rPr>
              <a:t></a:t>
            </a:r>
            <a:r>
              <a:rPr lang="en-US" sz="2448" dirty="0">
                <a:latin typeface="Calibri" panose="020F0502020204030204"/>
              </a:rPr>
              <a:t> </a:t>
            </a:r>
            <a:r>
              <a:rPr lang="en-US" sz="24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48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047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0012" y="1981200"/>
            <a:ext cx="10668000" cy="386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 fontAlgn="ctr">
              <a:spcBef>
                <a:spcPts val="1020"/>
              </a:spcBef>
            </a:pPr>
            <a:r>
              <a:rPr lang="en-US" sz="2448" dirty="0"/>
              <a:t>example: 2-hidden layer feed-forward NN</a:t>
            </a:r>
          </a:p>
          <a:p>
            <a:pPr defTabSz="932597" fontAlgn="ctr">
              <a:spcBef>
                <a:spcPts val="1020"/>
              </a:spcBef>
            </a:pPr>
            <a:r>
              <a:rPr lang="en-US" sz="816" dirty="0"/>
              <a:t> </a:t>
            </a:r>
          </a:p>
          <a:p>
            <a:pPr marL="466298" lvl="1" indent="0" defTabSz="932597" fontAlgn="ctr">
              <a:spcBef>
                <a:spcPts val="0"/>
              </a:spcBef>
              <a:buNone/>
            </a:pP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</a:t>
            </a:r>
            <a:r>
              <a:rPr lang="en-US" sz="20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4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	</a:t>
            </a:r>
            <a:r>
              <a:rPr lang="en-US" sz="2040" dirty="0">
                <a:latin typeface="Lucida Console" panose="020B0609040504020204" pitchFamily="49" charset="0"/>
              </a:rPr>
              <a:t>h1 = sigmoid (x  @ W1   + b1)</a:t>
            </a:r>
            <a:endParaRPr lang="en-US" sz="20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6298" lvl="1" indent="0" defTabSz="932597" fontAlgn="ctr">
              <a:spcBef>
                <a:spcPts val="0"/>
              </a:spcBef>
              <a:buNone/>
            </a:pP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</a:t>
            </a:r>
            <a:r>
              <a:rPr lang="en-US" sz="20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4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	</a:t>
            </a:r>
            <a:r>
              <a:rPr lang="en-US" sz="2040" dirty="0">
                <a:latin typeface="Lucida Console" panose="020B0609040504020204" pitchFamily="49" charset="0"/>
              </a:rPr>
              <a:t>h2 = sigmoid (h1 @ W2   + b2)</a:t>
            </a:r>
            <a:endParaRPr lang="en-US" sz="20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6298" lvl="1" indent="0" defTabSz="932597" fontAlgn="ctr">
              <a:spcBef>
                <a:spcPts val="0"/>
              </a:spcBef>
              <a:buNone/>
            </a:pP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</a:t>
            </a:r>
            <a:r>
              <a:rPr lang="en-US" sz="20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4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</a:t>
            </a:r>
            <a:r>
              <a:rPr lang="en-US" sz="2040" dirty="0">
                <a:latin typeface="Lucida Console" panose="020B0609040504020204" pitchFamily="49" charset="0"/>
              </a:rPr>
              <a:t>P  = </a:t>
            </a:r>
            <a:r>
              <a:rPr lang="en-US" sz="2040" dirty="0" err="1">
                <a:latin typeface="Lucida Console" panose="020B0609040504020204" pitchFamily="49" charset="0"/>
              </a:rPr>
              <a:t>softmax</a:t>
            </a:r>
            <a:r>
              <a:rPr lang="en-US" sz="2040" dirty="0">
                <a:latin typeface="Lucida Console" panose="020B0609040504020204" pitchFamily="49" charset="0"/>
              </a:rPr>
              <a:t> (h2 @ </a:t>
            </a:r>
            <a:r>
              <a:rPr lang="en-US" sz="2040" dirty="0" err="1">
                <a:latin typeface="Lucida Console" panose="020B0609040504020204" pitchFamily="49" charset="0"/>
              </a:rPr>
              <a:t>Wout</a:t>
            </a:r>
            <a:r>
              <a:rPr lang="en-US" sz="2040" dirty="0">
                <a:latin typeface="Lucida Console" panose="020B0609040504020204" pitchFamily="49" charset="0"/>
              </a:rPr>
              <a:t> + bout)</a:t>
            </a:r>
            <a:endParaRPr lang="en-US" sz="20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32597" fontAlgn="ctr"/>
            <a:endParaRPr lang="en-US" sz="816" dirty="0">
              <a:latin typeface="Calibri" panose="020F0502020204030204"/>
            </a:endParaRPr>
          </a:p>
          <a:p>
            <a:pPr defTabSz="932597" fontAlgn="ctr"/>
            <a:r>
              <a:rPr lang="en-US" sz="2448" dirty="0">
                <a:latin typeface="Calibri" panose="020F0502020204030204"/>
              </a:rPr>
              <a:t>with input </a:t>
            </a:r>
            <a:r>
              <a:rPr lang="en-US" sz="244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48" dirty="0">
                <a:latin typeface="Calibri" panose="020F0502020204030204"/>
              </a:rPr>
              <a:t> </a:t>
            </a:r>
            <a:r>
              <a:rPr lang="en-US" sz="2448" dirty="0">
                <a:latin typeface="Symbol" panose="05050102010706020507" pitchFamily="18" charset="2"/>
              </a:rPr>
              <a:t></a:t>
            </a:r>
            <a:r>
              <a:rPr lang="en-US" sz="2448" dirty="0">
                <a:latin typeface="Calibri" panose="020F0502020204030204"/>
              </a:rPr>
              <a:t> </a:t>
            </a:r>
            <a:r>
              <a:rPr lang="en-US" sz="24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48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48" dirty="0">
                <a:latin typeface="Calibri" panose="020F0502020204030204"/>
              </a:rPr>
              <a:t> and one-hot label </a:t>
            </a:r>
            <a:r>
              <a:rPr lang="en-US" sz="244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48" dirty="0">
                <a:latin typeface="Calibri" panose="020F0502020204030204"/>
              </a:rPr>
              <a:t> </a:t>
            </a:r>
            <a:r>
              <a:rPr lang="en-US" sz="2448" dirty="0">
                <a:latin typeface="Symbol" panose="05050102010706020507" pitchFamily="18" charset="2"/>
              </a:rPr>
              <a:t></a:t>
            </a:r>
            <a:r>
              <a:rPr lang="en-US" sz="2448" dirty="0">
                <a:latin typeface="Calibri" panose="020F0502020204030204"/>
              </a:rPr>
              <a:t> </a:t>
            </a:r>
            <a:r>
              <a:rPr lang="en-US" sz="24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48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448" dirty="0">
              <a:latin typeface="Calibri" panose="020F0502020204030204"/>
            </a:endParaRPr>
          </a:p>
          <a:p>
            <a:pPr defTabSz="932597" fontAlgn="ctr"/>
            <a:r>
              <a:rPr lang="en-US" sz="2448" dirty="0">
                <a:latin typeface="Calibri" panose="020F0502020204030204"/>
              </a:rPr>
              <a:t>and cross-entropy training criterion</a:t>
            </a:r>
          </a:p>
          <a:p>
            <a:pPr defTabSz="932597" fontAlgn="ctr"/>
            <a:r>
              <a:rPr lang="en-US" sz="816" dirty="0">
                <a:latin typeface="Calibri" panose="020F0502020204030204"/>
              </a:rPr>
              <a:t> </a:t>
            </a:r>
            <a:endParaRPr lang="en-US" sz="816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6298" lvl="1" indent="0" defTabSz="932597" fontAlgn="ctr">
              <a:spcBef>
                <a:spcPts val="0"/>
              </a:spcBef>
              <a:buNone/>
            </a:pP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4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4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4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				</a:t>
            </a:r>
            <a:r>
              <a:rPr lang="en-US" sz="2040" dirty="0" err="1">
                <a:latin typeface="Lucida Console" panose="020B0609040504020204" pitchFamily="49" charset="0"/>
              </a:rPr>
              <a:t>ce</a:t>
            </a:r>
            <a:r>
              <a:rPr lang="en-US" sz="2040" dirty="0">
                <a:latin typeface="Lucida Console" panose="020B0609040504020204" pitchFamily="49" charset="0"/>
              </a:rPr>
              <a:t> = </a:t>
            </a:r>
            <a:r>
              <a:rPr lang="en-US" sz="2040" dirty="0" err="1">
                <a:latin typeface="Lucida Console" panose="020B0609040504020204" pitchFamily="49" charset="0"/>
              </a:rPr>
              <a:t>cross_entropy</a:t>
            </a:r>
            <a:r>
              <a:rPr lang="en-US" sz="2040" dirty="0">
                <a:latin typeface="Lucida Console" panose="020B0609040504020204" pitchFamily="49" charset="0"/>
              </a:rPr>
              <a:t> (P, y)</a:t>
            </a:r>
            <a:endParaRPr lang="en-US" sz="20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6298" lvl="1" indent="0" defTabSz="932597" fontAlgn="ctr">
              <a:spcBef>
                <a:spcPts val="0"/>
              </a:spcBef>
              <a:buNone/>
            </a:pPr>
            <a:r>
              <a:rPr lang="en-US" sz="20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64" dirty="0" err="1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40" baseline="-4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r>
              <a:rPr lang="en-US" sz="204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40" dirty="0">
                <a:latin typeface="Symbol" panose="05050102010706020507" pitchFamily="18" charset="2"/>
                <a:cs typeface="Times New Roman" panose="02020603050405020304" pitchFamily="18" charset="0"/>
              </a:rPr>
              <a:t>  </a:t>
            </a:r>
            <a:r>
              <a:rPr lang="en-US" sz="2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max				</a:t>
            </a:r>
            <a:r>
              <a:rPr lang="en-US" sz="2040" dirty="0">
                <a:latin typeface="Lucida Console" panose="020B0609040504020204" pitchFamily="49" charset="0"/>
              </a:rPr>
              <a:t> </a:t>
            </a:r>
            <a:endParaRPr lang="en-US" sz="20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9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Data 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244" y="2514600"/>
            <a:ext cx="5743168" cy="2057400"/>
          </a:xfrm>
        </p:spPr>
        <p:txBody>
          <a:bodyPr/>
          <a:lstStyle/>
          <a:p>
            <a:pPr marL="466298" lvl="1" indent="0" fontAlgn="ctr">
              <a:spcBef>
                <a:spcPts val="816"/>
              </a:spcBef>
              <a:buNone/>
            </a:pPr>
            <a:r>
              <a:rPr lang="pl-PL" sz="2040" dirty="0">
                <a:latin typeface="Lucida Console" panose="020B0609040504020204" pitchFamily="49" charset="0"/>
              </a:rPr>
              <a:t>h1 = </a:t>
            </a:r>
            <a:r>
              <a:rPr lang="pl-PL" sz="2040" dirty="0" err="1">
                <a:latin typeface="Lucida Console" panose="020B0609040504020204" pitchFamily="49" charset="0"/>
              </a:rPr>
              <a:t>sigmoid</a:t>
            </a:r>
            <a:r>
              <a:rPr lang="pl-PL" sz="2040" dirty="0">
                <a:latin typeface="Lucida Console" panose="020B0609040504020204" pitchFamily="49" charset="0"/>
              </a:rPr>
              <a:t> (x  @ W1   + b1)</a:t>
            </a:r>
            <a:endParaRPr lang="en-US" sz="20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6298" lvl="1" indent="0" fontAlgn="ctr">
              <a:spcBef>
                <a:spcPts val="816"/>
              </a:spcBef>
              <a:buNone/>
            </a:pPr>
            <a:r>
              <a:rPr lang="pt-BR" sz="2040" dirty="0">
                <a:latin typeface="Lucida Console" panose="020B0609040504020204" pitchFamily="49" charset="0"/>
              </a:rPr>
              <a:t>h2 = </a:t>
            </a:r>
            <a:r>
              <a:rPr lang="pt-BR" sz="2040" dirty="0" err="1">
                <a:latin typeface="Lucida Console" panose="020B0609040504020204" pitchFamily="49" charset="0"/>
              </a:rPr>
              <a:t>sigmoid</a:t>
            </a:r>
            <a:r>
              <a:rPr lang="pt-BR" sz="2040" dirty="0">
                <a:latin typeface="Lucida Console" panose="020B0609040504020204" pitchFamily="49" charset="0"/>
              </a:rPr>
              <a:t> (h1 @ W2   + b2)</a:t>
            </a:r>
            <a:endParaRPr lang="en-US" sz="20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6298" lvl="1" indent="0" fontAlgn="ctr">
              <a:spcBef>
                <a:spcPts val="816"/>
              </a:spcBef>
              <a:buNone/>
            </a:pPr>
            <a:r>
              <a:rPr lang="en-US" sz="2040" dirty="0">
                <a:latin typeface="Lucida Console" panose="020B0609040504020204" pitchFamily="49" charset="0"/>
              </a:rPr>
              <a:t>P  = </a:t>
            </a:r>
            <a:r>
              <a:rPr lang="en-US" sz="2040" dirty="0" err="1">
                <a:latin typeface="Lucida Console" panose="020B0609040504020204" pitchFamily="49" charset="0"/>
              </a:rPr>
              <a:t>softmax</a:t>
            </a:r>
            <a:r>
              <a:rPr lang="en-US" sz="2040" dirty="0">
                <a:latin typeface="Lucida Console" panose="020B0609040504020204" pitchFamily="49" charset="0"/>
              </a:rPr>
              <a:t> (h2 @ </a:t>
            </a:r>
            <a:r>
              <a:rPr lang="en-US" sz="2040" dirty="0" err="1">
                <a:latin typeface="Lucida Console" panose="020B0609040504020204" pitchFamily="49" charset="0"/>
              </a:rPr>
              <a:t>Wout</a:t>
            </a:r>
            <a:r>
              <a:rPr lang="en-US" sz="2040" dirty="0">
                <a:latin typeface="Lucida Console" panose="020B0609040504020204" pitchFamily="49" charset="0"/>
              </a:rPr>
              <a:t> + bout)</a:t>
            </a:r>
            <a:endParaRPr lang="en-US" sz="20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6298" lvl="1" indent="0" fontAlgn="ctr">
              <a:spcBef>
                <a:spcPts val="816"/>
              </a:spcBef>
              <a:buNone/>
            </a:pPr>
            <a:r>
              <a:rPr lang="en-US" sz="2040" dirty="0" err="1">
                <a:latin typeface="Lucida Console" panose="020B0609040504020204" pitchFamily="49" charset="0"/>
              </a:rPr>
              <a:t>ce</a:t>
            </a:r>
            <a:r>
              <a:rPr lang="en-US" sz="2040" dirty="0">
                <a:latin typeface="Lucida Console" panose="020B0609040504020204" pitchFamily="49" charset="0"/>
              </a:rPr>
              <a:t> = </a:t>
            </a:r>
            <a:r>
              <a:rPr lang="en-US" sz="2040" dirty="0" err="1">
                <a:latin typeface="Lucida Console" panose="020B0609040504020204" pitchFamily="49" charset="0"/>
              </a:rPr>
              <a:t>cross_entropy</a:t>
            </a:r>
            <a:r>
              <a:rPr lang="en-US" sz="2040" dirty="0">
                <a:latin typeface="Lucida Console" panose="020B0609040504020204" pitchFamily="49" charset="0"/>
              </a:rPr>
              <a:t> (P, y)</a:t>
            </a:r>
            <a:endParaRPr lang="en-US" sz="20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58075" y="2516470"/>
            <a:ext cx="1718383" cy="1093220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932597"/>
            <a:endParaRPr lang="en-US" sz="1224">
              <a:solidFill>
                <a:schemeClr val="tx1"/>
              </a:solidFill>
              <a:latin typeface="Segoe Pr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58075" y="3759941"/>
            <a:ext cx="1718383" cy="1093220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932597"/>
            <a:endParaRPr lang="en-US" sz="1224">
              <a:solidFill>
                <a:schemeClr val="tx1"/>
              </a:solidFill>
              <a:latin typeface="Segoe Pro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58075" y="5003412"/>
            <a:ext cx="1718383" cy="1093220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932597"/>
            <a:endParaRPr lang="en-US" sz="1224">
              <a:solidFill>
                <a:schemeClr val="tx1"/>
              </a:solidFill>
              <a:latin typeface="Segoe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67734" y="2425314"/>
            <a:ext cx="1896295" cy="3757644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932597"/>
            <a:endParaRPr lang="en-US" sz="1224">
              <a:solidFill>
                <a:schemeClr val="tx1"/>
              </a:solidFill>
              <a:latin typeface="Segoe Pro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06289" y="5664006"/>
            <a:ext cx="0" cy="15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15061" y="2316994"/>
            <a:ext cx="1548" cy="392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06289" y="6052591"/>
            <a:ext cx="0" cy="194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650855" y="5819440"/>
            <a:ext cx="310868" cy="2331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836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50855" y="5430855"/>
            <a:ext cx="310868" cy="2331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836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50855" y="5042270"/>
            <a:ext cx="310868" cy="2331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224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50855" y="4575969"/>
            <a:ext cx="310868" cy="2331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836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50855" y="4187384"/>
            <a:ext cx="310868" cy="2331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836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650855" y="3798799"/>
            <a:ext cx="310868" cy="2331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224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649307" y="3337681"/>
            <a:ext cx="310868" cy="2331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836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49307" y="2949096"/>
            <a:ext cx="310868" cy="2331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836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183005" y="2560512"/>
            <a:ext cx="1243471" cy="1891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224">
                <a:solidFill>
                  <a:schemeClr val="tx1"/>
                </a:solidFill>
                <a:latin typeface="Segoe Pro"/>
              </a:rPr>
              <a:t>softmax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06289" y="5275421"/>
            <a:ext cx="0" cy="15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06289" y="4809120"/>
            <a:ext cx="0" cy="233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06289" y="4420535"/>
            <a:ext cx="0" cy="15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804741" y="3570832"/>
            <a:ext cx="1548" cy="227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804741" y="3182247"/>
            <a:ext cx="0" cy="15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806289" y="4031950"/>
            <a:ext cx="0" cy="15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04741" y="2749620"/>
            <a:ext cx="0" cy="19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804741" y="2314403"/>
            <a:ext cx="0" cy="2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62270" y="5936015"/>
            <a:ext cx="388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184553" y="5858298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184553" y="5936015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728572" y="6246883"/>
            <a:ext cx="76169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2806289" y="6246883"/>
            <a:ext cx="74621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62270" y="5547431"/>
            <a:ext cx="388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184553" y="5469714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184553" y="5547431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62270" y="4692544"/>
            <a:ext cx="388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2184553" y="4614827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184553" y="4692544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62270" y="4303960"/>
            <a:ext cx="388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184553" y="4226243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84553" y="4303960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260722" y="3454256"/>
            <a:ext cx="388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183005" y="3376539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183005" y="3454256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260722" y="3065672"/>
            <a:ext cx="388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2183005" y="2987955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183005" y="3065672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42600" y="5819440"/>
            <a:ext cx="419670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algn="r" defTabSz="932597"/>
            <a:r>
              <a:rPr lang="en-US" sz="1224">
                <a:latin typeface="Segoe Pro" charset="0"/>
              </a:rPr>
              <a:t>W</a:t>
            </a:r>
            <a:r>
              <a:rPr lang="en-US" sz="1224" baseline="-25000">
                <a:latin typeface="Segoe Pro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42601" y="5430855"/>
            <a:ext cx="419670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algn="r" defTabSz="932597"/>
            <a:r>
              <a:rPr lang="en-US" sz="1224">
                <a:latin typeface="Segoe Pro" charset="0"/>
              </a:rPr>
              <a:t>b</a:t>
            </a:r>
            <a:r>
              <a:rPr lang="en-US" sz="1224" baseline="-25000">
                <a:latin typeface="Segoe Pro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42603" y="4575969"/>
            <a:ext cx="419670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algn="r" defTabSz="932597"/>
            <a:r>
              <a:rPr lang="en-US" sz="1224">
                <a:latin typeface="Segoe Pro" charset="0"/>
              </a:rPr>
              <a:t>W</a:t>
            </a:r>
            <a:r>
              <a:rPr lang="en-US" sz="1224" baseline="-25000">
                <a:latin typeface="Segoe Pro" charset="0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42604" y="4187384"/>
            <a:ext cx="419670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algn="r" defTabSz="932597"/>
            <a:r>
              <a:rPr lang="en-US" sz="1224">
                <a:latin typeface="Segoe Pro" charset="0"/>
              </a:rPr>
              <a:t>b</a:t>
            </a:r>
            <a:r>
              <a:rPr lang="en-US" sz="1224" baseline="-25000">
                <a:latin typeface="Segoe Pro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38987" y="3337681"/>
            <a:ext cx="621741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algn="r" defTabSz="932597"/>
            <a:r>
              <a:rPr lang="en-US" sz="1224">
                <a:latin typeface="Segoe Pro" charset="0"/>
              </a:rPr>
              <a:t>W</a:t>
            </a:r>
            <a:r>
              <a:rPr lang="en-US" sz="1224" baseline="-25000">
                <a:latin typeface="Segoe Pro" charset="0"/>
              </a:rPr>
              <a:t>out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22412" y="2949096"/>
            <a:ext cx="738317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algn="r" defTabSz="932597"/>
            <a:r>
              <a:rPr lang="en-US" sz="1224">
                <a:latin typeface="Segoe Pro" charset="0"/>
              </a:rPr>
              <a:t>b</a:t>
            </a:r>
            <a:r>
              <a:rPr lang="en-US" sz="1224" baseline="-25000">
                <a:latin typeface="Segoe Pro" charset="0"/>
              </a:rPr>
              <a:t>out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184553" y="2127885"/>
            <a:ext cx="2214933" cy="1891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224" err="1">
                <a:solidFill>
                  <a:schemeClr val="tx1"/>
                </a:solidFill>
                <a:latin typeface="Segoe Pro"/>
              </a:rPr>
              <a:t>cross_entropy</a:t>
            </a:r>
            <a:endParaRPr lang="en-US" sz="1224">
              <a:solidFill>
                <a:schemeClr val="tx1"/>
              </a:solidFill>
              <a:latin typeface="Segoe Pro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741989" y="6246883"/>
            <a:ext cx="76169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3819705" y="6246883"/>
            <a:ext cx="74621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43600" y="4809120"/>
            <a:ext cx="419670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defTabSz="932597"/>
            <a:r>
              <a:rPr lang="en-US" sz="1224">
                <a:latin typeface="Segoe Pro" charset="0"/>
              </a:rPr>
              <a:t>h</a:t>
            </a:r>
            <a:r>
              <a:rPr lang="en-US" sz="1224" baseline="-25000">
                <a:latin typeface="Segoe Pro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5148" y="3565649"/>
            <a:ext cx="419670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defTabSz="932597"/>
            <a:r>
              <a:rPr lang="en-US" sz="1224">
                <a:latin typeface="Segoe Pro" charset="0"/>
              </a:rPr>
              <a:t>h</a:t>
            </a:r>
            <a:r>
              <a:rPr lang="en-US" sz="1224" baseline="-25000">
                <a:latin typeface="Segoe Pro" charset="0"/>
              </a:rP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46696" y="2322177"/>
            <a:ext cx="419670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defTabSz="932597"/>
            <a:r>
              <a:rPr lang="en-US" sz="1224">
                <a:latin typeface="Segoe Pro" charset="0"/>
              </a:rPr>
              <a:t>P</a:t>
            </a:r>
            <a:endParaRPr lang="en-US" sz="1224" baseline="-25000">
              <a:latin typeface="Segoe Pro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292020" y="1801476"/>
            <a:ext cx="0" cy="326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99793" y="1896999"/>
            <a:ext cx="419670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defTabSz="932597"/>
            <a:r>
              <a:rPr lang="en-US" sz="1224" err="1">
                <a:latin typeface="Segoe Pro" charset="0"/>
              </a:rPr>
              <a:t>ce</a:t>
            </a:r>
            <a:endParaRPr lang="en-US" sz="1224" baseline="-25000">
              <a:latin typeface="Sego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2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8" grpId="0"/>
      <p:bldP spid="59" grpId="0"/>
      <p:bldP spid="60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Data Flow 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58075" y="2516470"/>
            <a:ext cx="1718383" cy="1093220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932597"/>
            <a:endParaRPr lang="en-US" sz="1224">
              <a:solidFill>
                <a:schemeClr val="tx1"/>
              </a:solidFill>
              <a:latin typeface="Segoe Pr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58075" y="3759941"/>
            <a:ext cx="1718383" cy="1093220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932597"/>
            <a:endParaRPr lang="en-US" sz="1224">
              <a:solidFill>
                <a:schemeClr val="tx1"/>
              </a:solidFill>
              <a:latin typeface="Segoe Pro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58075" y="5003412"/>
            <a:ext cx="1718383" cy="1093220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932597"/>
            <a:endParaRPr lang="en-US" sz="1224">
              <a:solidFill>
                <a:schemeClr val="tx1"/>
              </a:solidFill>
              <a:latin typeface="Segoe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67734" y="2425314"/>
            <a:ext cx="1896295" cy="3757644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932597"/>
            <a:endParaRPr lang="en-US" sz="1224">
              <a:solidFill>
                <a:schemeClr val="tx1"/>
              </a:solidFill>
              <a:latin typeface="Segoe Pro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06289" y="5664006"/>
            <a:ext cx="0" cy="15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15061" y="2316994"/>
            <a:ext cx="1548" cy="392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06289" y="6052591"/>
            <a:ext cx="0" cy="194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650855" y="5819440"/>
            <a:ext cx="310868" cy="2331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836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50855" y="5430855"/>
            <a:ext cx="310868" cy="2331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836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50855" y="5042270"/>
            <a:ext cx="310868" cy="2331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224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50855" y="4575969"/>
            <a:ext cx="310868" cy="2331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836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50855" y="4187384"/>
            <a:ext cx="310868" cy="2331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836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650855" y="3798799"/>
            <a:ext cx="310868" cy="2331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224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649307" y="3337681"/>
            <a:ext cx="310868" cy="2331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836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49307" y="2949096"/>
            <a:ext cx="310868" cy="2331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836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183005" y="2560512"/>
            <a:ext cx="1243471" cy="1891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224">
                <a:solidFill>
                  <a:schemeClr val="tx1"/>
                </a:solidFill>
                <a:latin typeface="Segoe Pro"/>
              </a:rPr>
              <a:t>softmax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06289" y="5275421"/>
            <a:ext cx="0" cy="15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06289" y="4809120"/>
            <a:ext cx="0" cy="233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06289" y="4420535"/>
            <a:ext cx="0" cy="15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804741" y="3570832"/>
            <a:ext cx="1548" cy="227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804741" y="3182247"/>
            <a:ext cx="0" cy="15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806289" y="4031950"/>
            <a:ext cx="0" cy="15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04741" y="2749620"/>
            <a:ext cx="0" cy="19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804741" y="2314403"/>
            <a:ext cx="0" cy="2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62270" y="5936015"/>
            <a:ext cx="388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184553" y="5858298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184553" y="5936015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728572" y="6246883"/>
            <a:ext cx="76169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2806289" y="6246883"/>
            <a:ext cx="74621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62270" y="5547431"/>
            <a:ext cx="388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184553" y="5469714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184553" y="5547431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62270" y="4692544"/>
            <a:ext cx="388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2184553" y="4614827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184553" y="4692544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62270" y="4303960"/>
            <a:ext cx="388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184553" y="4226243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84553" y="4303960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260722" y="3454256"/>
            <a:ext cx="388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183005" y="3376539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183005" y="3454256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260722" y="3065672"/>
            <a:ext cx="388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2183005" y="2987955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183005" y="3065672"/>
            <a:ext cx="77717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42600" y="5819440"/>
            <a:ext cx="419670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algn="r" defTabSz="932597"/>
            <a:r>
              <a:rPr lang="en-US" sz="1224">
                <a:latin typeface="Segoe Pro" charset="0"/>
              </a:rPr>
              <a:t>W</a:t>
            </a:r>
            <a:r>
              <a:rPr lang="en-US" sz="1224" baseline="-25000">
                <a:latin typeface="Segoe Pro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42601" y="5430855"/>
            <a:ext cx="419670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algn="r" defTabSz="932597"/>
            <a:r>
              <a:rPr lang="en-US" sz="1224">
                <a:latin typeface="Segoe Pro" charset="0"/>
              </a:rPr>
              <a:t>b</a:t>
            </a:r>
            <a:r>
              <a:rPr lang="en-US" sz="1224" baseline="-25000">
                <a:latin typeface="Segoe Pro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42603" y="4575969"/>
            <a:ext cx="419670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algn="r" defTabSz="932597"/>
            <a:r>
              <a:rPr lang="en-US" sz="1224">
                <a:latin typeface="Segoe Pro" charset="0"/>
              </a:rPr>
              <a:t>W</a:t>
            </a:r>
            <a:r>
              <a:rPr lang="en-US" sz="1224" baseline="-25000">
                <a:latin typeface="Segoe Pro" charset="0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42604" y="4187384"/>
            <a:ext cx="419670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algn="r" defTabSz="932597"/>
            <a:r>
              <a:rPr lang="en-US" sz="1224">
                <a:latin typeface="Segoe Pro" charset="0"/>
              </a:rPr>
              <a:t>b</a:t>
            </a:r>
            <a:r>
              <a:rPr lang="en-US" sz="1224" baseline="-25000">
                <a:latin typeface="Segoe Pro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38987" y="3337681"/>
            <a:ext cx="621741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algn="r" defTabSz="932597"/>
            <a:r>
              <a:rPr lang="en-US" sz="1224">
                <a:latin typeface="Segoe Pro" charset="0"/>
              </a:rPr>
              <a:t>W</a:t>
            </a:r>
            <a:r>
              <a:rPr lang="en-US" sz="1224" baseline="-25000">
                <a:latin typeface="Segoe Pro" charset="0"/>
              </a:rPr>
              <a:t>out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22412" y="2949096"/>
            <a:ext cx="738317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algn="r" defTabSz="932597"/>
            <a:r>
              <a:rPr lang="en-US" sz="1224">
                <a:latin typeface="Segoe Pro" charset="0"/>
              </a:rPr>
              <a:t>b</a:t>
            </a:r>
            <a:r>
              <a:rPr lang="en-US" sz="1224" baseline="-25000">
                <a:latin typeface="Segoe Pro" charset="0"/>
              </a:rPr>
              <a:t>out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184553" y="2127885"/>
            <a:ext cx="2214933" cy="1891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224" err="1">
                <a:solidFill>
                  <a:schemeClr val="tx1"/>
                </a:solidFill>
                <a:latin typeface="Segoe Pro"/>
              </a:rPr>
              <a:t>cross_entropy</a:t>
            </a:r>
            <a:endParaRPr lang="en-US" sz="1224">
              <a:solidFill>
                <a:schemeClr val="tx1"/>
              </a:solidFill>
              <a:latin typeface="Segoe Pro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741989" y="6246883"/>
            <a:ext cx="76169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3819705" y="6246883"/>
            <a:ext cx="74621" cy="77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43600" y="4809120"/>
            <a:ext cx="419670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defTabSz="932597"/>
            <a:r>
              <a:rPr lang="en-US" sz="1224">
                <a:latin typeface="Segoe Pro" charset="0"/>
              </a:rPr>
              <a:t>h</a:t>
            </a:r>
            <a:r>
              <a:rPr lang="en-US" sz="1224" baseline="-25000">
                <a:latin typeface="Segoe Pro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5148" y="3565649"/>
            <a:ext cx="419670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defTabSz="932597"/>
            <a:r>
              <a:rPr lang="en-US" sz="1224">
                <a:latin typeface="Segoe Pro" charset="0"/>
              </a:rPr>
              <a:t>h</a:t>
            </a:r>
            <a:r>
              <a:rPr lang="en-US" sz="1224" baseline="-25000">
                <a:latin typeface="Segoe Pro" charset="0"/>
              </a:rP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46696" y="2322177"/>
            <a:ext cx="419670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defTabSz="932597"/>
            <a:r>
              <a:rPr lang="en-US" sz="1224">
                <a:latin typeface="Segoe Pro" charset="0"/>
              </a:rPr>
              <a:t>P</a:t>
            </a:r>
            <a:endParaRPr lang="en-US" sz="1224" baseline="-25000">
              <a:latin typeface="Segoe Pro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292020" y="1801476"/>
            <a:ext cx="0" cy="326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99793" y="1896999"/>
            <a:ext cx="419670" cy="233151"/>
          </a:xfrm>
          <a:prstGeom prst="rect">
            <a:avLst/>
          </a:prstGeom>
          <a:noFill/>
          <a:ln w="57150">
            <a:noFill/>
          </a:ln>
        </p:spPr>
        <p:txBody>
          <a:bodyPr wrap="square" tIns="9326" rtlCol="0">
            <a:noAutofit/>
          </a:bodyPr>
          <a:lstStyle/>
          <a:p>
            <a:pPr defTabSz="932597"/>
            <a:r>
              <a:rPr lang="en-US" sz="1224" err="1">
                <a:latin typeface="Segoe Pro" charset="0"/>
              </a:rPr>
              <a:t>ce</a:t>
            </a:r>
            <a:endParaRPr lang="en-US" sz="1224" baseline="-25000">
              <a:latin typeface="Segoe Pro" charset="0"/>
            </a:endParaRPr>
          </a:p>
        </p:txBody>
      </p:sp>
      <p:sp>
        <p:nvSpPr>
          <p:cNvPr id="63" name="Content Placeholder 3"/>
          <p:cNvSpPr txBox="1">
            <a:spLocks/>
          </p:cNvSpPr>
          <p:nvPr/>
        </p:nvSpPr>
        <p:spPr>
          <a:xfrm>
            <a:off x="5246064" y="2013574"/>
            <a:ext cx="7109552" cy="3835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sz="2448" dirty="0" smtClean="0"/>
              <a:t>Nodes: functions (primitives)</a:t>
            </a:r>
          </a:p>
          <a:p>
            <a:pPr lvl="1" fontAlgn="ctr"/>
            <a:r>
              <a:rPr lang="en-US" sz="2040" dirty="0" smtClean="0"/>
              <a:t>Can be composed into reusable composites</a:t>
            </a:r>
          </a:p>
          <a:p>
            <a:pPr fontAlgn="ctr"/>
            <a:r>
              <a:rPr lang="en-US" sz="2448" dirty="0" smtClean="0"/>
              <a:t>Edges: values</a:t>
            </a:r>
          </a:p>
          <a:p>
            <a:pPr lvl="1" fontAlgn="ctr"/>
            <a:r>
              <a:rPr lang="de-DE" sz="2040" dirty="0" smtClean="0"/>
              <a:t>Incl. </a:t>
            </a:r>
            <a:r>
              <a:rPr lang="de-DE" sz="2040" dirty="0" err="1" smtClean="0"/>
              <a:t>tensors</a:t>
            </a:r>
            <a:r>
              <a:rPr lang="de-DE" sz="2040" dirty="0" smtClean="0"/>
              <a:t>, </a:t>
            </a:r>
            <a:r>
              <a:rPr lang="de-DE" sz="2040" dirty="0" err="1" smtClean="0"/>
              <a:t>sparse</a:t>
            </a:r>
            <a:endParaRPr lang="en-US" sz="2040" dirty="0" smtClean="0"/>
          </a:p>
          <a:p>
            <a:pPr fontAlgn="ctr"/>
            <a:r>
              <a:rPr lang="en-US" sz="2448" dirty="0" smtClean="0"/>
              <a:t>Automatic differentiation</a:t>
            </a:r>
          </a:p>
          <a:p>
            <a:pPr lvl="1" fontAlgn="ctr"/>
            <a:r>
              <a:rPr lang="en-US" sz="2040" dirty="0" smtClean="0"/>
              <a:t>∂</a:t>
            </a:r>
            <a:r>
              <a:rPr lang="en-US" sz="2040" dirty="0" smtClean="0">
                <a:latin typeface="Lucida Calligraphy" panose="03010101010101010101" pitchFamily="66" charset="0"/>
              </a:rPr>
              <a:t>F / </a:t>
            </a:r>
            <a:r>
              <a:rPr lang="en-US" sz="2040" dirty="0" smtClean="0"/>
              <a:t>∂in = ∂</a:t>
            </a:r>
            <a:r>
              <a:rPr lang="en-US" sz="2040" dirty="0" smtClean="0">
                <a:latin typeface="Lucida Calligraphy" panose="03010101010101010101" pitchFamily="66" charset="0"/>
              </a:rPr>
              <a:t>F / </a:t>
            </a:r>
            <a:r>
              <a:rPr lang="en-US" sz="2040" dirty="0" smtClean="0"/>
              <a:t>∂out ∙ ∂out</a:t>
            </a:r>
            <a:r>
              <a:rPr lang="en-US" sz="2040" dirty="0" smtClean="0">
                <a:latin typeface="Lucida Calligraphy" panose="03010101010101010101" pitchFamily="66" charset="0"/>
              </a:rPr>
              <a:t> / </a:t>
            </a:r>
            <a:r>
              <a:rPr lang="en-US" sz="2040" dirty="0" smtClean="0"/>
              <a:t>∂in</a:t>
            </a:r>
          </a:p>
          <a:p>
            <a:pPr fontAlgn="ctr"/>
            <a:r>
              <a:rPr lang="en-US" sz="2448" dirty="0" smtClean="0"/>
              <a:t>Deferred computation </a:t>
            </a:r>
            <a:r>
              <a:rPr lang="en-US" sz="2448" dirty="0" smtClean="0">
                <a:sym typeface="Wingdings" panose="05000000000000000000" pitchFamily="2" charset="2"/>
              </a:rPr>
              <a:t> execution engine</a:t>
            </a:r>
            <a:endParaRPr lang="en-US" sz="2448" dirty="0" smtClean="0"/>
          </a:p>
          <a:p>
            <a:pPr fontAlgn="ctr"/>
            <a:r>
              <a:rPr lang="en-US" sz="2448" dirty="0" smtClean="0"/>
              <a:t>Editable, </a:t>
            </a:r>
            <a:r>
              <a:rPr lang="en-US" sz="2448" dirty="0" err="1" smtClean="0"/>
              <a:t>clonable</a:t>
            </a:r>
            <a:endParaRPr lang="en-US" sz="2448" dirty="0" smtClean="0"/>
          </a:p>
          <a:p>
            <a:pPr marL="0" indent="0" fontAlgn="ctr">
              <a:buFont typeface="Arial" pitchFamily="34" charset="0"/>
              <a:buNone/>
            </a:pPr>
            <a:r>
              <a:rPr lang="en-US" sz="2448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LEGO-like composability allows CNTK to support</a:t>
            </a:r>
            <a:br>
              <a:rPr lang="en-US" sz="2448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sz="2448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wide range of networks &amp; applications</a:t>
            </a:r>
            <a:endParaRPr lang="en-US" sz="2448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8" grpId="0"/>
      <p:bldP spid="59" grpId="0"/>
      <p:bldP spid="60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CNTK Development Workflow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1795" y="1766314"/>
            <a:ext cx="9054025" cy="4177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92380" y="2290904"/>
            <a:ext cx="2239997" cy="3390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7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trainer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• SGD</a:t>
            </a:r>
            <a:b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(momentum,</a:t>
            </a:r>
            <a:b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Adam, …)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• minibatching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0095" y="2290904"/>
            <a:ext cx="2292650" cy="3390402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7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reader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• minibatch source</a:t>
            </a:r>
            <a:b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• task-specific</a:t>
            </a:r>
            <a:b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204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deserializer</a:t>
            </a:r>
            <a:endParaRPr kumimoji="0" lang="en-US" sz="204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• automatic</a:t>
            </a:r>
            <a:b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randomization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• distributed</a:t>
            </a:r>
            <a:b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reading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lowchart: Magnetic Disk 14"/>
          <p:cNvSpPr/>
          <p:nvPr/>
        </p:nvSpPr>
        <p:spPr>
          <a:xfrm>
            <a:off x="273192" y="3524188"/>
            <a:ext cx="927446" cy="66153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5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4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8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corpus</a:t>
            </a:r>
          </a:p>
        </p:txBody>
      </p:sp>
      <p:sp>
        <p:nvSpPr>
          <p:cNvPr id="9" name="Flowchart: Magnetic Disk 15"/>
          <p:cNvSpPr/>
          <p:nvPr/>
        </p:nvSpPr>
        <p:spPr>
          <a:xfrm>
            <a:off x="11198569" y="3524188"/>
            <a:ext cx="927446" cy="661538"/>
          </a:xfrm>
          <a:prstGeom prst="flowChartMagneticDisk">
            <a:avLst/>
          </a:prstGeom>
          <a:solidFill>
            <a:schemeClr val="accent5">
              <a:lumMod val="90000"/>
              <a:lumOff val="1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5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4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8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312145" y="3612092"/>
            <a:ext cx="739811" cy="57363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362745" y="3281795"/>
            <a:ext cx="3742824" cy="57363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0332376" y="3568140"/>
            <a:ext cx="791744" cy="573635"/>
          </a:xfrm>
          <a:prstGeom prst="rightArrow">
            <a:avLst/>
          </a:prstGeom>
          <a:solidFill>
            <a:schemeClr val="accent5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2768" y="2279570"/>
            <a:ext cx="2291661" cy="3401736"/>
          </a:xfrm>
          <a:prstGeom prst="rect">
            <a:avLst/>
          </a:prstGeom>
          <a:solidFill>
            <a:schemeClr val="accent6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7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• model function</a:t>
            </a:r>
            <a:b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• criterion function</a:t>
            </a:r>
            <a:b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• CPU/GPU</a:t>
            </a:r>
            <a:b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execution engine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• packing, padding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334429" y="4292115"/>
            <a:ext cx="757950" cy="573635"/>
          </a:xfrm>
          <a:prstGeom prst="rightArrow">
            <a:avLst/>
          </a:prstGeom>
          <a:solidFill>
            <a:schemeClr val="accent6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66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action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55767" y="1676400"/>
            <a:ext cx="11395247" cy="425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2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28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cntk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2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endParaRPr lang="en-US" sz="918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reader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2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create_reader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2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28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is_training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endParaRPr lang="en-US" sz="918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network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2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create_model_function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2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create_criterion_function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2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endParaRPr lang="en-US" sz="918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trainer (and evaluator)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train(</a:t>
            </a:r>
            <a:r>
              <a:rPr lang="en-US" sz="142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2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evaluate(</a:t>
            </a:r>
            <a:r>
              <a:rPr lang="en-US" sz="142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2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endParaRPr lang="en-US" sz="918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main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 = </a:t>
            </a:r>
            <a:r>
              <a:rPr lang="en-US" sz="142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create_model_function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91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 = </a:t>
            </a:r>
            <a:r>
              <a:rPr lang="en-US" sz="142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create_reader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(..., </a:t>
            </a:r>
            <a:r>
              <a:rPr lang="en-US" sz="142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is_training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2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train(reader, model)</a:t>
            </a:r>
          </a:p>
          <a:p>
            <a:pPr marL="0" indent="0">
              <a:spcBef>
                <a:spcPts val="0"/>
              </a:spcBef>
              <a:buNone/>
            </a:pPr>
            <a:endParaRPr lang="en-US" sz="91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 = </a:t>
            </a:r>
            <a:r>
              <a:rPr lang="en-US" sz="142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create_reader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(..., </a:t>
            </a:r>
            <a:r>
              <a:rPr lang="en-US" sz="142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is_training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2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2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evaluate(reader, model)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28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EF12524-06A4-4C99-9DD0-74E3ADDB6681}"/>
              </a:ext>
            </a:extLst>
          </p:cNvPr>
          <p:cNvGrpSpPr/>
          <p:nvPr/>
        </p:nvGrpSpPr>
        <p:grpSpPr>
          <a:xfrm>
            <a:off x="5103812" y="2298443"/>
            <a:ext cx="6766389" cy="2719362"/>
            <a:chOff x="5291622" y="1664735"/>
            <a:chExt cx="6766389" cy="27193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3190" t="21421" r="35241" b="43527"/>
            <a:stretch/>
          </p:blipFill>
          <p:spPr>
            <a:xfrm>
              <a:off x="5291622" y="1976522"/>
              <a:ext cx="6766389" cy="240757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362725" y="1664735"/>
              <a:ext cx="576340" cy="714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75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intro-neuralnets</Template>
  <TotalTime>510</TotalTime>
  <Words>312</Words>
  <Application>Microsoft Macintosh PowerPoint</Application>
  <PresentationFormat>Custom</PresentationFormat>
  <Paragraphs>127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Calibri</vt:lpstr>
      <vt:lpstr>Consolas</vt:lpstr>
      <vt:lpstr>Corbel</vt:lpstr>
      <vt:lpstr>Lucida Calligraphy</vt:lpstr>
      <vt:lpstr>Lucida Console</vt:lpstr>
      <vt:lpstr>Segoe Pro</vt:lpstr>
      <vt:lpstr>Symbol</vt:lpstr>
      <vt:lpstr>Times New Roman</vt:lpstr>
      <vt:lpstr>Wingdings</vt:lpstr>
      <vt:lpstr>Arial</vt:lpstr>
      <vt:lpstr>Chalkboard 16x9</vt:lpstr>
      <vt:lpstr>Computational Graphs with CNTK</vt:lpstr>
      <vt:lpstr>What is CNTK</vt:lpstr>
      <vt:lpstr>What is CNTK? </vt:lpstr>
      <vt:lpstr>Example</vt:lpstr>
      <vt:lpstr>Example</vt:lpstr>
      <vt:lpstr>Computational Data Flow Graph</vt:lpstr>
      <vt:lpstr>Computational Data Flow Graph</vt:lpstr>
      <vt:lpstr>CNTK Development Workflow</vt:lpstr>
      <vt:lpstr>In action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Ali-Kazim Zaidi</dc:creator>
  <cp:lastModifiedBy>Ali-Kazim Zaidi</cp:lastModifiedBy>
  <cp:revision>29</cp:revision>
  <dcterms:created xsi:type="dcterms:W3CDTF">2017-09-07T00:36:06Z</dcterms:created>
  <dcterms:modified xsi:type="dcterms:W3CDTF">2017-09-07T14:35:29Z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alizaidi@microsoft.com</vt:lpwstr>
  </property>
  <property fmtid="{D5CDD505-2E9C-101B-9397-08002B2CF9AE}" pid="6" name="MSIP_Label_f42aa342-8706-4288-bd11-ebb85995028c_SetDate">
    <vt:lpwstr>2017-09-07T06:53:39.2644197-07:00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