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tags/tag1.xml" ContentType="application/vnd.openxmlformats-officedocument.presentationml.tags+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6.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419" r:id="rId5"/>
    <p:sldMasterId id="2147484427" r:id="rId6"/>
    <p:sldMasterId id="2147484434" r:id="rId7"/>
    <p:sldMasterId id="2147484502" r:id="rId8"/>
    <p:sldMasterId id="2147484522" r:id="rId9"/>
    <p:sldMasterId id="2147484552" r:id="rId10"/>
  </p:sldMasterIdLst>
  <p:notesMasterIdLst>
    <p:notesMasterId r:id="rId26"/>
  </p:notesMasterIdLst>
  <p:handoutMasterIdLst>
    <p:handoutMasterId r:id="rId27"/>
  </p:handoutMasterIdLst>
  <p:sldIdLst>
    <p:sldId id="1662" r:id="rId11"/>
    <p:sldId id="1644" r:id="rId12"/>
    <p:sldId id="1656" r:id="rId13"/>
    <p:sldId id="1657" r:id="rId14"/>
    <p:sldId id="1659" r:id="rId15"/>
    <p:sldId id="1660" r:id="rId16"/>
    <p:sldId id="1658" r:id="rId17"/>
    <p:sldId id="1661" r:id="rId18"/>
    <p:sldId id="1647" r:id="rId19"/>
    <p:sldId id="1663" r:id="rId20"/>
    <p:sldId id="1649" r:id="rId21"/>
    <p:sldId id="1653" r:id="rId22"/>
    <p:sldId id="1654" r:id="rId23"/>
    <p:sldId id="1651" r:id="rId24"/>
    <p:sldId id="1652" r:id="rId2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5AA1"/>
    <a:srgbClr val="3558C9"/>
    <a:srgbClr val="00BCF2"/>
    <a:srgbClr val="CC0000"/>
    <a:srgbClr val="FF9900"/>
    <a:srgbClr val="FFCC00"/>
    <a:srgbClr val="FCB713"/>
    <a:srgbClr val="002864"/>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6299" autoAdjust="0"/>
  </p:normalViewPr>
  <p:slideViewPr>
    <p:cSldViewPr snapToGrid="0">
      <p:cViewPr varScale="1">
        <p:scale>
          <a:sx n="66" d="100"/>
          <a:sy n="66" d="100"/>
        </p:scale>
        <p:origin x="27" y="41"/>
      </p:cViewPr>
      <p:guideLst>
        <p:guide orient="horz" pos="2203"/>
        <p:guide pos="3917"/>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87" d="100"/>
          <a:sy n="87" d="100"/>
        </p:scale>
        <p:origin x="3840"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commentAuthors" Target="commentAuthors.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11/18/2017 6:37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2" name="Notes Placeholder 11"/>
          <p:cNvSpPr>
            <a:spLocks noGrp="1"/>
          </p:cNvSpPr>
          <p:nvPr>
            <p:ph type="body" sz="quarter" idx="3"/>
          </p:nvPr>
        </p:nvSpPr>
        <p:spPr>
          <a:xfrm>
            <a:off x="381000" y="4321432"/>
            <a:ext cx="6096000" cy="413676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pic>
        <p:nvPicPr>
          <p:cNvPr id="2" name="Picture 1"/>
          <p:cNvPicPr>
            <a:picLocks noChangeAspect="1"/>
          </p:cNvPicPr>
          <p:nvPr/>
        </p:nvPicPr>
        <p:blipFill>
          <a:blip r:embed="rId2"/>
          <a:stretch>
            <a:fillRect/>
          </a:stretch>
        </p:blipFill>
        <p:spPr>
          <a:xfrm>
            <a:off x="381000" y="187552"/>
            <a:ext cx="1926660" cy="243112"/>
          </a:xfrm>
          <a:prstGeom prst="rect">
            <a:avLst/>
          </a:prstGeom>
        </p:spPr>
      </p:pic>
      <p:sp>
        <p:nvSpPr>
          <p:cNvPr id="3" name="Rectangle 2"/>
          <p:cNvSpPr/>
          <p:nvPr/>
        </p:nvSpPr>
        <p:spPr>
          <a:xfrm>
            <a:off x="2566930" y="202169"/>
            <a:ext cx="3910070" cy="276999"/>
          </a:xfrm>
          <a:prstGeom prst="rect">
            <a:avLst/>
          </a:prstGeom>
        </p:spPr>
        <p:txBody>
          <a:bodyPr wrap="square">
            <a:spAutoFit/>
          </a:bodyPr>
          <a:lstStyle/>
          <a:p>
            <a:pPr algn="r"/>
            <a:r>
              <a:rPr lang="en-US" sz="1200" b="1" dirty="0">
                <a:solidFill>
                  <a:schemeClr val="accent6">
                    <a:lumMod val="75000"/>
                  </a:schemeClr>
                </a:solidFill>
                <a:effectLst/>
                <a:latin typeface="Calibri" panose="020F0502020204030204" pitchFamily="34" charset="0"/>
                <a:ea typeface="SimSun" panose="02010600030101010101" pitchFamily="2" charset="-122"/>
                <a:cs typeface="Arial" panose="020B0604020202020204" pitchFamily="34" charset="0"/>
              </a:rPr>
              <a:t>Cortana Intelligence Suite Workshop Class Notebook</a:t>
            </a:r>
            <a:endParaRPr lang="en-US" sz="2800" b="1" dirty="0">
              <a:solidFill>
                <a:schemeClr val="accent6">
                  <a:lumMod val="75000"/>
                </a:schemeClr>
              </a:solidFill>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18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18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18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18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18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2971587" cy="457127"/>
          </a:xfrm>
          <a:prstGeom prst="rect">
            <a:avLst/>
          </a:prstGeom>
        </p:spPr>
        <p:txBody>
          <a:bodyPr/>
          <a:lstStyle/>
          <a:p>
            <a:r>
              <a:rPr lang="en-US" dirty="0"/>
              <a:t>Microsoft Ignite 2015</a:t>
            </a:r>
          </a:p>
        </p:txBody>
      </p:sp>
      <p:sp>
        <p:nvSpPr>
          <p:cNvPr id="5" name="Footer Placeholder 4"/>
          <p:cNvSpPr>
            <a:spLocks noGrp="1"/>
          </p:cNvSpPr>
          <p:nvPr>
            <p:ph type="ftr" sz="quarter" idx="11"/>
          </p:nvPr>
        </p:nvSpPr>
        <p:spPr>
          <a:xfrm>
            <a:off x="0" y="8685413"/>
            <a:ext cx="2971587" cy="457126"/>
          </a:xfrm>
          <a:prstGeom prst="rect">
            <a:avLst/>
          </a:prstGeom>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a:xfrm>
            <a:off x="3884815" y="0"/>
            <a:ext cx="2971587" cy="457127"/>
          </a:xfrm>
          <a:prstGeom prst="rect">
            <a:avLst/>
          </a:prstGeom>
        </p:spPr>
        <p:txBody>
          <a:bodyPr/>
          <a:lstStyle/>
          <a:p>
            <a:fld id="{76931AD4-DA52-48E2-8CE7-602C7D2886AD}" type="datetime8">
              <a:rPr lang="en-US" smtClean="0"/>
              <a:t>11/18/2017 6:37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851585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2971587" cy="457127"/>
          </a:xfrm>
          <a:prstGeom prst="rect">
            <a:avLst/>
          </a:prstGeom>
        </p:spPr>
        <p:txBody>
          <a:bodyPr/>
          <a:lstStyle/>
          <a:p>
            <a:r>
              <a:rPr lang="en-US" dirty="0"/>
              <a:t>Microsoft Ignite 2015</a:t>
            </a:r>
          </a:p>
        </p:txBody>
      </p:sp>
      <p:sp>
        <p:nvSpPr>
          <p:cNvPr id="5" name="Footer Placeholder 4"/>
          <p:cNvSpPr>
            <a:spLocks noGrp="1"/>
          </p:cNvSpPr>
          <p:nvPr>
            <p:ph type="ftr" sz="quarter" idx="11"/>
          </p:nvPr>
        </p:nvSpPr>
        <p:spPr>
          <a:xfrm>
            <a:off x="0" y="8685413"/>
            <a:ext cx="2971587" cy="457126"/>
          </a:xfrm>
          <a:prstGeom prst="rect">
            <a:avLst/>
          </a:prstGeom>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a:xfrm>
            <a:off x="3884815" y="0"/>
            <a:ext cx="2971587" cy="457127"/>
          </a:xfrm>
          <a:prstGeom prst="rect">
            <a:avLst/>
          </a:prstGeom>
        </p:spPr>
        <p:txBody>
          <a:bodyPr/>
          <a:lstStyle/>
          <a:p>
            <a:fld id="{76931AD4-DA52-48E2-8CE7-602C7D2886AD}" type="datetime8">
              <a:rPr lang="en-US" smtClean="0"/>
              <a:t>11/18/2017 6:42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085527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2971587" cy="457127"/>
          </a:xfrm>
          <a:prstGeom prst="rect">
            <a:avLst/>
          </a:prstGeom>
        </p:spPr>
        <p:txBody>
          <a:bodyPr/>
          <a:lstStyle/>
          <a:p>
            <a:r>
              <a:rPr lang="en-US" dirty="0"/>
              <a:t>Microsoft Ignite 2015</a:t>
            </a:r>
          </a:p>
        </p:txBody>
      </p:sp>
      <p:sp>
        <p:nvSpPr>
          <p:cNvPr id="5" name="Footer Placeholder 4"/>
          <p:cNvSpPr>
            <a:spLocks noGrp="1"/>
          </p:cNvSpPr>
          <p:nvPr>
            <p:ph type="ftr" sz="quarter" idx="11"/>
          </p:nvPr>
        </p:nvSpPr>
        <p:spPr>
          <a:xfrm>
            <a:off x="0" y="8685413"/>
            <a:ext cx="2971587" cy="457126"/>
          </a:xfrm>
          <a:prstGeom prst="rect">
            <a:avLst/>
          </a:prstGeom>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a:xfrm>
            <a:off x="3884815" y="0"/>
            <a:ext cx="2971587" cy="457127"/>
          </a:xfrm>
          <a:prstGeom prst="rect">
            <a:avLst/>
          </a:prstGeom>
        </p:spPr>
        <p:txBody>
          <a:bodyPr/>
          <a:lstStyle/>
          <a:p>
            <a:fld id="{76931AD4-DA52-48E2-8CE7-602C7D2886AD}" type="datetime8">
              <a:rPr lang="en-US" smtClean="0"/>
              <a:t>11/18/2017 6:37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466723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a:t>
            </a:r>
            <a:r>
              <a:rPr lang="en-US"/>
              <a:t>beginning</a:t>
            </a:r>
            <a:r>
              <a:rPr lang="en-US" baseline="0"/>
              <a:t> layers, </a:t>
            </a:r>
            <a:r>
              <a:rPr lang="en-US" baseline="0" dirty="0"/>
              <a:t>we learn features that are general. At the last layers, we learn features that are specific to the target task. The question is how this transition occurs. We quantify the transition using transfer learning. </a:t>
            </a:r>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39729AE5-C272-D541-AB9D-5A0158E76BFB}" type="slidenum">
              <a:rPr lang="en-US" smtClean="0"/>
              <a:t>12</a:t>
            </a:fld>
            <a:endParaRPr lang="en-US" dirty="0"/>
          </a:p>
        </p:txBody>
      </p:sp>
    </p:spTree>
    <p:extLst>
      <p:ext uri="{BB962C8B-B14F-4D97-AF65-F5344CB8AC3E}">
        <p14:creationId xmlns:p14="http://schemas.microsoft.com/office/powerpoint/2010/main" val="814175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408423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2971587" cy="457127"/>
          </a:xfrm>
          <a:prstGeom prst="rect">
            <a:avLst/>
          </a:prstGeom>
        </p:spPr>
        <p:txBody>
          <a:bodyPr/>
          <a:lstStyle/>
          <a:p>
            <a:r>
              <a:rPr lang="en-US" dirty="0"/>
              <a:t>Microsoft Ignite 2015</a:t>
            </a:r>
          </a:p>
        </p:txBody>
      </p:sp>
      <p:sp>
        <p:nvSpPr>
          <p:cNvPr id="5" name="Footer Placeholder 4"/>
          <p:cNvSpPr>
            <a:spLocks noGrp="1"/>
          </p:cNvSpPr>
          <p:nvPr>
            <p:ph type="ftr" sz="quarter" idx="11"/>
          </p:nvPr>
        </p:nvSpPr>
        <p:spPr>
          <a:xfrm>
            <a:off x="0" y="8685413"/>
            <a:ext cx="2971587" cy="457126"/>
          </a:xfrm>
          <a:prstGeom prst="rect">
            <a:avLst/>
          </a:prstGeom>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a:xfrm>
            <a:off x="3884815" y="0"/>
            <a:ext cx="2971587" cy="457127"/>
          </a:xfrm>
          <a:prstGeom prst="rect">
            <a:avLst/>
          </a:prstGeom>
        </p:spPr>
        <p:txBody>
          <a:bodyPr/>
          <a:lstStyle/>
          <a:p>
            <a:fld id="{76931AD4-DA52-48E2-8CE7-602C7D2886AD}" type="datetime8">
              <a:rPr lang="en-US" smtClean="0"/>
              <a:t>11/18/2017 6:37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346521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2971587" cy="457127"/>
          </a:xfrm>
          <a:prstGeom prst="rect">
            <a:avLst/>
          </a:prstGeom>
        </p:spPr>
        <p:txBody>
          <a:bodyPr/>
          <a:lstStyle/>
          <a:p>
            <a:r>
              <a:rPr lang="en-US" dirty="0"/>
              <a:t>Microsoft Ignite 2015</a:t>
            </a:r>
          </a:p>
        </p:txBody>
      </p:sp>
      <p:sp>
        <p:nvSpPr>
          <p:cNvPr id="5" name="Footer Placeholder 4"/>
          <p:cNvSpPr>
            <a:spLocks noGrp="1"/>
          </p:cNvSpPr>
          <p:nvPr>
            <p:ph type="ftr" sz="quarter" idx="11"/>
          </p:nvPr>
        </p:nvSpPr>
        <p:spPr>
          <a:xfrm>
            <a:off x="0" y="8685413"/>
            <a:ext cx="2971587" cy="457126"/>
          </a:xfrm>
          <a:prstGeom prst="rect">
            <a:avLst/>
          </a:prstGeom>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a:xfrm>
            <a:off x="3884815" y="0"/>
            <a:ext cx="2971587" cy="457127"/>
          </a:xfrm>
          <a:prstGeom prst="rect">
            <a:avLst/>
          </a:prstGeom>
        </p:spPr>
        <p:txBody>
          <a:bodyPr/>
          <a:lstStyle/>
          <a:p>
            <a:fld id="{76931AD4-DA52-48E2-8CE7-602C7D2886AD}" type="datetime8">
              <a:rPr lang="en-US" smtClean="0"/>
              <a:t>11/18/2017 6:37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065115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2971587" cy="457127"/>
          </a:xfrm>
          <a:prstGeom prst="rect">
            <a:avLst/>
          </a:prstGeom>
        </p:spPr>
        <p:txBody>
          <a:bodyPr/>
          <a:lstStyle/>
          <a:p>
            <a:r>
              <a:rPr lang="en-US" dirty="0"/>
              <a:t>Microsoft Ignite 2015</a:t>
            </a:r>
          </a:p>
        </p:txBody>
      </p:sp>
      <p:sp>
        <p:nvSpPr>
          <p:cNvPr id="5" name="Footer Placeholder 4"/>
          <p:cNvSpPr>
            <a:spLocks noGrp="1"/>
          </p:cNvSpPr>
          <p:nvPr>
            <p:ph type="ftr" sz="quarter" idx="11"/>
          </p:nvPr>
        </p:nvSpPr>
        <p:spPr>
          <a:xfrm>
            <a:off x="0" y="8685413"/>
            <a:ext cx="2971587" cy="457126"/>
          </a:xfrm>
          <a:prstGeom prst="rect">
            <a:avLst/>
          </a:prstGeom>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a:xfrm>
            <a:off x="3884815" y="0"/>
            <a:ext cx="2971587" cy="457127"/>
          </a:xfrm>
          <a:prstGeom prst="rect">
            <a:avLst/>
          </a:prstGeom>
        </p:spPr>
        <p:txBody>
          <a:bodyPr/>
          <a:lstStyle/>
          <a:p>
            <a:fld id="{76931AD4-DA52-48E2-8CE7-602C7D2886AD}" type="datetime8">
              <a:rPr lang="en-US" smtClean="0"/>
              <a:t>11/18/2017 6:37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466723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2971587" cy="457127"/>
          </a:xfrm>
          <a:prstGeom prst="rect">
            <a:avLst/>
          </a:prstGeom>
        </p:spPr>
        <p:txBody>
          <a:bodyPr/>
          <a:lstStyle/>
          <a:p>
            <a:r>
              <a:rPr lang="en-US" dirty="0"/>
              <a:t>Microsoft Ignite 2015</a:t>
            </a:r>
          </a:p>
        </p:txBody>
      </p:sp>
      <p:sp>
        <p:nvSpPr>
          <p:cNvPr id="5" name="Footer Placeholder 4"/>
          <p:cNvSpPr>
            <a:spLocks noGrp="1"/>
          </p:cNvSpPr>
          <p:nvPr>
            <p:ph type="ftr" sz="quarter" idx="11"/>
          </p:nvPr>
        </p:nvSpPr>
        <p:spPr>
          <a:xfrm>
            <a:off x="0" y="8685413"/>
            <a:ext cx="2971587" cy="457126"/>
          </a:xfrm>
          <a:prstGeom prst="rect">
            <a:avLst/>
          </a:prstGeom>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a:xfrm>
            <a:off x="3884815" y="0"/>
            <a:ext cx="2971587" cy="457127"/>
          </a:xfrm>
          <a:prstGeom prst="rect">
            <a:avLst/>
          </a:prstGeom>
        </p:spPr>
        <p:txBody>
          <a:bodyPr/>
          <a:lstStyle/>
          <a:p>
            <a:fld id="{76931AD4-DA52-48E2-8CE7-602C7D2886AD}" type="datetime8">
              <a:rPr lang="en-US" smtClean="0"/>
              <a:t>11/18/2017 6:37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466723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2971587" cy="457127"/>
          </a:xfrm>
          <a:prstGeom prst="rect">
            <a:avLst/>
          </a:prstGeom>
        </p:spPr>
        <p:txBody>
          <a:bodyPr/>
          <a:lstStyle/>
          <a:p>
            <a:r>
              <a:rPr lang="en-US" dirty="0"/>
              <a:t>Microsoft Ignite 2015</a:t>
            </a:r>
          </a:p>
        </p:txBody>
      </p:sp>
      <p:sp>
        <p:nvSpPr>
          <p:cNvPr id="5" name="Footer Placeholder 4"/>
          <p:cNvSpPr>
            <a:spLocks noGrp="1"/>
          </p:cNvSpPr>
          <p:nvPr>
            <p:ph type="ftr" sz="quarter" idx="11"/>
          </p:nvPr>
        </p:nvSpPr>
        <p:spPr>
          <a:xfrm>
            <a:off x="0" y="8685413"/>
            <a:ext cx="2971587" cy="457126"/>
          </a:xfrm>
          <a:prstGeom prst="rect">
            <a:avLst/>
          </a:prstGeom>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a:xfrm>
            <a:off x="3884815" y="0"/>
            <a:ext cx="2971587" cy="457127"/>
          </a:xfrm>
          <a:prstGeom prst="rect">
            <a:avLst/>
          </a:prstGeom>
        </p:spPr>
        <p:txBody>
          <a:bodyPr/>
          <a:lstStyle/>
          <a:p>
            <a:fld id="{76931AD4-DA52-48E2-8CE7-602C7D2886AD}" type="datetime8">
              <a:rPr lang="en-US" smtClean="0"/>
              <a:t>11/18/2017 6:37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466723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2971587" cy="457127"/>
          </a:xfrm>
          <a:prstGeom prst="rect">
            <a:avLst/>
          </a:prstGeom>
        </p:spPr>
        <p:txBody>
          <a:bodyPr/>
          <a:lstStyle/>
          <a:p>
            <a:r>
              <a:rPr lang="en-US" dirty="0"/>
              <a:t>Microsoft Ignite 2015</a:t>
            </a:r>
          </a:p>
        </p:txBody>
      </p:sp>
      <p:sp>
        <p:nvSpPr>
          <p:cNvPr id="5" name="Footer Placeholder 4"/>
          <p:cNvSpPr>
            <a:spLocks noGrp="1"/>
          </p:cNvSpPr>
          <p:nvPr>
            <p:ph type="ftr" sz="quarter" idx="11"/>
          </p:nvPr>
        </p:nvSpPr>
        <p:spPr>
          <a:xfrm>
            <a:off x="0" y="8685413"/>
            <a:ext cx="2971587" cy="457126"/>
          </a:xfrm>
          <a:prstGeom prst="rect">
            <a:avLst/>
          </a:prstGeom>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a:xfrm>
            <a:off x="3884815" y="0"/>
            <a:ext cx="2971587" cy="457127"/>
          </a:xfrm>
          <a:prstGeom prst="rect">
            <a:avLst/>
          </a:prstGeom>
        </p:spPr>
        <p:txBody>
          <a:bodyPr/>
          <a:lstStyle/>
          <a:p>
            <a:fld id="{76931AD4-DA52-48E2-8CE7-602C7D2886AD}" type="datetime8">
              <a:rPr lang="en-US" smtClean="0"/>
              <a:t>11/18/2017 6:37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466723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2971587" cy="457127"/>
          </a:xfrm>
          <a:prstGeom prst="rect">
            <a:avLst/>
          </a:prstGeom>
        </p:spPr>
        <p:txBody>
          <a:bodyPr/>
          <a:lstStyle/>
          <a:p>
            <a:r>
              <a:rPr lang="en-US" dirty="0"/>
              <a:t>Microsoft Ignite 2015</a:t>
            </a:r>
          </a:p>
        </p:txBody>
      </p:sp>
      <p:sp>
        <p:nvSpPr>
          <p:cNvPr id="5" name="Footer Placeholder 4"/>
          <p:cNvSpPr>
            <a:spLocks noGrp="1"/>
          </p:cNvSpPr>
          <p:nvPr>
            <p:ph type="ftr" sz="quarter" idx="11"/>
          </p:nvPr>
        </p:nvSpPr>
        <p:spPr>
          <a:xfrm>
            <a:off x="0" y="8685413"/>
            <a:ext cx="2971587" cy="457126"/>
          </a:xfrm>
          <a:prstGeom prst="rect">
            <a:avLst/>
          </a:prstGeom>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a:xfrm>
            <a:off x="3884815" y="0"/>
            <a:ext cx="2971587" cy="457127"/>
          </a:xfrm>
          <a:prstGeom prst="rect">
            <a:avLst/>
          </a:prstGeom>
        </p:spPr>
        <p:txBody>
          <a:bodyPr/>
          <a:lstStyle/>
          <a:p>
            <a:fld id="{76931AD4-DA52-48E2-8CE7-602C7D2886AD}" type="datetime8">
              <a:rPr lang="en-US" smtClean="0"/>
              <a:t>11/18/2017 6:37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466723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2971587" cy="457127"/>
          </a:xfrm>
          <a:prstGeom prst="rect">
            <a:avLst/>
          </a:prstGeom>
        </p:spPr>
        <p:txBody>
          <a:bodyPr/>
          <a:lstStyle/>
          <a:p>
            <a:r>
              <a:rPr lang="en-US" dirty="0"/>
              <a:t>Microsoft Ignite 2015</a:t>
            </a:r>
          </a:p>
        </p:txBody>
      </p:sp>
      <p:sp>
        <p:nvSpPr>
          <p:cNvPr id="5" name="Footer Placeholder 4"/>
          <p:cNvSpPr>
            <a:spLocks noGrp="1"/>
          </p:cNvSpPr>
          <p:nvPr>
            <p:ph type="ftr" sz="quarter" idx="11"/>
          </p:nvPr>
        </p:nvSpPr>
        <p:spPr>
          <a:xfrm>
            <a:off x="0" y="8685413"/>
            <a:ext cx="2971587" cy="457126"/>
          </a:xfrm>
          <a:prstGeom prst="rect">
            <a:avLst/>
          </a:prstGeom>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a:xfrm>
            <a:off x="3884815" y="0"/>
            <a:ext cx="2971587" cy="457127"/>
          </a:xfrm>
          <a:prstGeom prst="rect">
            <a:avLst/>
          </a:prstGeom>
        </p:spPr>
        <p:txBody>
          <a:bodyPr/>
          <a:lstStyle/>
          <a:p>
            <a:fld id="{76931AD4-DA52-48E2-8CE7-602C7D2886AD}" type="datetime8">
              <a:rPr lang="en-US" smtClean="0"/>
              <a:t>11/18/2017 6:37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466723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2971587" cy="457127"/>
          </a:xfrm>
          <a:prstGeom prst="rect">
            <a:avLst/>
          </a:prstGeom>
        </p:spPr>
        <p:txBody>
          <a:bodyPr/>
          <a:lstStyle/>
          <a:p>
            <a:r>
              <a:rPr lang="en-US" dirty="0"/>
              <a:t>Microsoft Ignite 2015</a:t>
            </a:r>
          </a:p>
        </p:txBody>
      </p:sp>
      <p:sp>
        <p:nvSpPr>
          <p:cNvPr id="5" name="Footer Placeholder 4"/>
          <p:cNvSpPr>
            <a:spLocks noGrp="1"/>
          </p:cNvSpPr>
          <p:nvPr>
            <p:ph type="ftr" sz="quarter" idx="11"/>
          </p:nvPr>
        </p:nvSpPr>
        <p:spPr>
          <a:xfrm>
            <a:off x="0" y="8685413"/>
            <a:ext cx="2971587" cy="457126"/>
          </a:xfrm>
          <a:prstGeom prst="rect">
            <a:avLst/>
          </a:prstGeom>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a:xfrm>
            <a:off x="3884815" y="0"/>
            <a:ext cx="2971587" cy="457127"/>
          </a:xfrm>
          <a:prstGeom prst="rect">
            <a:avLst/>
          </a:prstGeom>
        </p:spPr>
        <p:txBody>
          <a:bodyPr/>
          <a:lstStyle/>
          <a:p>
            <a:fld id="{76931AD4-DA52-48E2-8CE7-602C7D2886AD}" type="datetime8">
              <a:rPr lang="en-US" smtClean="0"/>
              <a:t>11/18/2017 6:37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466723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2971587" cy="457127"/>
          </a:xfrm>
          <a:prstGeom prst="rect">
            <a:avLst/>
          </a:prstGeom>
        </p:spPr>
        <p:txBody>
          <a:bodyPr/>
          <a:lstStyle/>
          <a:p>
            <a:r>
              <a:rPr lang="en-US" dirty="0"/>
              <a:t>Microsoft Ignite 2015</a:t>
            </a:r>
          </a:p>
        </p:txBody>
      </p:sp>
      <p:sp>
        <p:nvSpPr>
          <p:cNvPr id="5" name="Footer Placeholder 4"/>
          <p:cNvSpPr>
            <a:spLocks noGrp="1"/>
          </p:cNvSpPr>
          <p:nvPr>
            <p:ph type="ftr" sz="quarter" idx="11"/>
          </p:nvPr>
        </p:nvSpPr>
        <p:spPr>
          <a:xfrm>
            <a:off x="0" y="8685413"/>
            <a:ext cx="2971587" cy="457126"/>
          </a:xfrm>
          <a:prstGeom prst="rect">
            <a:avLst/>
          </a:prstGeom>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a:xfrm>
            <a:off x="3884815" y="0"/>
            <a:ext cx="2971587" cy="457127"/>
          </a:xfrm>
          <a:prstGeom prst="rect">
            <a:avLst/>
          </a:prstGeom>
        </p:spPr>
        <p:txBody>
          <a:bodyPr/>
          <a:lstStyle/>
          <a:p>
            <a:fld id="{76931AD4-DA52-48E2-8CE7-602C7D2886AD}" type="datetime8">
              <a:rPr lang="en-US" smtClean="0"/>
              <a:t>11/18/2017 6:37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466723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421653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64237" y="3145040"/>
            <a:ext cx="3278492" cy="704445"/>
          </a:xfrm>
          <a:prstGeom prst="rect">
            <a:avLst/>
          </a:prstGeom>
        </p:spPr>
      </p:pic>
      <p:sp>
        <p:nvSpPr>
          <p:cNvPr id="4"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2273071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Slide Photo_Option">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2" name="Rectangle 1"/>
          <p:cNvSpPr/>
          <p:nvPr userDrawn="1"/>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5761101" y="2145699"/>
            <a:ext cx="6400736" cy="1828800"/>
          </a:xfrm>
          <a:noFill/>
        </p:spPr>
        <p:txBody>
          <a:bodyPr lIns="146304" tIns="91440" rIns="146304" bIns="91440" anchor="t" anchorCtr="0"/>
          <a:lstStyle>
            <a:lvl1pPr>
              <a:defRPr sz="5400" spc="-100"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5759449" y="3974479"/>
            <a:ext cx="6402388" cy="1732583"/>
          </a:xfrm>
        </p:spPr>
        <p:txBody>
          <a:bodyPr tIns="109728" bIns="109728">
            <a:noAutofit/>
          </a:bodyPr>
          <a:lstStyle>
            <a:lvl1pPr marL="0" indent="0">
              <a:spcBef>
                <a:spcPts val="0"/>
              </a:spcBef>
              <a:buNone/>
              <a:defRPr sz="3200">
                <a:gradFill>
                  <a:gsLst>
                    <a:gs pos="64646">
                      <a:srgbClr val="FFFFFF"/>
                    </a:gs>
                    <a:gs pos="4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spTree>
    <p:extLst>
      <p:ext uri="{BB962C8B-B14F-4D97-AF65-F5344CB8AC3E}">
        <p14:creationId xmlns:p14="http://schemas.microsoft.com/office/powerpoint/2010/main" val="1460603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5311252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756464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64237" y="3145040"/>
            <a:ext cx="3278492" cy="704445"/>
          </a:xfrm>
          <a:prstGeom prst="rect">
            <a:avLst/>
          </a:prstGeom>
        </p:spPr>
      </p:pic>
    </p:spTree>
    <p:extLst>
      <p:ext uri="{BB962C8B-B14F-4D97-AF65-F5344CB8AC3E}">
        <p14:creationId xmlns:p14="http://schemas.microsoft.com/office/powerpoint/2010/main" val="377911482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41501736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with photo">
    <p:spTree>
      <p:nvGrpSpPr>
        <p:cNvPr id="1" name=""/>
        <p:cNvGrpSpPr/>
        <p:nvPr/>
      </p:nvGrpSpPr>
      <p:grpSpPr>
        <a:xfrm>
          <a:off x="0" y="0"/>
          <a:ext cx="0" cy="0"/>
          <a:chOff x="0" y="0"/>
          <a:chExt cx="0" cy="0"/>
        </a:xfrm>
      </p:grpSpPr>
      <p:sp>
        <p:nvSpPr>
          <p:cNvPr id="13" name="Rectangle 12"/>
          <p:cNvSpPr/>
          <p:nvPr/>
        </p:nvSpPr>
        <p:spPr bwMode="gray">
          <a:xfrm>
            <a:off x="153878" y="2098358"/>
            <a:ext cx="5597871" cy="3730413"/>
          </a:xfrm>
          <a:prstGeom prst="rect">
            <a:avLst/>
          </a:prstGeom>
          <a:solidFill>
            <a:schemeClr val="bg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153878" y="2098358"/>
            <a:ext cx="5597871" cy="2798040"/>
          </a:xfrm>
          <a:noFill/>
        </p:spPr>
        <p:txBody>
          <a:bodyPr vert="horz" lIns="137160" tIns="137160" rIns="137160" bIns="137160" rtlCol="0" anchor="t" anchorCtr="0">
            <a:normAutofit/>
          </a:bodyPr>
          <a:lstStyle>
            <a:lvl1pPr>
              <a:defRPr lang="en-US" sz="4488" spc="-100" dirty="0">
                <a:solidFill>
                  <a:schemeClr val="bg1"/>
                </a:solidFill>
              </a:defRPr>
            </a:lvl1pPr>
          </a:lstStyle>
          <a:p>
            <a:pPr lvl="0"/>
            <a:r>
              <a:rPr lang="en-US" dirty="0"/>
              <a:t>Presentation title</a:t>
            </a:r>
          </a:p>
        </p:txBody>
      </p:sp>
      <p:sp>
        <p:nvSpPr>
          <p:cNvPr id="4" name="Text Placeholder 3"/>
          <p:cNvSpPr>
            <a:spLocks noGrp="1"/>
          </p:cNvSpPr>
          <p:nvPr>
            <p:ph type="body" sz="quarter" idx="10" hasCustomPrompt="1"/>
          </p:nvPr>
        </p:nvSpPr>
        <p:spPr>
          <a:xfrm>
            <a:off x="153878" y="4896168"/>
            <a:ext cx="5597871" cy="932603"/>
          </a:xfrm>
        </p:spPr>
        <p:txBody>
          <a:bodyPr lIns="137160" tIns="137160" rIns="137160" bIns="137160">
            <a:noAutofit/>
          </a:bodyPr>
          <a:lstStyle>
            <a:lvl1pPr marL="0" indent="0">
              <a:spcBef>
                <a:spcPts val="0"/>
              </a:spcBef>
              <a:buNone/>
              <a:defRPr sz="2040">
                <a:solidFill>
                  <a:schemeClr val="bg1"/>
                </a:solidFill>
              </a:defRPr>
            </a:lvl1pPr>
            <a:lvl2pPr marL="287279" indent="0">
              <a:buNone/>
              <a:defRPr sz="2040">
                <a:solidFill>
                  <a:schemeClr val="bg1"/>
                </a:solidFill>
              </a:defRPr>
            </a:lvl2pPr>
            <a:lvl3pPr marL="600187" indent="0">
              <a:buNone/>
              <a:defRPr sz="2040">
                <a:solidFill>
                  <a:schemeClr val="bg1"/>
                </a:solidFill>
              </a:defRPr>
            </a:lvl3pPr>
            <a:lvl4pPr marL="887466" indent="0">
              <a:buNone/>
              <a:defRPr sz="2040">
                <a:solidFill>
                  <a:schemeClr val="bg1"/>
                </a:solidFill>
              </a:defRPr>
            </a:lvl4pPr>
            <a:lvl5pPr marL="1127540" indent="0">
              <a:buNone/>
              <a:defRPr sz="2040">
                <a:solidFill>
                  <a:schemeClr val="bg1"/>
                </a:solidFill>
              </a:defRPr>
            </a:lvl5pPr>
          </a:lstStyle>
          <a:p>
            <a:pPr lvl="0"/>
            <a:r>
              <a:rPr lang="en-US" dirty="0"/>
              <a:t>Speaker Name</a:t>
            </a:r>
          </a:p>
        </p:txBody>
      </p:sp>
      <p:sp>
        <p:nvSpPr>
          <p:cNvPr id="10" name="TextBox 9"/>
          <p:cNvSpPr txBox="1"/>
          <p:nvPr/>
        </p:nvSpPr>
        <p:spPr>
          <a:xfrm>
            <a:off x="7772797" y="388585"/>
            <a:ext cx="3886398" cy="1942924"/>
          </a:xfrm>
          <a:prstGeom prst="rect">
            <a:avLst/>
          </a:prstGeom>
        </p:spPr>
        <p:txBody>
          <a:bodyPr vert="horz" wrap="square" lIns="110987" tIns="55494" rIns="110987" bIns="55494" rtlCol="0" anchor="ctr">
            <a:normAutofit/>
          </a:bodyPr>
          <a:lstStyle/>
          <a:p>
            <a:pPr defTabSz="1109758"/>
            <a:r>
              <a:rPr lang="en-US" sz="2040" dirty="0">
                <a:solidFill>
                  <a:srgbClr val="D2D2D2"/>
                </a:solidFill>
                <a:ea typeface="Segoe UI" pitchFamily="34" charset="0"/>
                <a:cs typeface="Segoe UI" pitchFamily="34" charset="0"/>
              </a:rPr>
              <a:t>Click View &gt; Slide Master to insert a photo as a background behind the colored boxes.</a:t>
            </a:r>
          </a:p>
        </p:txBody>
      </p:sp>
      <p:pic>
        <p:nvPicPr>
          <p:cNvPr id="12" name="Picture 1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880296" y="233151"/>
            <a:ext cx="1986146" cy="730297"/>
          </a:xfrm>
          <a:prstGeom prst="rect">
            <a:avLst/>
          </a:prstGeom>
        </p:spPr>
      </p:pic>
      <p:sp>
        <p:nvSpPr>
          <p:cNvPr id="15" name="TextBox 14"/>
          <p:cNvSpPr txBox="1"/>
          <p:nvPr/>
        </p:nvSpPr>
        <p:spPr>
          <a:xfrm>
            <a:off x="7772797" y="388585"/>
            <a:ext cx="3886398" cy="1942924"/>
          </a:xfrm>
          <a:prstGeom prst="rect">
            <a:avLst/>
          </a:prstGeom>
        </p:spPr>
        <p:txBody>
          <a:bodyPr vert="horz" wrap="square" lIns="110987" tIns="55494" rIns="110987" bIns="55494" rtlCol="0" anchor="ctr">
            <a:normAutofit/>
          </a:bodyPr>
          <a:lstStyle/>
          <a:p>
            <a:pPr defTabSz="1109758"/>
            <a:r>
              <a:rPr lang="en-US" sz="2040" dirty="0">
                <a:solidFill>
                  <a:srgbClr val="D2D2D2"/>
                </a:solidFill>
                <a:ea typeface="Segoe UI" pitchFamily="34" charset="0"/>
                <a:cs typeface="Segoe UI" pitchFamily="34" charset="0"/>
              </a:rPr>
              <a:t>Click View &gt; Slide Master to insert a photo as a background behind the colored boxes.</a:t>
            </a:r>
          </a:p>
        </p:txBody>
      </p:sp>
      <p:pic>
        <p:nvPicPr>
          <p:cNvPr id="11" name="Picture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1435" y="202306"/>
            <a:ext cx="1986146" cy="730297"/>
          </a:xfrm>
          <a:prstGeom prst="rect">
            <a:avLst/>
          </a:prstGeom>
        </p:spPr>
      </p:pic>
      <p:sp>
        <p:nvSpPr>
          <p:cNvPr id="14" name="TextBox 13"/>
          <p:cNvSpPr txBox="1"/>
          <p:nvPr userDrawn="1"/>
        </p:nvSpPr>
        <p:spPr>
          <a:xfrm>
            <a:off x="7772797" y="388585"/>
            <a:ext cx="3886398" cy="1942924"/>
          </a:xfrm>
          <a:prstGeom prst="rect">
            <a:avLst/>
          </a:prstGeom>
        </p:spPr>
        <p:txBody>
          <a:bodyPr vert="horz" wrap="square" lIns="110987" tIns="55494" rIns="110987" bIns="55494" rtlCol="0" anchor="ctr">
            <a:normAutofit/>
          </a:bodyPr>
          <a:lstStyle/>
          <a:p>
            <a:pPr defTabSz="1109758"/>
            <a:r>
              <a:rPr lang="en-US" sz="2040" dirty="0">
                <a:solidFill>
                  <a:srgbClr val="D2D2D2"/>
                </a:solidFill>
                <a:ea typeface="Segoe UI" pitchFamily="34" charset="0"/>
                <a:cs typeface="Segoe UI" pitchFamily="34" charset="0"/>
              </a:rPr>
              <a:t>Click View &gt; Slide Master to insert a photo as a background behind the colored boxes.</a:t>
            </a:r>
          </a:p>
        </p:txBody>
      </p:sp>
      <p:pic>
        <p:nvPicPr>
          <p:cNvPr id="16" name="Picture 1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1435" y="202306"/>
            <a:ext cx="1986146" cy="730297"/>
          </a:xfrm>
          <a:prstGeom prst="rect">
            <a:avLst/>
          </a:prstGeom>
        </p:spPr>
      </p:pic>
    </p:spTree>
    <p:extLst>
      <p:ext uri="{BB962C8B-B14F-4D97-AF65-F5344CB8AC3E}">
        <p14:creationId xmlns:p14="http://schemas.microsoft.com/office/powerpoint/2010/main" val="2722698536"/>
      </p:ext>
    </p:extLst>
  </p:cSld>
  <p:clrMapOvr>
    <a:masterClrMapping/>
  </p:clrMapOvr>
  <p:transition>
    <p:fade/>
  </p:transition>
  <p:extLst mod="1">
    <p:ext uri="{DCECCB84-F9BA-43D5-87BE-67443E8EF086}">
      <p15:sldGuideLst xmlns:p15="http://schemas.microsoft.com/office/powerpoint/2012/main">
        <p15:guide id="1" pos="95">
          <p15:clr>
            <a:srgbClr val="5ACBF0"/>
          </p15:clr>
        </p15:guide>
        <p15:guide id="2" pos="671">
          <p15:clr>
            <a:srgbClr val="5ACBF0"/>
          </p15:clr>
        </p15:guide>
        <p15:guide id="3" pos="1247">
          <p15:clr>
            <a:srgbClr val="5ACBF0"/>
          </p15:clr>
        </p15:guide>
        <p15:guide id="4" pos="1823">
          <p15:clr>
            <a:srgbClr val="5ACBF0"/>
          </p15:clr>
        </p15:guide>
        <p15:guide id="5" pos="2399">
          <p15:clr>
            <a:srgbClr val="5ACBF0"/>
          </p15:clr>
        </p15:guide>
        <p15:guide id="6" pos="2975">
          <p15:clr>
            <a:srgbClr val="5ACBF0"/>
          </p15:clr>
        </p15:guide>
        <p15:guide id="7" pos="3551">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no photo">
    <p:bg>
      <p:bgPr>
        <a:solidFill>
          <a:schemeClr val="tx2"/>
        </a:solidFill>
        <a:effectLst/>
      </p:bgPr>
    </p:bg>
    <p:spTree>
      <p:nvGrpSpPr>
        <p:cNvPr id="1" name=""/>
        <p:cNvGrpSpPr/>
        <p:nvPr/>
      </p:nvGrpSpPr>
      <p:grpSpPr>
        <a:xfrm>
          <a:off x="0" y="0"/>
          <a:ext cx="0" cy="0"/>
          <a:chOff x="0" y="0"/>
          <a:chExt cx="0" cy="0"/>
        </a:xfrm>
      </p:grpSpPr>
      <p:sp>
        <p:nvSpPr>
          <p:cNvPr id="13" name="Rectangle 12"/>
          <p:cNvSpPr/>
          <p:nvPr/>
        </p:nvSpPr>
        <p:spPr bwMode="gray">
          <a:xfrm>
            <a:off x="153878" y="2098358"/>
            <a:ext cx="5597871" cy="3730413"/>
          </a:xfrm>
          <a:prstGeom prst="rect">
            <a:avLst/>
          </a:prstGeom>
          <a:solidFill>
            <a:schemeClr val="bg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153878" y="2098358"/>
            <a:ext cx="5597871" cy="2798040"/>
          </a:xfrm>
          <a:noFill/>
        </p:spPr>
        <p:txBody>
          <a:bodyPr vert="horz" lIns="137160" tIns="137160" rIns="137160" bIns="137160" rtlCol="0" anchor="t" anchorCtr="0">
            <a:normAutofit/>
          </a:bodyPr>
          <a:lstStyle>
            <a:lvl1pPr>
              <a:defRPr lang="en-US" sz="4488" spc="-100" dirty="0">
                <a:solidFill>
                  <a:schemeClr val="bg1"/>
                </a:solidFill>
              </a:defRPr>
            </a:lvl1pPr>
          </a:lstStyle>
          <a:p>
            <a:pPr lvl="0"/>
            <a:r>
              <a:rPr lang="en-US" dirty="0"/>
              <a:t>Presentation title</a:t>
            </a:r>
          </a:p>
        </p:txBody>
      </p:sp>
      <p:sp>
        <p:nvSpPr>
          <p:cNvPr id="4" name="Text Placeholder 3"/>
          <p:cNvSpPr>
            <a:spLocks noGrp="1"/>
          </p:cNvSpPr>
          <p:nvPr>
            <p:ph type="body" sz="quarter" idx="10" hasCustomPrompt="1"/>
          </p:nvPr>
        </p:nvSpPr>
        <p:spPr>
          <a:xfrm>
            <a:off x="153878" y="4896168"/>
            <a:ext cx="5597871" cy="932603"/>
          </a:xfrm>
        </p:spPr>
        <p:txBody>
          <a:bodyPr lIns="137160" tIns="137160" rIns="137160" bIns="137160">
            <a:noAutofit/>
          </a:bodyPr>
          <a:lstStyle>
            <a:lvl1pPr marL="0" indent="0">
              <a:spcBef>
                <a:spcPts val="0"/>
              </a:spcBef>
              <a:buNone/>
              <a:defRPr sz="2040">
                <a:solidFill>
                  <a:schemeClr val="bg1"/>
                </a:solidFill>
              </a:defRPr>
            </a:lvl1pPr>
            <a:lvl2pPr marL="287279" indent="0">
              <a:buNone/>
              <a:defRPr sz="2040">
                <a:solidFill>
                  <a:schemeClr val="bg1"/>
                </a:solidFill>
              </a:defRPr>
            </a:lvl2pPr>
            <a:lvl3pPr marL="600187" indent="0">
              <a:buNone/>
              <a:defRPr sz="2040">
                <a:solidFill>
                  <a:schemeClr val="bg1"/>
                </a:solidFill>
              </a:defRPr>
            </a:lvl3pPr>
            <a:lvl4pPr marL="887466" indent="0">
              <a:buNone/>
              <a:defRPr sz="2040">
                <a:solidFill>
                  <a:schemeClr val="bg1"/>
                </a:solidFill>
              </a:defRPr>
            </a:lvl4pPr>
            <a:lvl5pPr marL="1127540" indent="0">
              <a:buNone/>
              <a:defRPr sz="2040">
                <a:solidFill>
                  <a:schemeClr val="bg1"/>
                </a:solidFill>
              </a:defRPr>
            </a:lvl5pPr>
          </a:lstStyle>
          <a:p>
            <a:pPr lvl="0"/>
            <a:r>
              <a:rPr lang="en-US" dirty="0"/>
              <a:t>Speaker Name</a:t>
            </a:r>
          </a:p>
        </p:txBody>
      </p:sp>
      <p:pic>
        <p:nvPicPr>
          <p:cNvPr id="14" name="Picture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3784" y="204776"/>
            <a:ext cx="1986143" cy="730297"/>
          </a:xfrm>
          <a:prstGeom prst="rect">
            <a:avLst/>
          </a:prstGeom>
        </p:spPr>
      </p:pic>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3784" y="204776"/>
            <a:ext cx="1986143" cy="730297"/>
          </a:xfrm>
          <a:prstGeom prst="rect">
            <a:avLst/>
          </a:prstGeom>
        </p:spPr>
      </p:pic>
    </p:spTree>
    <p:extLst>
      <p:ext uri="{BB962C8B-B14F-4D97-AF65-F5344CB8AC3E}">
        <p14:creationId xmlns:p14="http://schemas.microsoft.com/office/powerpoint/2010/main" val="3710233518"/>
      </p:ext>
    </p:extLst>
  </p:cSld>
  <p:clrMapOvr>
    <a:masterClrMapping/>
  </p:clrMapOvr>
  <p:transition>
    <p:fade/>
  </p:transition>
  <p:extLst mod="1">
    <p:ext uri="{DCECCB84-F9BA-43D5-87BE-67443E8EF086}">
      <p15:sldGuideLst xmlns:p15="http://schemas.microsoft.com/office/powerpoint/2012/main">
        <p15:guide id="1" pos="95">
          <p15:clr>
            <a:srgbClr val="5ACBF0"/>
          </p15:clr>
        </p15:guide>
        <p15:guide id="2" pos="671">
          <p15:clr>
            <a:srgbClr val="5ACBF0"/>
          </p15:clr>
        </p15:guide>
        <p15:guide id="3" pos="1247">
          <p15:clr>
            <a:srgbClr val="5ACBF0"/>
          </p15:clr>
        </p15:guide>
        <p15:guide id="4" pos="1823">
          <p15:clr>
            <a:srgbClr val="5ACBF0"/>
          </p15:clr>
        </p15:guide>
        <p15:guide id="5" pos="2399">
          <p15:clr>
            <a:srgbClr val="5ACBF0"/>
          </p15:clr>
        </p15:guide>
        <p15:guide id="6" pos="2975">
          <p15:clr>
            <a:srgbClr val="5ACBF0"/>
          </p15:clr>
        </p15:guide>
        <p15:guide id="7" pos="3551">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1" y="585024"/>
            <a:ext cx="12436475" cy="380490"/>
          </a:xfrm>
          <a:prstGeom prst="rect">
            <a:avLst/>
          </a:prstGeom>
        </p:spPr>
        <p:txBody>
          <a:bodyPr lIns="320040" tIns="53325" rIns="53325" bIns="53325">
            <a:noAutofit/>
          </a:bodyPr>
          <a:lstStyle>
            <a:lvl1pPr marL="0" indent="0">
              <a:buNone/>
              <a:defRPr sz="2856">
                <a:solidFill>
                  <a:schemeClr val="tx1"/>
                </a:solidFill>
                <a:latin typeface="Segoe UI Light" pitchFamily="34" charset="0"/>
              </a:defRPr>
            </a:lvl1pPr>
            <a:lvl2pPr marL="287279" indent="0">
              <a:buNone/>
              <a:defRPr/>
            </a:lvl2pPr>
            <a:lvl3pPr marL="600187" indent="0">
              <a:buNone/>
              <a:defRPr/>
            </a:lvl3pPr>
            <a:lvl4pPr marL="887466" indent="0">
              <a:buNone/>
              <a:defRPr/>
            </a:lvl4pPr>
            <a:lvl5pPr marL="1127540" indent="0">
              <a:buNone/>
              <a:defRPr/>
            </a:lvl5pPr>
          </a:lstStyle>
          <a:p>
            <a:pPr lvl="0"/>
            <a:r>
              <a:rPr lang="en-US" dirty="0"/>
              <a:t>Click to add subtitle</a:t>
            </a:r>
          </a:p>
        </p:txBody>
      </p:sp>
      <p:sp>
        <p:nvSpPr>
          <p:cNvPr id="16" name="Text Placeholder 15"/>
          <p:cNvSpPr>
            <a:spLocks noGrp="1"/>
          </p:cNvSpPr>
          <p:nvPr>
            <p:ph type="body" sz="quarter" idx="14"/>
          </p:nvPr>
        </p:nvSpPr>
        <p:spPr>
          <a:xfrm>
            <a:off x="153878" y="1632056"/>
            <a:ext cx="12128721" cy="4668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15"/>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
        <p:nvSpPr>
          <p:cNvPr id="20" name="Footer Placeholder 19"/>
          <p:cNvSpPr>
            <a:spLocks noGrp="1"/>
          </p:cNvSpPr>
          <p:nvPr>
            <p:ph type="ftr" sz="quarter" idx="16"/>
          </p:nvPr>
        </p:nvSpPr>
        <p:spPr>
          <a:xfrm>
            <a:off x="1943199" y="6606832"/>
            <a:ext cx="8550077" cy="387694"/>
          </a:xfrm>
        </p:spPr>
        <p:txBody>
          <a:bodyPr/>
          <a:lstStyle/>
          <a:p>
            <a:endParaRPr lang="en-US" dirty="0">
              <a:solidFill>
                <a:srgbClr val="505050"/>
              </a:solidFill>
            </a:endParaRPr>
          </a:p>
        </p:txBody>
      </p:sp>
    </p:spTree>
    <p:extLst>
      <p:ext uri="{BB962C8B-B14F-4D97-AF65-F5344CB8AC3E}">
        <p14:creationId xmlns:p14="http://schemas.microsoft.com/office/powerpoint/2010/main" val="420529499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1" y="585024"/>
            <a:ext cx="12436475" cy="380490"/>
          </a:xfrm>
          <a:prstGeom prst="rect">
            <a:avLst/>
          </a:prstGeom>
        </p:spPr>
        <p:txBody>
          <a:bodyPr lIns="320040" tIns="53325" rIns="53325" bIns="53325">
            <a:noAutofit/>
          </a:bodyPr>
          <a:lstStyle>
            <a:lvl1pPr marL="0" indent="0">
              <a:buNone/>
              <a:defRPr sz="2856">
                <a:solidFill>
                  <a:schemeClr val="tx1"/>
                </a:solidFill>
                <a:latin typeface="Segoe UI Light" pitchFamily="34" charset="0"/>
              </a:defRPr>
            </a:lvl1pPr>
            <a:lvl2pPr marL="287279" indent="0">
              <a:buNone/>
              <a:defRPr/>
            </a:lvl2pPr>
            <a:lvl3pPr marL="600187" indent="0">
              <a:buNone/>
              <a:defRPr/>
            </a:lvl3pPr>
            <a:lvl4pPr marL="887466" indent="0">
              <a:buNone/>
              <a:defRPr/>
            </a:lvl4pPr>
            <a:lvl5pPr marL="1127540" indent="0">
              <a:buNone/>
              <a:defRPr/>
            </a:lvl5pPr>
          </a:lstStyle>
          <a:p>
            <a:pPr lvl="0"/>
            <a:r>
              <a:rPr lang="en-US" dirty="0"/>
              <a:t>Click to add subtitle</a:t>
            </a:r>
          </a:p>
        </p:txBody>
      </p:sp>
      <p:sp>
        <p:nvSpPr>
          <p:cNvPr id="3" name="Footer Placeholder 2"/>
          <p:cNvSpPr>
            <a:spLocks noGrp="1"/>
          </p:cNvSpPr>
          <p:nvPr>
            <p:ph type="ftr" sz="quarter" idx="14"/>
          </p:nvPr>
        </p:nvSpPr>
        <p:spPr/>
        <p:txBody>
          <a:bodyPr/>
          <a:lstStyle/>
          <a:p>
            <a:pPr defTabSz="1109758"/>
            <a:endParaRPr lang="en-US" dirty="0">
              <a:solidFill>
                <a:srgbClr val="505050"/>
              </a:solidFill>
            </a:endParaRPr>
          </a:p>
        </p:txBody>
      </p:sp>
      <p:sp>
        <p:nvSpPr>
          <p:cNvPr id="7" name="Slide Number Placeholder 6"/>
          <p:cNvSpPr>
            <a:spLocks noGrp="1"/>
          </p:cNvSpPr>
          <p:nvPr>
            <p:ph type="sldNum" sz="quarter" idx="15"/>
          </p:nvPr>
        </p:nvSpPr>
        <p:spPr/>
        <p:txBody>
          <a:bodyPr/>
          <a:lstStyle/>
          <a:p>
            <a:pPr defTabSz="1109758"/>
            <a:fld id="{FAADACFB-7C71-4E89-89D2-7BBA40B7BFA9}" type="slidenum">
              <a:rPr lang="en-US" smtClean="0">
                <a:solidFill>
                  <a:srgbClr val="505050"/>
                </a:solidFill>
              </a:rPr>
              <a:pPr defTabSz="1109758"/>
              <a:t>‹#›</a:t>
            </a:fld>
            <a:endParaRPr lang="en-US" dirty="0">
              <a:solidFill>
                <a:srgbClr val="505050"/>
              </a:solidFill>
            </a:endParaRPr>
          </a:p>
        </p:txBody>
      </p:sp>
    </p:spTree>
    <p:extLst>
      <p:ext uri="{BB962C8B-B14F-4D97-AF65-F5344CB8AC3E}">
        <p14:creationId xmlns:p14="http://schemas.microsoft.com/office/powerpoint/2010/main" val="260032678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eveloper cod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Text Placeholder 3"/>
          <p:cNvSpPr>
            <a:spLocks noGrp="1"/>
          </p:cNvSpPr>
          <p:nvPr>
            <p:ph type="body" sz="quarter" idx="15" hasCustomPrompt="1"/>
          </p:nvPr>
        </p:nvSpPr>
        <p:spPr>
          <a:xfrm>
            <a:off x="153878" y="1632056"/>
            <a:ext cx="12128721" cy="4585300"/>
          </a:xfrm>
          <a:prstGeom prst="rect">
            <a:avLst/>
          </a:prstGeom>
        </p:spPr>
        <p:txBody>
          <a:bodyPr/>
          <a:lstStyle>
            <a:lvl1pPr marL="0" indent="0">
              <a:buNone/>
              <a:defRPr>
                <a:solidFill>
                  <a:schemeClr val="tx1"/>
                </a:solidFill>
                <a:latin typeface="Courier New" pitchFamily="49" charset="0"/>
                <a:cs typeface="Courier New" pitchFamily="49" charset="0"/>
              </a:defRPr>
            </a:lvl1pPr>
            <a:lvl2pPr marL="287279" indent="0">
              <a:buNone/>
              <a:defRPr>
                <a:solidFill>
                  <a:schemeClr val="tx1"/>
                </a:solidFill>
                <a:latin typeface="Courier New" pitchFamily="49" charset="0"/>
                <a:cs typeface="Courier New" pitchFamily="49" charset="0"/>
              </a:defRPr>
            </a:lvl2pPr>
            <a:lvl3pPr marL="600187" indent="0">
              <a:buNone/>
              <a:defRPr>
                <a:solidFill>
                  <a:schemeClr val="tx1"/>
                </a:solidFill>
                <a:latin typeface="Courier New" pitchFamily="49" charset="0"/>
                <a:cs typeface="Courier New" pitchFamily="49" charset="0"/>
              </a:defRPr>
            </a:lvl3pPr>
            <a:lvl4pPr marL="887466" indent="0">
              <a:buNone/>
              <a:defRPr>
                <a:solidFill>
                  <a:schemeClr val="tx1"/>
                </a:solidFill>
                <a:latin typeface="Courier New" pitchFamily="49" charset="0"/>
                <a:cs typeface="Courier New" pitchFamily="49" charset="0"/>
              </a:defRPr>
            </a:lvl4pPr>
            <a:lvl5pPr marL="1127540" indent="0">
              <a:buNone/>
              <a:defRPr>
                <a:solidFill>
                  <a:schemeClr val="tx1"/>
                </a:solidFill>
                <a:latin typeface="Courier New" pitchFamily="49" charset="0"/>
                <a:cs typeface="Courier New" pitchFamily="49" charset="0"/>
              </a:defRPr>
            </a:lvl5pPr>
          </a:lstStyle>
          <a:p>
            <a:pPr lvl="0"/>
            <a:r>
              <a:rPr lang="en-US" dirty="0"/>
              <a:t>Click to add developer code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5"/>
          <p:cNvSpPr>
            <a:spLocks noGrp="1"/>
          </p:cNvSpPr>
          <p:nvPr>
            <p:ph type="body" sz="quarter" idx="12" hasCustomPrompt="1"/>
          </p:nvPr>
        </p:nvSpPr>
        <p:spPr>
          <a:xfrm>
            <a:off x="1" y="585024"/>
            <a:ext cx="12436475" cy="380490"/>
          </a:xfrm>
          <a:prstGeom prst="rect">
            <a:avLst/>
          </a:prstGeom>
        </p:spPr>
        <p:txBody>
          <a:bodyPr lIns="320040" tIns="53325" rIns="53325" bIns="53325">
            <a:noAutofit/>
          </a:bodyPr>
          <a:lstStyle>
            <a:lvl1pPr marL="0" indent="0">
              <a:buNone/>
              <a:defRPr sz="2856">
                <a:solidFill>
                  <a:schemeClr val="tx1"/>
                </a:solidFill>
                <a:latin typeface="Segoe UI Light" pitchFamily="34" charset="0"/>
              </a:defRPr>
            </a:lvl1pPr>
            <a:lvl2pPr marL="287279" indent="0">
              <a:buNone/>
              <a:defRPr/>
            </a:lvl2pPr>
            <a:lvl3pPr marL="600187" indent="0">
              <a:buNone/>
              <a:defRPr/>
            </a:lvl3pPr>
            <a:lvl4pPr marL="887466" indent="0">
              <a:buNone/>
              <a:defRPr/>
            </a:lvl4pPr>
            <a:lvl5pPr marL="1127540" indent="0">
              <a:buNone/>
              <a:defRPr/>
            </a:lvl5pPr>
          </a:lstStyle>
          <a:p>
            <a:pPr lvl="0"/>
            <a:r>
              <a:rPr lang="en-US" dirty="0"/>
              <a:t>Click to add subtitle</a:t>
            </a:r>
          </a:p>
        </p:txBody>
      </p:sp>
      <p:sp>
        <p:nvSpPr>
          <p:cNvPr id="6" name="Footer Placeholder 5"/>
          <p:cNvSpPr>
            <a:spLocks noGrp="1"/>
          </p:cNvSpPr>
          <p:nvPr>
            <p:ph type="ftr" sz="quarter" idx="16"/>
          </p:nvPr>
        </p:nvSpPr>
        <p:spPr/>
        <p:txBody>
          <a:bodyPr/>
          <a:lstStyle/>
          <a:p>
            <a:endParaRPr lang="en-US" dirty="0">
              <a:solidFill>
                <a:srgbClr val="505050"/>
              </a:solidFill>
            </a:endParaRPr>
          </a:p>
        </p:txBody>
      </p:sp>
      <p:sp>
        <p:nvSpPr>
          <p:cNvPr id="10" name="Slide Number Placeholder 9"/>
          <p:cNvSpPr>
            <a:spLocks noGrp="1"/>
          </p:cNvSpPr>
          <p:nvPr>
            <p:ph type="sldNum" sz="quarter" idx="17"/>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224733032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p:txBody>
          <a:bodyPr/>
          <a:lstStyle/>
          <a:p>
            <a:endParaRPr lang="en-US" dirty="0">
              <a:solidFill>
                <a:srgbClr val="505050"/>
              </a:solidFill>
            </a:endParaRPr>
          </a:p>
        </p:txBody>
      </p:sp>
      <p:sp>
        <p:nvSpPr>
          <p:cNvPr id="3" name="Slide Number Placeholder 2"/>
          <p:cNvSpPr>
            <a:spLocks noGrp="1"/>
          </p:cNvSpPr>
          <p:nvPr>
            <p:ph type="sldNum" sz="quarter" idx="16"/>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9463708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6" name="Rectangle 5"/>
          <p:cNvSpPr/>
          <p:nvPr/>
        </p:nvSpPr>
        <p:spPr bwMode="auto">
          <a:xfrm>
            <a:off x="153877" y="1165754"/>
            <a:ext cx="10262764" cy="27887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153877" y="1165754"/>
            <a:ext cx="10262764" cy="27887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153879" y="1165756"/>
            <a:ext cx="10262763" cy="2788709"/>
          </a:xfrm>
          <a:noFill/>
        </p:spPr>
        <p:txBody>
          <a:bodyPr lIns="137160" tIns="137160" rIns="137160" bIns="137160" anchor="t" anchorCtr="0"/>
          <a:lstStyle>
            <a:lvl1pPr>
              <a:defRPr sz="7241" spc="-100"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153877" y="3954464"/>
            <a:ext cx="10262765" cy="1874307"/>
          </a:xfrm>
          <a:noFill/>
        </p:spPr>
        <p:txBody>
          <a:bodyPr lIns="137160" tIns="137160" rIns="137160" bIns="137160">
            <a:noAutofit/>
          </a:bodyPr>
          <a:lstStyle>
            <a:lvl1pPr marL="0" indent="0">
              <a:spcBef>
                <a:spcPts val="0"/>
              </a:spcBef>
              <a:buNone/>
              <a:defRPr sz="2856" spc="0" baseline="0">
                <a:gradFill>
                  <a:gsLst>
                    <a:gs pos="0">
                      <a:schemeClr val="tx1">
                        <a:lumMod val="75000"/>
                        <a:lumOff val="25000"/>
                      </a:schemeClr>
                    </a:gs>
                    <a:gs pos="100000">
                      <a:schemeClr val="tx1">
                        <a:lumMod val="75000"/>
                        <a:lumOff val="25000"/>
                      </a:schemeClr>
                    </a:gs>
                  </a:gsLst>
                  <a:lin ang="5400000" scaled="0"/>
                </a:gradFill>
                <a:latin typeface="+mn-lt"/>
              </a:defRPr>
            </a:lvl1pPr>
          </a:lstStyle>
          <a:p>
            <a:pPr lvl="0"/>
            <a:r>
              <a:rPr lang="en-US" dirty="0"/>
              <a:t>Speaker Name</a:t>
            </a:r>
          </a:p>
        </p:txBody>
      </p:sp>
      <p:sp>
        <p:nvSpPr>
          <p:cNvPr id="7" name="Rectangle 6"/>
          <p:cNvSpPr/>
          <p:nvPr userDrawn="1"/>
        </p:nvSpPr>
        <p:spPr bwMode="auto">
          <a:xfrm>
            <a:off x="153877" y="1165754"/>
            <a:ext cx="10262764" cy="27887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73388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6" name="Rectangle 5"/>
          <p:cNvSpPr/>
          <p:nvPr/>
        </p:nvSpPr>
        <p:spPr bwMode="auto">
          <a:xfrm>
            <a:off x="153879" y="1165754"/>
            <a:ext cx="10262763" cy="279781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153879" y="1165754"/>
            <a:ext cx="10262763" cy="279781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153879" y="1165755"/>
            <a:ext cx="10262763" cy="2788709"/>
          </a:xfrm>
          <a:noFill/>
        </p:spPr>
        <p:txBody>
          <a:bodyPr lIns="137160" tIns="137160" rIns="137160" bIns="137160" anchor="t" anchorCtr="0"/>
          <a:lstStyle>
            <a:lvl1pPr>
              <a:defRPr sz="7241" spc="-100" baseline="0">
                <a:gradFill>
                  <a:gsLst>
                    <a:gs pos="5833">
                      <a:srgbClr val="FFFFFF"/>
                    </a:gs>
                    <a:gs pos="18000">
                      <a:srgbClr val="FFFFFF"/>
                    </a:gs>
                  </a:gsLst>
                  <a:lin ang="5400000" scaled="0"/>
                </a:gradFill>
              </a:defRPr>
            </a:lvl1pPr>
          </a:lstStyle>
          <a:p>
            <a:r>
              <a:rPr lang="en-US" dirty="0"/>
              <a:t>Video title</a:t>
            </a:r>
          </a:p>
        </p:txBody>
      </p:sp>
      <p:sp>
        <p:nvSpPr>
          <p:cNvPr id="5" name="Text Placeholder 4"/>
          <p:cNvSpPr>
            <a:spLocks noGrp="1"/>
          </p:cNvSpPr>
          <p:nvPr>
            <p:ph type="body" sz="quarter" idx="12" hasCustomPrompt="1"/>
          </p:nvPr>
        </p:nvSpPr>
        <p:spPr>
          <a:xfrm>
            <a:off x="153877" y="3963564"/>
            <a:ext cx="10262764" cy="1865207"/>
          </a:xfrm>
          <a:noFill/>
        </p:spPr>
        <p:txBody>
          <a:bodyPr lIns="137160" tIns="137160" rIns="137160" bIns="137160">
            <a:noAutofit/>
          </a:bodyPr>
          <a:lstStyle>
            <a:lvl1pPr marL="0" indent="0">
              <a:spcBef>
                <a:spcPts val="0"/>
              </a:spcBef>
              <a:buNone/>
              <a:defRPr sz="2856" spc="0" baseline="0">
                <a:gradFill>
                  <a:gsLst>
                    <a:gs pos="0">
                      <a:schemeClr val="tx1">
                        <a:lumMod val="75000"/>
                        <a:lumOff val="25000"/>
                      </a:schemeClr>
                    </a:gs>
                    <a:gs pos="100000">
                      <a:schemeClr val="tx1">
                        <a:lumMod val="75000"/>
                        <a:lumOff val="25000"/>
                      </a:schemeClr>
                    </a:gs>
                  </a:gsLst>
                  <a:lin ang="5400000" scaled="0"/>
                </a:gradFill>
                <a:latin typeface="+mn-lt"/>
              </a:defRPr>
            </a:lvl1pPr>
          </a:lstStyle>
          <a:p>
            <a:pPr lvl="0"/>
            <a:r>
              <a:rPr lang="en-US" dirty="0"/>
              <a:t>Speaker Name</a:t>
            </a:r>
          </a:p>
        </p:txBody>
      </p:sp>
      <p:sp>
        <p:nvSpPr>
          <p:cNvPr id="7" name="Rectangle 6"/>
          <p:cNvSpPr/>
          <p:nvPr userDrawn="1"/>
        </p:nvSpPr>
        <p:spPr bwMode="auto">
          <a:xfrm>
            <a:off x="153879" y="1165754"/>
            <a:ext cx="10262763" cy="279781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9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5788152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3878" y="2098359"/>
            <a:ext cx="12128721" cy="1859279"/>
          </a:xfrm>
          <a:noFill/>
        </p:spPr>
        <p:txBody>
          <a:bodyPr lIns="137160" tIns="137160" rIns="137160" bIns="137160" anchor="t" anchorCtr="0"/>
          <a:lstStyle>
            <a:lvl1pPr>
              <a:defRPr sz="8771" spc="-100" baseline="0">
                <a:solidFill>
                  <a:schemeClr val="tx1"/>
                </a:solidFill>
              </a:defRPr>
            </a:lvl1pPr>
          </a:lstStyle>
          <a:p>
            <a:r>
              <a:rPr lang="en-US" dirty="0"/>
              <a:t>Section title</a:t>
            </a:r>
          </a:p>
        </p:txBody>
      </p:sp>
      <p:sp>
        <p:nvSpPr>
          <p:cNvPr id="3" name="Text Placeholder 10"/>
          <p:cNvSpPr>
            <a:spLocks noGrp="1"/>
          </p:cNvSpPr>
          <p:nvPr>
            <p:ph type="body" sz="quarter" idx="14"/>
          </p:nvPr>
        </p:nvSpPr>
        <p:spPr>
          <a:xfrm>
            <a:off x="153877" y="3963564"/>
            <a:ext cx="6530850" cy="2642376"/>
          </a:xfrm>
          <a:prstGeom prst="rect">
            <a:avLst/>
          </a:prstGeom>
        </p:spPr>
        <p:txBody>
          <a:bodyPr lIns="137160" tIns="137160" rIns="137160" bIns="137160">
            <a:noAutofit/>
          </a:bodyPr>
          <a:lstStyle>
            <a:lvl1pPr marL="194218" indent="-194218">
              <a:lnSpc>
                <a:spcPct val="80000"/>
              </a:lnSpc>
              <a:buNone/>
              <a:defRPr lang="en-US" sz="2040" kern="1200" dirty="0">
                <a:solidFill>
                  <a:srgbClr val="FFFFFF"/>
                </a:solidFill>
                <a:latin typeface="Segoe UI" pitchFamily="34" charset="0"/>
                <a:ea typeface="Segoe UI" pitchFamily="34" charset="0"/>
                <a:cs typeface="Segoe UI" pitchFamily="34" charset="0"/>
              </a:defRPr>
            </a:lvl1pPr>
          </a:lstStyle>
          <a:p>
            <a:pPr marL="0" lvl="0" indent="0" algn="l" defTabSz="1109758" rtl="0" eaLnBrk="1" latinLnBrk="0" hangingPunct="1">
              <a:spcBef>
                <a:spcPct val="20000"/>
              </a:spcBef>
              <a:buClr>
                <a:srgbClr val="0072C6"/>
              </a:buClr>
              <a:buSzPct val="100000"/>
            </a:pPr>
            <a:r>
              <a:rPr lang="en-US" dirty="0"/>
              <a:t>Click to edit Master text styles</a:t>
            </a:r>
          </a:p>
        </p:txBody>
      </p:sp>
    </p:spTree>
    <p:extLst>
      <p:ext uri="{BB962C8B-B14F-4D97-AF65-F5344CB8AC3E}">
        <p14:creationId xmlns:p14="http://schemas.microsoft.com/office/powerpoint/2010/main" val="36390677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3878" y="2098359"/>
            <a:ext cx="12128721" cy="1859279"/>
          </a:xfrm>
          <a:noFill/>
        </p:spPr>
        <p:txBody>
          <a:bodyPr lIns="137160" tIns="137160" rIns="137160" bIns="137160" anchor="t" anchorCtr="0"/>
          <a:lstStyle>
            <a:lvl1pPr>
              <a:defRPr sz="8771" spc="-100" baseline="0">
                <a:solidFill>
                  <a:schemeClr val="tx1"/>
                </a:solidFill>
              </a:defRPr>
            </a:lvl1pPr>
          </a:lstStyle>
          <a:p>
            <a:r>
              <a:rPr lang="en-US" dirty="0"/>
              <a:t>Section title</a:t>
            </a:r>
          </a:p>
        </p:txBody>
      </p:sp>
      <p:sp>
        <p:nvSpPr>
          <p:cNvPr id="3" name="Text Placeholder 10"/>
          <p:cNvSpPr>
            <a:spLocks noGrp="1"/>
          </p:cNvSpPr>
          <p:nvPr>
            <p:ph type="body" sz="quarter" idx="14"/>
          </p:nvPr>
        </p:nvSpPr>
        <p:spPr>
          <a:xfrm>
            <a:off x="153877" y="3963564"/>
            <a:ext cx="6530850" cy="2642376"/>
          </a:xfrm>
          <a:prstGeom prst="rect">
            <a:avLst/>
          </a:prstGeom>
        </p:spPr>
        <p:txBody>
          <a:bodyPr lIns="137160" tIns="137160" rIns="137160" bIns="137160">
            <a:noAutofit/>
          </a:bodyPr>
          <a:lstStyle>
            <a:lvl1pPr marL="194218" indent="-194218">
              <a:lnSpc>
                <a:spcPct val="80000"/>
              </a:lnSpc>
              <a:buNone/>
              <a:defRPr lang="en-US" sz="2040" kern="1200" dirty="0">
                <a:solidFill>
                  <a:schemeClr val="tx1"/>
                </a:solidFill>
                <a:latin typeface="Segoe UI" pitchFamily="34" charset="0"/>
                <a:ea typeface="Segoe UI" pitchFamily="34" charset="0"/>
                <a:cs typeface="Segoe UI" pitchFamily="34" charset="0"/>
              </a:defRPr>
            </a:lvl1pPr>
          </a:lstStyle>
          <a:p>
            <a:pPr marL="0" lvl="0" indent="0" algn="l" defTabSz="1109758" rtl="0" eaLnBrk="1" latinLnBrk="0" hangingPunct="1">
              <a:spcBef>
                <a:spcPct val="20000"/>
              </a:spcBef>
              <a:buClr>
                <a:srgbClr val="0072C6"/>
              </a:buClr>
              <a:buSzPct val="100000"/>
            </a:pPr>
            <a:r>
              <a:rPr lang="en-US" dirty="0"/>
              <a:t>Click to edit Master text styles</a:t>
            </a:r>
          </a:p>
        </p:txBody>
      </p:sp>
    </p:spTree>
    <p:extLst>
      <p:ext uri="{BB962C8B-B14F-4D97-AF65-F5344CB8AC3E}">
        <p14:creationId xmlns:p14="http://schemas.microsoft.com/office/powerpoint/2010/main" val="28754817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_Section Title Accent Color 1">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3878" y="2098359"/>
            <a:ext cx="12128721" cy="1859279"/>
          </a:xfrm>
          <a:noFill/>
        </p:spPr>
        <p:txBody>
          <a:bodyPr lIns="137160" tIns="137160" rIns="137160" bIns="137160" anchor="t" anchorCtr="0"/>
          <a:lstStyle>
            <a:lvl1pPr>
              <a:defRPr sz="8771" spc="-100" baseline="0">
                <a:solidFill>
                  <a:srgbClr val="000000"/>
                </a:solidFill>
              </a:defRPr>
            </a:lvl1pPr>
          </a:lstStyle>
          <a:p>
            <a:r>
              <a:rPr lang="en-US" dirty="0"/>
              <a:t>Section title</a:t>
            </a:r>
          </a:p>
        </p:txBody>
      </p:sp>
      <p:sp>
        <p:nvSpPr>
          <p:cNvPr id="3" name="Text Placeholder 10"/>
          <p:cNvSpPr>
            <a:spLocks noGrp="1"/>
          </p:cNvSpPr>
          <p:nvPr>
            <p:ph type="body" sz="quarter" idx="14"/>
          </p:nvPr>
        </p:nvSpPr>
        <p:spPr>
          <a:xfrm>
            <a:off x="153877" y="3963564"/>
            <a:ext cx="6530850" cy="2642376"/>
          </a:xfrm>
          <a:prstGeom prst="rect">
            <a:avLst/>
          </a:prstGeom>
        </p:spPr>
        <p:txBody>
          <a:bodyPr lIns="137160" tIns="137160" rIns="137160" bIns="137160">
            <a:noAutofit/>
          </a:bodyPr>
          <a:lstStyle>
            <a:lvl1pPr marL="194218" indent="-194218">
              <a:lnSpc>
                <a:spcPct val="80000"/>
              </a:lnSpc>
              <a:buNone/>
              <a:defRPr lang="en-US" sz="2040" kern="1200" dirty="0">
                <a:solidFill>
                  <a:srgbClr val="000000"/>
                </a:solidFill>
                <a:latin typeface="Segoe UI" pitchFamily="34" charset="0"/>
                <a:ea typeface="Segoe UI" pitchFamily="34" charset="0"/>
                <a:cs typeface="Segoe UI" pitchFamily="34" charset="0"/>
              </a:defRPr>
            </a:lvl1pPr>
          </a:lstStyle>
          <a:p>
            <a:pPr marL="0" lvl="0" indent="0" algn="l" defTabSz="1109758" rtl="0" eaLnBrk="1" latinLnBrk="0" hangingPunct="1">
              <a:spcBef>
                <a:spcPct val="20000"/>
              </a:spcBef>
              <a:buClr>
                <a:srgbClr val="0072C6"/>
              </a:buClr>
              <a:buSzPct val="100000"/>
            </a:pPr>
            <a:r>
              <a:rPr lang="en-US" dirty="0"/>
              <a:t>Click to edit Master text styles</a:t>
            </a:r>
          </a:p>
        </p:txBody>
      </p:sp>
    </p:spTree>
    <p:extLst>
      <p:ext uri="{BB962C8B-B14F-4D97-AF65-F5344CB8AC3E}">
        <p14:creationId xmlns:p14="http://schemas.microsoft.com/office/powerpoint/2010/main" val="25367225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Microsoft logo 4">
    <p:spTree>
      <p:nvGrpSpPr>
        <p:cNvPr id="1" name=""/>
        <p:cNvGrpSpPr/>
        <p:nvPr/>
      </p:nvGrpSpPr>
      <p:grpSpPr>
        <a:xfrm>
          <a:off x="0" y="0"/>
          <a:ext cx="0" cy="0"/>
          <a:chOff x="0" y="0"/>
          <a:chExt cx="0" cy="0"/>
        </a:xfrm>
      </p:grpSpPr>
      <p:sp>
        <p:nvSpPr>
          <p:cNvPr id="5" name="Rectangle 4"/>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dirty="0">
              <a:solidFill>
                <a:prstClr val="white"/>
              </a:solidFill>
            </a:endParaRPr>
          </a:p>
        </p:txBody>
      </p:sp>
      <p:sp>
        <p:nvSpPr>
          <p:cNvPr id="4" name="Rectangle 3"/>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dirty="0">
              <a:solidFill>
                <a:prstClr val="white"/>
              </a:solidFill>
            </a:endParaRPr>
          </a:p>
        </p:txBody>
      </p:sp>
      <p:sp>
        <p:nvSpPr>
          <p:cNvPr id="8" name="Rectangle 7"/>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dirty="0">
              <a:solidFill>
                <a:prstClr val="white"/>
              </a:solidFill>
            </a:endParaRPr>
          </a:p>
        </p:txBody>
      </p:sp>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6" name="Rectangle 5"/>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dirty="0">
              <a:solidFill>
                <a:prstClr val="white"/>
              </a:solidFill>
            </a:endParaRP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9" name="Rectangle 8"/>
          <p:cNvSpPr/>
          <p:nvPr userDrawn="1"/>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dirty="0">
              <a:solidFill>
                <a:prstClr val="white"/>
              </a:solidFill>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8080" y="2959722"/>
            <a:ext cx="2902056" cy="1067073"/>
          </a:xfrm>
          <a:prstGeom prst="rect">
            <a:avLst/>
          </a:prstGeom>
        </p:spPr>
      </p:pic>
    </p:spTree>
    <p:extLst>
      <p:ext uri="{BB962C8B-B14F-4D97-AF65-F5344CB8AC3E}">
        <p14:creationId xmlns:p14="http://schemas.microsoft.com/office/powerpoint/2010/main" val="194545246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3" name="Slide Number Placeholder 2"/>
          <p:cNvSpPr>
            <a:spLocks noGrp="1"/>
          </p:cNvSpPr>
          <p:nvPr>
            <p:ph type="sldNum" sz="quarter" idx="14"/>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386280469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436475" cy="742187"/>
          </a:xfrm>
        </p:spPr>
        <p:txBody>
          <a:bodyPr/>
          <a:lstStyle>
            <a:lvl1pPr marL="0" indent="0">
              <a:buNone/>
              <a:defRPr/>
            </a:lvl1pPr>
          </a:lstStyle>
          <a:p>
            <a:endParaRPr lang="en-US" dirty="0"/>
          </a:p>
        </p:txBody>
      </p:sp>
      <p:sp>
        <p:nvSpPr>
          <p:cNvPr id="5" name="Title 4"/>
          <p:cNvSpPr>
            <a:spLocks noGrp="1"/>
          </p:cNvSpPr>
          <p:nvPr>
            <p:ph type="title"/>
          </p:nvPr>
        </p:nvSpPr>
        <p:spPr>
          <a:xfrm>
            <a:off x="274320" y="307608"/>
            <a:ext cx="5486718" cy="917575"/>
          </a:xfrm>
        </p:spPr>
        <p:txBody>
          <a:bodyPr/>
          <a:lstStyle>
            <a:lvl1pPr>
              <a:defRPr sz="5999">
                <a:gradFill>
                  <a:gsLst>
                    <a:gs pos="8850">
                      <a:srgbClr val="FFFFFF"/>
                    </a:gs>
                    <a:gs pos="34000">
                      <a:srgbClr val="FFFFFF"/>
                    </a:gs>
                  </a:gsLst>
                  <a:lin ang="5400000" scaled="0"/>
                </a:gradFill>
              </a:defRPr>
            </a:lvl1pPr>
          </a:lstStyle>
          <a:p>
            <a:r>
              <a:rPr lang="en-US" dirty="0"/>
              <a:t>Click to edit Master title style</a:t>
            </a:r>
          </a:p>
        </p:txBody>
      </p:sp>
      <p:pic>
        <p:nvPicPr>
          <p:cNvPr id="4" name="Picture 3"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257654"/>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Box &amp; Photo">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742187"/>
          </a:xfrm>
        </p:spPr>
        <p:txBody>
          <a:bodyPr/>
          <a:lstStyle/>
          <a:p>
            <a:endParaRPr lang="en-US" dirty="0"/>
          </a:p>
        </p:txBody>
      </p:sp>
      <p:sp>
        <p:nvSpPr>
          <p:cNvPr id="2" name="Title 1"/>
          <p:cNvSpPr>
            <a:spLocks noGrp="1"/>
          </p:cNvSpPr>
          <p:nvPr>
            <p:ph type="title"/>
          </p:nvPr>
        </p:nvSpPr>
        <p:spPr>
          <a:xfrm>
            <a:off x="274320" y="1211263"/>
            <a:ext cx="4572318" cy="4572000"/>
          </a:xfrm>
        </p:spPr>
        <p:txBody>
          <a:bodyPr/>
          <a:lstStyle>
            <a:lvl1pPr>
              <a:defRPr sz="4799"/>
            </a:lvl1pPr>
          </a:lstStyle>
          <a:p>
            <a:r>
              <a:rPr lang="en-US" dirty="0"/>
              <a:t>Click to edit Master title style</a:t>
            </a:r>
          </a:p>
        </p:txBody>
      </p:sp>
      <p:pic>
        <p:nvPicPr>
          <p:cNvPr id="5" name="Picture 4"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1787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993509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01469573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mall Title Only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Tree>
    <p:extLst>
      <p:ext uri="{BB962C8B-B14F-4D97-AF65-F5344CB8AC3E}">
        <p14:creationId xmlns:p14="http://schemas.microsoft.com/office/powerpoint/2010/main" val="400483847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0868" y="1759884"/>
            <a:ext cx="3474740" cy="3474760"/>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93223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95560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93223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95560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182063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8 Categories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9340" y="4137019"/>
            <a:ext cx="2743200" cy="2560671"/>
          </a:xfrm>
          <a:prstGeom prst="rect">
            <a:avLst/>
          </a:prstGeom>
          <a:solidFill>
            <a:schemeClr val="accent1"/>
          </a:solidFill>
        </p:spPr>
        <p:txBody>
          <a:bodyPr lIns="182880" tIns="146304" rIns="182880" bIns="146304">
            <a:noAutofit/>
          </a:bodyPr>
          <a:lstStyle>
            <a:lvl1pPr marL="0" indent="0">
              <a:lnSpc>
                <a:spcPct val="90000"/>
              </a:lnSpc>
              <a:spcBef>
                <a:spcPts val="0"/>
              </a:spcBef>
              <a:spcAft>
                <a:spcPts val="600"/>
              </a:spcAft>
              <a:buFontTx/>
              <a:buNone/>
              <a:defRPr sz="1199" b="0">
                <a:gradFill>
                  <a:gsLst>
                    <a:gs pos="15929">
                      <a:schemeClr val="tx1"/>
                    </a:gs>
                    <a:gs pos="41000">
                      <a:schemeClr val="tx1"/>
                    </a:gs>
                  </a:gsLst>
                  <a:lin ang="5400000" scaled="0"/>
                </a:gradFill>
                <a:latin typeface="+mn-lt"/>
                <a:cs typeface="Segoe Pro"/>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144631" y="4137021"/>
            <a:ext cx="2742914" cy="2560643"/>
          </a:xfrm>
          <a:prstGeom prst="rect">
            <a:avLst/>
          </a:prstGeom>
          <a:solidFill>
            <a:schemeClr val="accent1"/>
          </a:solidFill>
        </p:spPr>
        <p:txBody>
          <a:bodyPr lIns="182880" tIns="146304" rIns="182880" bIns="146304">
            <a:noAutofit/>
          </a:bodyPr>
          <a:lstStyle>
            <a:lvl1pPr marL="0" indent="0">
              <a:lnSpc>
                <a:spcPts val="1440"/>
              </a:lnSpc>
              <a:spcBef>
                <a:spcPts val="0"/>
              </a:spcBef>
              <a:spcAft>
                <a:spcPts val="600"/>
              </a:spcAft>
              <a:buFontTx/>
              <a:buNone/>
              <a:defRPr sz="1199" b="0">
                <a:gradFill>
                  <a:gsLst>
                    <a:gs pos="15929">
                      <a:schemeClr val="tx1"/>
                    </a:gs>
                    <a:gs pos="41000">
                      <a:schemeClr val="tx1"/>
                    </a:gs>
                  </a:gsLst>
                  <a:lin ang="5400000" scaled="0"/>
                </a:gradFill>
                <a:latin typeface="+mn-lt"/>
                <a:cs typeface="Segoe Pro"/>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874642" y="4137021"/>
            <a:ext cx="2742914" cy="2560643"/>
          </a:xfrm>
          <a:prstGeom prst="rect">
            <a:avLst/>
          </a:prstGeom>
          <a:solidFill>
            <a:schemeClr val="accent1"/>
          </a:solidFill>
        </p:spPr>
        <p:txBody>
          <a:bodyPr lIns="182880" tIns="146304" rIns="182880" bIns="146304">
            <a:noAutofit/>
          </a:bodyPr>
          <a:lstStyle>
            <a:lvl1pPr marL="0" indent="0">
              <a:lnSpc>
                <a:spcPts val="1440"/>
              </a:lnSpc>
              <a:spcBef>
                <a:spcPts val="0"/>
              </a:spcBef>
              <a:spcAft>
                <a:spcPts val="600"/>
              </a:spcAft>
              <a:buFontTx/>
              <a:buNone/>
              <a:defRPr sz="1199" b="0">
                <a:gradFill>
                  <a:gsLst>
                    <a:gs pos="15929">
                      <a:schemeClr val="tx1"/>
                    </a:gs>
                    <a:gs pos="41000">
                      <a:schemeClr val="tx1"/>
                    </a:gs>
                  </a:gsLst>
                  <a:lin ang="5400000" scaled="0"/>
                </a:gradFill>
                <a:latin typeface="+mn-lt"/>
                <a:cs typeface="Segoe Pro"/>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6009636" y="4137021"/>
            <a:ext cx="2742914" cy="2560643"/>
          </a:xfrm>
          <a:prstGeom prst="rect">
            <a:avLst/>
          </a:prstGeom>
          <a:solidFill>
            <a:schemeClr val="accent1"/>
          </a:solidFill>
        </p:spPr>
        <p:txBody>
          <a:bodyPr lIns="182880" tIns="146304" rIns="182880" bIns="146304">
            <a:noAutofit/>
          </a:bodyPr>
          <a:lstStyle>
            <a:lvl1pPr marL="0" indent="0">
              <a:lnSpc>
                <a:spcPts val="1440"/>
              </a:lnSpc>
              <a:spcBef>
                <a:spcPts val="0"/>
              </a:spcBef>
              <a:spcAft>
                <a:spcPts val="600"/>
              </a:spcAft>
              <a:buFontTx/>
              <a:buNone/>
              <a:defRPr sz="1199" b="0">
                <a:gradFill>
                  <a:gsLst>
                    <a:gs pos="15929">
                      <a:schemeClr val="tx1"/>
                    </a:gs>
                    <a:gs pos="41000">
                      <a:schemeClr val="tx1"/>
                    </a:gs>
                  </a:gsLst>
                  <a:lin ang="5400000" scaled="0"/>
                </a:gradFill>
                <a:latin typeface="+mn-lt"/>
                <a:cs typeface="Segoe Pro"/>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9340" y="1274472"/>
            <a:ext cx="2743200"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14454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600946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874387"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298860910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8" cy="1828766"/>
          </a:xfrm>
        </p:spPr>
        <p:txBody>
          <a:bodyPr/>
          <a:lstStyle>
            <a:lvl1pPr>
              <a:defRPr sz="5799">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9" y="2597163"/>
            <a:ext cx="7315200" cy="520687"/>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399603834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799">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3"/>
            <a:ext cx="10972800" cy="1902453"/>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499571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8" cy="1828766"/>
          </a:xfrm>
        </p:spPr>
        <p:txBody>
          <a:bodyPr/>
          <a:lstStyle>
            <a:lvl1pPr>
              <a:defRPr sz="5799">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9" y="2597163"/>
            <a:ext cx="7315200" cy="520687"/>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36500163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616065874"/>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799">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3"/>
            <a:ext cx="10972800" cy="1902453"/>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4420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Content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9"/>
            <a:ext cx="9144000" cy="849463"/>
          </a:xfrm>
        </p:spPr>
        <p:txBody>
          <a:bodyPr/>
          <a:lstStyle>
            <a:lvl1pPr marL="0" indent="0">
              <a:buNone/>
              <a:defRPr sz="4799"/>
            </a:lvl1pPr>
            <a:lvl2pPr>
              <a:defRPr sz="3599"/>
            </a:lvl2pPr>
            <a:lvl3pPr>
              <a:defRPr sz="3599"/>
            </a:lvl3pPr>
            <a:lvl4pPr>
              <a:defRPr sz="3599"/>
            </a:lvl4pPr>
            <a:lvl5pPr>
              <a:defRPr sz="3599"/>
            </a:lvl5pPr>
          </a:lstStyle>
          <a:p>
            <a:pPr lvl="0"/>
            <a:r>
              <a:rPr lang="en-US" dirty="0"/>
              <a:t>Click to edit Master text styles</a:t>
            </a:r>
          </a:p>
        </p:txBody>
      </p:sp>
    </p:spTree>
    <p:extLst>
      <p:ext uri="{BB962C8B-B14F-4D97-AF65-F5344CB8AC3E}">
        <p14:creationId xmlns:p14="http://schemas.microsoft.com/office/powerpoint/2010/main" val="120602907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9"/>
            <a:ext cx="9144000" cy="849463"/>
          </a:xfrm>
        </p:spPr>
        <p:txBody>
          <a:bodyPr/>
          <a:lstStyle>
            <a:lvl1pPr marL="0" indent="0">
              <a:buNone/>
              <a:defRPr sz="4799"/>
            </a:lvl1pPr>
            <a:lvl2pPr>
              <a:defRPr sz="3599"/>
            </a:lvl2pPr>
            <a:lvl3pPr>
              <a:defRPr sz="3599"/>
            </a:lvl3pPr>
            <a:lvl4pPr>
              <a:defRPr sz="3599"/>
            </a:lvl4pPr>
            <a:lvl5pPr>
              <a:defRPr sz="3599"/>
            </a:lvl5pPr>
          </a:lstStyle>
          <a:p>
            <a:pPr lvl="0"/>
            <a:r>
              <a:rPr lang="en-US" dirty="0"/>
              <a:t>Click to edit Master text styles</a:t>
            </a:r>
          </a:p>
        </p:txBody>
      </p:sp>
    </p:spTree>
    <p:extLst>
      <p:ext uri="{BB962C8B-B14F-4D97-AF65-F5344CB8AC3E}">
        <p14:creationId xmlns:p14="http://schemas.microsoft.com/office/powerpoint/2010/main" val="154539970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Blue">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9144318" cy="5486366"/>
          </a:xfrm>
        </p:spPr>
        <p:txBody>
          <a:bodyPr/>
          <a:lstStyle>
            <a:lvl1pPr>
              <a:defRPr sz="4799">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26245518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59787257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198" spc="-100"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58"/>
            <a:ext cx="10058401" cy="1829593"/>
          </a:xfrm>
          <a:noFill/>
        </p:spPr>
        <p:txBody>
          <a:bodyPr lIns="182880" tIns="146304" rIns="182880" bIns="146304">
            <a:noAutofit/>
          </a:bodyPr>
          <a:lstStyle>
            <a:lvl1pPr marL="0" indent="0">
              <a:spcBef>
                <a:spcPts val="0"/>
              </a:spcBef>
              <a:buNone/>
              <a:defRPr sz="3599" spc="0" baseline="0">
                <a:gradFill>
                  <a:gsLst>
                    <a:gs pos="5833">
                      <a:schemeClr val="tx1"/>
                    </a:gs>
                    <a:gs pos="18000">
                      <a:schemeClr val="tx1"/>
                    </a:gs>
                  </a:gsLst>
                  <a:lin ang="5400000" scaled="0"/>
                </a:gradFill>
                <a:latin typeface="+mj-lt"/>
              </a:defRPr>
            </a:lvl1pPr>
          </a:lstStyle>
          <a:p>
            <a:pPr lvl="0"/>
            <a:r>
              <a:rPr lang="en-US" dirty="0"/>
              <a:t>Speaker Name</a:t>
            </a:r>
          </a:p>
        </p:txBody>
      </p:sp>
      <p:pic>
        <p:nvPicPr>
          <p:cNvPr id="4" name="Picture 3"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100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198" spc="-100" baseline="0">
                <a:gradFill>
                  <a:gsLst>
                    <a:gs pos="5833">
                      <a:schemeClr val="tx1"/>
                    </a:gs>
                    <a:gs pos="18000">
                      <a:schemeClr val="tx1"/>
                    </a:gs>
                  </a:gsLst>
                  <a:lin ang="5400000" scaled="0"/>
                </a:gradFill>
              </a:defRPr>
            </a:lvl1pPr>
          </a:lstStyle>
          <a:p>
            <a:r>
              <a:rPr lang="en-US" dirty="0"/>
              <a:t>Video title</a:t>
            </a:r>
          </a:p>
        </p:txBody>
      </p:sp>
      <p:pic>
        <p:nvPicPr>
          <p:cNvPr id="3" name="Picture 2"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741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831975"/>
          </a:xfrm>
          <a:noFill/>
        </p:spPr>
        <p:txBody>
          <a:bodyPr tIns="91440" bIns="91440" anchor="t" anchorCtr="0"/>
          <a:lstStyle>
            <a:lvl1pPr>
              <a:defRPr sz="8799" spc="-100" baseline="0">
                <a:gradFill>
                  <a:gsLst>
                    <a:gs pos="100000">
                      <a:schemeClr val="tx1"/>
                    </a:gs>
                    <a:gs pos="0">
                      <a:schemeClr val="tx1"/>
                    </a:gs>
                  </a:gsLst>
                  <a:lin ang="5400000" scaled="0"/>
                </a:gradFill>
              </a:defRPr>
            </a:lvl1pPr>
          </a:lstStyle>
          <a:p>
            <a:r>
              <a:rPr lang="en-US" dirty="0"/>
              <a:t>Section title</a:t>
            </a:r>
          </a:p>
        </p:txBody>
      </p:sp>
      <p:pic>
        <p:nvPicPr>
          <p:cNvPr id="3" name="Picture 2"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056748"/>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1177828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436475" cy="742187"/>
          </a:xfrm>
        </p:spPr>
        <p:txBody>
          <a:bodyPr/>
          <a:lstStyle>
            <a:lvl1pPr marL="0" indent="0">
              <a:buNone/>
              <a:defRPr/>
            </a:lvl1pPr>
          </a:lstStyle>
          <a:p>
            <a:endParaRPr lang="en-US" dirty="0"/>
          </a:p>
        </p:txBody>
      </p:sp>
      <p:sp>
        <p:nvSpPr>
          <p:cNvPr id="5" name="Title 4"/>
          <p:cNvSpPr>
            <a:spLocks noGrp="1"/>
          </p:cNvSpPr>
          <p:nvPr>
            <p:ph type="title"/>
          </p:nvPr>
        </p:nvSpPr>
        <p:spPr>
          <a:xfrm>
            <a:off x="274320" y="307608"/>
            <a:ext cx="5486718" cy="917575"/>
          </a:xfrm>
        </p:spPr>
        <p:txBody>
          <a:bodyPr/>
          <a:lstStyle>
            <a:lvl1pPr>
              <a:defRPr sz="5999">
                <a:gradFill>
                  <a:gsLst>
                    <a:gs pos="8850">
                      <a:srgbClr val="FFFFFF"/>
                    </a:gs>
                    <a:gs pos="34000">
                      <a:srgbClr val="FFFFFF"/>
                    </a:gs>
                  </a:gsLst>
                  <a:lin ang="5400000" scaled="0"/>
                </a:gradFill>
              </a:defRPr>
            </a:lvl1pPr>
          </a:lstStyle>
          <a:p>
            <a:r>
              <a:rPr lang="en-US" dirty="0"/>
              <a:t>Click to edit Master title style</a:t>
            </a:r>
          </a:p>
        </p:txBody>
      </p:sp>
      <p:pic>
        <p:nvPicPr>
          <p:cNvPr id="4" name="Picture 3"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575116"/>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Title Slide Photo_Option">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2" name="Rectangle 1"/>
          <p:cNvSpPr/>
          <p:nvPr userDrawn="1"/>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5761101" y="2145699"/>
            <a:ext cx="6400736" cy="1828800"/>
          </a:xfrm>
          <a:noFill/>
        </p:spPr>
        <p:txBody>
          <a:bodyPr lIns="146304" tIns="91440" rIns="146304" bIns="91440" anchor="t" anchorCtr="0"/>
          <a:lstStyle>
            <a:lvl1pPr>
              <a:defRPr sz="5400" spc="-100"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5759449" y="3974479"/>
            <a:ext cx="6402388" cy="1732583"/>
          </a:xfrm>
        </p:spPr>
        <p:txBody>
          <a:bodyPr tIns="109728" bIns="109728">
            <a:noAutofit/>
          </a:bodyPr>
          <a:lstStyle>
            <a:lvl1pPr marL="0" indent="0">
              <a:spcBef>
                <a:spcPts val="0"/>
              </a:spcBef>
              <a:buNone/>
              <a:defRPr sz="3200">
                <a:gradFill>
                  <a:gsLst>
                    <a:gs pos="64646">
                      <a:srgbClr val="FFFFFF"/>
                    </a:gs>
                    <a:gs pos="4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spTree>
    <p:extLst>
      <p:ext uri="{BB962C8B-B14F-4D97-AF65-F5344CB8AC3E}">
        <p14:creationId xmlns:p14="http://schemas.microsoft.com/office/powerpoint/2010/main" val="3842958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Box &amp; Photo">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742187"/>
          </a:xfrm>
        </p:spPr>
        <p:txBody>
          <a:bodyPr/>
          <a:lstStyle/>
          <a:p>
            <a:endParaRPr lang="en-US" dirty="0"/>
          </a:p>
        </p:txBody>
      </p:sp>
      <p:sp>
        <p:nvSpPr>
          <p:cNvPr id="2" name="Title 1"/>
          <p:cNvSpPr>
            <a:spLocks noGrp="1"/>
          </p:cNvSpPr>
          <p:nvPr>
            <p:ph type="title"/>
          </p:nvPr>
        </p:nvSpPr>
        <p:spPr>
          <a:xfrm>
            <a:off x="274320" y="1211263"/>
            <a:ext cx="4572318" cy="4572000"/>
          </a:xfrm>
        </p:spPr>
        <p:txBody>
          <a:bodyPr/>
          <a:lstStyle>
            <a:lvl1pPr>
              <a:defRPr sz="4799"/>
            </a:lvl1pPr>
          </a:lstStyle>
          <a:p>
            <a:r>
              <a:rPr lang="en-US" dirty="0"/>
              <a:t>Click to edit Master title style</a:t>
            </a:r>
          </a:p>
        </p:txBody>
      </p:sp>
      <p:pic>
        <p:nvPicPr>
          <p:cNvPr id="5" name="Picture 4"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335248"/>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0364006"/>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5897702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mall Title Only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Tree>
    <p:extLst>
      <p:ext uri="{BB962C8B-B14F-4D97-AF65-F5344CB8AC3E}">
        <p14:creationId xmlns:p14="http://schemas.microsoft.com/office/powerpoint/2010/main" val="235349637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0868" y="1759884"/>
            <a:ext cx="3474740" cy="3474760"/>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93223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95560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932238" y="523464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955608" y="1211263"/>
            <a:ext cx="548630" cy="5486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122989"/>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mp; 8 Categories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9340" y="4137019"/>
            <a:ext cx="2743200" cy="2560671"/>
          </a:xfrm>
          <a:prstGeom prst="rect">
            <a:avLst/>
          </a:prstGeom>
          <a:solidFill>
            <a:schemeClr val="accent1"/>
          </a:solidFill>
        </p:spPr>
        <p:txBody>
          <a:bodyPr lIns="182880" tIns="146304" rIns="182880" bIns="146304">
            <a:noAutofit/>
          </a:bodyPr>
          <a:lstStyle>
            <a:lvl1pPr marL="0" indent="0">
              <a:lnSpc>
                <a:spcPct val="90000"/>
              </a:lnSpc>
              <a:spcBef>
                <a:spcPts val="0"/>
              </a:spcBef>
              <a:spcAft>
                <a:spcPts val="600"/>
              </a:spcAft>
              <a:buFontTx/>
              <a:buNone/>
              <a:defRPr sz="1199" b="0">
                <a:gradFill>
                  <a:gsLst>
                    <a:gs pos="15929">
                      <a:schemeClr val="tx1"/>
                    </a:gs>
                    <a:gs pos="41000">
                      <a:schemeClr val="tx1"/>
                    </a:gs>
                  </a:gsLst>
                  <a:lin ang="5400000" scaled="0"/>
                </a:gradFill>
                <a:latin typeface="+mn-lt"/>
                <a:cs typeface="Segoe Pro"/>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144631" y="4137021"/>
            <a:ext cx="2742914" cy="2560643"/>
          </a:xfrm>
          <a:prstGeom prst="rect">
            <a:avLst/>
          </a:prstGeom>
          <a:solidFill>
            <a:schemeClr val="accent1"/>
          </a:solidFill>
        </p:spPr>
        <p:txBody>
          <a:bodyPr lIns="182880" tIns="146304" rIns="182880" bIns="146304">
            <a:noAutofit/>
          </a:bodyPr>
          <a:lstStyle>
            <a:lvl1pPr marL="0" indent="0">
              <a:lnSpc>
                <a:spcPts val="1440"/>
              </a:lnSpc>
              <a:spcBef>
                <a:spcPts val="0"/>
              </a:spcBef>
              <a:spcAft>
                <a:spcPts val="600"/>
              </a:spcAft>
              <a:buFontTx/>
              <a:buNone/>
              <a:defRPr sz="1199" b="0">
                <a:gradFill>
                  <a:gsLst>
                    <a:gs pos="15929">
                      <a:schemeClr val="tx1"/>
                    </a:gs>
                    <a:gs pos="41000">
                      <a:schemeClr val="tx1"/>
                    </a:gs>
                  </a:gsLst>
                  <a:lin ang="5400000" scaled="0"/>
                </a:gradFill>
                <a:latin typeface="+mn-lt"/>
                <a:cs typeface="Segoe Pro"/>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874642" y="4137021"/>
            <a:ext cx="2742914" cy="2560643"/>
          </a:xfrm>
          <a:prstGeom prst="rect">
            <a:avLst/>
          </a:prstGeom>
          <a:solidFill>
            <a:schemeClr val="accent1"/>
          </a:solidFill>
        </p:spPr>
        <p:txBody>
          <a:bodyPr lIns="182880" tIns="146304" rIns="182880" bIns="146304">
            <a:noAutofit/>
          </a:bodyPr>
          <a:lstStyle>
            <a:lvl1pPr marL="0" indent="0">
              <a:lnSpc>
                <a:spcPts val="1440"/>
              </a:lnSpc>
              <a:spcBef>
                <a:spcPts val="0"/>
              </a:spcBef>
              <a:spcAft>
                <a:spcPts val="600"/>
              </a:spcAft>
              <a:buFontTx/>
              <a:buNone/>
              <a:defRPr sz="1199" b="0">
                <a:gradFill>
                  <a:gsLst>
                    <a:gs pos="15929">
                      <a:schemeClr val="tx1"/>
                    </a:gs>
                    <a:gs pos="41000">
                      <a:schemeClr val="tx1"/>
                    </a:gs>
                  </a:gsLst>
                  <a:lin ang="5400000" scaled="0"/>
                </a:gradFill>
                <a:latin typeface="+mn-lt"/>
                <a:cs typeface="Segoe Pro"/>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6009636" y="4137021"/>
            <a:ext cx="2742914" cy="2560643"/>
          </a:xfrm>
          <a:prstGeom prst="rect">
            <a:avLst/>
          </a:prstGeom>
          <a:solidFill>
            <a:schemeClr val="accent1"/>
          </a:solidFill>
        </p:spPr>
        <p:txBody>
          <a:bodyPr lIns="182880" tIns="146304" rIns="182880" bIns="146304">
            <a:noAutofit/>
          </a:bodyPr>
          <a:lstStyle>
            <a:lvl1pPr marL="0" indent="0">
              <a:lnSpc>
                <a:spcPts val="1440"/>
              </a:lnSpc>
              <a:spcBef>
                <a:spcPts val="0"/>
              </a:spcBef>
              <a:spcAft>
                <a:spcPts val="600"/>
              </a:spcAft>
              <a:buFontTx/>
              <a:buNone/>
              <a:defRPr sz="1199" b="0">
                <a:gradFill>
                  <a:gsLst>
                    <a:gs pos="15929">
                      <a:schemeClr val="tx1"/>
                    </a:gs>
                    <a:gs pos="41000">
                      <a:schemeClr val="tx1"/>
                    </a:gs>
                  </a:gsLst>
                  <a:lin ang="5400000" scaled="0"/>
                </a:gradFill>
                <a:latin typeface="+mn-lt"/>
                <a:cs typeface="Segoe Pro"/>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9340" y="1274472"/>
            <a:ext cx="2743200"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14454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6009466"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874387" y="1274472"/>
            <a:ext cx="2742914" cy="2743200"/>
          </a:xfrm>
          <a:prstGeom prst="rect">
            <a:avLst/>
          </a:prstGeom>
          <a:solidFill>
            <a:schemeClr val="tx1"/>
          </a:solidFill>
        </p:spPr>
        <p:txBody>
          <a:bodyPr lIns="182880" tIns="146304" rIns="182880" bIns="146304">
            <a:noAutofit/>
          </a:bodyPr>
          <a:lstStyle>
            <a:lvl1pPr marL="0" indent="0">
              <a:lnSpc>
                <a:spcPct val="90000"/>
              </a:lnSpc>
              <a:buFontTx/>
              <a:buNone/>
              <a:defRPr sz="2400">
                <a:gradFill>
                  <a:gsLst>
                    <a:gs pos="1770">
                      <a:schemeClr val="bg1"/>
                    </a:gs>
                    <a:gs pos="15929">
                      <a:schemeClr val="bg1"/>
                    </a:gs>
                  </a:gsLst>
                  <a:lin ang="5400000" scaled="0"/>
                </a:gradFill>
                <a:latin typeface="+mj-lt"/>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363229169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8" cy="1828766"/>
          </a:xfrm>
        </p:spPr>
        <p:txBody>
          <a:bodyPr/>
          <a:lstStyle>
            <a:lvl1pPr>
              <a:defRPr sz="5799">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9" y="2597163"/>
            <a:ext cx="7315200" cy="520687"/>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1467661467"/>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799">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3"/>
            <a:ext cx="10972800" cy="1902453"/>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6325606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8" cy="1828766"/>
          </a:xfrm>
        </p:spPr>
        <p:txBody>
          <a:bodyPr/>
          <a:lstStyle>
            <a:lvl1pPr>
              <a:defRPr sz="5799">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9" y="2597163"/>
            <a:ext cx="7315200" cy="520687"/>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8343104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799">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3"/>
            <a:ext cx="10972800" cy="1902453"/>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510014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3853550772"/>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mp; Content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9"/>
            <a:ext cx="9144000" cy="849463"/>
          </a:xfrm>
        </p:spPr>
        <p:txBody>
          <a:bodyPr/>
          <a:lstStyle>
            <a:lvl1pPr marL="0" indent="0">
              <a:buNone/>
              <a:defRPr sz="4799"/>
            </a:lvl1pPr>
            <a:lvl2pPr>
              <a:defRPr sz="3599"/>
            </a:lvl2pPr>
            <a:lvl3pPr>
              <a:defRPr sz="3599"/>
            </a:lvl3pPr>
            <a:lvl4pPr>
              <a:defRPr sz="3599"/>
            </a:lvl4pPr>
            <a:lvl5pPr>
              <a:defRPr sz="3599"/>
            </a:lvl5pPr>
          </a:lstStyle>
          <a:p>
            <a:pPr lvl="0"/>
            <a:r>
              <a:rPr lang="en-US" dirty="0"/>
              <a:t>Click to edit Master text styles</a:t>
            </a:r>
          </a:p>
        </p:txBody>
      </p:sp>
    </p:spTree>
    <p:extLst>
      <p:ext uri="{BB962C8B-B14F-4D97-AF65-F5344CB8AC3E}">
        <p14:creationId xmlns:p14="http://schemas.microsoft.com/office/powerpoint/2010/main" val="3555836163"/>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4" name="Content Placeholder 3"/>
          <p:cNvSpPr>
            <a:spLocks noGrp="1"/>
          </p:cNvSpPr>
          <p:nvPr>
            <p:ph sz="quarter" idx="10"/>
          </p:nvPr>
        </p:nvSpPr>
        <p:spPr>
          <a:xfrm>
            <a:off x="274638" y="1697039"/>
            <a:ext cx="9144000" cy="849463"/>
          </a:xfrm>
        </p:spPr>
        <p:txBody>
          <a:bodyPr/>
          <a:lstStyle>
            <a:lvl1pPr marL="0" indent="0">
              <a:buNone/>
              <a:defRPr sz="4799"/>
            </a:lvl1pPr>
            <a:lvl2pPr>
              <a:defRPr sz="3599"/>
            </a:lvl2pPr>
            <a:lvl3pPr>
              <a:defRPr sz="3599"/>
            </a:lvl3pPr>
            <a:lvl4pPr>
              <a:defRPr sz="3599"/>
            </a:lvl4pPr>
            <a:lvl5pPr>
              <a:defRPr sz="3599"/>
            </a:lvl5pPr>
          </a:lstStyle>
          <a:p>
            <a:pPr lvl="0"/>
            <a:r>
              <a:rPr lang="en-US" dirty="0"/>
              <a:t>Click to edit Master text styles</a:t>
            </a:r>
          </a:p>
        </p:txBody>
      </p:sp>
    </p:spTree>
    <p:extLst>
      <p:ext uri="{BB962C8B-B14F-4D97-AF65-F5344CB8AC3E}">
        <p14:creationId xmlns:p14="http://schemas.microsoft.com/office/powerpoint/2010/main" val="157007990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Only Blue">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9144318" cy="5486366"/>
          </a:xfrm>
        </p:spPr>
        <p:txBody>
          <a:bodyPr/>
          <a:lstStyle>
            <a:lvl1pPr>
              <a:defRPr sz="4799">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757891572"/>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183571084"/>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198" spc="-100"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58"/>
            <a:ext cx="10058401" cy="1829593"/>
          </a:xfrm>
          <a:noFill/>
        </p:spPr>
        <p:txBody>
          <a:bodyPr lIns="182880" tIns="146304" rIns="182880" bIns="146304">
            <a:noAutofit/>
          </a:bodyPr>
          <a:lstStyle>
            <a:lvl1pPr marL="0" indent="0">
              <a:spcBef>
                <a:spcPts val="0"/>
              </a:spcBef>
              <a:buNone/>
              <a:defRPr sz="3599" spc="0" baseline="0">
                <a:gradFill>
                  <a:gsLst>
                    <a:gs pos="5833">
                      <a:schemeClr val="tx1"/>
                    </a:gs>
                    <a:gs pos="18000">
                      <a:schemeClr val="tx1"/>
                    </a:gs>
                  </a:gsLst>
                  <a:lin ang="5400000" scaled="0"/>
                </a:gradFill>
                <a:latin typeface="+mj-lt"/>
              </a:defRPr>
            </a:lvl1pPr>
          </a:lstStyle>
          <a:p>
            <a:pPr lvl="0"/>
            <a:r>
              <a:rPr lang="en-US" dirty="0"/>
              <a:t>Speaker Name</a:t>
            </a:r>
          </a:p>
        </p:txBody>
      </p:sp>
      <p:pic>
        <p:nvPicPr>
          <p:cNvPr id="4" name="Picture 3"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31446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198" spc="-100" baseline="0">
                <a:gradFill>
                  <a:gsLst>
                    <a:gs pos="5833">
                      <a:schemeClr val="tx1"/>
                    </a:gs>
                    <a:gs pos="18000">
                      <a:schemeClr val="tx1"/>
                    </a:gs>
                  </a:gsLst>
                  <a:lin ang="5400000" scaled="0"/>
                </a:gradFill>
              </a:defRPr>
            </a:lvl1pPr>
          </a:lstStyle>
          <a:p>
            <a:r>
              <a:rPr lang="en-US" dirty="0"/>
              <a:t>Video title</a:t>
            </a:r>
          </a:p>
        </p:txBody>
      </p:sp>
      <p:pic>
        <p:nvPicPr>
          <p:cNvPr id="3" name="Picture 2"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0266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831975"/>
          </a:xfrm>
          <a:noFill/>
        </p:spPr>
        <p:txBody>
          <a:bodyPr tIns="91440" bIns="91440" anchor="t" anchorCtr="0"/>
          <a:lstStyle>
            <a:lvl1pPr>
              <a:defRPr sz="8799" spc="-100" baseline="0">
                <a:gradFill>
                  <a:gsLst>
                    <a:gs pos="100000">
                      <a:schemeClr val="tx1"/>
                    </a:gs>
                    <a:gs pos="0">
                      <a:schemeClr val="tx1"/>
                    </a:gs>
                  </a:gsLst>
                  <a:lin ang="5400000" scaled="0"/>
                </a:gradFill>
              </a:defRPr>
            </a:lvl1pPr>
          </a:lstStyle>
          <a:p>
            <a:r>
              <a:rPr lang="en-US" dirty="0"/>
              <a:t>Section title</a:t>
            </a:r>
          </a:p>
        </p:txBody>
      </p:sp>
      <p:pic>
        <p:nvPicPr>
          <p:cNvPr id="3" name="Picture 2"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733752"/>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783011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55008" y="372395"/>
            <a:ext cx="10726460" cy="135195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55008" y="1861969"/>
            <a:ext cx="5285502" cy="278537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5965" y="1861969"/>
            <a:ext cx="5285502" cy="278537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55009" y="6482890"/>
            <a:ext cx="2798207" cy="372394"/>
          </a:xfrm>
          <a:prstGeom prst="rect">
            <a:avLst/>
          </a:prstGeom>
        </p:spPr>
        <p:txBody>
          <a:bodyPr/>
          <a:lstStyle/>
          <a:p>
            <a:pPr defTabSz="932418"/>
            <a:fld id="{FCBA4302-AB3A-4B30-AA1E-4FC776169C46}" type="datetimeFigureOut">
              <a:rPr lang="en-US" smtClean="0">
                <a:solidFill>
                  <a:srgbClr val="FFFFFF"/>
                </a:solidFill>
              </a:rPr>
              <a:pPr defTabSz="932418"/>
              <a:t>11/18/2017</a:t>
            </a:fld>
            <a:endParaRPr lang="en-US" dirty="0">
              <a:solidFill>
                <a:srgbClr val="FFFFFF"/>
              </a:solidFill>
            </a:endParaRPr>
          </a:p>
        </p:txBody>
      </p:sp>
      <p:sp>
        <p:nvSpPr>
          <p:cNvPr id="6" name="Footer Placeholder 5"/>
          <p:cNvSpPr>
            <a:spLocks noGrp="1"/>
          </p:cNvSpPr>
          <p:nvPr>
            <p:ph type="ftr" sz="quarter" idx="11"/>
          </p:nvPr>
        </p:nvSpPr>
        <p:spPr>
          <a:xfrm>
            <a:off x="4119583" y="6482890"/>
            <a:ext cx="4197310" cy="372394"/>
          </a:xfrm>
          <a:prstGeom prst="rect">
            <a:avLst/>
          </a:prstGeom>
        </p:spPr>
        <p:txBody>
          <a:bodyPr/>
          <a:lstStyle/>
          <a:p>
            <a:pPr defTabSz="932418"/>
            <a:endParaRPr lang="en-US" dirty="0">
              <a:solidFill>
                <a:srgbClr val="FFFFFF"/>
              </a:solidFill>
            </a:endParaRPr>
          </a:p>
        </p:txBody>
      </p:sp>
      <p:sp>
        <p:nvSpPr>
          <p:cNvPr id="7" name="Slide Number Placeholder 6"/>
          <p:cNvSpPr>
            <a:spLocks noGrp="1"/>
          </p:cNvSpPr>
          <p:nvPr>
            <p:ph type="sldNum" sz="quarter" idx="12"/>
          </p:nvPr>
        </p:nvSpPr>
        <p:spPr>
          <a:xfrm>
            <a:off x="8783260" y="6482890"/>
            <a:ext cx="2798207" cy="372394"/>
          </a:xfrm>
          <a:prstGeom prst="rect">
            <a:avLst/>
          </a:prstGeom>
        </p:spPr>
        <p:txBody>
          <a:bodyPr/>
          <a:lstStyle/>
          <a:p>
            <a:pPr defTabSz="932418"/>
            <a:fld id="{238D2EFD-9BE3-4DA5-8511-61AA80F92140}" type="slidenum">
              <a:rPr lang="en-US" smtClean="0">
                <a:solidFill>
                  <a:srgbClr val="FFFFFF"/>
                </a:solidFill>
              </a:rPr>
              <a:pPr defTabSz="932418"/>
              <a:t>‹#›</a:t>
            </a:fld>
            <a:endParaRPr lang="en-US" dirty="0">
              <a:solidFill>
                <a:srgbClr val="FFFFFF"/>
              </a:solidFill>
            </a:endParaRPr>
          </a:p>
        </p:txBody>
      </p:sp>
    </p:spTree>
    <p:extLst>
      <p:ext uri="{BB962C8B-B14F-4D97-AF65-F5344CB8AC3E}">
        <p14:creationId xmlns:p14="http://schemas.microsoft.com/office/powerpoint/2010/main" val="193587048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Cloud Screen">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9242" y="259792"/>
            <a:ext cx="11653521" cy="1075884"/>
          </a:xfrm>
        </p:spPr>
        <p:txBody>
          <a:bodyPr lIns="146304" tIns="91440" rIns="146304" bIns="91440"/>
          <a:lstStyle>
            <a:lvl1pPr>
              <a:lnSpc>
                <a:spcPts val="6174"/>
              </a:lnSpc>
              <a:defRPr sz="3999" baseline="0">
                <a:solidFill>
                  <a:schemeClr val="tx1"/>
                </a:solidFill>
              </a:defRPr>
            </a:lvl1pPr>
          </a:lstStyle>
          <a:p>
            <a:r>
              <a:rPr lang="en-US" dirty="0"/>
              <a:t>Lorem ipsum dolor sit.</a:t>
            </a:r>
          </a:p>
        </p:txBody>
      </p:sp>
      <p:sp>
        <p:nvSpPr>
          <p:cNvPr id="6" name="Text Placeholder 3"/>
          <p:cNvSpPr>
            <a:spLocks noGrp="1"/>
          </p:cNvSpPr>
          <p:nvPr>
            <p:ph type="body" sz="quarter" idx="11"/>
          </p:nvPr>
        </p:nvSpPr>
        <p:spPr>
          <a:xfrm>
            <a:off x="7563971" y="1350546"/>
            <a:ext cx="4358791" cy="4949771"/>
          </a:xfrm>
        </p:spPr>
        <p:txBody>
          <a:bodyPr wrap="square">
            <a:normAutofit/>
          </a:bodyPr>
          <a:lstStyle>
            <a:lvl1pPr marL="0" indent="0">
              <a:lnSpc>
                <a:spcPct val="100000"/>
              </a:lnSpc>
              <a:spcBef>
                <a:spcPts val="1199"/>
              </a:spcBef>
              <a:spcAft>
                <a:spcPts val="1199"/>
              </a:spcAft>
              <a:buClr>
                <a:schemeClr val="tx1"/>
              </a:buClr>
              <a:buFont typeface="Wingdings" pitchFamily="2" charset="2"/>
              <a:buNone/>
              <a:defRPr sz="2400">
                <a:solidFill>
                  <a:schemeClr val="accent1"/>
                </a:solidFill>
              </a:defRPr>
            </a:lvl1pPr>
            <a:lvl2pPr marL="0" indent="0">
              <a:lnSpc>
                <a:spcPct val="100000"/>
              </a:lnSpc>
              <a:spcAft>
                <a:spcPts val="1199"/>
              </a:spcAft>
              <a:buNone/>
              <a:defRPr sz="1960">
                <a:solidFill>
                  <a:schemeClr val="tx1"/>
                </a:solidFill>
              </a:defRPr>
            </a:lvl2pPr>
            <a:lvl3pPr marL="227165" indent="0">
              <a:lnSpc>
                <a:spcPct val="100000"/>
              </a:lnSpc>
              <a:spcAft>
                <a:spcPts val="1199"/>
              </a:spcAft>
              <a:buNone/>
              <a:tabLst/>
              <a:defRPr sz="1960">
                <a:solidFill>
                  <a:schemeClr val="tx1"/>
                </a:solidFill>
              </a:defRPr>
            </a:lvl3pPr>
            <a:lvl4pPr marL="451219" indent="0">
              <a:buNone/>
              <a:defRPr/>
            </a:lvl4pPr>
            <a:lvl5pPr marL="672161" indent="0">
              <a:buNone/>
              <a:tabLst/>
              <a:defRPr/>
            </a:lvl5pPr>
          </a:lstStyle>
          <a:p>
            <a:pPr lvl="0"/>
            <a:r>
              <a:rPr lang="en-US" dirty="0"/>
              <a:t>Click to edit Master text styles</a:t>
            </a:r>
          </a:p>
          <a:p>
            <a:pPr lvl="1"/>
            <a:r>
              <a:rPr lang="en-US" dirty="0"/>
              <a:t>Second level</a:t>
            </a:r>
          </a:p>
          <a:p>
            <a:pPr lvl="2"/>
            <a:r>
              <a:rPr lang="en-US" dirty="0"/>
              <a:t>Third level</a:t>
            </a:r>
          </a:p>
        </p:txBody>
      </p:sp>
      <p:sp>
        <p:nvSpPr>
          <p:cNvPr id="7" name="Picture Placeholder 6"/>
          <p:cNvSpPr>
            <a:spLocks noGrp="1"/>
          </p:cNvSpPr>
          <p:nvPr>
            <p:ph type="pic" sz="quarter" idx="12" hasCustomPrompt="1"/>
          </p:nvPr>
        </p:nvSpPr>
        <p:spPr>
          <a:xfrm>
            <a:off x="269876" y="1350963"/>
            <a:ext cx="7294563" cy="742187"/>
          </a:xfrm>
          <a:ln w="152400">
            <a:noFill/>
          </a:ln>
        </p:spPr>
        <p:txBody>
          <a:bodyPr/>
          <a:lstStyle>
            <a:lvl1pPr marL="0" indent="0">
              <a:buNone/>
              <a:defRPr>
                <a:solidFill>
                  <a:schemeClr val="tx1"/>
                </a:solidFill>
              </a:defRPr>
            </a:lvl1pPr>
          </a:lstStyle>
          <a:p>
            <a:r>
              <a:rPr lang="en-US" dirty="0"/>
              <a:t>Screen shot or image here</a:t>
            </a:r>
          </a:p>
        </p:txBody>
      </p:sp>
      <p:grpSp>
        <p:nvGrpSpPr>
          <p:cNvPr id="11" name="Group 2"/>
          <p:cNvGrpSpPr/>
          <p:nvPr userDrawn="1"/>
        </p:nvGrpSpPr>
        <p:grpSpPr>
          <a:xfrm>
            <a:off x="-1200" y="6642289"/>
            <a:ext cx="12436794" cy="360996"/>
            <a:chOff x="2577137" y="4571778"/>
            <a:chExt cx="9101124" cy="1390560"/>
          </a:xfrm>
        </p:grpSpPr>
        <p:sp>
          <p:nvSpPr>
            <p:cNvPr id="12" name="TextBox 11"/>
            <p:cNvSpPr txBox="1"/>
            <p:nvPr/>
          </p:nvSpPr>
          <p:spPr>
            <a:xfrm>
              <a:off x="2577137" y="4571778"/>
              <a:ext cx="3034890" cy="1390458"/>
            </a:xfrm>
            <a:prstGeom prst="rect">
              <a:avLst/>
            </a:prstGeom>
            <a:solidFill>
              <a:schemeClr val="accent1"/>
            </a:solidFill>
          </p:spPr>
          <p:txBody>
            <a:bodyPr wrap="square" lIns="457135" tIns="137141" rIns="365707" rtlCol="0">
              <a:noAutofit/>
            </a:bodyPr>
            <a:lstStyle/>
            <a:p>
              <a:pPr defTabSz="932335">
                <a:lnSpc>
                  <a:spcPts val="3060"/>
                </a:lnSpc>
              </a:pPr>
              <a:r>
                <a:rPr lang="en-US" sz="2856" dirty="0">
                  <a:solidFill>
                    <a:srgbClr val="FFFFFF"/>
                  </a:solidFill>
                  <a:latin typeface="Segoe UI Light"/>
                </a:rPr>
                <a:t> </a:t>
              </a:r>
            </a:p>
          </p:txBody>
        </p:sp>
        <p:sp>
          <p:nvSpPr>
            <p:cNvPr id="13" name="TextBox 12"/>
            <p:cNvSpPr txBox="1"/>
            <p:nvPr/>
          </p:nvSpPr>
          <p:spPr>
            <a:xfrm>
              <a:off x="5612027" y="4572324"/>
              <a:ext cx="6066234" cy="1390014"/>
            </a:xfrm>
            <a:prstGeom prst="rect">
              <a:avLst/>
            </a:prstGeom>
            <a:solidFill>
              <a:schemeClr val="accent1">
                <a:lumMod val="50000"/>
              </a:schemeClr>
            </a:solidFill>
          </p:spPr>
          <p:txBody>
            <a:bodyPr wrap="square" lIns="457135" tIns="137141" rIns="639989" rtlCol="0">
              <a:noAutofit/>
            </a:bodyPr>
            <a:lstStyle/>
            <a:p>
              <a:pPr defTabSz="931877">
                <a:lnSpc>
                  <a:spcPts val="3001"/>
                </a:lnSpc>
                <a:defRPr/>
              </a:pPr>
              <a:endParaRPr lang="en-US" sz="2856" kern="0" dirty="0">
                <a:solidFill>
                  <a:srgbClr val="FFFFFF"/>
                </a:solidFill>
                <a:latin typeface="Segoe UI Light"/>
              </a:endParaRPr>
            </a:p>
          </p:txBody>
        </p:sp>
      </p:grpSp>
    </p:spTree>
    <p:extLst>
      <p:ext uri="{BB962C8B-B14F-4D97-AF65-F5344CB8AC3E}">
        <p14:creationId xmlns:p14="http://schemas.microsoft.com/office/powerpoint/2010/main" val="222229398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436475" cy="742187"/>
          </a:xfrm>
          <a:prstGeom prst="rect">
            <a:avLst/>
          </a:prstGeom>
        </p:spPr>
        <p:txBody>
          <a:bodyPr/>
          <a:lstStyle>
            <a:lvl1pPr marL="0" indent="0">
              <a:buNone/>
              <a:defRPr/>
            </a:lvl1pPr>
          </a:lstStyle>
          <a:p>
            <a:endParaRPr lang="en-US" dirty="0"/>
          </a:p>
        </p:txBody>
      </p:sp>
      <p:sp>
        <p:nvSpPr>
          <p:cNvPr id="5" name="Title 4"/>
          <p:cNvSpPr>
            <a:spLocks noGrp="1"/>
          </p:cNvSpPr>
          <p:nvPr>
            <p:ph type="title"/>
          </p:nvPr>
        </p:nvSpPr>
        <p:spPr>
          <a:xfrm>
            <a:off x="274320" y="307608"/>
            <a:ext cx="5486718" cy="917575"/>
          </a:xfrm>
        </p:spPr>
        <p:txBody>
          <a:bodyPr/>
          <a:lstStyle>
            <a:lvl1pPr>
              <a:defRPr sz="5999">
                <a:gradFill>
                  <a:gsLst>
                    <a:gs pos="8850">
                      <a:srgbClr val="FFFFFF"/>
                    </a:gs>
                    <a:gs pos="34000">
                      <a:srgbClr val="FFFFFF"/>
                    </a:gs>
                  </a:gsLst>
                  <a:lin ang="5400000" scaled="0"/>
                </a:gradFill>
              </a:defRPr>
            </a:lvl1pPr>
          </a:lstStyle>
          <a:p>
            <a:r>
              <a:rPr lang="en-US" dirty="0"/>
              <a:t>Click to edit Master title style</a:t>
            </a:r>
          </a:p>
        </p:txBody>
      </p:sp>
      <p:pic>
        <p:nvPicPr>
          <p:cNvPr id="4" name="Picture 3"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607874"/>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Mission Critical Code">
    <p:spTree>
      <p:nvGrpSpPr>
        <p:cNvPr id="1" name=""/>
        <p:cNvGrpSpPr/>
        <p:nvPr/>
      </p:nvGrpSpPr>
      <p:grpSpPr>
        <a:xfrm>
          <a:off x="0" y="0"/>
          <a:ext cx="0" cy="0"/>
          <a:chOff x="0" y="0"/>
          <a:chExt cx="0" cy="0"/>
        </a:xfrm>
      </p:grpSpPr>
      <p:sp>
        <p:nvSpPr>
          <p:cNvPr id="3" name="Text Placeholder 3"/>
          <p:cNvSpPr>
            <a:spLocks noGrp="1"/>
          </p:cNvSpPr>
          <p:nvPr>
            <p:ph type="body" sz="quarter" idx="10" hasCustomPrompt="1"/>
          </p:nvPr>
        </p:nvSpPr>
        <p:spPr>
          <a:xfrm>
            <a:off x="444676" y="1377435"/>
            <a:ext cx="6886900" cy="4923061"/>
          </a:xfrm>
          <a:solidFill>
            <a:schemeClr val="bg1">
              <a:lumMod val="95000"/>
            </a:schemeClr>
          </a:solidFill>
          <a:ln w="63500">
            <a:solidFill>
              <a:schemeClr val="accent4"/>
            </a:solidFill>
            <a:miter lim="800000"/>
          </a:ln>
        </p:spPr>
        <p:txBody>
          <a:bodyPr wrap="square">
            <a:normAutofit/>
          </a:bodyPr>
          <a:lstStyle>
            <a:lvl1pPr marL="0" indent="0" defTabSz="372967">
              <a:lnSpc>
                <a:spcPct val="100000"/>
              </a:lnSpc>
              <a:spcBef>
                <a:spcPts val="0"/>
              </a:spcBef>
              <a:buClr>
                <a:schemeClr val="tx1"/>
              </a:buClr>
              <a:buFont typeface="Wingdings" pitchFamily="2" charset="2"/>
              <a:buNone/>
              <a:defRPr sz="1836" baseline="0">
                <a:solidFill>
                  <a:schemeClr val="tx1"/>
                </a:solidFill>
                <a:latin typeface="Consolas" panose="020B0609020204030204" pitchFamily="49" charset="0"/>
                <a:cs typeface="Consolas" panose="020B0609020204030204" pitchFamily="49" charset="0"/>
              </a:defRPr>
            </a:lvl1pPr>
            <a:lvl2pPr marL="372967" indent="0" defTabSz="372967">
              <a:lnSpc>
                <a:spcPct val="100000"/>
              </a:lnSpc>
              <a:spcBef>
                <a:spcPts val="0"/>
              </a:spcBef>
              <a:buNone/>
              <a:defRPr sz="1836">
                <a:latin typeface="Consolas" panose="020B0609020204030204" pitchFamily="49" charset="0"/>
                <a:cs typeface="Consolas" panose="020B0609020204030204" pitchFamily="49" charset="0"/>
              </a:defRPr>
            </a:lvl2pPr>
            <a:lvl3pPr marL="745933" indent="0" defTabSz="372967">
              <a:lnSpc>
                <a:spcPct val="100000"/>
              </a:lnSpc>
              <a:spcBef>
                <a:spcPts val="0"/>
              </a:spcBef>
              <a:buNone/>
              <a:tabLst/>
              <a:defRPr sz="1836">
                <a:latin typeface="Consolas" panose="020B0609020204030204" pitchFamily="49" charset="0"/>
                <a:cs typeface="Consolas" panose="020B0609020204030204" pitchFamily="49" charset="0"/>
              </a:defRPr>
            </a:lvl3pPr>
            <a:lvl4pPr marL="1118901" indent="0" defTabSz="372967">
              <a:lnSpc>
                <a:spcPct val="100000"/>
              </a:lnSpc>
              <a:spcBef>
                <a:spcPts val="0"/>
              </a:spcBef>
              <a:buNone/>
              <a:defRPr sz="1836">
                <a:latin typeface="Consolas" panose="020B0609020204030204" pitchFamily="49" charset="0"/>
                <a:cs typeface="Consolas" panose="020B0609020204030204" pitchFamily="49" charset="0"/>
              </a:defRPr>
            </a:lvl4pPr>
            <a:lvl5pPr marL="1491868" indent="0" defTabSz="372967">
              <a:lnSpc>
                <a:spcPct val="100000"/>
              </a:lnSpc>
              <a:spcBef>
                <a:spcPts val="0"/>
              </a:spcBef>
              <a:buNone/>
              <a:tabLst/>
              <a:defRPr sz="1836">
                <a:latin typeface="Consolas" panose="020B0609020204030204" pitchFamily="49" charset="0"/>
                <a:cs typeface="Consolas" panose="020B0609020204030204" pitchFamily="49" charset="0"/>
              </a:defRPr>
            </a:lvl5pPr>
          </a:lstStyle>
          <a:p>
            <a:pPr lvl="0"/>
            <a:r>
              <a:rPr lang="en-US" dirty="0"/>
              <a:t>Click to edit code</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2" name="Group 11"/>
          <p:cNvGrpSpPr/>
          <p:nvPr userDrawn="1"/>
        </p:nvGrpSpPr>
        <p:grpSpPr>
          <a:xfrm>
            <a:off x="-1200" y="6644680"/>
            <a:ext cx="12436794" cy="360970"/>
            <a:chOff x="-1200" y="6644680"/>
            <a:chExt cx="12436794" cy="360970"/>
          </a:xfrm>
        </p:grpSpPr>
        <p:sp>
          <p:nvSpPr>
            <p:cNvPr id="13" name="TextBox 12"/>
            <p:cNvSpPr txBox="1"/>
            <p:nvPr/>
          </p:nvSpPr>
          <p:spPr>
            <a:xfrm>
              <a:off x="-1200" y="6644680"/>
              <a:ext cx="4147213" cy="360970"/>
            </a:xfrm>
            <a:prstGeom prst="rect">
              <a:avLst/>
            </a:prstGeom>
            <a:solidFill>
              <a:schemeClr val="accent4"/>
            </a:solidFill>
          </p:spPr>
          <p:txBody>
            <a:bodyPr wrap="square" lIns="457135" tIns="137141" rIns="365707" rtlCol="0">
              <a:noAutofit/>
            </a:bodyPr>
            <a:lstStyle/>
            <a:p>
              <a:pPr defTabSz="932335">
                <a:lnSpc>
                  <a:spcPts val="3060"/>
                </a:lnSpc>
              </a:pPr>
              <a:r>
                <a:rPr lang="en-US" sz="2856" dirty="0">
                  <a:solidFill>
                    <a:srgbClr val="FFFFFF"/>
                  </a:solidFill>
                  <a:latin typeface="Segoe UI Light"/>
                </a:rPr>
                <a:t> </a:t>
              </a:r>
            </a:p>
          </p:txBody>
        </p:sp>
        <p:sp>
          <p:nvSpPr>
            <p:cNvPr id="14" name="TextBox 13"/>
            <p:cNvSpPr txBox="1"/>
            <p:nvPr userDrawn="1"/>
          </p:nvSpPr>
          <p:spPr>
            <a:xfrm>
              <a:off x="4146013" y="6644680"/>
              <a:ext cx="8289581" cy="360970"/>
            </a:xfrm>
            <a:prstGeom prst="rect">
              <a:avLst/>
            </a:prstGeom>
            <a:solidFill>
              <a:srgbClr val="900000"/>
            </a:solidFill>
          </p:spPr>
          <p:txBody>
            <a:bodyPr wrap="square" lIns="457135" tIns="137141" rIns="365707" rtlCol="0">
              <a:noAutofit/>
            </a:bodyPr>
            <a:lstStyle/>
            <a:p>
              <a:pPr defTabSz="932335">
                <a:lnSpc>
                  <a:spcPts val="3060"/>
                </a:lnSpc>
              </a:pPr>
              <a:r>
                <a:rPr lang="en-US" sz="2856" dirty="0">
                  <a:solidFill>
                    <a:srgbClr val="FFFFFF"/>
                  </a:solidFill>
                  <a:latin typeface="Segoe UI Light"/>
                </a:rPr>
                <a:t> </a:t>
              </a:r>
            </a:p>
          </p:txBody>
        </p:sp>
      </p:grpSp>
      <p:sp>
        <p:nvSpPr>
          <p:cNvPr id="20" name="Text Placeholder 2"/>
          <p:cNvSpPr>
            <a:spLocks noGrp="1"/>
          </p:cNvSpPr>
          <p:nvPr>
            <p:ph type="body" sz="quarter" idx="13" hasCustomPrompt="1"/>
          </p:nvPr>
        </p:nvSpPr>
        <p:spPr>
          <a:xfrm>
            <a:off x="7564439" y="1350964"/>
            <a:ext cx="4598987" cy="1107949"/>
          </a:xfrm>
        </p:spPr>
        <p:txBody>
          <a:bodyPr/>
          <a:lstStyle>
            <a:lvl1pPr marL="0" indent="0">
              <a:lnSpc>
                <a:spcPct val="100000"/>
              </a:lnSpc>
              <a:spcBef>
                <a:spcPts val="2000"/>
              </a:spcBef>
              <a:buFontTx/>
              <a:buNone/>
              <a:defRPr lang="en-US" sz="2400" kern="1200" dirty="0" smtClean="0">
                <a:solidFill>
                  <a:schemeClr val="accent4"/>
                </a:solidFill>
                <a:latin typeface="+mj-lt"/>
                <a:ea typeface="ＭＳ Ｐゴシック" charset="0"/>
                <a:cs typeface="ＭＳ Ｐゴシック" charset="0"/>
              </a:defRPr>
            </a:lvl1pPr>
            <a:lvl2pPr marL="342834" indent="0">
              <a:lnSpc>
                <a:spcPct val="100000"/>
              </a:lnSpc>
              <a:spcBef>
                <a:spcPts val="2000"/>
              </a:spcBef>
              <a:buFontTx/>
              <a:buNone/>
              <a:defRPr lang="en-US" sz="1959" b="0" kern="1200" dirty="0" smtClean="0">
                <a:solidFill>
                  <a:schemeClr val="tx1"/>
                </a:solidFill>
                <a:latin typeface="+mn-lt"/>
                <a:ea typeface="ＭＳ Ｐゴシック" charset="0"/>
                <a:cs typeface="Segoe UI Semibold" panose="020B0702040204020203" pitchFamily="34" charset="0"/>
              </a:defRPr>
            </a:lvl2pPr>
            <a:lvl3pPr marL="571390" indent="0">
              <a:lnSpc>
                <a:spcPct val="100000"/>
              </a:lnSpc>
              <a:spcBef>
                <a:spcPts val="2000"/>
              </a:spcBef>
              <a:buFontTx/>
              <a:buNone/>
              <a:defRPr/>
            </a:lvl3pPr>
            <a:lvl4pPr marL="799946" indent="0">
              <a:lnSpc>
                <a:spcPct val="100000"/>
              </a:lnSpc>
              <a:spcBef>
                <a:spcPts val="2000"/>
              </a:spcBef>
              <a:buFontTx/>
              <a:buNone/>
              <a:defRPr/>
            </a:lvl4pPr>
            <a:lvl5pPr marL="1028503" indent="0">
              <a:lnSpc>
                <a:spcPct val="100000"/>
              </a:lnSpc>
              <a:spcBef>
                <a:spcPts val="2000"/>
              </a:spcBef>
              <a:buFontTx/>
              <a:buNone/>
              <a:defRPr/>
            </a:lvl5pPr>
          </a:lstStyle>
          <a:p>
            <a:pPr marL="0" lvl="0" indent="0" algn="l" defTabSz="931684" rtl="0" fontAlgn="base">
              <a:lnSpc>
                <a:spcPct val="100000"/>
              </a:lnSpc>
              <a:spcBef>
                <a:spcPts val="1224"/>
              </a:spcBef>
              <a:spcAft>
                <a:spcPts val="1199"/>
              </a:spcAft>
              <a:buClr>
                <a:schemeClr val="tx1"/>
              </a:buClr>
              <a:buSzPct val="90000"/>
              <a:buFont typeface="Wingdings" pitchFamily="2" charset="2"/>
              <a:buNone/>
            </a:pPr>
            <a:r>
              <a:rPr lang="en-US" dirty="0"/>
              <a:t>Click to edit Master text styles</a:t>
            </a:r>
          </a:p>
          <a:p>
            <a:pPr marL="0" lvl="1" indent="0" algn="l" defTabSz="931684" rtl="0" fontAlgn="base">
              <a:lnSpc>
                <a:spcPct val="100000"/>
              </a:lnSpc>
              <a:spcBef>
                <a:spcPts val="612"/>
              </a:spcBef>
              <a:spcAft>
                <a:spcPts val="1199"/>
              </a:spcAft>
              <a:buSzPct val="90000"/>
              <a:buFont typeface="Arial" charset="0"/>
              <a:buNone/>
            </a:pPr>
            <a:r>
              <a:rPr lang="en-US" dirty="0"/>
              <a:t>Second level</a:t>
            </a:r>
          </a:p>
        </p:txBody>
      </p:sp>
      <p:sp>
        <p:nvSpPr>
          <p:cNvPr id="23" name="Text Placeholder 4"/>
          <p:cNvSpPr>
            <a:spLocks noGrp="1"/>
          </p:cNvSpPr>
          <p:nvPr>
            <p:ph type="body" sz="quarter" idx="14"/>
          </p:nvPr>
        </p:nvSpPr>
        <p:spPr>
          <a:xfrm>
            <a:off x="269241" y="428194"/>
            <a:ext cx="11649456" cy="742187"/>
          </a:xfrm>
        </p:spPr>
        <p:txBody>
          <a:bodyPr lIns="146304" tIns="91440" rIns="146304" bIns="91440" anchor="ctr" anchorCtr="0"/>
          <a:lstStyle>
            <a:lvl1pPr marL="0" indent="0">
              <a:buNone/>
              <a:defRPr sz="3999">
                <a:solidFill>
                  <a:schemeClr val="tx1">
                    <a:lumMod val="90000"/>
                    <a:lumOff val="10000"/>
                  </a:schemeClr>
                </a:solidFill>
              </a:defRPr>
            </a:lvl1pPr>
            <a:lvl5pPr marL="1028503" indent="0">
              <a:buNone/>
              <a:defRPr/>
            </a:lvl5pPr>
          </a:lstStyle>
          <a:p>
            <a:pPr lvl="0"/>
            <a:r>
              <a:rPr lang="en-US"/>
              <a:t>Click to edit Master text styles</a:t>
            </a:r>
          </a:p>
        </p:txBody>
      </p:sp>
    </p:spTree>
    <p:extLst>
      <p:ext uri="{BB962C8B-B14F-4D97-AF65-F5344CB8AC3E}">
        <p14:creationId xmlns:p14="http://schemas.microsoft.com/office/powerpoint/2010/main" val="2446767719"/>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Mission Critical Screen">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9242" y="259792"/>
            <a:ext cx="11653521" cy="1075884"/>
          </a:xfrm>
        </p:spPr>
        <p:txBody>
          <a:bodyPr lIns="146304" tIns="91440" rIns="146304" bIns="91440"/>
          <a:lstStyle>
            <a:lvl1pPr>
              <a:lnSpc>
                <a:spcPts val="6174"/>
              </a:lnSpc>
              <a:defRPr sz="3999" baseline="0">
                <a:solidFill>
                  <a:schemeClr val="tx1"/>
                </a:solidFill>
              </a:defRPr>
            </a:lvl1pPr>
          </a:lstStyle>
          <a:p>
            <a:r>
              <a:rPr lang="en-US"/>
              <a:t>Lorem ipsum dolor sit.</a:t>
            </a:r>
            <a:endParaRPr lang="en-US" dirty="0"/>
          </a:p>
        </p:txBody>
      </p:sp>
      <p:sp>
        <p:nvSpPr>
          <p:cNvPr id="7" name="Picture Placeholder 6"/>
          <p:cNvSpPr>
            <a:spLocks noGrp="1"/>
          </p:cNvSpPr>
          <p:nvPr>
            <p:ph type="pic" sz="quarter" idx="12" hasCustomPrompt="1"/>
          </p:nvPr>
        </p:nvSpPr>
        <p:spPr>
          <a:xfrm>
            <a:off x="269876" y="1350963"/>
            <a:ext cx="7294563" cy="742187"/>
          </a:xfrm>
          <a:ln w="152400">
            <a:noFill/>
          </a:ln>
        </p:spPr>
        <p:txBody>
          <a:bodyPr/>
          <a:lstStyle>
            <a:lvl1pPr marL="0" indent="0">
              <a:buNone/>
              <a:defRPr>
                <a:solidFill>
                  <a:schemeClr val="tx1"/>
                </a:solidFill>
              </a:defRPr>
            </a:lvl1pPr>
          </a:lstStyle>
          <a:p>
            <a:r>
              <a:rPr lang="en-US" dirty="0"/>
              <a:t>Screen shot or image here</a:t>
            </a:r>
          </a:p>
        </p:txBody>
      </p:sp>
      <p:grpSp>
        <p:nvGrpSpPr>
          <p:cNvPr id="11" name="Group 10"/>
          <p:cNvGrpSpPr/>
          <p:nvPr userDrawn="1"/>
        </p:nvGrpSpPr>
        <p:grpSpPr>
          <a:xfrm>
            <a:off x="-1200" y="6644680"/>
            <a:ext cx="12436794" cy="360970"/>
            <a:chOff x="-1200" y="6644680"/>
            <a:chExt cx="12436794" cy="360970"/>
          </a:xfrm>
        </p:grpSpPr>
        <p:sp>
          <p:nvSpPr>
            <p:cNvPr id="12" name="TextBox 11"/>
            <p:cNvSpPr txBox="1"/>
            <p:nvPr/>
          </p:nvSpPr>
          <p:spPr>
            <a:xfrm>
              <a:off x="-1200" y="6644680"/>
              <a:ext cx="4147213" cy="360970"/>
            </a:xfrm>
            <a:prstGeom prst="rect">
              <a:avLst/>
            </a:prstGeom>
            <a:solidFill>
              <a:schemeClr val="accent4"/>
            </a:solidFill>
          </p:spPr>
          <p:txBody>
            <a:bodyPr wrap="square" lIns="457135" tIns="137141" rIns="365707" rtlCol="0">
              <a:noAutofit/>
            </a:bodyPr>
            <a:lstStyle/>
            <a:p>
              <a:pPr defTabSz="932335">
                <a:lnSpc>
                  <a:spcPts val="3060"/>
                </a:lnSpc>
              </a:pPr>
              <a:r>
                <a:rPr lang="en-US" sz="2856" dirty="0">
                  <a:solidFill>
                    <a:srgbClr val="FFFFFF"/>
                  </a:solidFill>
                  <a:latin typeface="Segoe UI Light"/>
                </a:rPr>
                <a:t> </a:t>
              </a:r>
            </a:p>
          </p:txBody>
        </p:sp>
        <p:sp>
          <p:nvSpPr>
            <p:cNvPr id="8" name="TextBox 7"/>
            <p:cNvSpPr txBox="1"/>
            <p:nvPr userDrawn="1"/>
          </p:nvSpPr>
          <p:spPr>
            <a:xfrm>
              <a:off x="4146013" y="6644680"/>
              <a:ext cx="8289581" cy="360970"/>
            </a:xfrm>
            <a:prstGeom prst="rect">
              <a:avLst/>
            </a:prstGeom>
            <a:solidFill>
              <a:srgbClr val="900000"/>
            </a:solidFill>
          </p:spPr>
          <p:txBody>
            <a:bodyPr wrap="square" lIns="457135" tIns="137141" rIns="365707" rtlCol="0">
              <a:noAutofit/>
            </a:bodyPr>
            <a:lstStyle/>
            <a:p>
              <a:pPr defTabSz="932335">
                <a:lnSpc>
                  <a:spcPts val="3060"/>
                </a:lnSpc>
              </a:pPr>
              <a:r>
                <a:rPr lang="en-US" sz="2856" dirty="0">
                  <a:solidFill>
                    <a:srgbClr val="FFFFFF"/>
                  </a:solidFill>
                  <a:latin typeface="Segoe UI Light"/>
                </a:rPr>
                <a:t> </a:t>
              </a:r>
            </a:p>
          </p:txBody>
        </p:sp>
      </p:grpSp>
      <p:sp>
        <p:nvSpPr>
          <p:cNvPr id="16" name="Text Placeholder 2"/>
          <p:cNvSpPr>
            <a:spLocks noGrp="1"/>
          </p:cNvSpPr>
          <p:nvPr>
            <p:ph type="body" sz="quarter" idx="13"/>
          </p:nvPr>
        </p:nvSpPr>
        <p:spPr>
          <a:xfrm>
            <a:off x="7564439" y="1350963"/>
            <a:ext cx="4598987" cy="3573531"/>
          </a:xfrm>
        </p:spPr>
        <p:txBody>
          <a:bodyPr/>
          <a:lstStyle>
            <a:lvl1pPr marL="0" indent="0">
              <a:lnSpc>
                <a:spcPct val="100000"/>
              </a:lnSpc>
              <a:spcBef>
                <a:spcPts val="2000"/>
              </a:spcBef>
              <a:buFontTx/>
              <a:buNone/>
              <a:defRPr sz="3199">
                <a:solidFill>
                  <a:srgbClr val="C00000"/>
                </a:solidFill>
              </a:defRPr>
            </a:lvl1pPr>
            <a:lvl2pPr marL="342834" indent="0">
              <a:lnSpc>
                <a:spcPct val="100000"/>
              </a:lnSpc>
              <a:spcBef>
                <a:spcPts val="2000"/>
              </a:spcBef>
              <a:buFontTx/>
              <a:buNone/>
              <a:defRPr/>
            </a:lvl2pPr>
            <a:lvl3pPr marL="571390" indent="0">
              <a:lnSpc>
                <a:spcPct val="100000"/>
              </a:lnSpc>
              <a:spcBef>
                <a:spcPts val="2000"/>
              </a:spcBef>
              <a:buFontTx/>
              <a:buNone/>
              <a:defRPr/>
            </a:lvl3pPr>
            <a:lvl4pPr marL="799946" indent="0">
              <a:lnSpc>
                <a:spcPct val="100000"/>
              </a:lnSpc>
              <a:spcBef>
                <a:spcPts val="2000"/>
              </a:spcBef>
              <a:buFontTx/>
              <a:buNone/>
              <a:defRPr/>
            </a:lvl4pPr>
            <a:lvl5pPr marL="1028503" indent="0">
              <a:lnSpc>
                <a:spcPct val="100000"/>
              </a:lnSpc>
              <a:spcBef>
                <a:spcPts val="2000"/>
              </a:spcBef>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72827644"/>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white">
          <a:xfrm>
            <a:off x="4419577" y="6696086"/>
            <a:ext cx="3597323"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2766663486"/>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4419577" y="6696086"/>
            <a:ext cx="3597323"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312626375"/>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Slide 2">
    <p:bg bwMode="gray">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0"/>
            <a:ext cx="12436475" cy="742187"/>
          </a:xfrm>
        </p:spPr>
        <p:txBody>
          <a:bodyPr/>
          <a:lstStyle>
            <a:lvl1pPr marL="0" indent="0">
              <a:buNone/>
              <a:defRPr/>
            </a:lvl1pPr>
          </a:lstStyle>
          <a:p>
            <a:r>
              <a:rPr lang="en-US" dirty="0"/>
              <a:t>Click icon to add picture</a:t>
            </a:r>
          </a:p>
        </p:txBody>
      </p:sp>
      <p:sp>
        <p:nvSpPr>
          <p:cNvPr id="2" name="Footer Placeholder 1"/>
          <p:cNvSpPr>
            <a:spLocks noGrp="1"/>
          </p:cNvSpPr>
          <p:nvPr>
            <p:ph type="ftr" sz="quarter" idx="13"/>
          </p:nvPr>
        </p:nvSpPr>
        <p:spPr/>
        <p:txBody>
          <a:bodyPr/>
          <a:lstStyle/>
          <a:p>
            <a:pPr defTabSz="932563"/>
            <a:r>
              <a:rPr lang="en-US" dirty="0">
                <a:solidFill>
                  <a:srgbClr val="505050"/>
                </a:solidFill>
              </a:rPr>
              <a:t>Microsoft Confidential</a:t>
            </a:r>
          </a:p>
        </p:txBody>
      </p:sp>
      <p:sp>
        <p:nvSpPr>
          <p:cNvPr id="3" name="Slide Number Placeholder 2"/>
          <p:cNvSpPr>
            <a:spLocks noGrp="1"/>
          </p:cNvSpPr>
          <p:nvPr>
            <p:ph type="sldNum" sz="quarter" idx="14"/>
          </p:nvPr>
        </p:nvSpPr>
        <p:spPr/>
        <p:txBody>
          <a:bodyPr/>
          <a:lstStyle/>
          <a:p>
            <a:pPr defTabSz="932563"/>
            <a:fld id="{27258FFF-F925-446B-8502-81C933981705}" type="slidenum">
              <a:rPr lang="en-US" smtClean="0">
                <a:solidFill>
                  <a:srgbClr val="505050"/>
                </a:solidFill>
              </a:rPr>
              <a:pPr defTabSz="932563"/>
              <a:t>‹#›</a:t>
            </a:fld>
            <a:endParaRPr lang="en-US" dirty="0">
              <a:solidFill>
                <a:srgbClr val="505050"/>
              </a:solidFill>
            </a:endParaRPr>
          </a:p>
        </p:txBody>
      </p:sp>
      <p:sp>
        <p:nvSpPr>
          <p:cNvPr id="7" name="Text Placeholder 4"/>
          <p:cNvSpPr>
            <a:spLocks noGrp="1"/>
          </p:cNvSpPr>
          <p:nvPr>
            <p:ph type="body" sz="quarter" idx="12" hasCustomPrompt="1"/>
          </p:nvPr>
        </p:nvSpPr>
        <p:spPr>
          <a:xfrm>
            <a:off x="276542" y="3954457"/>
            <a:ext cx="5197379" cy="1018969"/>
          </a:xfrm>
          <a:noFill/>
        </p:spPr>
        <p:txBody>
          <a:bodyPr lIns="182880" tIns="146304" rIns="182880" bIns="146304">
            <a:noAutofit/>
          </a:bodyPr>
          <a:lstStyle>
            <a:lvl1pPr marL="0" indent="0">
              <a:spcBef>
                <a:spcPts val="0"/>
              </a:spcBef>
              <a:buNone/>
              <a:defRPr sz="3599" spc="0" baseline="0">
                <a:gradFill>
                  <a:gsLst>
                    <a:gs pos="7965">
                      <a:schemeClr val="tx1"/>
                    </a:gs>
                    <a:gs pos="8000">
                      <a:schemeClr val="tx1"/>
                    </a:gs>
                  </a:gsLst>
                  <a:lin ang="5400000" scaled="0"/>
                </a:gradFill>
                <a:latin typeface="+mj-lt"/>
              </a:defRPr>
            </a:lvl1pPr>
          </a:lstStyle>
          <a:p>
            <a:pPr lvl="0"/>
            <a:r>
              <a:rPr lang="en-US" dirty="0"/>
              <a:t>Speaker Name</a:t>
            </a:r>
          </a:p>
        </p:txBody>
      </p:sp>
      <p:sp>
        <p:nvSpPr>
          <p:cNvPr id="8" name="Title 1"/>
          <p:cNvSpPr>
            <a:spLocks noGrp="1"/>
          </p:cNvSpPr>
          <p:nvPr>
            <p:ph type="title" hasCustomPrompt="1"/>
          </p:nvPr>
        </p:nvSpPr>
        <p:spPr>
          <a:xfrm>
            <a:off x="274703" y="2125677"/>
            <a:ext cx="5187450" cy="1828800"/>
          </a:xfrm>
          <a:noFill/>
        </p:spPr>
        <p:txBody>
          <a:bodyPr lIns="146304" tIns="91440" rIns="146304" bIns="91440" anchor="t" anchorCtr="0"/>
          <a:lstStyle>
            <a:lvl1pPr>
              <a:defRPr sz="5999" spc="-100" baseline="0">
                <a:gradFill>
                  <a:gsLst>
                    <a:gs pos="7965">
                      <a:schemeClr val="tx1"/>
                    </a:gs>
                    <a:gs pos="8000">
                      <a:schemeClr val="tx1"/>
                    </a:gs>
                  </a:gsLst>
                  <a:lin ang="5400000" scaled="0"/>
                </a:gradFill>
              </a:defRPr>
            </a:lvl1pPr>
          </a:lstStyle>
          <a:p>
            <a:r>
              <a:rPr lang="en-US" dirty="0"/>
              <a:t>Presentation title</a:t>
            </a:r>
          </a:p>
        </p:txBody>
      </p:sp>
      <p:pic>
        <p:nvPicPr>
          <p:cNvPr id="9" name="Picture 8" descr="C:\Users\petern\AppData\Local\Temp\vmware-petern\VMwareDnD\8013908a\PPE_Logo_RGB_bootcamp_600x13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84758" y="6287834"/>
            <a:ext cx="1877080" cy="409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6677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cSld name="36pt Title/24pt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64964"/>
            <a:ext cx="9143999" cy="1097302"/>
          </a:xfrm>
        </p:spPr>
        <p:txBody>
          <a:bodyPr vert="horz" wrap="square" lIns="146304" tIns="91440" rIns="146304" bIns="91440" rtlCol="0" anchor="t">
            <a:noAutofit/>
          </a:bodyPr>
          <a:lstStyle>
            <a:lvl1pPr>
              <a:defRPr lang="en-US" sz="3599">
                <a:solidFill>
                  <a:srgbClr val="BA141A"/>
                </a:solidFill>
              </a:defRPr>
            </a:lvl1pPr>
          </a:lstStyle>
          <a:p>
            <a:pPr marL="0" lvl="0">
              <a:lnSpc>
                <a:spcPts val="3599"/>
              </a:lnSpc>
              <a:spcBef>
                <a:spcPts val="864"/>
              </a:spcBef>
            </a:pPr>
            <a:r>
              <a:rPr lang="en-US"/>
              <a:t>Lorem Ipsum Dolor Sit.</a:t>
            </a:r>
          </a:p>
        </p:txBody>
      </p:sp>
      <p:sp>
        <p:nvSpPr>
          <p:cNvPr id="3" name="Footer Placeholder 2"/>
          <p:cNvSpPr>
            <a:spLocks noGrp="1"/>
          </p:cNvSpPr>
          <p:nvPr>
            <p:ph type="ftr" sz="quarter" idx="10"/>
          </p:nvPr>
        </p:nvSpPr>
        <p:spPr>
          <a:xfrm>
            <a:off x="457200" y="6565392"/>
            <a:ext cx="3937000" cy="137160"/>
          </a:xfrm>
          <a:prstGeom prst="rect">
            <a:avLst/>
          </a:prstGeom>
        </p:spPr>
        <p:txBody>
          <a:bodyPr/>
          <a:lstStyle/>
          <a:p>
            <a:pPr defTabSz="932563"/>
            <a:r>
              <a:rPr lang="en-US" dirty="0">
                <a:solidFill>
                  <a:srgbClr val="505050">
                    <a:tint val="75000"/>
                  </a:srgbClr>
                </a:solidFill>
              </a:rPr>
              <a:t>Microsoft Confidential</a:t>
            </a:r>
          </a:p>
        </p:txBody>
      </p:sp>
      <p:sp>
        <p:nvSpPr>
          <p:cNvPr id="4" name="Slide Number Placeholder 3"/>
          <p:cNvSpPr>
            <a:spLocks noGrp="1"/>
          </p:cNvSpPr>
          <p:nvPr>
            <p:ph type="sldNum" sz="quarter" idx="11"/>
          </p:nvPr>
        </p:nvSpPr>
        <p:spPr>
          <a:xfrm>
            <a:off x="11595101" y="6565392"/>
            <a:ext cx="566737" cy="137160"/>
          </a:xfrm>
          <a:prstGeom prst="rect">
            <a:avLst/>
          </a:prstGeom>
        </p:spPr>
        <p:txBody>
          <a:bodyPr/>
          <a:lstStyle>
            <a:lvl1pPr algn="r">
              <a:defRPr/>
            </a:lvl1pPr>
          </a:lstStyle>
          <a:p>
            <a:pPr defTabSz="932563"/>
            <a:fld id="{27258FFF-F925-446B-8502-81C933981705}" type="slidenum">
              <a:rPr lang="en-US" smtClean="0">
                <a:solidFill>
                  <a:srgbClr val="505050">
                    <a:tint val="75000"/>
                  </a:srgbClr>
                </a:solidFill>
              </a:rPr>
              <a:pPr defTabSz="932563"/>
              <a:t>‹#›</a:t>
            </a:fld>
            <a:endParaRPr lang="en-US" dirty="0">
              <a:solidFill>
                <a:srgbClr val="505050">
                  <a:tint val="75000"/>
                </a:srgbClr>
              </a:solidFill>
            </a:endParaRPr>
          </a:p>
        </p:txBody>
      </p:sp>
      <p:sp>
        <p:nvSpPr>
          <p:cNvPr id="8" name="Text Placeholder 7"/>
          <p:cNvSpPr>
            <a:spLocks noGrp="1"/>
          </p:cNvSpPr>
          <p:nvPr>
            <p:ph type="body" sz="quarter" idx="13" hasCustomPrompt="1"/>
          </p:nvPr>
        </p:nvSpPr>
        <p:spPr>
          <a:xfrm>
            <a:off x="274638" y="2125664"/>
            <a:ext cx="9144000" cy="2450084"/>
          </a:xfrm>
        </p:spPr>
        <p:txBody>
          <a:bodyPr/>
          <a:lstStyle>
            <a:lvl1pPr marL="233318" indent="-233318">
              <a:spcBef>
                <a:spcPts val="1199"/>
              </a:spcBef>
              <a:defRPr sz="2400">
                <a:latin typeface="+mn-lt"/>
              </a:defRPr>
            </a:lvl1pPr>
            <a:lvl2pPr marL="690430" indent="-233318">
              <a:spcBef>
                <a:spcPts val="1199"/>
              </a:spcBef>
              <a:buSzPct val="100000"/>
              <a:buFont typeface="Segoe UI" pitchFamily="34" charset="0"/>
              <a:buChar char="‐"/>
              <a:defRPr sz="2000"/>
            </a:lvl2pPr>
            <a:lvl3pPr marL="1147543" indent="-233318">
              <a:spcBef>
                <a:spcPts val="1199"/>
              </a:spcBef>
              <a:buFont typeface="Wingdings" pitchFamily="2" charset="2"/>
              <a:buChar char="§"/>
              <a:defRPr sz="1800"/>
            </a:lvl3pPr>
            <a:lvl4pPr marL="1599893" indent="-342834">
              <a:spcBef>
                <a:spcPts val="1199"/>
              </a:spcBef>
              <a:buFont typeface="+mj-lt"/>
              <a:buAutoNum type="arabicPeriod"/>
              <a:defRPr sz="1599"/>
            </a:lvl4pPr>
            <a:lvl5pPr marL="1945901" indent="-342834">
              <a:spcBef>
                <a:spcPts val="1199"/>
              </a:spcBef>
              <a:buFont typeface="+mj-lt"/>
              <a:buAutoNum type="alphaLcParenR"/>
              <a:defRPr sz="1599"/>
            </a:lvl5pPr>
          </a:lstStyle>
          <a:p>
            <a:pPr lvl="0"/>
            <a:r>
              <a:rPr lang="en-US"/>
              <a:t>Lorem ipsum dolor sit amet, consectetur adipiscing </a:t>
            </a:r>
            <a:br>
              <a:rPr lang="en-US"/>
            </a:br>
            <a:r>
              <a:rPr lang="en-US"/>
              <a:t>elit. Nunc et sagittis ligula</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05715"/>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cSld name="Closing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bwMode="invGray">
          <a:xfrm>
            <a:off x="459230" y="3145041"/>
            <a:ext cx="3288506" cy="704445"/>
          </a:xfrm>
          <a:prstGeom prst="rect">
            <a:avLst/>
          </a:prstGeom>
        </p:spPr>
      </p:pic>
    </p:spTree>
    <p:extLst>
      <p:ext uri="{BB962C8B-B14F-4D97-AF65-F5344CB8AC3E}">
        <p14:creationId xmlns:p14="http://schemas.microsoft.com/office/powerpoint/2010/main" val="2268577964"/>
      </p:ext>
    </p:extLst>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57200" y="6565392"/>
            <a:ext cx="3937000" cy="137160"/>
          </a:xfrm>
          <a:prstGeom prst="rect">
            <a:avLst/>
          </a:prstGeom>
        </p:spPr>
        <p:txBody>
          <a:bodyPr/>
          <a:lstStyle>
            <a:lvl1pPr>
              <a:defRPr>
                <a:solidFill>
                  <a:srgbClr val="898989"/>
                </a:solidFill>
              </a:defRPr>
            </a:lvl1pPr>
          </a:lstStyle>
          <a:p>
            <a:pPr defTabSz="932563"/>
            <a:r>
              <a:rPr lang="en-US" dirty="0"/>
              <a:t>Microsoft Confidential</a:t>
            </a:r>
          </a:p>
        </p:txBody>
      </p:sp>
      <p:sp>
        <p:nvSpPr>
          <p:cNvPr id="3" name="Slide Number Placeholder 2"/>
          <p:cNvSpPr>
            <a:spLocks noGrp="1"/>
          </p:cNvSpPr>
          <p:nvPr>
            <p:ph type="sldNum" sz="quarter" idx="11"/>
          </p:nvPr>
        </p:nvSpPr>
        <p:spPr>
          <a:xfrm>
            <a:off x="11595101" y="6565392"/>
            <a:ext cx="566737" cy="137160"/>
          </a:xfrm>
          <a:prstGeom prst="rect">
            <a:avLst/>
          </a:prstGeom>
        </p:spPr>
        <p:txBody>
          <a:bodyPr/>
          <a:lstStyle>
            <a:lvl1pPr algn="r">
              <a:defRPr>
                <a:solidFill>
                  <a:srgbClr val="898989"/>
                </a:solidFill>
              </a:defRPr>
            </a:lvl1pPr>
          </a:lstStyle>
          <a:p>
            <a:pPr defTabSz="932563"/>
            <a:fld id="{27258FFF-F925-446B-8502-81C933981705}" type="slidenum">
              <a:rPr lang="en-US" smtClean="0"/>
              <a:pPr defTabSz="932563"/>
              <a:t>‹#›</a:t>
            </a:fld>
            <a:endParaRPr lang="en-US" dirty="0"/>
          </a:p>
        </p:txBody>
      </p:sp>
    </p:spTree>
    <p:extLst>
      <p:ext uri="{BB962C8B-B14F-4D97-AF65-F5344CB8AC3E}">
        <p14:creationId xmlns:p14="http://schemas.microsoft.com/office/powerpoint/2010/main" val="4257146422"/>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2_Title Slide Photo_Option">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2" name="Rectangle 1"/>
          <p:cNvSpPr/>
          <p:nvPr/>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5761101" y="2145699"/>
            <a:ext cx="6400736" cy="1828800"/>
          </a:xfrm>
          <a:noFill/>
        </p:spPr>
        <p:txBody>
          <a:bodyPr lIns="146304" tIns="91440" rIns="146304" bIns="91440" anchor="t" anchorCtr="0"/>
          <a:lstStyle>
            <a:lvl1pPr>
              <a:defRPr sz="5400" spc="-100"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5759449" y="3974479"/>
            <a:ext cx="6402388" cy="1732583"/>
          </a:xfrm>
        </p:spPr>
        <p:txBody>
          <a:bodyPr tIns="109728" bIns="109728">
            <a:noAutofit/>
          </a:bodyPr>
          <a:lstStyle>
            <a:lvl1pPr marL="0" indent="0">
              <a:spcBef>
                <a:spcPts val="0"/>
              </a:spcBef>
              <a:buNone/>
              <a:defRPr sz="3200">
                <a:gradFill>
                  <a:gsLst>
                    <a:gs pos="64646">
                      <a:srgbClr val="FFFFFF"/>
                    </a:gs>
                    <a:gs pos="45000">
                      <a:srgbClr val="FFFFFF"/>
                    </a:gs>
                  </a:gsLst>
                  <a:lin ang="5400000" scaled="0"/>
                </a:gradFill>
              </a:defRPr>
            </a:lvl1pPr>
          </a:lstStyle>
          <a:p>
            <a:pPr lvl="0"/>
            <a:r>
              <a:rPr lang="en-US" dirty="0"/>
              <a:t>Speaker Name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10" name="Rectangle 9"/>
          <p:cNvSpPr/>
          <p:nvPr userDrawn="1"/>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spTree>
    <p:extLst>
      <p:ext uri="{BB962C8B-B14F-4D97-AF65-F5344CB8AC3E}">
        <p14:creationId xmlns:p14="http://schemas.microsoft.com/office/powerpoint/2010/main" val="301748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7197175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_Title Slide Photo_Option">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2" name="Rectangle 1"/>
          <p:cNvSpPr/>
          <p:nvPr/>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5761101" y="2145699"/>
            <a:ext cx="6400736" cy="1828800"/>
          </a:xfrm>
          <a:noFill/>
        </p:spPr>
        <p:txBody>
          <a:bodyPr lIns="146304" tIns="91440" rIns="146304" bIns="91440" anchor="t" anchorCtr="0"/>
          <a:lstStyle>
            <a:lvl1pPr>
              <a:defRPr sz="5400" spc="-100"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5759449" y="3974479"/>
            <a:ext cx="6402388" cy="1732583"/>
          </a:xfrm>
        </p:spPr>
        <p:txBody>
          <a:bodyPr tIns="109728" bIns="109728">
            <a:noAutofit/>
          </a:bodyPr>
          <a:lstStyle>
            <a:lvl1pPr marL="0" indent="0">
              <a:spcBef>
                <a:spcPts val="0"/>
              </a:spcBef>
              <a:buNone/>
              <a:defRPr sz="3200">
                <a:gradFill>
                  <a:gsLst>
                    <a:gs pos="64646">
                      <a:srgbClr val="FFFFFF"/>
                    </a:gs>
                    <a:gs pos="45000">
                      <a:srgbClr val="FFFFFF"/>
                    </a:gs>
                  </a:gsLst>
                  <a:lin ang="5400000" scaled="0"/>
                </a:gradFill>
              </a:defRPr>
            </a:lvl1pPr>
          </a:lstStyle>
          <a:p>
            <a:pPr lvl="0"/>
            <a:r>
              <a:rPr lang="en-US" dirty="0"/>
              <a:t>Speaker Name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35" y="-635"/>
            <a:ext cx="12435840" cy="6995160"/>
          </a:xfrm>
          <a:prstGeom prst="rect">
            <a:avLst/>
          </a:prstGeom>
        </p:spPr>
      </p:pic>
      <p:sp>
        <p:nvSpPr>
          <p:cNvPr id="10" name="Rectangle 9"/>
          <p:cNvSpPr/>
          <p:nvPr userDrawn="1"/>
        </p:nvSpPr>
        <p:spPr bwMode="auto">
          <a:xfrm>
            <a:off x="5757797" y="2145699"/>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51477" y="6164262"/>
            <a:ext cx="1686560" cy="363259"/>
          </a:xfrm>
          <a:prstGeom prst="rect">
            <a:avLst/>
          </a:prstGeom>
        </p:spPr>
      </p:pic>
    </p:spTree>
    <p:extLst>
      <p:ext uri="{BB962C8B-B14F-4D97-AF65-F5344CB8AC3E}">
        <p14:creationId xmlns:p14="http://schemas.microsoft.com/office/powerpoint/2010/main" val="1174431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96606"/>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64237" y="3145040"/>
            <a:ext cx="3278492" cy="704445"/>
          </a:xfrm>
          <a:prstGeom prst="rect">
            <a:avLst/>
          </a:prstGeom>
        </p:spPr>
      </p:pic>
      <p:sp>
        <p:nvSpPr>
          <p:cNvPr id="4"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00387391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Edit Master text styles</a:t>
            </a:r>
          </a:p>
        </p:txBody>
      </p:sp>
    </p:spTree>
    <p:extLst>
      <p:ext uri="{BB962C8B-B14F-4D97-AF65-F5344CB8AC3E}">
        <p14:creationId xmlns:p14="http://schemas.microsoft.com/office/powerpoint/2010/main" val="3151713297"/>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20098-320B-459E-801E-54E5791438C8}" type="slidenum">
              <a:rPr lang="en-US" smtClean="0"/>
              <a:t>‹#›</a:t>
            </a:fld>
            <a:endParaRPr lang="en-US"/>
          </a:p>
        </p:txBody>
      </p:sp>
    </p:spTree>
    <p:extLst>
      <p:ext uri="{BB962C8B-B14F-4D97-AF65-F5344CB8AC3E}">
        <p14:creationId xmlns:p14="http://schemas.microsoft.com/office/powerpoint/2010/main" val="1770125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9912993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3.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8.emf"/><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oleObject" Target="../embeddings/oleObject1.bin"/><Relationship Id="rId2" Type="http://schemas.openxmlformats.org/officeDocument/2006/relationships/slideLayout" Target="../slideLayouts/slideLayout18.xml"/><Relationship Id="rId16" Type="http://schemas.openxmlformats.org/officeDocument/2006/relationships/tags" Target="../tags/tag1.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vmlDrawing" Target="../drawings/vmlDrawing1.v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theme" Target="../theme/theme5.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slideLayout" Target="../slideLayouts/slideLayout66.xml"/><Relationship Id="rId26" Type="http://schemas.openxmlformats.org/officeDocument/2006/relationships/slideLayout" Target="../slideLayouts/slideLayout74.xml"/><Relationship Id="rId3" Type="http://schemas.openxmlformats.org/officeDocument/2006/relationships/slideLayout" Target="../slideLayouts/slideLayout51.xml"/><Relationship Id="rId21" Type="http://schemas.openxmlformats.org/officeDocument/2006/relationships/slideLayout" Target="../slideLayouts/slideLayout69.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5" Type="http://schemas.openxmlformats.org/officeDocument/2006/relationships/slideLayout" Target="../slideLayouts/slideLayout73.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20" Type="http://schemas.openxmlformats.org/officeDocument/2006/relationships/slideLayout" Target="../slideLayouts/slideLayout68.xml"/><Relationship Id="rId29" Type="http://schemas.openxmlformats.org/officeDocument/2006/relationships/slideLayout" Target="../slideLayouts/slideLayout77.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24" Type="http://schemas.openxmlformats.org/officeDocument/2006/relationships/slideLayout" Target="../slideLayouts/slideLayout72.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23" Type="http://schemas.openxmlformats.org/officeDocument/2006/relationships/slideLayout" Target="../slideLayouts/slideLayout71.xml"/><Relationship Id="rId28" Type="http://schemas.openxmlformats.org/officeDocument/2006/relationships/slideLayout" Target="../slideLayouts/slideLayout76.xml"/><Relationship Id="rId10" Type="http://schemas.openxmlformats.org/officeDocument/2006/relationships/slideLayout" Target="../slideLayouts/slideLayout58.xml"/><Relationship Id="rId19" Type="http://schemas.openxmlformats.org/officeDocument/2006/relationships/slideLayout" Target="../slideLayouts/slideLayout67.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 Id="rId22" Type="http://schemas.openxmlformats.org/officeDocument/2006/relationships/slideLayout" Target="../slideLayouts/slideLayout70.xml"/><Relationship Id="rId27" Type="http://schemas.openxmlformats.org/officeDocument/2006/relationships/slideLayout" Target="../slideLayouts/slideLayout75.xml"/><Relationship Id="rId30"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80.xml"/><Relationship Id="rId7" Type="http://schemas.openxmlformats.org/officeDocument/2006/relationships/theme" Target="../theme/theme7.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9"/>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41" r:id="rId1"/>
    <p:sldLayoutId id="2147484247" r:id="rId2"/>
    <p:sldLayoutId id="2147484256" r:id="rId3"/>
    <p:sldLayoutId id="2147484268" r:id="rId4"/>
    <p:sldLayoutId id="2147484416" r:id="rId5"/>
    <p:sldLayoutId id="2147484417" r:id="rId6"/>
    <p:sldLayoutId id="2147484418" r:id="rId7"/>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6"/>
          <a:stretch>
            <a:fillRect/>
          </a:stretch>
        </p:blipFill>
        <p:spPr>
          <a:xfrm rot="5400000">
            <a:off x="9393899" y="3050513"/>
            <a:ext cx="6995160" cy="894134"/>
          </a:xfrm>
          <a:prstGeom prst="rect">
            <a:avLst/>
          </a:prstGeom>
        </p:spPr>
      </p:pic>
      <p:pic>
        <p:nvPicPr>
          <p:cNvPr id="5" name="Picture 4"/>
          <p:cNvPicPr>
            <a:picLocks noChangeAspect="1"/>
          </p:cNvPicPr>
          <p:nvPr userDrawn="1"/>
        </p:nvPicPr>
        <p:blipFill>
          <a:blip r:embed="rId6"/>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267963894"/>
      </p:ext>
    </p:extLst>
  </p:cSld>
  <p:clrMap bg1="lt1" tx1="dk1" bg2="lt2" tx2="dk2" accent1="accent1" accent2="accent2" accent3="accent3" accent4="accent4" accent5="accent5" accent6="accent6" hlink="hlink" folHlink="folHlink"/>
  <p:sldLayoutIdLst>
    <p:sldLayoutId id="2147484420" r:id="rId1"/>
    <p:sldLayoutId id="2147484421" r:id="rId2"/>
    <p:sldLayoutId id="2147484422" r:id="rId3"/>
    <p:sldLayoutId id="2147484423" r:id="rId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7"/>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64419786"/>
      </p:ext>
    </p:extLst>
  </p:cSld>
  <p:clrMap bg1="lt1" tx1="dk1" bg2="lt2" tx2="dk2" accent1="accent1" accent2="accent2" accent3="accent3" accent4="accent4" accent5="accent5" accent6="accent6" hlink="hlink" folHlink="folHlink"/>
  <p:sldLayoutIdLst>
    <p:sldLayoutId id="2147484428" r:id="rId1"/>
    <p:sldLayoutId id="2147484429" r:id="rId2"/>
    <p:sldLayoutId id="2147484430" r:id="rId3"/>
    <p:sldLayoutId id="2147484431" r:id="rId4"/>
    <p:sldLayoutId id="2147484433" r:id="rId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6"/>
            </p:custDataLst>
            <p:extLst/>
          </p:nvPr>
        </p:nvGraphicFramePr>
        <p:xfrm>
          <a:off x="1621" y="1621"/>
          <a:ext cx="1619" cy="1619"/>
        </p:xfrm>
        <a:graphic>
          <a:graphicData uri="http://schemas.openxmlformats.org/presentationml/2006/ole">
            <mc:AlternateContent xmlns:mc="http://schemas.openxmlformats.org/markup-compatibility/2006">
              <mc:Choice xmlns:v="urn:schemas-microsoft-com:vml" Requires="v">
                <p:oleObj spid="_x0000_s7674" name="think-cell Slide" r:id="rId17" imgW="383" imgH="384" progId="TCLayout.ActiveDocument.1">
                  <p:embed/>
                </p:oleObj>
              </mc:Choice>
              <mc:Fallback>
                <p:oleObj name="think-cell Slide" r:id="rId17" imgW="383" imgH="384" progId="TCLayout.ActiveDocument.1">
                  <p:embed/>
                  <p:pic>
                    <p:nvPicPr>
                      <p:cNvPr id="3" name="Object 2" hidden="1"/>
                      <p:cNvPicPr/>
                      <p:nvPr/>
                    </p:nvPicPr>
                    <p:blipFill>
                      <a:blip r:embed="rId18"/>
                      <a:stretch>
                        <a:fillRect/>
                      </a:stretch>
                    </p:blipFill>
                    <p:spPr>
                      <a:xfrm>
                        <a:off x="1621" y="1621"/>
                        <a:ext cx="1619" cy="1619"/>
                      </a:xfrm>
                      <a:prstGeom prst="rect">
                        <a:avLst/>
                      </a:prstGeom>
                    </p:spPr>
                  </p:pic>
                </p:oleObj>
              </mc:Fallback>
            </mc:AlternateContent>
          </a:graphicData>
        </a:graphic>
      </p:graphicFrame>
      <p:sp>
        <p:nvSpPr>
          <p:cNvPr id="2" name="Title Placeholder 1"/>
          <p:cNvSpPr>
            <a:spLocks noGrp="1"/>
          </p:cNvSpPr>
          <p:nvPr>
            <p:ph type="title"/>
          </p:nvPr>
        </p:nvSpPr>
        <p:spPr>
          <a:xfrm>
            <a:off x="1" y="2"/>
            <a:ext cx="12436475" cy="658903"/>
          </a:xfrm>
          <a:prstGeom prst="rect">
            <a:avLst/>
          </a:prstGeom>
        </p:spPr>
        <p:txBody>
          <a:bodyPr vert="horz" lIns="320040" tIns="152357" rIns="53325" bIns="53325" rtlCol="0" anchor="ctr">
            <a:normAutofit/>
          </a:bodyPr>
          <a:lstStyle/>
          <a:p>
            <a:endParaRPr lang="en-US" dirty="0"/>
          </a:p>
        </p:txBody>
      </p:sp>
      <p:sp>
        <p:nvSpPr>
          <p:cNvPr id="7" name="Footer Placeholder 6"/>
          <p:cNvSpPr>
            <a:spLocks noGrp="1"/>
          </p:cNvSpPr>
          <p:nvPr>
            <p:ph type="ftr" sz="quarter" idx="3"/>
          </p:nvPr>
        </p:nvSpPr>
        <p:spPr>
          <a:xfrm>
            <a:off x="1943199" y="6606832"/>
            <a:ext cx="8550077" cy="387694"/>
          </a:xfrm>
          <a:prstGeom prst="rect">
            <a:avLst/>
          </a:prstGeom>
        </p:spPr>
        <p:txBody>
          <a:bodyPr vert="horz" lIns="76179" tIns="38089" rIns="76179" bIns="38089" rtlCol="0" anchor="ctr"/>
          <a:lstStyle>
            <a:lvl1pPr algn="ctr">
              <a:defRPr sz="816">
                <a:solidFill>
                  <a:schemeClr val="tx1"/>
                </a:solidFill>
                <a:latin typeface="Segoe UI" pitchFamily="34" charset="0"/>
                <a:ea typeface="Segoe UI" pitchFamily="34" charset="0"/>
                <a:cs typeface="Segoe UI" pitchFamily="34" charset="0"/>
              </a:defRPr>
            </a:lvl1pPr>
          </a:lstStyle>
          <a:p>
            <a:pPr defTabSz="1109758"/>
            <a:endParaRPr lang="en-US" dirty="0">
              <a:solidFill>
                <a:srgbClr val="505050"/>
              </a:solidFill>
            </a:endParaRPr>
          </a:p>
        </p:txBody>
      </p:sp>
      <p:sp>
        <p:nvSpPr>
          <p:cNvPr id="15" name="Text Placeholder 14"/>
          <p:cNvSpPr>
            <a:spLocks noGrp="1"/>
          </p:cNvSpPr>
          <p:nvPr>
            <p:ph type="body" idx="1"/>
          </p:nvPr>
        </p:nvSpPr>
        <p:spPr>
          <a:xfrm>
            <a:off x="153878" y="1632058"/>
            <a:ext cx="12128721" cy="4650299"/>
          </a:xfrm>
          <a:prstGeom prst="rect">
            <a:avLst/>
          </a:prstGeom>
        </p:spPr>
        <p:txBody>
          <a:bodyPr vert="horz" lIns="182880" tIns="91440" rIns="18288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Slide Number Placeholder 18"/>
          <p:cNvSpPr>
            <a:spLocks noGrp="1"/>
          </p:cNvSpPr>
          <p:nvPr>
            <p:ph type="sldNum" sz="quarter" idx="4"/>
          </p:nvPr>
        </p:nvSpPr>
        <p:spPr>
          <a:xfrm>
            <a:off x="11439937" y="6606832"/>
            <a:ext cx="777278" cy="387693"/>
          </a:xfrm>
          <a:prstGeom prst="rect">
            <a:avLst/>
          </a:prstGeom>
        </p:spPr>
        <p:txBody>
          <a:bodyPr vert="horz" lIns="91440" tIns="45720" rIns="91440" bIns="45720" rtlCol="0" anchor="ctr"/>
          <a:lstStyle>
            <a:lvl1pPr algn="r">
              <a:defRPr sz="816">
                <a:solidFill>
                  <a:schemeClr val="tx1"/>
                </a:solidFill>
                <a:latin typeface="Segoe UI" pitchFamily="34" charset="0"/>
                <a:ea typeface="Segoe UI" pitchFamily="34" charset="0"/>
                <a:cs typeface="Segoe UI" pitchFamily="34" charset="0"/>
              </a:defRPr>
            </a:lvl1pPr>
          </a:lstStyle>
          <a:p>
            <a:pPr defTabSz="1109758"/>
            <a:fld id="{FAADACFB-7C71-4E89-89D2-7BBA40B7BFA9}" type="slidenum">
              <a:rPr lang="en-US" smtClean="0">
                <a:solidFill>
                  <a:srgbClr val="505050"/>
                </a:solidFill>
              </a:rPr>
              <a:pPr defTabSz="1109758"/>
              <a:t>‹#›</a:t>
            </a:fld>
            <a:endParaRPr lang="en-US" dirty="0">
              <a:solidFill>
                <a:srgbClr val="505050"/>
              </a:solidFill>
            </a:endParaRPr>
          </a:p>
        </p:txBody>
      </p:sp>
    </p:spTree>
    <p:extLst>
      <p:ext uri="{BB962C8B-B14F-4D97-AF65-F5344CB8AC3E}">
        <p14:creationId xmlns:p14="http://schemas.microsoft.com/office/powerpoint/2010/main" val="960184084"/>
      </p:ext>
    </p:extLst>
  </p:cSld>
  <p:clrMap bg1="lt1" tx1="dk1" bg2="lt2" tx2="dk2" accent1="accent1" accent2="accent2" accent3="accent3" accent4="accent4" accent5="accent5" accent6="accent6" hlink="hlink" folHlink="folHlink"/>
  <p:sldLayoutIdLst>
    <p:sldLayoutId id="2147484435" r:id="rId1"/>
    <p:sldLayoutId id="2147484436" r:id="rId2"/>
    <p:sldLayoutId id="2147484437" r:id="rId3"/>
    <p:sldLayoutId id="2147484438" r:id="rId4"/>
    <p:sldLayoutId id="2147484439" r:id="rId5"/>
    <p:sldLayoutId id="2147484440" r:id="rId6"/>
    <p:sldLayoutId id="2147484441" r:id="rId7"/>
    <p:sldLayoutId id="2147484442" r:id="rId8"/>
    <p:sldLayoutId id="2147484443" r:id="rId9"/>
    <p:sldLayoutId id="2147484444" r:id="rId10"/>
    <p:sldLayoutId id="2147484445" r:id="rId11"/>
    <p:sldLayoutId id="2147484446" r:id="rId12"/>
    <p:sldLayoutId id="2147484447" r:id="rId13"/>
  </p:sldLayoutIdLst>
  <p:transition>
    <p:fade/>
  </p:transition>
  <p:hf hdr="0" ftr="0" dt="0"/>
  <p:txStyles>
    <p:titleStyle>
      <a:lvl1pPr marL="0" algn="l" defTabSz="1109758" rtl="0" eaLnBrk="1" latinLnBrk="0" hangingPunct="1">
        <a:lnSpc>
          <a:spcPct val="90000"/>
        </a:lnSpc>
        <a:spcBef>
          <a:spcPct val="0"/>
        </a:spcBef>
        <a:buNone/>
        <a:defRPr lang="en-US" sz="4080" kern="1200" spc="-59" baseline="0" dirty="0">
          <a:solidFill>
            <a:schemeClr val="bg2"/>
          </a:solidFill>
          <a:latin typeface="Segoe UI Light" pitchFamily="34" charset="0"/>
          <a:ea typeface="Segoe UI" pitchFamily="34" charset="0"/>
          <a:cs typeface="Segoe UI" pitchFamily="34" charset="0"/>
        </a:defRPr>
      </a:lvl1pPr>
    </p:titleStyle>
    <p:bodyStyle>
      <a:lvl1pPr marL="0" indent="0" algn="l" defTabSz="1109758" rtl="0" eaLnBrk="1" latinLnBrk="0" hangingPunct="1">
        <a:spcBef>
          <a:spcPts val="1836"/>
        </a:spcBef>
        <a:buClr>
          <a:srgbClr val="0072C6"/>
        </a:buClr>
        <a:buSzPct val="100000"/>
        <a:buFont typeface="Wingdings" pitchFamily="2" charset="2"/>
        <a:buNone/>
        <a:defRPr sz="2448" kern="1200">
          <a:solidFill>
            <a:schemeClr val="tx2"/>
          </a:solidFill>
          <a:latin typeface="Segoe UI" pitchFamily="34" charset="0"/>
          <a:ea typeface="Segoe UI" pitchFamily="34" charset="0"/>
          <a:cs typeface="Segoe UI" pitchFamily="34" charset="0"/>
        </a:defRPr>
      </a:lvl1pPr>
      <a:lvl2pPr marL="485544" indent="-198264" algn="l" defTabSz="1109758" rtl="0" eaLnBrk="1" latinLnBrk="0" hangingPunct="1">
        <a:spcBef>
          <a:spcPct val="20000"/>
        </a:spcBef>
        <a:buFont typeface="Arial" pitchFamily="34" charset="0"/>
        <a:buChar char="•"/>
        <a:defRPr sz="1836" kern="1200">
          <a:solidFill>
            <a:schemeClr val="tx1"/>
          </a:solidFill>
          <a:latin typeface="Segoe UI" pitchFamily="34" charset="0"/>
          <a:ea typeface="Segoe UI" pitchFamily="34" charset="0"/>
          <a:cs typeface="Segoe UI" pitchFamily="34" charset="0"/>
        </a:defRPr>
      </a:lvl2pPr>
      <a:lvl3pPr marL="776870" indent="-176683" algn="l" defTabSz="1109758" rtl="0" eaLnBrk="1" latinLnBrk="0" hangingPunct="1">
        <a:spcBef>
          <a:spcPct val="20000"/>
        </a:spcBef>
        <a:buFont typeface="Arial" pitchFamily="34" charset="0"/>
        <a:buChar char="•"/>
        <a:defRPr sz="1632" kern="1200">
          <a:solidFill>
            <a:schemeClr val="tx1"/>
          </a:solidFill>
          <a:latin typeface="Segoe UI" pitchFamily="34" charset="0"/>
          <a:ea typeface="Segoe UI" pitchFamily="34" charset="0"/>
          <a:cs typeface="Segoe UI" pitchFamily="34" charset="0"/>
        </a:defRPr>
      </a:lvl3pPr>
      <a:lvl4pPr marL="1068196" indent="-180730"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4pPr>
      <a:lvl5pPr marL="1310968" indent="-183428"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5pPr>
      <a:lvl6pPr marL="3051837"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6pPr>
      <a:lvl7pPr marL="360671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7pPr>
      <a:lvl8pPr marL="4161596"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8pPr>
      <a:lvl9pPr marL="471647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9pPr>
    </p:bodyStyle>
    <p:otherStyle>
      <a:defPPr>
        <a:defRPr lang="en-US"/>
      </a:defPPr>
      <a:lvl1pPr marL="0" algn="l" defTabSz="1109758" rtl="0" eaLnBrk="1" latinLnBrk="0" hangingPunct="1">
        <a:defRPr sz="2244" kern="1200">
          <a:solidFill>
            <a:schemeClr val="tx1"/>
          </a:solidFill>
          <a:latin typeface="+mn-lt"/>
          <a:ea typeface="+mn-ea"/>
          <a:cs typeface="+mn-cs"/>
        </a:defRPr>
      </a:lvl1pPr>
      <a:lvl2pPr marL="554880" algn="l" defTabSz="1109758" rtl="0" eaLnBrk="1" latinLnBrk="0" hangingPunct="1">
        <a:defRPr sz="2244" kern="1200">
          <a:solidFill>
            <a:schemeClr val="tx1"/>
          </a:solidFill>
          <a:latin typeface="+mn-lt"/>
          <a:ea typeface="+mn-ea"/>
          <a:cs typeface="+mn-cs"/>
        </a:defRPr>
      </a:lvl2pPr>
      <a:lvl3pPr marL="1109758" algn="l" defTabSz="1109758" rtl="0" eaLnBrk="1" latinLnBrk="0" hangingPunct="1">
        <a:defRPr sz="2244" kern="1200">
          <a:solidFill>
            <a:schemeClr val="tx1"/>
          </a:solidFill>
          <a:latin typeface="+mn-lt"/>
          <a:ea typeface="+mn-ea"/>
          <a:cs typeface="+mn-cs"/>
        </a:defRPr>
      </a:lvl3pPr>
      <a:lvl4pPr marL="1664639" algn="l" defTabSz="1109758" rtl="0" eaLnBrk="1" latinLnBrk="0" hangingPunct="1">
        <a:defRPr sz="2244" kern="1200">
          <a:solidFill>
            <a:schemeClr val="tx1"/>
          </a:solidFill>
          <a:latin typeface="+mn-lt"/>
          <a:ea typeface="+mn-ea"/>
          <a:cs typeface="+mn-cs"/>
        </a:defRPr>
      </a:lvl4pPr>
      <a:lvl5pPr marL="2219518" algn="l" defTabSz="1109758" rtl="0" eaLnBrk="1" latinLnBrk="0" hangingPunct="1">
        <a:defRPr sz="2244" kern="1200">
          <a:solidFill>
            <a:schemeClr val="tx1"/>
          </a:solidFill>
          <a:latin typeface="+mn-lt"/>
          <a:ea typeface="+mn-ea"/>
          <a:cs typeface="+mn-cs"/>
        </a:defRPr>
      </a:lvl5pPr>
      <a:lvl6pPr marL="2774397" algn="l" defTabSz="1109758" rtl="0" eaLnBrk="1" latinLnBrk="0" hangingPunct="1">
        <a:defRPr sz="2244" kern="1200">
          <a:solidFill>
            <a:schemeClr val="tx1"/>
          </a:solidFill>
          <a:latin typeface="+mn-lt"/>
          <a:ea typeface="+mn-ea"/>
          <a:cs typeface="+mn-cs"/>
        </a:defRPr>
      </a:lvl6pPr>
      <a:lvl7pPr marL="3329276" algn="l" defTabSz="1109758" rtl="0" eaLnBrk="1" latinLnBrk="0" hangingPunct="1">
        <a:defRPr sz="2244" kern="1200">
          <a:solidFill>
            <a:schemeClr val="tx1"/>
          </a:solidFill>
          <a:latin typeface="+mn-lt"/>
          <a:ea typeface="+mn-ea"/>
          <a:cs typeface="+mn-cs"/>
        </a:defRPr>
      </a:lvl7pPr>
      <a:lvl8pPr marL="3884156" algn="l" defTabSz="1109758" rtl="0" eaLnBrk="1" latinLnBrk="0" hangingPunct="1">
        <a:defRPr sz="2244" kern="1200">
          <a:solidFill>
            <a:schemeClr val="tx1"/>
          </a:solidFill>
          <a:latin typeface="+mn-lt"/>
          <a:ea typeface="+mn-ea"/>
          <a:cs typeface="+mn-cs"/>
        </a:defRPr>
      </a:lvl8pPr>
      <a:lvl9pPr marL="4439035" algn="l" defTabSz="1109758" rtl="0" eaLnBrk="1" latinLnBrk="0" hangingPunct="1">
        <a:defRPr sz="224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551">
          <p15:clr>
            <a:srgbClr val="5ACBF0"/>
          </p15:clr>
        </p15:guide>
        <p15:guide id="2" pos="2975">
          <p15:clr>
            <a:srgbClr val="5ACBF0"/>
          </p15:clr>
        </p15:guide>
        <p15:guide id="3" pos="2399">
          <p15:clr>
            <a:srgbClr val="5ACBF0"/>
          </p15:clr>
        </p15:guide>
        <p15:guide id="4" pos="1823">
          <p15:clr>
            <a:srgbClr val="5ACBF0"/>
          </p15:clr>
        </p15:guide>
        <p15:guide id="5" pos="1247">
          <p15:clr>
            <a:srgbClr val="5ACBF0"/>
          </p15:clr>
        </p15:guide>
        <p15:guide id="6" pos="671">
          <p15:clr>
            <a:srgbClr val="5ACBF0"/>
          </p15:clr>
        </p15:guide>
        <p15:guide id="7" pos="95">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guide id="15" orient="horz" pos="144">
          <p15:clr>
            <a:srgbClr val="5ACBF0"/>
          </p15:clr>
        </p15:guide>
        <p15:guide id="16" orient="horz" pos="720">
          <p15:clr>
            <a:srgbClr val="5ACBF0"/>
          </p15:clr>
        </p15:guide>
        <p15:guide id="17" orient="horz" pos="1296">
          <p15:clr>
            <a:srgbClr val="5ACBF0"/>
          </p15:clr>
        </p15:guide>
        <p15:guide id="18" orient="horz" pos="1872">
          <p15:clr>
            <a:srgbClr val="5ACBF0"/>
          </p15:clr>
        </p15:guide>
        <p15:guide id="19" orient="horz" pos="2448">
          <p15:clr>
            <a:srgbClr val="5ACBF0"/>
          </p15:clr>
        </p15:guide>
        <p15:guide id="20" orient="horz" pos="3024">
          <p15:clr>
            <a:srgbClr val="5ACBF0"/>
          </p15:clr>
        </p15:guide>
        <p15:guide id="21" orient="horz" pos="3600">
          <p15:clr>
            <a:srgbClr val="5ACBF0"/>
          </p15:clr>
        </p15:guide>
        <p15:guide id="22" orient="horz" pos="4176">
          <p15:clr>
            <a:srgbClr val="5ACBF0"/>
          </p15:clr>
        </p15:guide>
        <p15:guide id="23" pos="191">
          <p15:clr>
            <a:srgbClr val="F26B43"/>
          </p15:clr>
        </p15:guide>
        <p15:guide id="24" pos="7487">
          <p15:clr>
            <a:srgbClr val="F26B43"/>
          </p15:clr>
        </p15:guide>
        <p15:guide id="25" orient="horz" pos="240">
          <p15:clr>
            <a:srgbClr val="F26B43"/>
          </p15:clr>
        </p15:guide>
        <p15:guide id="26" orient="horz" pos="4080">
          <p15:clr>
            <a:srgbClr val="F26B43"/>
          </p15:clr>
        </p15:guide>
        <p15:guide id="27" pos="3839">
          <p15:clr>
            <a:srgbClr val="F26B43"/>
          </p15:clr>
        </p15:guide>
        <p15:guide id="28" orient="horz" pos="2160">
          <p15:clr>
            <a:srgbClr val="F26B43"/>
          </p15:clr>
        </p15:guide>
        <p15:guide id="29" orient="horz" pos="816">
          <p15:clr>
            <a:srgbClr val="F26B43"/>
          </p15:clr>
        </p15:guide>
        <p15:guide id="30" orient="horz" pos="100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1" y="296898"/>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1"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2653036"/>
      </p:ext>
    </p:extLst>
  </p:cSld>
  <p:clrMap bg1="dk1" tx1="lt1" bg2="dk2" tx2="lt2" accent1="accent1" accent2="accent2" accent3="accent3" accent4="accent4" accent5="accent5" accent6="accent6" hlink="hlink" folHlink="folHlink"/>
  <p:sldLayoutIdLst>
    <p:sldLayoutId id="2147484503" r:id="rId1"/>
    <p:sldLayoutId id="2147484504" r:id="rId2"/>
    <p:sldLayoutId id="2147484505" r:id="rId3"/>
    <p:sldLayoutId id="2147484506" r:id="rId4"/>
    <p:sldLayoutId id="2147484507" r:id="rId5"/>
    <p:sldLayoutId id="2147484508" r:id="rId6"/>
    <p:sldLayoutId id="2147484509" r:id="rId7"/>
    <p:sldLayoutId id="2147484510" r:id="rId8"/>
    <p:sldLayoutId id="2147484511" r:id="rId9"/>
    <p:sldLayoutId id="2147484512" r:id="rId10"/>
    <p:sldLayoutId id="2147484513" r:id="rId11"/>
    <p:sldLayoutId id="2147484514" r:id="rId12"/>
    <p:sldLayoutId id="2147484515" r:id="rId13"/>
    <p:sldLayoutId id="2147484516" r:id="rId14"/>
    <p:sldLayoutId id="2147484517" r:id="rId15"/>
    <p:sldLayoutId id="2147484518" r:id="rId16"/>
    <p:sldLayoutId id="2147484519" r:id="rId17"/>
    <p:sldLayoutId id="2147484520" r:id="rId18"/>
    <p:sldLayoutId id="2147484521" r:id="rId19"/>
  </p:sldLayoutIdLst>
  <p:transition>
    <p:fade/>
  </p:transition>
  <p:txStyles>
    <p:titleStyle>
      <a:lvl1pPr algn="l" defTabSz="932563" rtl="0" eaLnBrk="1" latinLnBrk="0" hangingPunct="1">
        <a:lnSpc>
          <a:spcPct val="90000"/>
        </a:lnSpc>
        <a:spcBef>
          <a:spcPct val="0"/>
        </a:spcBef>
        <a:buNone/>
        <a:defRPr lang="en-US" sz="5399" b="0" kern="1200" cap="none" spc="-102"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1" y="296898"/>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1"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39732728"/>
      </p:ext>
    </p:extLst>
  </p:cSld>
  <p:clrMap bg1="dk1" tx1="lt1" bg2="dk2" tx2="lt2" accent1="accent1" accent2="accent2" accent3="accent3" accent4="accent4" accent5="accent5" accent6="accent6" hlink="hlink" folHlink="folHlink"/>
  <p:sldLayoutIdLst>
    <p:sldLayoutId id="2147484523" r:id="rId1"/>
    <p:sldLayoutId id="2147484524" r:id="rId2"/>
    <p:sldLayoutId id="2147484525" r:id="rId3"/>
    <p:sldLayoutId id="2147484526" r:id="rId4"/>
    <p:sldLayoutId id="2147484527" r:id="rId5"/>
    <p:sldLayoutId id="2147484528" r:id="rId6"/>
    <p:sldLayoutId id="2147484529" r:id="rId7"/>
    <p:sldLayoutId id="2147484530" r:id="rId8"/>
    <p:sldLayoutId id="2147484531" r:id="rId9"/>
    <p:sldLayoutId id="2147484532" r:id="rId10"/>
    <p:sldLayoutId id="2147484533" r:id="rId11"/>
    <p:sldLayoutId id="2147484534" r:id="rId12"/>
    <p:sldLayoutId id="2147484535" r:id="rId13"/>
    <p:sldLayoutId id="2147484536"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547" r:id="rId25"/>
    <p:sldLayoutId id="2147484548" r:id="rId26"/>
    <p:sldLayoutId id="2147484549" r:id="rId27"/>
    <p:sldLayoutId id="2147484550" r:id="rId28"/>
    <p:sldLayoutId id="2147484551" r:id="rId29"/>
  </p:sldLayoutIdLst>
  <p:transition>
    <p:fade/>
  </p:transition>
  <p:txStyles>
    <p:titleStyle>
      <a:lvl1pPr algn="l" defTabSz="932563" rtl="0" eaLnBrk="1" latinLnBrk="0" hangingPunct="1">
        <a:lnSpc>
          <a:spcPct val="90000"/>
        </a:lnSpc>
        <a:spcBef>
          <a:spcPct val="0"/>
        </a:spcBef>
        <a:buNone/>
        <a:defRPr lang="en-US" sz="5399" b="0" kern="1200" cap="none" spc="-102"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8"/>
          <a:stretch>
            <a:fillRect/>
          </a:stretch>
        </p:blipFill>
        <p:spPr>
          <a:xfrm rot="5400000">
            <a:off x="9393899" y="3050513"/>
            <a:ext cx="6995160" cy="894134"/>
          </a:xfrm>
          <a:prstGeom prst="rect">
            <a:avLst/>
          </a:prstGeom>
        </p:spPr>
      </p:pic>
      <p:pic>
        <p:nvPicPr>
          <p:cNvPr id="5" name="Picture 4"/>
          <p:cNvPicPr>
            <a:picLocks noChangeAspect="1"/>
          </p:cNvPicPr>
          <p:nvPr userDrawn="1"/>
        </p:nvPicPr>
        <p:blipFill>
          <a:blip r:embed="rId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847811090"/>
      </p:ext>
    </p:extLst>
  </p:cSld>
  <p:clrMap bg1="lt1" tx1="dk1" bg2="lt2" tx2="dk2" accent1="accent1" accent2="accent2" accent3="accent3" accent4="accent4" accent5="accent5" accent6="accent6" hlink="hlink" folHlink="folHlink"/>
  <p:sldLayoutIdLst>
    <p:sldLayoutId id="2147484553" r:id="rId1"/>
    <p:sldLayoutId id="2147484554" r:id="rId2"/>
    <p:sldLayoutId id="2147484555" r:id="rId3"/>
    <p:sldLayoutId id="2147484556" r:id="rId4"/>
    <p:sldLayoutId id="2147484557" r:id="rId5"/>
    <p:sldLayoutId id="2147484560" r:id="rId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79.xml"/><Relationship Id="rId4" Type="http://schemas.openxmlformats.org/officeDocument/2006/relationships/image" Target="../media/image19.jp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9.xml"/><Relationship Id="rId4" Type="http://schemas.openxmlformats.org/officeDocument/2006/relationships/image" Target="../media/image19.jp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79.xml"/></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8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79.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79.xml"/></Relationships>
</file>

<file path=ppt/slides/_rels/slide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79.xml"/></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79.xml"/><Relationship Id="rId6" Type="http://schemas.openxmlformats.org/officeDocument/2006/relationships/image" Target="../media/image25.png"/><Relationship Id="rId5" Type="http://schemas.openxmlformats.org/officeDocument/2006/relationships/image" Target="../media/image22.pn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8" Type="http://schemas.openxmlformats.org/officeDocument/2006/relationships/image" Target="../media/image290.png"/><Relationship Id="rId3" Type="http://schemas.openxmlformats.org/officeDocument/2006/relationships/image" Target="../media/image20.png"/><Relationship Id="rId7"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79.xml"/><Relationship Id="rId6" Type="http://schemas.openxmlformats.org/officeDocument/2006/relationships/image" Target="../media/image28.png"/><Relationship Id="rId5" Type="http://schemas.openxmlformats.org/officeDocument/2006/relationships/image" Target="../media/image23.png"/><Relationship Id="rId4" Type="http://schemas.openxmlformats.org/officeDocument/2006/relationships/image" Target="../media/image250.png"/><Relationship Id="rId9" Type="http://schemas.openxmlformats.org/officeDocument/2006/relationships/image" Target="../media/image30.png"/></Relationships>
</file>

<file path=ppt/slides/_rels/slide5.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79.xml"/><Relationship Id="rId6" Type="http://schemas.openxmlformats.org/officeDocument/2006/relationships/image" Target="../media/image27.png"/><Relationship Id="rId5" Type="http://schemas.openxmlformats.org/officeDocument/2006/relationships/image" Target="../media/image24.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79.xml"/><Relationship Id="rId6" Type="http://schemas.openxmlformats.org/officeDocument/2006/relationships/image" Target="../media/image20.png"/><Relationship Id="rId5" Type="http://schemas.openxmlformats.org/officeDocument/2006/relationships/image" Target="../media/image35.png"/><Relationship Id="rId4" Type="http://schemas.openxmlformats.org/officeDocument/2006/relationships/image" Target="../media/image34.png"/></Relationships>
</file>

<file path=ppt/slides/_rels/slide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79.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9.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79.xml"/><Relationship Id="rId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9" name="Title 2"/>
          <p:cNvSpPr txBox="1">
            <a:spLocks/>
          </p:cNvSpPr>
          <p:nvPr/>
        </p:nvSpPr>
        <p:spPr>
          <a:xfrm>
            <a:off x="384738" y="155607"/>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just"/>
            <a:endParaRPr lang="en-US" sz="4400" b="1" dirty="0"/>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r="76901"/>
          <a:stretch/>
        </p:blipFill>
        <p:spPr>
          <a:xfrm>
            <a:off x="128671" y="5986914"/>
            <a:ext cx="1032802" cy="934858"/>
          </a:xfrm>
          <a:prstGeom prst="rect">
            <a:avLst/>
          </a:prstGeom>
        </p:spPr>
      </p:pic>
      <p:sp>
        <p:nvSpPr>
          <p:cNvPr id="12" name="Title 1"/>
          <p:cNvSpPr>
            <a:spLocks noGrp="1"/>
          </p:cNvSpPr>
          <p:nvPr>
            <p:ph type="title"/>
          </p:nvPr>
        </p:nvSpPr>
        <p:spPr>
          <a:xfrm>
            <a:off x="128670" y="1228790"/>
            <a:ext cx="11200265" cy="1984408"/>
          </a:xfrm>
        </p:spPr>
        <p:txBody>
          <a:bodyPr>
            <a:normAutofit/>
          </a:bodyPr>
          <a:lstStyle/>
          <a:p>
            <a:pPr>
              <a:spcAft>
                <a:spcPts val="600"/>
              </a:spcAft>
            </a:pPr>
            <a:r>
              <a:rPr lang="en-US" sz="7000" b="1" dirty="0">
                <a:solidFill>
                  <a:schemeClr val="bg1"/>
                </a:solidFill>
              </a:rPr>
              <a:t>Transfer Learning</a:t>
            </a:r>
            <a:endParaRPr lang="en-US" sz="5500" b="1" dirty="0">
              <a:solidFill>
                <a:schemeClr val="bg1"/>
              </a:solidFill>
            </a:endParaRPr>
          </a:p>
        </p:txBody>
      </p:sp>
      <p:pic>
        <p:nvPicPr>
          <p:cNvPr id="3" name="Picture 2">
            <a:extLst>
              <a:ext uri="{FF2B5EF4-FFF2-40B4-BE49-F238E27FC236}">
                <a16:creationId xmlns:a16="http://schemas.microsoft.com/office/drawing/2014/main" id="{65EFB3FE-7463-4E34-89BD-64A000DA1B42}"/>
              </a:ext>
            </a:extLst>
          </p:cNvPr>
          <p:cNvPicPr>
            <a:picLocks noChangeAspect="1"/>
          </p:cNvPicPr>
          <p:nvPr/>
        </p:nvPicPr>
        <p:blipFill rotWithShape="1">
          <a:blip r:embed="rId4"/>
          <a:srcRect t="14724"/>
          <a:stretch/>
        </p:blipFill>
        <p:spPr>
          <a:xfrm>
            <a:off x="8263543" y="3213198"/>
            <a:ext cx="4172932" cy="3781326"/>
          </a:xfrm>
          <a:prstGeom prst="rect">
            <a:avLst/>
          </a:prstGeom>
        </p:spPr>
      </p:pic>
    </p:spTree>
    <p:extLst>
      <p:ext uri="{BB962C8B-B14F-4D97-AF65-F5344CB8AC3E}">
        <p14:creationId xmlns:p14="http://schemas.microsoft.com/office/powerpoint/2010/main" val="3383432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9" name="Title 2"/>
          <p:cNvSpPr txBox="1">
            <a:spLocks/>
          </p:cNvSpPr>
          <p:nvPr/>
        </p:nvSpPr>
        <p:spPr>
          <a:xfrm>
            <a:off x="384738" y="155607"/>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just"/>
            <a:endParaRPr lang="en-US" sz="4400" b="1" dirty="0"/>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r="76901"/>
          <a:stretch/>
        </p:blipFill>
        <p:spPr>
          <a:xfrm>
            <a:off x="128671" y="5986914"/>
            <a:ext cx="1032802" cy="934858"/>
          </a:xfrm>
          <a:prstGeom prst="rect">
            <a:avLst/>
          </a:prstGeom>
        </p:spPr>
      </p:pic>
      <p:sp>
        <p:nvSpPr>
          <p:cNvPr id="12" name="Title 1"/>
          <p:cNvSpPr>
            <a:spLocks noGrp="1"/>
          </p:cNvSpPr>
          <p:nvPr>
            <p:ph type="title"/>
          </p:nvPr>
        </p:nvSpPr>
        <p:spPr>
          <a:xfrm>
            <a:off x="128670" y="1228790"/>
            <a:ext cx="11200265" cy="1984408"/>
          </a:xfrm>
        </p:spPr>
        <p:txBody>
          <a:bodyPr>
            <a:normAutofit fontScale="90000"/>
          </a:bodyPr>
          <a:lstStyle/>
          <a:p>
            <a:pPr>
              <a:spcAft>
                <a:spcPts val="600"/>
              </a:spcAft>
            </a:pPr>
            <a:r>
              <a:rPr lang="en-US" sz="7000" b="1" dirty="0">
                <a:solidFill>
                  <a:schemeClr val="bg1"/>
                </a:solidFill>
              </a:rPr>
              <a:t>Transfer Learning Strategies in Deep Learning</a:t>
            </a:r>
            <a:endParaRPr lang="en-US" sz="5500" b="1" dirty="0">
              <a:solidFill>
                <a:schemeClr val="bg1"/>
              </a:solidFill>
            </a:endParaRPr>
          </a:p>
        </p:txBody>
      </p:sp>
      <p:pic>
        <p:nvPicPr>
          <p:cNvPr id="3" name="Picture 2">
            <a:extLst>
              <a:ext uri="{FF2B5EF4-FFF2-40B4-BE49-F238E27FC236}">
                <a16:creationId xmlns:a16="http://schemas.microsoft.com/office/drawing/2014/main" id="{65EFB3FE-7463-4E34-89BD-64A000DA1B42}"/>
              </a:ext>
            </a:extLst>
          </p:cNvPr>
          <p:cNvPicPr>
            <a:picLocks noChangeAspect="1"/>
          </p:cNvPicPr>
          <p:nvPr/>
        </p:nvPicPr>
        <p:blipFill rotWithShape="1">
          <a:blip r:embed="rId4"/>
          <a:srcRect t="14724"/>
          <a:stretch/>
        </p:blipFill>
        <p:spPr>
          <a:xfrm>
            <a:off x="8263543" y="3213198"/>
            <a:ext cx="4172932" cy="3781326"/>
          </a:xfrm>
          <a:prstGeom prst="rect">
            <a:avLst/>
          </a:prstGeom>
        </p:spPr>
      </p:pic>
    </p:spTree>
    <p:extLst>
      <p:ext uri="{BB962C8B-B14F-4D97-AF65-F5344CB8AC3E}">
        <p14:creationId xmlns:p14="http://schemas.microsoft.com/office/powerpoint/2010/main" val="1155844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a:xfrm>
            <a:off x="384738" y="155607"/>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just"/>
            <a:endParaRPr lang="en-US" sz="4400" b="1" dirty="0"/>
          </a:p>
        </p:txBody>
      </p:sp>
      <p:sp>
        <p:nvSpPr>
          <p:cNvPr id="5" name="Title 2"/>
          <p:cNvSpPr txBox="1">
            <a:spLocks/>
          </p:cNvSpPr>
          <p:nvPr/>
        </p:nvSpPr>
        <p:spPr>
          <a:xfrm>
            <a:off x="673035" y="332677"/>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just"/>
            <a:r>
              <a:rPr lang="en-US" sz="4400" b="1" dirty="0">
                <a:solidFill>
                  <a:schemeClr val="tx1">
                    <a:lumMod val="50000"/>
                  </a:schemeClr>
                </a:solidFill>
              </a:rPr>
              <a:t>Transfer Learning in Deep Learning</a:t>
            </a:r>
          </a:p>
        </p:txBody>
      </p:sp>
      <p:sp>
        <p:nvSpPr>
          <p:cNvPr id="8" name="Text Placeholder 22"/>
          <p:cNvSpPr txBox="1">
            <a:spLocks/>
          </p:cNvSpPr>
          <p:nvPr/>
        </p:nvSpPr>
        <p:spPr>
          <a:xfrm>
            <a:off x="831273" y="1318863"/>
            <a:ext cx="11346491" cy="5118939"/>
          </a:xfrm>
          <a:prstGeom prst="rect">
            <a:avLst/>
          </a:prstGeom>
        </p:spPr>
        <p:txBody>
          <a:bodyPr/>
          <a:lstStyle>
            <a:lvl1pPr marL="342900" indent="-342900" algn="l" defTabSz="931863" rtl="0" fontAlgn="base">
              <a:lnSpc>
                <a:spcPct val="90000"/>
              </a:lnSpc>
              <a:spcBef>
                <a:spcPct val="20000"/>
              </a:spcBef>
              <a:spcAft>
                <a:spcPct val="0"/>
              </a:spcAft>
              <a:buSzPct val="90000"/>
              <a:buFont typeface="Arial" charset="0"/>
              <a:buChar char="•"/>
              <a:defRPr sz="4000" kern="1200">
                <a:solidFill>
                  <a:schemeClr val="tx2"/>
                </a:solidFill>
                <a:latin typeface="+mj-lt"/>
                <a:ea typeface="ＭＳ Ｐゴシック" charset="0"/>
                <a:cs typeface="ＭＳ Ｐゴシック" charset="0"/>
              </a:defRPr>
            </a:lvl1pPr>
            <a:lvl2pPr marL="584200" indent="-241300" algn="l" defTabSz="931863" rtl="0" fontAlgn="base">
              <a:lnSpc>
                <a:spcPct val="90000"/>
              </a:lnSpc>
              <a:spcBef>
                <a:spcPct val="20000"/>
              </a:spcBef>
              <a:spcAft>
                <a:spcPct val="0"/>
              </a:spcAft>
              <a:buSzPct val="90000"/>
              <a:buFont typeface="Arial" charset="0"/>
              <a:buChar char="•"/>
              <a:defRPr sz="2400" kern="1200">
                <a:solidFill>
                  <a:schemeClr val="tx2"/>
                </a:solidFill>
                <a:latin typeface="+mn-lt"/>
                <a:ea typeface="ＭＳ Ｐゴシック" charset="0"/>
                <a:cs typeface="+mn-cs"/>
              </a:defRPr>
            </a:lvl2pPr>
            <a:lvl3pPr marL="800100" indent="-228600" algn="l" defTabSz="931863" rtl="0" fontAlgn="base">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3pPr>
            <a:lvl4pPr marL="10287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573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b="1" dirty="0">
                <a:solidFill>
                  <a:schemeClr val="tx1">
                    <a:lumMod val="50000"/>
                  </a:schemeClr>
                </a:solidFill>
              </a:rPr>
              <a:t>ConvNet as fixed feature extractor</a:t>
            </a:r>
          </a:p>
          <a:p>
            <a:pPr lvl="1" algn="just"/>
            <a:r>
              <a:rPr lang="en-US" sz="2500" dirty="0">
                <a:solidFill>
                  <a:schemeClr val="tx1">
                    <a:lumMod val="50000"/>
                  </a:schemeClr>
                </a:solidFill>
                <a:latin typeface="+mj-lt"/>
              </a:rPr>
              <a:t>Example: Use a car classifier to further classify the car brand</a:t>
            </a:r>
          </a:p>
          <a:p>
            <a:pPr lvl="1" algn="just"/>
            <a:r>
              <a:rPr lang="en-US" sz="2500" dirty="0">
                <a:solidFill>
                  <a:schemeClr val="tx1">
                    <a:lumMod val="50000"/>
                  </a:schemeClr>
                </a:solidFill>
                <a:latin typeface="+mj-lt"/>
              </a:rPr>
              <a:t>Very fast</a:t>
            </a:r>
          </a:p>
          <a:p>
            <a:pPr lvl="1" algn="just"/>
            <a:endParaRPr lang="en-US" sz="1200" dirty="0">
              <a:solidFill>
                <a:schemeClr val="tx1">
                  <a:lumMod val="50000"/>
                </a:schemeClr>
              </a:solidFill>
              <a:latin typeface="+mj-lt"/>
            </a:endParaRPr>
          </a:p>
          <a:p>
            <a:pPr marL="0" indent="0" algn="just">
              <a:buNone/>
            </a:pPr>
            <a:r>
              <a:rPr lang="en-US" sz="2800" b="1" dirty="0">
                <a:solidFill>
                  <a:schemeClr val="tx1">
                    <a:lumMod val="50000"/>
                  </a:schemeClr>
                </a:solidFill>
              </a:rPr>
              <a:t>Fine-tuning the ConvNet</a:t>
            </a:r>
          </a:p>
          <a:p>
            <a:pPr lvl="1" algn="just"/>
            <a:r>
              <a:rPr lang="en-US" sz="2500" dirty="0">
                <a:solidFill>
                  <a:schemeClr val="tx1">
                    <a:lumMod val="50000"/>
                  </a:schemeClr>
                </a:solidFill>
                <a:latin typeface="+mj-lt"/>
              </a:rPr>
              <a:t>Fine-tune weights of pre-trained CNN</a:t>
            </a:r>
          </a:p>
          <a:p>
            <a:pPr lvl="1" algn="just"/>
            <a:r>
              <a:rPr lang="en-US" sz="2500" dirty="0">
                <a:solidFill>
                  <a:schemeClr val="tx1">
                    <a:lumMod val="50000"/>
                  </a:schemeClr>
                </a:solidFill>
                <a:latin typeface="+mj-lt"/>
              </a:rPr>
              <a:t>Fine-tune all layers / Keep early layers fixed and fine-tune remaining layers</a:t>
            </a:r>
          </a:p>
          <a:p>
            <a:pPr lvl="1" algn="just"/>
            <a:r>
              <a:rPr lang="en-US" sz="2500" dirty="0">
                <a:solidFill>
                  <a:schemeClr val="tx1">
                    <a:lumMod val="50000"/>
                  </a:schemeClr>
                </a:solidFill>
                <a:latin typeface="+mj-lt"/>
              </a:rPr>
              <a:t>Slow</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5552" y="6153916"/>
            <a:ext cx="1428750" cy="483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369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 calcmode="lin" valueType="num">
                                      <p:cBhvr additive="base">
                                        <p:cTn id="37"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xEl>
                                              <p:pRg st="7" end="7"/>
                                            </p:txEl>
                                          </p:spTgt>
                                        </p:tgtEl>
                                        <p:attrNameLst>
                                          <p:attrName>style.visibility</p:attrName>
                                        </p:attrNameLst>
                                      </p:cBhvr>
                                      <p:to>
                                        <p:strVal val="visible"/>
                                      </p:to>
                                    </p:set>
                                    <p:anim calcmode="lin" valueType="num">
                                      <p:cBhvr additive="base">
                                        <p:cTn id="43"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Shape 236"/>
          <p:cNvSpPr/>
          <p:nvPr/>
        </p:nvSpPr>
        <p:spPr>
          <a:xfrm>
            <a:off x="1931674" y="1144921"/>
            <a:ext cx="1154361" cy="456414"/>
          </a:xfrm>
          <a:prstGeom prst="rect">
            <a:avLst/>
          </a:prstGeom>
          <a:ln w="12700">
            <a:miter lim="400000"/>
          </a:ln>
          <a:extLst>
            <a:ext uri="{C572A759-6A51-4108-AA02-DFA0A04FC94B}">
              <ma14:wrappingTextBoxFlag xmlns="" xmlns:ma14="http://schemas.microsoft.com/office/mac/drawingml/2011/main" val="1"/>
            </a:ext>
          </a:extLst>
        </p:spPr>
        <p:txBody>
          <a:bodyPr wrap="none" lIns="23911" tIns="23911" rIns="23911" bIns="23911" anchor="ctr">
            <a:spAutoFit/>
          </a:bodyPr>
          <a:lstStyle/>
          <a:p>
            <a:pPr lvl="0">
              <a:defRPr sz="1800"/>
            </a:pPr>
            <a:r>
              <a:rPr sz="2652" dirty="0">
                <a:solidFill>
                  <a:schemeClr val="tx1">
                    <a:lumMod val="50000"/>
                  </a:schemeClr>
                </a:solidFill>
              </a:rPr>
              <a:t>gener</a:t>
            </a:r>
            <a:r>
              <a:rPr lang="en-US" sz="2652" dirty="0">
                <a:solidFill>
                  <a:schemeClr val="tx1">
                    <a:lumMod val="50000"/>
                  </a:schemeClr>
                </a:solidFill>
              </a:rPr>
              <a:t>ic</a:t>
            </a:r>
            <a:endParaRPr sz="2652" dirty="0">
              <a:solidFill>
                <a:schemeClr val="tx1">
                  <a:lumMod val="50000"/>
                </a:schemeClr>
              </a:solidFill>
            </a:endParaRPr>
          </a:p>
        </p:txBody>
      </p:sp>
      <p:sp>
        <p:nvSpPr>
          <p:cNvPr id="237" name="Shape 237"/>
          <p:cNvSpPr/>
          <p:nvPr/>
        </p:nvSpPr>
        <p:spPr>
          <a:xfrm>
            <a:off x="1843073" y="5452596"/>
            <a:ext cx="1176380" cy="464538"/>
          </a:xfrm>
          <a:prstGeom prst="rect">
            <a:avLst/>
          </a:prstGeom>
          <a:ln w="12700">
            <a:miter lim="400000"/>
          </a:ln>
          <a:extLst>
            <a:ext uri="{C572A759-6A51-4108-AA02-DFA0A04FC94B}">
              <ma14:wrappingTextBoxFlag xmlns="" xmlns:ma14="http://schemas.microsoft.com/office/mac/drawingml/2011/main" val="1"/>
            </a:ext>
          </a:extLst>
        </p:spPr>
        <p:txBody>
          <a:bodyPr wrap="none" lIns="23911" tIns="23911" rIns="23911" bIns="23911" anchor="ctr">
            <a:spAutoFit/>
          </a:bodyPr>
          <a:lstStyle/>
          <a:p>
            <a:pPr lvl="0">
              <a:defRPr sz="1800"/>
            </a:pPr>
            <a:r>
              <a:rPr sz="2652" dirty="0">
                <a:solidFill>
                  <a:schemeClr val="tx1">
                    <a:lumMod val="50000"/>
                  </a:schemeClr>
                </a:solidFill>
              </a:rPr>
              <a:t>specific</a:t>
            </a:r>
          </a:p>
        </p:txBody>
      </p:sp>
      <p:sp>
        <p:nvSpPr>
          <p:cNvPr id="238" name="Shape 238"/>
          <p:cNvSpPr/>
          <p:nvPr/>
        </p:nvSpPr>
        <p:spPr>
          <a:xfrm flipH="1">
            <a:off x="3131764" y="1272324"/>
            <a:ext cx="7508" cy="4997898"/>
          </a:xfrm>
          <a:prstGeom prst="line">
            <a:avLst/>
          </a:prstGeom>
          <a:ln w="38100">
            <a:solidFill/>
            <a:miter lim="400000"/>
          </a:ln>
        </p:spPr>
        <p:txBody>
          <a:bodyPr lIns="0" tIns="0" rIns="0" bIns="0"/>
          <a:lstStyle/>
          <a:p>
            <a:pPr defTabSz="215197">
              <a:defRPr sz="1200">
                <a:latin typeface="Helvetica"/>
                <a:ea typeface="Helvetica"/>
                <a:cs typeface="Helvetica"/>
                <a:sym typeface="Helvetica"/>
              </a:defRPr>
            </a:pPr>
            <a:endParaRPr sz="1224" dirty="0"/>
          </a:p>
        </p:txBody>
      </p:sp>
      <p:sp>
        <p:nvSpPr>
          <p:cNvPr id="239" name="Shape 239"/>
          <p:cNvSpPr/>
          <p:nvPr/>
        </p:nvSpPr>
        <p:spPr>
          <a:xfrm flipH="1">
            <a:off x="3133146" y="6260318"/>
            <a:ext cx="6939392" cy="2"/>
          </a:xfrm>
          <a:prstGeom prst="line">
            <a:avLst/>
          </a:prstGeom>
          <a:ln w="38100">
            <a:solidFill/>
            <a:miter lim="400000"/>
          </a:ln>
        </p:spPr>
        <p:txBody>
          <a:bodyPr lIns="0" tIns="0" rIns="0" bIns="0"/>
          <a:lstStyle/>
          <a:p>
            <a:pPr defTabSz="215197">
              <a:defRPr sz="1200">
                <a:latin typeface="Helvetica"/>
                <a:ea typeface="Helvetica"/>
                <a:cs typeface="Helvetica"/>
                <a:sym typeface="Helvetica"/>
              </a:defRPr>
            </a:pPr>
            <a:endParaRPr sz="1224" dirty="0"/>
          </a:p>
        </p:txBody>
      </p:sp>
      <p:sp>
        <p:nvSpPr>
          <p:cNvPr id="240" name="Shape 240"/>
          <p:cNvSpPr/>
          <p:nvPr/>
        </p:nvSpPr>
        <p:spPr>
          <a:xfrm>
            <a:off x="8691802" y="4070835"/>
            <a:ext cx="1116706" cy="4"/>
          </a:xfrm>
          <a:prstGeom prst="line">
            <a:avLst/>
          </a:prstGeom>
          <a:solidFill>
            <a:srgbClr val="FFFFFF"/>
          </a:solidFill>
          <a:ln w="25400">
            <a:solidFill>
              <a:srgbClr val="D6D6D6"/>
            </a:solidFill>
            <a:miter lim="400000"/>
          </a:ln>
        </p:spPr>
        <p:txBody>
          <a:bodyPr lIns="0" tIns="0" rIns="0" bIns="0" anchor="ctr"/>
          <a:lstStyle/>
          <a:p>
            <a:pPr defTabSz="215197">
              <a:defRPr sz="1200">
                <a:latin typeface="Helvetica"/>
                <a:ea typeface="Helvetica"/>
                <a:cs typeface="Helvetica"/>
                <a:sym typeface="Helvetica"/>
              </a:defRPr>
            </a:pPr>
            <a:endParaRPr sz="1224" dirty="0"/>
          </a:p>
        </p:txBody>
      </p:sp>
      <p:sp>
        <p:nvSpPr>
          <p:cNvPr id="241" name="Shape 241"/>
          <p:cNvSpPr/>
          <p:nvPr/>
        </p:nvSpPr>
        <p:spPr>
          <a:xfrm>
            <a:off x="7704145" y="3182824"/>
            <a:ext cx="1043572" cy="1778114"/>
          </a:xfrm>
          <a:custGeom>
            <a:avLst/>
            <a:gdLst/>
            <a:ahLst/>
            <a:cxnLst>
              <a:cxn ang="0">
                <a:pos x="wd2" y="hd2"/>
              </a:cxn>
              <a:cxn ang="5400000">
                <a:pos x="wd2" y="hd2"/>
              </a:cxn>
              <a:cxn ang="10800000">
                <a:pos x="wd2" y="hd2"/>
              </a:cxn>
              <a:cxn ang="16200000">
                <a:pos x="wd2" y="hd2"/>
              </a:cxn>
            </a:cxnLst>
            <a:rect l="0" t="0" r="r" b="b"/>
            <a:pathLst>
              <a:path w="21600" h="21600" extrusionOk="0">
                <a:moveTo>
                  <a:pt x="5689" y="8214"/>
                </a:moveTo>
                <a:lnTo>
                  <a:pt x="5654" y="21600"/>
                </a:lnTo>
                <a:lnTo>
                  <a:pt x="0" y="13463"/>
                </a:lnTo>
                <a:lnTo>
                  <a:pt x="0" y="25"/>
                </a:lnTo>
                <a:lnTo>
                  <a:pt x="5654" y="8174"/>
                </a:lnTo>
                <a:lnTo>
                  <a:pt x="0" y="0"/>
                </a:lnTo>
                <a:lnTo>
                  <a:pt x="15878" y="2"/>
                </a:lnTo>
                <a:lnTo>
                  <a:pt x="21600" y="8187"/>
                </a:lnTo>
                <a:lnTo>
                  <a:pt x="5654" y="8174"/>
                </a:lnTo>
                <a:lnTo>
                  <a:pt x="21595" y="8179"/>
                </a:lnTo>
                <a:lnTo>
                  <a:pt x="21503" y="21575"/>
                </a:lnTo>
                <a:lnTo>
                  <a:pt x="5654" y="21600"/>
                </a:lnTo>
                <a:lnTo>
                  <a:pt x="5689" y="8214"/>
                </a:lnTo>
                <a:close/>
              </a:path>
            </a:pathLst>
          </a:custGeom>
          <a:solidFill>
            <a:srgbClr val="FFFFFF"/>
          </a:solidFill>
          <a:ln w="25400">
            <a:solidFill>
              <a:srgbClr val="D6D6D6"/>
            </a:solidFill>
            <a:miter lim="400000"/>
          </a:ln>
        </p:spPr>
        <p:txBody>
          <a:bodyPr lIns="0" tIns="0" rIns="0" bIns="0" anchor="ctr"/>
          <a:lstStyle/>
          <a:p>
            <a:pPr lvl="0">
              <a:defRPr>
                <a:latin typeface="Gill Sans"/>
                <a:ea typeface="Gill Sans"/>
                <a:cs typeface="Gill Sans"/>
                <a:sym typeface="Gill Sans"/>
              </a:defRPr>
            </a:pPr>
            <a:endParaRPr sz="1836" dirty="0"/>
          </a:p>
        </p:txBody>
      </p:sp>
      <p:sp>
        <p:nvSpPr>
          <p:cNvPr id="242" name="Shape 242"/>
          <p:cNvSpPr/>
          <p:nvPr/>
        </p:nvSpPr>
        <p:spPr>
          <a:xfrm flipV="1">
            <a:off x="7634880" y="4069459"/>
            <a:ext cx="213477" cy="2"/>
          </a:xfrm>
          <a:prstGeom prst="line">
            <a:avLst/>
          </a:prstGeom>
          <a:solidFill>
            <a:srgbClr val="FFFFFF"/>
          </a:solidFill>
          <a:ln w="25400">
            <a:solidFill>
              <a:srgbClr val="D6D6D6"/>
            </a:solidFill>
            <a:miter lim="400000"/>
          </a:ln>
        </p:spPr>
        <p:txBody>
          <a:bodyPr lIns="0" tIns="0" rIns="0" bIns="0" anchor="ctr"/>
          <a:lstStyle/>
          <a:p>
            <a:pPr defTabSz="215197">
              <a:defRPr sz="1200">
                <a:latin typeface="Helvetica"/>
                <a:ea typeface="Helvetica"/>
                <a:cs typeface="Helvetica"/>
                <a:sym typeface="Helvetica"/>
              </a:defRPr>
            </a:pPr>
            <a:endParaRPr sz="1224" dirty="0"/>
          </a:p>
        </p:txBody>
      </p:sp>
      <p:sp>
        <p:nvSpPr>
          <p:cNvPr id="243" name="Shape 243"/>
          <p:cNvSpPr/>
          <p:nvPr/>
        </p:nvSpPr>
        <p:spPr>
          <a:xfrm>
            <a:off x="6701007" y="3182824"/>
            <a:ext cx="1043572" cy="1778114"/>
          </a:xfrm>
          <a:custGeom>
            <a:avLst/>
            <a:gdLst/>
            <a:ahLst/>
            <a:cxnLst>
              <a:cxn ang="0">
                <a:pos x="wd2" y="hd2"/>
              </a:cxn>
              <a:cxn ang="5400000">
                <a:pos x="wd2" y="hd2"/>
              </a:cxn>
              <a:cxn ang="10800000">
                <a:pos x="wd2" y="hd2"/>
              </a:cxn>
              <a:cxn ang="16200000">
                <a:pos x="wd2" y="hd2"/>
              </a:cxn>
            </a:cxnLst>
            <a:rect l="0" t="0" r="r" b="b"/>
            <a:pathLst>
              <a:path w="21600" h="21600" extrusionOk="0">
                <a:moveTo>
                  <a:pt x="5689" y="8214"/>
                </a:moveTo>
                <a:lnTo>
                  <a:pt x="5654" y="21600"/>
                </a:lnTo>
                <a:lnTo>
                  <a:pt x="0" y="13463"/>
                </a:lnTo>
                <a:lnTo>
                  <a:pt x="0" y="25"/>
                </a:lnTo>
                <a:lnTo>
                  <a:pt x="5654" y="8174"/>
                </a:lnTo>
                <a:lnTo>
                  <a:pt x="0" y="0"/>
                </a:lnTo>
                <a:lnTo>
                  <a:pt x="15878" y="2"/>
                </a:lnTo>
                <a:lnTo>
                  <a:pt x="21600" y="8187"/>
                </a:lnTo>
                <a:lnTo>
                  <a:pt x="5654" y="8174"/>
                </a:lnTo>
                <a:lnTo>
                  <a:pt x="21595" y="8179"/>
                </a:lnTo>
                <a:lnTo>
                  <a:pt x="21503" y="21575"/>
                </a:lnTo>
                <a:lnTo>
                  <a:pt x="5654" y="21600"/>
                </a:lnTo>
                <a:lnTo>
                  <a:pt x="5689" y="8214"/>
                </a:lnTo>
                <a:close/>
              </a:path>
            </a:pathLst>
          </a:custGeom>
          <a:solidFill>
            <a:srgbClr val="FFFFFF"/>
          </a:solidFill>
          <a:ln w="25400">
            <a:solidFill>
              <a:srgbClr val="D6D6D6"/>
            </a:solidFill>
            <a:miter lim="400000"/>
          </a:ln>
        </p:spPr>
        <p:txBody>
          <a:bodyPr lIns="0" tIns="0" rIns="0" bIns="0" anchor="ctr"/>
          <a:lstStyle/>
          <a:p>
            <a:pPr lvl="0">
              <a:defRPr>
                <a:latin typeface="Gill Sans"/>
                <a:ea typeface="Gill Sans"/>
                <a:cs typeface="Gill Sans"/>
                <a:sym typeface="Gill Sans"/>
              </a:defRPr>
            </a:pPr>
            <a:endParaRPr sz="1836" dirty="0"/>
          </a:p>
        </p:txBody>
      </p:sp>
      <p:sp>
        <p:nvSpPr>
          <p:cNvPr id="244" name="Shape 244"/>
          <p:cNvSpPr/>
          <p:nvPr/>
        </p:nvSpPr>
        <p:spPr>
          <a:xfrm>
            <a:off x="8930201" y="2024397"/>
            <a:ext cx="148614" cy="4090136"/>
          </a:xfrm>
          <a:prstGeom prst="rect">
            <a:avLst/>
          </a:prstGeom>
          <a:solidFill>
            <a:srgbClr val="FFFFFF"/>
          </a:solidFill>
          <a:ln w="25400">
            <a:solidFill>
              <a:srgbClr val="D6D6D6"/>
            </a:solidFill>
            <a:miter lim="400000"/>
          </a:ln>
        </p:spPr>
        <p:txBody>
          <a:bodyPr lIns="0" tIns="0" rIns="0" bIns="0" anchor="ctr"/>
          <a:lstStyle/>
          <a:p>
            <a:pPr lvl="0">
              <a:defRPr sz="5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303" dirty="0"/>
          </a:p>
        </p:txBody>
      </p:sp>
      <p:sp>
        <p:nvSpPr>
          <p:cNvPr id="245" name="Shape 245"/>
          <p:cNvSpPr/>
          <p:nvPr/>
        </p:nvSpPr>
        <p:spPr>
          <a:xfrm>
            <a:off x="9324036" y="2024397"/>
            <a:ext cx="148614" cy="4090136"/>
          </a:xfrm>
          <a:prstGeom prst="rect">
            <a:avLst/>
          </a:prstGeom>
          <a:solidFill>
            <a:srgbClr val="FFFFFF"/>
          </a:solidFill>
          <a:ln w="25400">
            <a:solidFill>
              <a:srgbClr val="D6D6D6"/>
            </a:solidFill>
            <a:miter lim="400000"/>
          </a:ln>
        </p:spPr>
        <p:txBody>
          <a:bodyPr lIns="0" tIns="0" rIns="0" bIns="0" anchor="ctr"/>
          <a:lstStyle/>
          <a:p>
            <a:pPr lvl="0">
              <a:defRPr sz="5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303" dirty="0"/>
          </a:p>
        </p:txBody>
      </p:sp>
      <p:sp>
        <p:nvSpPr>
          <p:cNvPr id="246" name="Shape 246"/>
          <p:cNvSpPr/>
          <p:nvPr/>
        </p:nvSpPr>
        <p:spPr>
          <a:xfrm>
            <a:off x="9717858" y="2688264"/>
            <a:ext cx="148614" cy="2762398"/>
          </a:xfrm>
          <a:prstGeom prst="rect">
            <a:avLst/>
          </a:prstGeom>
          <a:solidFill>
            <a:srgbClr val="FFFFFF"/>
          </a:solidFill>
          <a:ln w="25400">
            <a:solidFill>
              <a:srgbClr val="D6D6D6"/>
            </a:solidFill>
            <a:miter lim="400000"/>
          </a:ln>
        </p:spPr>
        <p:txBody>
          <a:bodyPr lIns="0" tIns="0" rIns="0" bIns="0" anchor="ctr"/>
          <a:lstStyle/>
          <a:p>
            <a:pPr lvl="0">
              <a:defRPr sz="5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303" dirty="0"/>
          </a:p>
        </p:txBody>
      </p:sp>
      <p:sp>
        <p:nvSpPr>
          <p:cNvPr id="247" name="Shape 247"/>
          <p:cNvSpPr/>
          <p:nvPr/>
        </p:nvSpPr>
        <p:spPr>
          <a:xfrm flipV="1">
            <a:off x="6635662" y="4069461"/>
            <a:ext cx="213477" cy="2"/>
          </a:xfrm>
          <a:prstGeom prst="line">
            <a:avLst/>
          </a:prstGeom>
          <a:solidFill>
            <a:srgbClr val="FFFFFF"/>
          </a:solidFill>
          <a:ln w="25400">
            <a:solidFill>
              <a:srgbClr val="D6D6D6"/>
            </a:solidFill>
            <a:miter lim="400000"/>
          </a:ln>
        </p:spPr>
        <p:txBody>
          <a:bodyPr lIns="0" tIns="0" rIns="0" bIns="0" anchor="ctr"/>
          <a:lstStyle/>
          <a:p>
            <a:pPr defTabSz="215197">
              <a:defRPr sz="1200">
                <a:latin typeface="Helvetica"/>
                <a:ea typeface="Helvetica"/>
                <a:cs typeface="Helvetica"/>
                <a:sym typeface="Helvetica"/>
              </a:defRPr>
            </a:pPr>
            <a:endParaRPr sz="1224" dirty="0"/>
          </a:p>
        </p:txBody>
      </p:sp>
      <p:sp>
        <p:nvSpPr>
          <p:cNvPr id="248" name="Shape 248"/>
          <p:cNvSpPr/>
          <p:nvPr/>
        </p:nvSpPr>
        <p:spPr>
          <a:xfrm>
            <a:off x="5691855" y="3180080"/>
            <a:ext cx="1043572" cy="1778114"/>
          </a:xfrm>
          <a:custGeom>
            <a:avLst/>
            <a:gdLst/>
            <a:ahLst/>
            <a:cxnLst>
              <a:cxn ang="0">
                <a:pos x="wd2" y="hd2"/>
              </a:cxn>
              <a:cxn ang="5400000">
                <a:pos x="wd2" y="hd2"/>
              </a:cxn>
              <a:cxn ang="10800000">
                <a:pos x="wd2" y="hd2"/>
              </a:cxn>
              <a:cxn ang="16200000">
                <a:pos x="wd2" y="hd2"/>
              </a:cxn>
            </a:cxnLst>
            <a:rect l="0" t="0" r="r" b="b"/>
            <a:pathLst>
              <a:path w="21600" h="21600" extrusionOk="0">
                <a:moveTo>
                  <a:pt x="5689" y="8214"/>
                </a:moveTo>
                <a:lnTo>
                  <a:pt x="5654" y="21600"/>
                </a:lnTo>
                <a:lnTo>
                  <a:pt x="0" y="13463"/>
                </a:lnTo>
                <a:lnTo>
                  <a:pt x="0" y="25"/>
                </a:lnTo>
                <a:lnTo>
                  <a:pt x="5654" y="8174"/>
                </a:lnTo>
                <a:lnTo>
                  <a:pt x="0" y="0"/>
                </a:lnTo>
                <a:lnTo>
                  <a:pt x="15878" y="2"/>
                </a:lnTo>
                <a:lnTo>
                  <a:pt x="21600" y="8187"/>
                </a:lnTo>
                <a:lnTo>
                  <a:pt x="5654" y="8174"/>
                </a:lnTo>
                <a:lnTo>
                  <a:pt x="21595" y="8179"/>
                </a:lnTo>
                <a:lnTo>
                  <a:pt x="21503" y="21575"/>
                </a:lnTo>
                <a:lnTo>
                  <a:pt x="5654" y="21600"/>
                </a:lnTo>
                <a:lnTo>
                  <a:pt x="5689" y="8214"/>
                </a:lnTo>
                <a:close/>
              </a:path>
            </a:pathLst>
          </a:custGeom>
          <a:solidFill>
            <a:srgbClr val="FFFFFF"/>
          </a:solidFill>
          <a:ln w="25400">
            <a:solidFill>
              <a:srgbClr val="D6D6D6"/>
            </a:solidFill>
            <a:miter lim="400000"/>
          </a:ln>
        </p:spPr>
        <p:txBody>
          <a:bodyPr lIns="0" tIns="0" rIns="0" bIns="0" anchor="ctr"/>
          <a:lstStyle/>
          <a:p>
            <a:pPr lvl="0">
              <a:defRPr>
                <a:latin typeface="Gill Sans"/>
                <a:ea typeface="Gill Sans"/>
                <a:cs typeface="Gill Sans"/>
                <a:sym typeface="Gill Sans"/>
              </a:defRPr>
            </a:pPr>
            <a:endParaRPr sz="1836" dirty="0"/>
          </a:p>
        </p:txBody>
      </p:sp>
      <p:sp>
        <p:nvSpPr>
          <p:cNvPr id="249" name="Shape 249"/>
          <p:cNvSpPr/>
          <p:nvPr/>
        </p:nvSpPr>
        <p:spPr>
          <a:xfrm flipV="1">
            <a:off x="5636445" y="4069461"/>
            <a:ext cx="213477" cy="2"/>
          </a:xfrm>
          <a:prstGeom prst="line">
            <a:avLst/>
          </a:prstGeom>
          <a:solidFill>
            <a:srgbClr val="FFFFFF"/>
          </a:solidFill>
          <a:ln w="25400">
            <a:solidFill>
              <a:srgbClr val="D6D6D6"/>
            </a:solidFill>
            <a:miter lim="400000"/>
          </a:ln>
        </p:spPr>
        <p:txBody>
          <a:bodyPr lIns="0" tIns="0" rIns="0" bIns="0" anchor="ctr"/>
          <a:lstStyle/>
          <a:p>
            <a:pPr defTabSz="215197">
              <a:defRPr sz="1200">
                <a:latin typeface="Helvetica"/>
                <a:ea typeface="Helvetica"/>
                <a:cs typeface="Helvetica"/>
                <a:sym typeface="Helvetica"/>
              </a:defRPr>
            </a:pPr>
            <a:endParaRPr sz="1224" dirty="0"/>
          </a:p>
        </p:txBody>
      </p:sp>
      <p:sp>
        <p:nvSpPr>
          <p:cNvPr id="250" name="Shape 250"/>
          <p:cNvSpPr/>
          <p:nvPr/>
        </p:nvSpPr>
        <p:spPr>
          <a:xfrm>
            <a:off x="4596273" y="2904491"/>
            <a:ext cx="1125615" cy="2336761"/>
          </a:xfrm>
          <a:custGeom>
            <a:avLst/>
            <a:gdLst/>
            <a:ahLst/>
            <a:cxnLst>
              <a:cxn ang="0">
                <a:pos x="wd2" y="hd2"/>
              </a:cxn>
              <a:cxn ang="5400000">
                <a:pos x="wd2" y="hd2"/>
              </a:cxn>
              <a:cxn ang="10800000">
                <a:pos x="wd2" y="hd2"/>
              </a:cxn>
              <a:cxn ang="16200000">
                <a:pos x="wd2" y="hd2"/>
              </a:cxn>
            </a:cxnLst>
            <a:rect l="0" t="0" r="r" b="b"/>
            <a:pathLst>
              <a:path w="21600" h="21600" extrusionOk="0">
                <a:moveTo>
                  <a:pt x="6880" y="8174"/>
                </a:moveTo>
                <a:lnTo>
                  <a:pt x="6880" y="21600"/>
                </a:lnTo>
                <a:lnTo>
                  <a:pt x="0" y="13463"/>
                </a:lnTo>
                <a:lnTo>
                  <a:pt x="0" y="25"/>
                </a:lnTo>
                <a:lnTo>
                  <a:pt x="6880" y="8174"/>
                </a:lnTo>
                <a:lnTo>
                  <a:pt x="0" y="0"/>
                </a:lnTo>
                <a:lnTo>
                  <a:pt x="14716" y="24"/>
                </a:lnTo>
                <a:lnTo>
                  <a:pt x="21600" y="8174"/>
                </a:lnTo>
                <a:lnTo>
                  <a:pt x="6880" y="8174"/>
                </a:lnTo>
                <a:lnTo>
                  <a:pt x="21567" y="8174"/>
                </a:lnTo>
                <a:lnTo>
                  <a:pt x="21567" y="21600"/>
                </a:lnTo>
                <a:lnTo>
                  <a:pt x="6880" y="21600"/>
                </a:lnTo>
                <a:lnTo>
                  <a:pt x="6880" y="8174"/>
                </a:lnTo>
                <a:close/>
              </a:path>
            </a:pathLst>
          </a:custGeom>
          <a:solidFill>
            <a:srgbClr val="FFFFFF"/>
          </a:solidFill>
          <a:ln w="25400">
            <a:solidFill>
              <a:srgbClr val="D6D6D6"/>
            </a:solidFill>
            <a:miter lim="400000"/>
          </a:ln>
        </p:spPr>
        <p:txBody>
          <a:bodyPr lIns="0" tIns="0" rIns="0" bIns="0" anchor="ctr"/>
          <a:lstStyle/>
          <a:p>
            <a:pPr lvl="0">
              <a:defRPr>
                <a:latin typeface="Gill Sans"/>
                <a:ea typeface="Gill Sans"/>
                <a:cs typeface="Gill Sans"/>
                <a:sym typeface="Gill Sans"/>
              </a:defRPr>
            </a:pPr>
            <a:endParaRPr sz="1836" dirty="0"/>
          </a:p>
        </p:txBody>
      </p:sp>
      <p:sp>
        <p:nvSpPr>
          <p:cNvPr id="251" name="Shape 251"/>
          <p:cNvSpPr/>
          <p:nvPr/>
        </p:nvSpPr>
        <p:spPr>
          <a:xfrm flipV="1">
            <a:off x="4581714" y="4069461"/>
            <a:ext cx="213477" cy="2"/>
          </a:xfrm>
          <a:prstGeom prst="line">
            <a:avLst/>
          </a:prstGeom>
          <a:solidFill>
            <a:srgbClr val="FFFFFF"/>
          </a:solidFill>
          <a:ln w="25400">
            <a:solidFill>
              <a:srgbClr val="D6D6D6"/>
            </a:solidFill>
            <a:miter lim="400000"/>
          </a:ln>
        </p:spPr>
        <p:txBody>
          <a:bodyPr lIns="0" tIns="0" rIns="0" bIns="0" anchor="ctr"/>
          <a:lstStyle/>
          <a:p>
            <a:pPr defTabSz="215197">
              <a:defRPr sz="1200">
                <a:latin typeface="Helvetica"/>
                <a:ea typeface="Helvetica"/>
                <a:cs typeface="Helvetica"/>
                <a:sym typeface="Helvetica"/>
              </a:defRPr>
            </a:pPr>
            <a:endParaRPr sz="1224" dirty="0"/>
          </a:p>
        </p:txBody>
      </p:sp>
      <p:sp>
        <p:nvSpPr>
          <p:cNvPr id="252" name="Shape 252"/>
          <p:cNvSpPr/>
          <p:nvPr/>
        </p:nvSpPr>
        <p:spPr>
          <a:xfrm>
            <a:off x="3811985" y="2507635"/>
            <a:ext cx="906802" cy="3125702"/>
          </a:xfrm>
          <a:custGeom>
            <a:avLst/>
            <a:gdLst/>
            <a:ahLst/>
            <a:cxnLst>
              <a:cxn ang="0">
                <a:pos x="wd2" y="hd2"/>
              </a:cxn>
              <a:cxn ang="5400000">
                <a:pos x="wd2" y="hd2"/>
              </a:cxn>
              <a:cxn ang="10800000">
                <a:pos x="wd2" y="hd2"/>
              </a:cxn>
              <a:cxn ang="16200000">
                <a:pos x="wd2" y="hd2"/>
              </a:cxn>
            </a:cxnLst>
            <a:rect l="0" t="0" r="r" b="b"/>
            <a:pathLst>
              <a:path w="21600" h="21600" extrusionOk="0">
                <a:moveTo>
                  <a:pt x="11292" y="8176"/>
                </a:moveTo>
                <a:lnTo>
                  <a:pt x="11390" y="21600"/>
                </a:lnTo>
                <a:lnTo>
                  <a:pt x="0" y="13424"/>
                </a:lnTo>
                <a:lnTo>
                  <a:pt x="0" y="25"/>
                </a:lnTo>
                <a:lnTo>
                  <a:pt x="11292" y="8176"/>
                </a:lnTo>
                <a:lnTo>
                  <a:pt x="0" y="0"/>
                </a:lnTo>
                <a:lnTo>
                  <a:pt x="10262" y="1"/>
                </a:lnTo>
                <a:lnTo>
                  <a:pt x="21558" y="8176"/>
                </a:lnTo>
                <a:lnTo>
                  <a:pt x="11292" y="8176"/>
                </a:lnTo>
                <a:lnTo>
                  <a:pt x="21600" y="8176"/>
                </a:lnTo>
                <a:lnTo>
                  <a:pt x="21558" y="21600"/>
                </a:lnTo>
                <a:lnTo>
                  <a:pt x="11390" y="21600"/>
                </a:lnTo>
                <a:lnTo>
                  <a:pt x="11292" y="8176"/>
                </a:lnTo>
                <a:close/>
              </a:path>
            </a:pathLst>
          </a:custGeom>
          <a:solidFill>
            <a:srgbClr val="FFFFFF"/>
          </a:solidFill>
          <a:ln w="25400">
            <a:solidFill>
              <a:srgbClr val="D6D6D6"/>
            </a:solidFill>
            <a:miter lim="400000"/>
          </a:ln>
        </p:spPr>
        <p:txBody>
          <a:bodyPr lIns="0" tIns="0" rIns="0" bIns="0" anchor="ctr"/>
          <a:lstStyle/>
          <a:p>
            <a:pPr lvl="0">
              <a:defRPr>
                <a:latin typeface="Gill Sans"/>
                <a:ea typeface="Gill Sans"/>
                <a:cs typeface="Gill Sans"/>
                <a:sym typeface="Gill Sans"/>
              </a:defRPr>
            </a:pPr>
            <a:endParaRPr sz="1836" dirty="0"/>
          </a:p>
        </p:txBody>
      </p:sp>
      <p:sp>
        <p:nvSpPr>
          <p:cNvPr id="253" name="Shape 253"/>
          <p:cNvSpPr/>
          <p:nvPr/>
        </p:nvSpPr>
        <p:spPr>
          <a:xfrm flipV="1">
            <a:off x="3915569" y="4069461"/>
            <a:ext cx="213477" cy="2"/>
          </a:xfrm>
          <a:prstGeom prst="line">
            <a:avLst/>
          </a:prstGeom>
          <a:solidFill>
            <a:srgbClr val="FFFFFF"/>
          </a:solidFill>
          <a:ln w="25400">
            <a:solidFill>
              <a:srgbClr val="D6D6D6"/>
            </a:solidFill>
            <a:miter lim="400000"/>
          </a:ln>
        </p:spPr>
        <p:txBody>
          <a:bodyPr lIns="0" tIns="0" rIns="0" bIns="0" anchor="ctr"/>
          <a:lstStyle/>
          <a:p>
            <a:pPr defTabSz="215197">
              <a:defRPr sz="1200">
                <a:latin typeface="Helvetica"/>
                <a:ea typeface="Helvetica"/>
                <a:cs typeface="Helvetica"/>
                <a:sym typeface="Helvetica"/>
              </a:defRPr>
            </a:pPr>
            <a:endParaRPr sz="1224" dirty="0"/>
          </a:p>
        </p:txBody>
      </p:sp>
      <p:sp>
        <p:nvSpPr>
          <p:cNvPr id="254" name="Shape 254"/>
          <p:cNvSpPr/>
          <p:nvPr/>
        </p:nvSpPr>
        <p:spPr>
          <a:xfrm>
            <a:off x="3238321" y="2051129"/>
            <a:ext cx="767354" cy="4036662"/>
          </a:xfrm>
          <a:custGeom>
            <a:avLst/>
            <a:gdLst/>
            <a:ahLst/>
            <a:cxnLst>
              <a:cxn ang="0">
                <a:pos x="wd2" y="hd2"/>
              </a:cxn>
              <a:cxn ang="5400000">
                <a:pos x="wd2" y="hd2"/>
              </a:cxn>
              <a:cxn ang="10800000">
                <a:pos x="wd2" y="hd2"/>
              </a:cxn>
              <a:cxn ang="16200000">
                <a:pos x="wd2" y="hd2"/>
              </a:cxn>
            </a:cxnLst>
            <a:rect l="0" t="0" r="r" b="b"/>
            <a:pathLst>
              <a:path w="21600" h="21600" extrusionOk="0">
                <a:moveTo>
                  <a:pt x="17361" y="8201"/>
                </a:moveTo>
                <a:lnTo>
                  <a:pt x="17361" y="21600"/>
                </a:lnTo>
                <a:lnTo>
                  <a:pt x="0" y="13424"/>
                </a:lnTo>
                <a:lnTo>
                  <a:pt x="0" y="25"/>
                </a:lnTo>
                <a:lnTo>
                  <a:pt x="17361" y="8201"/>
                </a:lnTo>
                <a:lnTo>
                  <a:pt x="0" y="0"/>
                </a:lnTo>
                <a:lnTo>
                  <a:pt x="4174" y="0"/>
                </a:lnTo>
                <a:lnTo>
                  <a:pt x="21600" y="8201"/>
                </a:lnTo>
                <a:lnTo>
                  <a:pt x="17361" y="8201"/>
                </a:lnTo>
                <a:lnTo>
                  <a:pt x="21544" y="8201"/>
                </a:lnTo>
                <a:lnTo>
                  <a:pt x="21544" y="21600"/>
                </a:lnTo>
                <a:lnTo>
                  <a:pt x="17361" y="21600"/>
                </a:lnTo>
                <a:lnTo>
                  <a:pt x="17361" y="8201"/>
                </a:lnTo>
                <a:close/>
              </a:path>
            </a:pathLst>
          </a:custGeom>
          <a:solidFill>
            <a:srgbClr val="FFFFFF"/>
          </a:solidFill>
          <a:ln w="25400">
            <a:solidFill>
              <a:srgbClr val="D6D6D6"/>
            </a:solidFill>
            <a:miter lim="400000"/>
          </a:ln>
        </p:spPr>
        <p:txBody>
          <a:bodyPr lIns="0" tIns="0" rIns="0" bIns="0" anchor="ctr"/>
          <a:lstStyle/>
          <a:p>
            <a:pPr lvl="0">
              <a:defRPr>
                <a:latin typeface="Gill Sans"/>
                <a:ea typeface="Gill Sans"/>
                <a:cs typeface="Gill Sans"/>
                <a:sym typeface="Gill Sans"/>
              </a:defRPr>
            </a:pPr>
            <a:endParaRPr sz="1836" dirty="0"/>
          </a:p>
        </p:txBody>
      </p:sp>
      <p:sp>
        <p:nvSpPr>
          <p:cNvPr id="255" name="Shape 255"/>
          <p:cNvSpPr/>
          <p:nvPr/>
        </p:nvSpPr>
        <p:spPr>
          <a:xfrm>
            <a:off x="5610680" y="6415906"/>
            <a:ext cx="988290" cy="456414"/>
          </a:xfrm>
          <a:prstGeom prst="rect">
            <a:avLst/>
          </a:prstGeom>
          <a:ln w="12700">
            <a:miter lim="400000"/>
          </a:ln>
          <a:extLst>
            <a:ext uri="{C572A759-6A51-4108-AA02-DFA0A04FC94B}">
              <ma14:wrappingTextBoxFlag xmlns="" xmlns:ma14="http://schemas.microsoft.com/office/mac/drawingml/2011/main" val="1"/>
            </a:ext>
          </a:extLst>
        </p:spPr>
        <p:txBody>
          <a:bodyPr wrap="none" lIns="23911" tIns="23911" rIns="23911" bIns="23911" anchor="ctr">
            <a:spAutoFit/>
          </a:bodyPr>
          <a:lstStyle/>
          <a:p>
            <a:pPr lvl="0">
              <a:defRPr sz="1800"/>
            </a:pPr>
            <a:r>
              <a:rPr sz="2652" dirty="0">
                <a:solidFill>
                  <a:schemeClr val="tx1">
                    <a:lumMod val="50000"/>
                  </a:schemeClr>
                </a:solidFill>
              </a:rPr>
              <a:t>Layer</a:t>
            </a:r>
            <a:r>
              <a:rPr lang="en-US" sz="2652" dirty="0">
                <a:solidFill>
                  <a:schemeClr val="tx1">
                    <a:lumMod val="50000"/>
                  </a:schemeClr>
                </a:solidFill>
              </a:rPr>
              <a:t>s</a:t>
            </a:r>
            <a:endParaRPr sz="2652" dirty="0">
              <a:solidFill>
                <a:schemeClr val="tx1">
                  <a:lumMod val="50000"/>
                </a:schemeClr>
              </a:solidFill>
            </a:endParaRPr>
          </a:p>
        </p:txBody>
      </p:sp>
      <p:sp>
        <p:nvSpPr>
          <p:cNvPr id="257" name="Shape 257"/>
          <p:cNvSpPr/>
          <p:nvPr/>
        </p:nvSpPr>
        <p:spPr>
          <a:xfrm>
            <a:off x="3621355" y="1575352"/>
            <a:ext cx="6050468" cy="41764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62" y="1019"/>
                  <a:pt x="5319" y="1882"/>
                  <a:pt x="6458" y="3519"/>
                </a:cubicBezTo>
                <a:cubicBezTo>
                  <a:pt x="7597" y="5157"/>
                  <a:pt x="9652" y="12620"/>
                  <a:pt x="10509" y="14182"/>
                </a:cubicBezTo>
                <a:cubicBezTo>
                  <a:pt x="11366" y="15744"/>
                  <a:pt x="15068" y="19564"/>
                  <a:pt x="16705" y="19765"/>
                </a:cubicBezTo>
                <a:cubicBezTo>
                  <a:pt x="18342" y="19967"/>
                  <a:pt x="20549" y="20742"/>
                  <a:pt x="21600" y="21600"/>
                </a:cubicBezTo>
              </a:path>
            </a:pathLst>
          </a:custGeom>
          <a:noFill/>
          <a:ln w="63500" cap="flat">
            <a:solidFill>
              <a:srgbClr val="000000"/>
            </a:solidFill>
            <a:custDash>
              <a:ds d="200000" sp="200000"/>
            </a:custDash>
            <a:miter lim="400000"/>
          </a:ln>
          <a:effectLst/>
        </p:spPr>
        <p:txBody>
          <a:bodyPr wrap="square" lIns="0" tIns="0" rIns="0" bIns="0" numCol="1" anchor="ctr">
            <a:noAutofit/>
          </a:bodyPr>
          <a:lstStyle/>
          <a:p>
            <a:pPr lvl="0">
              <a:defRPr>
                <a:latin typeface="Gill Sans"/>
                <a:ea typeface="Gill Sans"/>
                <a:cs typeface="Gill Sans"/>
                <a:sym typeface="Gill Sans"/>
              </a:defRPr>
            </a:pPr>
            <a:endParaRPr sz="1836" dirty="0"/>
          </a:p>
        </p:txBody>
      </p:sp>
      <p:grpSp>
        <p:nvGrpSpPr>
          <p:cNvPr id="263" name="Group 263"/>
          <p:cNvGrpSpPr/>
          <p:nvPr/>
        </p:nvGrpSpPr>
        <p:grpSpPr>
          <a:xfrm>
            <a:off x="9649971" y="4820655"/>
            <a:ext cx="972790" cy="1187292"/>
            <a:chOff x="183568" y="-25615"/>
            <a:chExt cx="2225535" cy="2263559"/>
          </a:xfrm>
        </p:grpSpPr>
        <p:sp>
          <p:nvSpPr>
            <p:cNvPr id="261" name="Shape 261"/>
            <p:cNvSpPr/>
            <p:nvPr/>
          </p:nvSpPr>
          <p:spPr>
            <a:xfrm>
              <a:off x="183568" y="1602943"/>
              <a:ext cx="635001" cy="635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8F00"/>
            </a:solidFill>
            <a:ln w="63500" cap="flat">
              <a:solidFill>
                <a:srgbClr val="000000"/>
              </a:solidFill>
              <a:prstDash val="solid"/>
              <a:miter lim="400000"/>
            </a:ln>
            <a:effectLst/>
          </p:spPr>
          <p:txBody>
            <a:bodyPr wrap="square" lIns="0" tIns="0" rIns="0" bIns="0" numCol="1" anchor="ctr">
              <a:noAutofit/>
            </a:bodyPr>
            <a:lstStyle/>
            <a:p>
              <a:pPr lvl="0">
                <a:defRPr sz="5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303" dirty="0"/>
            </a:p>
          </p:txBody>
        </p:sp>
        <p:sp>
          <p:nvSpPr>
            <p:cNvPr id="262" name="Shape 262"/>
            <p:cNvSpPr/>
            <p:nvPr/>
          </p:nvSpPr>
          <p:spPr>
            <a:xfrm>
              <a:off x="692289" y="-25615"/>
              <a:ext cx="1716814" cy="99305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1811" tIns="51811" rIns="51811" bIns="51811" numCol="1" anchor="ctr">
              <a:spAutoFit/>
            </a:bodyPr>
            <a:lstStyle>
              <a:lvl1pPr>
                <a:defRPr>
                  <a:solidFill>
                    <a:srgbClr val="008F00"/>
                  </a:solidFill>
                </a:defRPr>
              </a:lvl1pPr>
            </a:lstStyle>
            <a:p>
              <a:pPr lvl="0">
                <a:defRPr sz="1800">
                  <a:solidFill>
                    <a:srgbClr val="000000"/>
                  </a:solidFill>
                </a:defRPr>
              </a:pPr>
              <a:r>
                <a:rPr sz="2652" dirty="0">
                  <a:solidFill>
                    <a:schemeClr val="tx1">
                      <a:lumMod val="50000"/>
                    </a:schemeClr>
                  </a:solidFill>
                </a:rPr>
                <a:t>Lion</a:t>
              </a:r>
            </a:p>
          </p:txBody>
        </p:sp>
      </p:grpSp>
      <p:sp>
        <p:nvSpPr>
          <p:cNvPr id="264" name="Shape 264"/>
          <p:cNvSpPr/>
          <p:nvPr/>
        </p:nvSpPr>
        <p:spPr>
          <a:xfrm>
            <a:off x="3621357" y="1444851"/>
            <a:ext cx="6124641" cy="428100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50" y="994"/>
                  <a:pt x="12461" y="1275"/>
                  <a:pt x="14997" y="4773"/>
                </a:cubicBezTo>
                <a:cubicBezTo>
                  <a:pt x="17343" y="8008"/>
                  <a:pt x="21228" y="18586"/>
                  <a:pt x="21600" y="21600"/>
                </a:cubicBezTo>
              </a:path>
            </a:pathLst>
          </a:custGeom>
          <a:ln w="63500">
            <a:solidFill/>
            <a:custDash>
              <a:ds d="200000" sp="200000"/>
            </a:custDash>
            <a:miter lim="400000"/>
          </a:ln>
        </p:spPr>
        <p:txBody>
          <a:bodyPr lIns="0" tIns="0" rIns="0" bIns="0" anchor="ctr"/>
          <a:lstStyle/>
          <a:p>
            <a:pPr lvl="0">
              <a:defRPr>
                <a:latin typeface="Gill Sans"/>
                <a:ea typeface="Gill Sans"/>
                <a:cs typeface="Gill Sans"/>
                <a:sym typeface="Gill Sans"/>
              </a:defRPr>
            </a:pPr>
            <a:endParaRPr sz="1836" dirty="0"/>
          </a:p>
        </p:txBody>
      </p:sp>
      <p:sp>
        <p:nvSpPr>
          <p:cNvPr id="265" name="Shape 265"/>
          <p:cNvSpPr/>
          <p:nvPr/>
        </p:nvSpPr>
        <p:spPr>
          <a:xfrm>
            <a:off x="3532141" y="1558504"/>
            <a:ext cx="6169659" cy="4289567"/>
          </a:xfrm>
          <a:custGeom>
            <a:avLst/>
            <a:gdLst/>
            <a:ahLst/>
            <a:cxnLst>
              <a:cxn ang="0">
                <a:pos x="wd2" y="hd2"/>
              </a:cxn>
              <a:cxn ang="5400000">
                <a:pos x="wd2" y="hd2"/>
              </a:cxn>
              <a:cxn ang="10800000">
                <a:pos x="wd2" y="hd2"/>
              </a:cxn>
              <a:cxn ang="16200000">
                <a:pos x="wd2" y="hd2"/>
              </a:cxn>
            </a:cxnLst>
            <a:rect l="0" t="0" r="r" b="b"/>
            <a:pathLst>
              <a:path w="21600" h="21598" extrusionOk="0">
                <a:moveTo>
                  <a:pt x="0" y="0"/>
                </a:moveTo>
                <a:cubicBezTo>
                  <a:pt x="888" y="1915"/>
                  <a:pt x="1676" y="13057"/>
                  <a:pt x="4193" y="16548"/>
                </a:cubicBezTo>
                <a:cubicBezTo>
                  <a:pt x="6523" y="19776"/>
                  <a:pt x="19241" y="21600"/>
                  <a:pt x="21600" y="21598"/>
                </a:cubicBezTo>
              </a:path>
            </a:pathLst>
          </a:custGeom>
          <a:ln w="63500">
            <a:solidFill/>
            <a:custDash>
              <a:ds d="200000" sp="200000"/>
            </a:custDash>
            <a:miter lim="400000"/>
          </a:ln>
        </p:spPr>
        <p:txBody>
          <a:bodyPr lIns="0" tIns="0" rIns="0" bIns="0" anchor="ctr"/>
          <a:lstStyle/>
          <a:p>
            <a:pPr lvl="0">
              <a:defRPr>
                <a:latin typeface="Gill Sans"/>
                <a:ea typeface="Gill Sans"/>
                <a:cs typeface="Gill Sans"/>
                <a:sym typeface="Gill Sans"/>
              </a:defRPr>
            </a:pPr>
            <a:endParaRPr sz="1836" dirty="0"/>
          </a:p>
        </p:txBody>
      </p:sp>
      <p:grpSp>
        <p:nvGrpSpPr>
          <p:cNvPr id="268" name="Group 268"/>
          <p:cNvGrpSpPr/>
          <p:nvPr/>
        </p:nvGrpSpPr>
        <p:grpSpPr>
          <a:xfrm>
            <a:off x="3169249" y="1272324"/>
            <a:ext cx="1168334" cy="2244909"/>
            <a:chOff x="0" y="0"/>
            <a:chExt cx="2672900" cy="4279899"/>
          </a:xfrm>
        </p:grpSpPr>
        <p:sp>
          <p:nvSpPr>
            <p:cNvPr id="266" name="Shape 266"/>
            <p:cNvSpPr/>
            <p:nvPr/>
          </p:nvSpPr>
          <p:spPr>
            <a:xfrm>
              <a:off x="419100" y="0"/>
              <a:ext cx="635001" cy="635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008F00"/>
            </a:solidFill>
            <a:ln w="63500" cap="flat">
              <a:solidFill>
                <a:srgbClr val="000000"/>
              </a:solidFill>
              <a:prstDash val="solid"/>
              <a:miter lim="400000"/>
            </a:ln>
            <a:effectLst/>
          </p:spPr>
          <p:txBody>
            <a:bodyPr wrap="square" lIns="0" tIns="0" rIns="0" bIns="0" numCol="1" anchor="ctr">
              <a:noAutofit/>
            </a:bodyPr>
            <a:lstStyle/>
            <a:p>
              <a:pPr lvl="0">
                <a:defRPr sz="5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303" dirty="0"/>
            </a:p>
          </p:txBody>
        </p:sp>
        <p:pic>
          <p:nvPicPr>
            <p:cNvPr id="267" name="my_gabor.png"/>
            <p:cNvPicPr/>
            <p:nvPr/>
          </p:nvPicPr>
          <p:blipFill>
            <a:blip r:embed="rId3">
              <a:extLst/>
            </a:blip>
            <a:stretch>
              <a:fillRect/>
            </a:stretch>
          </p:blipFill>
          <p:spPr>
            <a:xfrm>
              <a:off x="0" y="1612900"/>
              <a:ext cx="2672901" cy="2667000"/>
            </a:xfrm>
            <a:prstGeom prst="rect">
              <a:avLst/>
            </a:prstGeom>
            <a:ln w="12700" cap="flat">
              <a:noFill/>
              <a:miter lim="400000"/>
            </a:ln>
            <a:effectLst/>
          </p:spPr>
        </p:pic>
      </p:grpSp>
      <p:sp>
        <p:nvSpPr>
          <p:cNvPr id="35" name="Title 2"/>
          <p:cNvSpPr txBox="1">
            <a:spLocks/>
          </p:cNvSpPr>
          <p:nvPr/>
        </p:nvSpPr>
        <p:spPr>
          <a:xfrm>
            <a:off x="673035" y="332677"/>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just"/>
            <a:r>
              <a:rPr lang="en-US" sz="4400" b="1" dirty="0">
                <a:solidFill>
                  <a:schemeClr val="tx1">
                    <a:lumMod val="50000"/>
                  </a:schemeClr>
                </a:solidFill>
              </a:rPr>
              <a:t>Generic to Specific</a:t>
            </a:r>
          </a:p>
        </p:txBody>
      </p:sp>
    </p:spTree>
    <p:extLst>
      <p:ext uri="{BB962C8B-B14F-4D97-AF65-F5344CB8AC3E}">
        <p14:creationId xmlns:p14="http://schemas.microsoft.com/office/powerpoint/2010/main" val="4282904746"/>
      </p:ext>
    </p:extLst>
  </p:cSld>
  <p:clrMapOvr>
    <a:masterClrMapping/>
  </p:clrMapOvr>
  <p:transition spd="med">
    <p:dissolve/>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2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2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 grpId="0" animBg="1" advAuto="0"/>
      <p:bldP spid="264" grpId="0" animBg="1" advAuto="0"/>
      <p:bldP spid="265" grpId="0" animBg="1" advAuto="0"/>
      <p:bldP spid="268"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p:cNvGrpSpPr/>
          <p:nvPr/>
        </p:nvGrpSpPr>
        <p:grpSpPr>
          <a:xfrm>
            <a:off x="3477303" y="4681448"/>
            <a:ext cx="5518590" cy="1792946"/>
            <a:chOff x="2279676" y="4518475"/>
            <a:chExt cx="5674185" cy="2086631"/>
          </a:xfrm>
        </p:grpSpPr>
        <p:sp>
          <p:nvSpPr>
            <p:cNvPr id="21" name="Shape 422"/>
            <p:cNvSpPr/>
            <p:nvPr/>
          </p:nvSpPr>
          <p:spPr>
            <a:xfrm>
              <a:off x="5640692" y="5590619"/>
              <a:ext cx="693591" cy="3"/>
            </a:xfrm>
            <a:prstGeom prst="line">
              <a:avLst/>
            </a:prstGeom>
            <a:solidFill>
              <a:srgbClr val="FFFFFF"/>
            </a:solidFill>
            <a:ln w="25400">
              <a:solidFill/>
              <a:miter lim="400000"/>
            </a:ln>
          </p:spPr>
          <p:txBody>
            <a:bodyPr lIns="0" tIns="0" rIns="0" bIns="0" anchor="ctr"/>
            <a:lstStyle/>
            <a:p>
              <a:pPr defTabSz="215197">
                <a:defRPr sz="1200">
                  <a:latin typeface="Helvetica"/>
                  <a:ea typeface="Helvetica"/>
                  <a:cs typeface="Helvetica"/>
                  <a:sym typeface="Helvetica"/>
                </a:defRPr>
              </a:pPr>
              <a:endParaRPr sz="1224" dirty="0"/>
            </a:p>
          </p:txBody>
        </p:sp>
        <p:sp>
          <p:nvSpPr>
            <p:cNvPr id="22" name="Shape 423"/>
            <p:cNvSpPr/>
            <p:nvPr/>
          </p:nvSpPr>
          <p:spPr>
            <a:xfrm>
              <a:off x="4958447" y="5013673"/>
              <a:ext cx="648167" cy="1187019"/>
            </a:xfrm>
            <a:custGeom>
              <a:avLst/>
              <a:gdLst/>
              <a:ahLst/>
              <a:cxnLst>
                <a:cxn ang="0">
                  <a:pos x="wd2" y="hd2"/>
                </a:cxn>
                <a:cxn ang="5400000">
                  <a:pos x="wd2" y="hd2"/>
                </a:cxn>
                <a:cxn ang="10800000">
                  <a:pos x="wd2" y="hd2"/>
                </a:cxn>
                <a:cxn ang="16200000">
                  <a:pos x="wd2" y="hd2"/>
                </a:cxn>
              </a:cxnLst>
              <a:rect l="0" t="0" r="r" b="b"/>
              <a:pathLst>
                <a:path w="21600" h="21600" extrusionOk="0">
                  <a:moveTo>
                    <a:pt x="5689" y="8214"/>
                  </a:moveTo>
                  <a:lnTo>
                    <a:pt x="5654" y="21600"/>
                  </a:lnTo>
                  <a:lnTo>
                    <a:pt x="0" y="13463"/>
                  </a:lnTo>
                  <a:lnTo>
                    <a:pt x="0" y="25"/>
                  </a:lnTo>
                  <a:lnTo>
                    <a:pt x="5654" y="8174"/>
                  </a:lnTo>
                  <a:lnTo>
                    <a:pt x="0" y="0"/>
                  </a:lnTo>
                  <a:lnTo>
                    <a:pt x="15878" y="2"/>
                  </a:lnTo>
                  <a:lnTo>
                    <a:pt x="21600" y="8187"/>
                  </a:lnTo>
                  <a:lnTo>
                    <a:pt x="5654" y="8174"/>
                  </a:lnTo>
                  <a:lnTo>
                    <a:pt x="21595" y="8179"/>
                  </a:lnTo>
                  <a:lnTo>
                    <a:pt x="21503" y="21575"/>
                  </a:lnTo>
                  <a:lnTo>
                    <a:pt x="5654" y="21600"/>
                  </a:lnTo>
                  <a:lnTo>
                    <a:pt x="5689" y="8214"/>
                  </a:lnTo>
                  <a:close/>
                </a:path>
              </a:pathLst>
            </a:custGeom>
            <a:solidFill>
              <a:srgbClr val="9D99FE"/>
            </a:solidFill>
            <a:ln w="25400">
              <a:solidFill/>
              <a:miter lim="400000"/>
            </a:ln>
          </p:spPr>
          <p:txBody>
            <a:bodyPr lIns="0" tIns="0" rIns="0" bIns="0" anchor="ctr"/>
            <a:lstStyle/>
            <a:p>
              <a:pPr lvl="0">
                <a:defRPr>
                  <a:latin typeface="Gill Sans"/>
                  <a:ea typeface="Gill Sans"/>
                  <a:cs typeface="Gill Sans"/>
                  <a:sym typeface="Gill Sans"/>
                </a:defRPr>
              </a:pPr>
              <a:endParaRPr sz="1836" dirty="0"/>
            </a:p>
          </p:txBody>
        </p:sp>
        <p:sp>
          <p:nvSpPr>
            <p:cNvPr id="23" name="Shape 424"/>
            <p:cNvSpPr/>
            <p:nvPr/>
          </p:nvSpPr>
          <p:spPr>
            <a:xfrm flipV="1">
              <a:off x="4857091" y="5589677"/>
              <a:ext cx="132592" cy="2"/>
            </a:xfrm>
            <a:prstGeom prst="line">
              <a:avLst/>
            </a:prstGeom>
            <a:solidFill>
              <a:srgbClr val="FFFFFF"/>
            </a:solidFill>
            <a:ln w="25400">
              <a:solidFill/>
              <a:miter lim="400000"/>
            </a:ln>
          </p:spPr>
          <p:txBody>
            <a:bodyPr lIns="0" tIns="0" rIns="0" bIns="0" anchor="ctr"/>
            <a:lstStyle/>
            <a:p>
              <a:pPr defTabSz="215197">
                <a:defRPr sz="1200">
                  <a:latin typeface="Helvetica"/>
                  <a:ea typeface="Helvetica"/>
                  <a:cs typeface="Helvetica"/>
                  <a:sym typeface="Helvetica"/>
                </a:defRPr>
              </a:pPr>
              <a:endParaRPr sz="1224" dirty="0"/>
            </a:p>
          </p:txBody>
        </p:sp>
        <p:sp>
          <p:nvSpPr>
            <p:cNvPr id="24" name="Shape 425"/>
            <p:cNvSpPr/>
            <p:nvPr/>
          </p:nvSpPr>
          <p:spPr>
            <a:xfrm>
              <a:off x="4270324" y="5013673"/>
              <a:ext cx="648167" cy="1187019"/>
            </a:xfrm>
            <a:custGeom>
              <a:avLst/>
              <a:gdLst/>
              <a:ahLst/>
              <a:cxnLst>
                <a:cxn ang="0">
                  <a:pos x="wd2" y="hd2"/>
                </a:cxn>
                <a:cxn ang="5400000">
                  <a:pos x="wd2" y="hd2"/>
                </a:cxn>
                <a:cxn ang="10800000">
                  <a:pos x="wd2" y="hd2"/>
                </a:cxn>
                <a:cxn ang="16200000">
                  <a:pos x="wd2" y="hd2"/>
                </a:cxn>
              </a:cxnLst>
              <a:rect l="0" t="0" r="r" b="b"/>
              <a:pathLst>
                <a:path w="21600" h="21600" extrusionOk="0">
                  <a:moveTo>
                    <a:pt x="5689" y="8214"/>
                  </a:moveTo>
                  <a:lnTo>
                    <a:pt x="5654" y="21600"/>
                  </a:lnTo>
                  <a:lnTo>
                    <a:pt x="0" y="13463"/>
                  </a:lnTo>
                  <a:lnTo>
                    <a:pt x="0" y="25"/>
                  </a:lnTo>
                  <a:lnTo>
                    <a:pt x="5654" y="8174"/>
                  </a:lnTo>
                  <a:lnTo>
                    <a:pt x="0" y="0"/>
                  </a:lnTo>
                  <a:lnTo>
                    <a:pt x="15878" y="2"/>
                  </a:lnTo>
                  <a:lnTo>
                    <a:pt x="21600" y="8187"/>
                  </a:lnTo>
                  <a:lnTo>
                    <a:pt x="5654" y="8174"/>
                  </a:lnTo>
                  <a:lnTo>
                    <a:pt x="21595" y="8179"/>
                  </a:lnTo>
                  <a:lnTo>
                    <a:pt x="21503" y="21575"/>
                  </a:lnTo>
                  <a:lnTo>
                    <a:pt x="5654" y="21600"/>
                  </a:lnTo>
                  <a:lnTo>
                    <a:pt x="5689" y="8214"/>
                  </a:lnTo>
                  <a:close/>
                </a:path>
              </a:pathLst>
            </a:custGeom>
            <a:solidFill>
              <a:srgbClr val="9D99FE"/>
            </a:solidFill>
            <a:ln w="25400">
              <a:solidFill/>
              <a:miter lim="400000"/>
            </a:ln>
          </p:spPr>
          <p:txBody>
            <a:bodyPr lIns="0" tIns="0" rIns="0" bIns="0" anchor="ctr"/>
            <a:lstStyle/>
            <a:p>
              <a:pPr lvl="0">
                <a:defRPr>
                  <a:latin typeface="Gill Sans"/>
                  <a:ea typeface="Gill Sans"/>
                  <a:cs typeface="Gill Sans"/>
                  <a:sym typeface="Gill Sans"/>
                </a:defRPr>
              </a:pPr>
              <a:endParaRPr sz="1836" dirty="0"/>
            </a:p>
          </p:txBody>
        </p:sp>
        <p:sp>
          <p:nvSpPr>
            <p:cNvPr id="25" name="Shape 428"/>
            <p:cNvSpPr/>
            <p:nvPr/>
          </p:nvSpPr>
          <p:spPr>
            <a:xfrm>
              <a:off x="6281388" y="5107078"/>
              <a:ext cx="93093" cy="991681"/>
            </a:xfrm>
            <a:prstGeom prst="rect">
              <a:avLst/>
            </a:prstGeom>
            <a:solidFill>
              <a:srgbClr val="9D99FE"/>
            </a:solidFill>
            <a:ln w="25400">
              <a:solidFill/>
              <a:miter lim="400000"/>
            </a:ln>
          </p:spPr>
          <p:txBody>
            <a:bodyPr lIns="0" tIns="0" rIns="0" bIns="0" anchor="ctr"/>
            <a:lstStyle/>
            <a:p>
              <a:pPr lvl="0">
                <a:defRPr sz="5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303" dirty="0"/>
            </a:p>
          </p:txBody>
        </p:sp>
        <p:sp>
          <p:nvSpPr>
            <p:cNvPr id="26" name="Shape 429"/>
            <p:cNvSpPr/>
            <p:nvPr/>
          </p:nvSpPr>
          <p:spPr>
            <a:xfrm flipV="1">
              <a:off x="4171658" y="5589677"/>
              <a:ext cx="132591" cy="2"/>
            </a:xfrm>
            <a:prstGeom prst="line">
              <a:avLst/>
            </a:prstGeom>
            <a:solidFill>
              <a:srgbClr val="FFFFFF"/>
            </a:solidFill>
            <a:ln w="25400">
              <a:solidFill/>
              <a:miter lim="400000"/>
            </a:ln>
          </p:spPr>
          <p:txBody>
            <a:bodyPr lIns="0" tIns="0" rIns="0" bIns="0" anchor="ctr"/>
            <a:lstStyle/>
            <a:p>
              <a:pPr defTabSz="215197">
                <a:defRPr sz="1200">
                  <a:latin typeface="Helvetica"/>
                  <a:ea typeface="Helvetica"/>
                  <a:cs typeface="Helvetica"/>
                  <a:sym typeface="Helvetica"/>
                </a:defRPr>
              </a:pPr>
              <a:endParaRPr sz="1224" dirty="0"/>
            </a:p>
          </p:txBody>
        </p:sp>
        <p:sp>
          <p:nvSpPr>
            <p:cNvPr id="27" name="Shape 430"/>
            <p:cNvSpPr/>
            <p:nvPr/>
          </p:nvSpPr>
          <p:spPr>
            <a:xfrm>
              <a:off x="3578078" y="5011793"/>
              <a:ext cx="648167" cy="1187019"/>
            </a:xfrm>
            <a:custGeom>
              <a:avLst/>
              <a:gdLst/>
              <a:ahLst/>
              <a:cxnLst>
                <a:cxn ang="0">
                  <a:pos x="wd2" y="hd2"/>
                </a:cxn>
                <a:cxn ang="5400000">
                  <a:pos x="wd2" y="hd2"/>
                </a:cxn>
                <a:cxn ang="10800000">
                  <a:pos x="wd2" y="hd2"/>
                </a:cxn>
                <a:cxn ang="16200000">
                  <a:pos x="wd2" y="hd2"/>
                </a:cxn>
              </a:cxnLst>
              <a:rect l="0" t="0" r="r" b="b"/>
              <a:pathLst>
                <a:path w="21600" h="21600" extrusionOk="0">
                  <a:moveTo>
                    <a:pt x="5689" y="8214"/>
                  </a:moveTo>
                  <a:lnTo>
                    <a:pt x="5654" y="21600"/>
                  </a:lnTo>
                  <a:lnTo>
                    <a:pt x="0" y="13463"/>
                  </a:lnTo>
                  <a:lnTo>
                    <a:pt x="0" y="25"/>
                  </a:lnTo>
                  <a:lnTo>
                    <a:pt x="5654" y="8174"/>
                  </a:lnTo>
                  <a:lnTo>
                    <a:pt x="0" y="0"/>
                  </a:lnTo>
                  <a:lnTo>
                    <a:pt x="15878" y="2"/>
                  </a:lnTo>
                  <a:lnTo>
                    <a:pt x="21600" y="8187"/>
                  </a:lnTo>
                  <a:lnTo>
                    <a:pt x="5654" y="8174"/>
                  </a:lnTo>
                  <a:lnTo>
                    <a:pt x="21595" y="8179"/>
                  </a:lnTo>
                  <a:lnTo>
                    <a:pt x="21503" y="21575"/>
                  </a:lnTo>
                  <a:lnTo>
                    <a:pt x="5654" y="21600"/>
                  </a:lnTo>
                  <a:lnTo>
                    <a:pt x="5689" y="8214"/>
                  </a:lnTo>
                  <a:close/>
                </a:path>
              </a:pathLst>
            </a:custGeom>
            <a:solidFill>
              <a:srgbClr val="9D99FE"/>
            </a:solidFill>
            <a:ln w="25400">
              <a:solidFill/>
              <a:miter lim="400000"/>
            </a:ln>
          </p:spPr>
          <p:txBody>
            <a:bodyPr lIns="0" tIns="0" rIns="0" bIns="0" anchor="ctr"/>
            <a:lstStyle/>
            <a:p>
              <a:pPr lvl="0">
                <a:defRPr>
                  <a:latin typeface="Gill Sans"/>
                  <a:ea typeface="Gill Sans"/>
                  <a:cs typeface="Gill Sans"/>
                  <a:sym typeface="Gill Sans"/>
                </a:defRPr>
              </a:pPr>
              <a:endParaRPr sz="1836" dirty="0"/>
            </a:p>
          </p:txBody>
        </p:sp>
        <p:sp>
          <p:nvSpPr>
            <p:cNvPr id="28" name="Shape 431"/>
            <p:cNvSpPr/>
            <p:nvPr/>
          </p:nvSpPr>
          <p:spPr>
            <a:xfrm flipV="1">
              <a:off x="3486226" y="5589677"/>
              <a:ext cx="132592" cy="2"/>
            </a:xfrm>
            <a:prstGeom prst="line">
              <a:avLst/>
            </a:prstGeom>
            <a:solidFill>
              <a:srgbClr val="FFFFFF"/>
            </a:solidFill>
            <a:ln w="25400">
              <a:solidFill/>
              <a:miter lim="400000"/>
            </a:ln>
          </p:spPr>
          <p:txBody>
            <a:bodyPr lIns="0" tIns="0" rIns="0" bIns="0" anchor="ctr"/>
            <a:lstStyle/>
            <a:p>
              <a:pPr defTabSz="215197">
                <a:defRPr sz="1200">
                  <a:latin typeface="Helvetica"/>
                  <a:ea typeface="Helvetica"/>
                  <a:cs typeface="Helvetica"/>
                  <a:sym typeface="Helvetica"/>
                </a:defRPr>
              </a:pPr>
              <a:endParaRPr sz="1224" dirty="0"/>
            </a:p>
          </p:txBody>
        </p:sp>
        <p:sp>
          <p:nvSpPr>
            <p:cNvPr id="29" name="Shape 432"/>
            <p:cNvSpPr/>
            <p:nvPr/>
          </p:nvSpPr>
          <p:spPr>
            <a:xfrm>
              <a:off x="2831867" y="4832865"/>
              <a:ext cx="699124" cy="1559956"/>
            </a:xfrm>
            <a:custGeom>
              <a:avLst/>
              <a:gdLst/>
              <a:ahLst/>
              <a:cxnLst>
                <a:cxn ang="0">
                  <a:pos x="wd2" y="hd2"/>
                </a:cxn>
                <a:cxn ang="5400000">
                  <a:pos x="wd2" y="hd2"/>
                </a:cxn>
                <a:cxn ang="10800000">
                  <a:pos x="wd2" y="hd2"/>
                </a:cxn>
                <a:cxn ang="16200000">
                  <a:pos x="wd2" y="hd2"/>
                </a:cxn>
              </a:cxnLst>
              <a:rect l="0" t="0" r="r" b="b"/>
              <a:pathLst>
                <a:path w="21600" h="21600" extrusionOk="0">
                  <a:moveTo>
                    <a:pt x="6880" y="8174"/>
                  </a:moveTo>
                  <a:lnTo>
                    <a:pt x="6880" y="21600"/>
                  </a:lnTo>
                  <a:lnTo>
                    <a:pt x="0" y="13463"/>
                  </a:lnTo>
                  <a:lnTo>
                    <a:pt x="0" y="25"/>
                  </a:lnTo>
                  <a:lnTo>
                    <a:pt x="6880" y="8174"/>
                  </a:lnTo>
                  <a:lnTo>
                    <a:pt x="0" y="0"/>
                  </a:lnTo>
                  <a:lnTo>
                    <a:pt x="14716" y="24"/>
                  </a:lnTo>
                  <a:lnTo>
                    <a:pt x="21600" y="8174"/>
                  </a:lnTo>
                  <a:lnTo>
                    <a:pt x="6880" y="8174"/>
                  </a:lnTo>
                  <a:lnTo>
                    <a:pt x="21567" y="8174"/>
                  </a:lnTo>
                  <a:lnTo>
                    <a:pt x="21567" y="21600"/>
                  </a:lnTo>
                  <a:lnTo>
                    <a:pt x="6880" y="21600"/>
                  </a:lnTo>
                  <a:lnTo>
                    <a:pt x="6880" y="8174"/>
                  </a:lnTo>
                  <a:close/>
                </a:path>
              </a:pathLst>
            </a:custGeom>
            <a:solidFill>
              <a:srgbClr val="9D99FE"/>
            </a:solidFill>
            <a:ln w="25400">
              <a:solidFill/>
              <a:miter lim="400000"/>
            </a:ln>
          </p:spPr>
          <p:txBody>
            <a:bodyPr lIns="0" tIns="0" rIns="0" bIns="0" anchor="ctr"/>
            <a:lstStyle/>
            <a:p>
              <a:pPr lvl="0">
                <a:defRPr>
                  <a:latin typeface="Gill Sans"/>
                  <a:ea typeface="Gill Sans"/>
                  <a:cs typeface="Gill Sans"/>
                  <a:sym typeface="Gill Sans"/>
                </a:defRPr>
              </a:pPr>
              <a:endParaRPr sz="1836" dirty="0"/>
            </a:p>
          </p:txBody>
        </p:sp>
        <p:sp>
          <p:nvSpPr>
            <p:cNvPr id="30" name="Shape 433"/>
            <p:cNvSpPr/>
            <p:nvPr/>
          </p:nvSpPr>
          <p:spPr>
            <a:xfrm flipV="1">
              <a:off x="2762715" y="5589677"/>
              <a:ext cx="132592" cy="2"/>
            </a:xfrm>
            <a:prstGeom prst="line">
              <a:avLst/>
            </a:prstGeom>
            <a:solidFill>
              <a:srgbClr val="FFFFFF"/>
            </a:solidFill>
            <a:ln w="25400">
              <a:solidFill/>
              <a:miter lim="400000"/>
            </a:ln>
          </p:spPr>
          <p:txBody>
            <a:bodyPr lIns="0" tIns="0" rIns="0" bIns="0" anchor="ctr"/>
            <a:lstStyle/>
            <a:p>
              <a:pPr defTabSz="215197">
                <a:defRPr sz="1200">
                  <a:latin typeface="Helvetica"/>
                  <a:ea typeface="Helvetica"/>
                  <a:cs typeface="Helvetica"/>
                  <a:sym typeface="Helvetica"/>
                </a:defRPr>
              </a:pPr>
              <a:endParaRPr sz="1224" dirty="0"/>
            </a:p>
          </p:txBody>
        </p:sp>
        <p:sp>
          <p:nvSpPr>
            <p:cNvPr id="31" name="Shape 434"/>
            <p:cNvSpPr/>
            <p:nvPr/>
          </p:nvSpPr>
          <p:spPr>
            <a:xfrm>
              <a:off x="2279676" y="4518475"/>
              <a:ext cx="563219" cy="2086631"/>
            </a:xfrm>
            <a:custGeom>
              <a:avLst/>
              <a:gdLst/>
              <a:ahLst/>
              <a:cxnLst>
                <a:cxn ang="0">
                  <a:pos x="wd2" y="hd2"/>
                </a:cxn>
                <a:cxn ang="5400000">
                  <a:pos x="wd2" y="hd2"/>
                </a:cxn>
                <a:cxn ang="10800000">
                  <a:pos x="wd2" y="hd2"/>
                </a:cxn>
                <a:cxn ang="16200000">
                  <a:pos x="wd2" y="hd2"/>
                </a:cxn>
              </a:cxnLst>
              <a:rect l="0" t="0" r="r" b="b"/>
              <a:pathLst>
                <a:path w="21600" h="21600" extrusionOk="0">
                  <a:moveTo>
                    <a:pt x="11292" y="8176"/>
                  </a:moveTo>
                  <a:lnTo>
                    <a:pt x="11390" y="21600"/>
                  </a:lnTo>
                  <a:lnTo>
                    <a:pt x="0" y="13424"/>
                  </a:lnTo>
                  <a:lnTo>
                    <a:pt x="0" y="25"/>
                  </a:lnTo>
                  <a:lnTo>
                    <a:pt x="11292" y="8176"/>
                  </a:lnTo>
                  <a:lnTo>
                    <a:pt x="0" y="0"/>
                  </a:lnTo>
                  <a:lnTo>
                    <a:pt x="10262" y="1"/>
                  </a:lnTo>
                  <a:lnTo>
                    <a:pt x="21558" y="8176"/>
                  </a:lnTo>
                  <a:lnTo>
                    <a:pt x="11292" y="8176"/>
                  </a:lnTo>
                  <a:lnTo>
                    <a:pt x="21600" y="8176"/>
                  </a:lnTo>
                  <a:lnTo>
                    <a:pt x="21558" y="21600"/>
                  </a:lnTo>
                  <a:lnTo>
                    <a:pt x="11390" y="21600"/>
                  </a:lnTo>
                  <a:lnTo>
                    <a:pt x="11292" y="8176"/>
                  </a:lnTo>
                  <a:close/>
                </a:path>
              </a:pathLst>
            </a:custGeom>
            <a:solidFill>
              <a:srgbClr val="9D99FE"/>
            </a:solidFill>
            <a:ln w="25400">
              <a:solidFill/>
              <a:miter lim="400000"/>
            </a:ln>
          </p:spPr>
          <p:txBody>
            <a:bodyPr lIns="0" tIns="0" rIns="0" bIns="0" anchor="ctr"/>
            <a:lstStyle/>
            <a:p>
              <a:pPr lvl="0">
                <a:defRPr>
                  <a:latin typeface="Gill Sans"/>
                  <a:ea typeface="Gill Sans"/>
                  <a:cs typeface="Gill Sans"/>
                  <a:sym typeface="Gill Sans"/>
                </a:defRPr>
              </a:pPr>
              <a:endParaRPr sz="1836" dirty="0"/>
            </a:p>
          </p:txBody>
        </p:sp>
        <p:sp>
          <p:nvSpPr>
            <p:cNvPr id="32" name="Shape 435"/>
            <p:cNvSpPr/>
            <p:nvPr/>
          </p:nvSpPr>
          <p:spPr>
            <a:xfrm flipV="1">
              <a:off x="2305760" y="5589677"/>
              <a:ext cx="132591" cy="2"/>
            </a:xfrm>
            <a:prstGeom prst="line">
              <a:avLst/>
            </a:prstGeom>
            <a:solidFill>
              <a:srgbClr val="FFFFFF"/>
            </a:solidFill>
            <a:ln w="25400">
              <a:solidFill/>
              <a:miter lim="400000"/>
            </a:ln>
          </p:spPr>
          <p:txBody>
            <a:bodyPr lIns="0" tIns="0" rIns="0" bIns="0" anchor="ctr"/>
            <a:lstStyle/>
            <a:p>
              <a:pPr defTabSz="215197">
                <a:defRPr sz="1200">
                  <a:latin typeface="Helvetica"/>
                  <a:ea typeface="Helvetica"/>
                  <a:cs typeface="Helvetica"/>
                  <a:sym typeface="Helvetica"/>
                </a:defRPr>
              </a:pPr>
              <a:endParaRPr sz="1224" dirty="0"/>
            </a:p>
          </p:txBody>
        </p:sp>
        <p:sp>
          <p:nvSpPr>
            <p:cNvPr id="34" name="Shape 455"/>
            <p:cNvSpPr/>
            <p:nvPr/>
          </p:nvSpPr>
          <p:spPr>
            <a:xfrm>
              <a:off x="6704301" y="5309623"/>
              <a:ext cx="1249560" cy="531175"/>
            </a:xfrm>
            <a:prstGeom prst="rect">
              <a:avLst/>
            </a:prstGeom>
            <a:ln w="12700">
              <a:miter lim="400000"/>
            </a:ln>
            <a:extLst>
              <a:ext uri="{C572A759-6A51-4108-AA02-DFA0A04FC94B}">
                <ma14:wrappingTextBoxFlag xmlns="" xmlns:ma14="http://schemas.microsoft.com/office/mac/drawingml/2011/main" val="1"/>
              </a:ext>
            </a:extLst>
          </p:spPr>
          <p:txBody>
            <a:bodyPr wrap="square" lIns="23911" tIns="23911" rIns="23911" bIns="23911" anchor="ctr">
              <a:spAutoFit/>
            </a:bodyPr>
            <a:lstStyle/>
            <a:p>
              <a:pPr lvl="0">
                <a:defRPr sz="1800"/>
              </a:pPr>
              <a:r>
                <a:rPr lang="en-US" sz="2652" dirty="0">
                  <a:solidFill>
                    <a:schemeClr val="tx1">
                      <a:lumMod val="50000"/>
                    </a:schemeClr>
                  </a:solidFill>
                  <a:latin typeface="+mj-lt"/>
                </a:rPr>
                <a:t>Task B</a:t>
              </a:r>
              <a:endParaRPr sz="2652" dirty="0">
                <a:solidFill>
                  <a:schemeClr val="tx1">
                    <a:lumMod val="50000"/>
                  </a:schemeClr>
                </a:solidFill>
                <a:latin typeface="+mj-lt"/>
              </a:endParaRPr>
            </a:p>
          </p:txBody>
        </p:sp>
      </p:grpSp>
      <p:sp>
        <p:nvSpPr>
          <p:cNvPr id="3" name="TextBox 2"/>
          <p:cNvSpPr txBox="1"/>
          <p:nvPr/>
        </p:nvSpPr>
        <p:spPr>
          <a:xfrm>
            <a:off x="13479019" y="615547"/>
            <a:ext cx="6149289" cy="2399270"/>
          </a:xfrm>
          <a:prstGeom prst="rect">
            <a:avLst/>
          </a:prstGeom>
          <a:noFill/>
        </p:spPr>
        <p:txBody>
          <a:bodyPr wrap="square" rtlCol="0">
            <a:spAutoFit/>
          </a:bodyPr>
          <a:lstStyle/>
          <a:p>
            <a:r>
              <a:rPr lang="en-US" sz="1836" dirty="0"/>
              <a:t>Defining transfer learning</a:t>
            </a:r>
          </a:p>
          <a:p>
            <a:r>
              <a:rPr lang="en-US" sz="1836" dirty="0"/>
              <a:t>How it works</a:t>
            </a:r>
          </a:p>
          <a:p>
            <a:r>
              <a:rPr lang="en-US" sz="1836" dirty="0"/>
              <a:t>Frozen weights</a:t>
            </a:r>
          </a:p>
          <a:p>
            <a:r>
              <a:rPr lang="en-US" sz="1836" dirty="0"/>
              <a:t>Fine tuning </a:t>
            </a:r>
          </a:p>
          <a:p>
            <a:r>
              <a:rPr lang="en-US" sz="1836" dirty="0" err="1"/>
              <a:t>Selffer</a:t>
            </a:r>
            <a:endParaRPr lang="en-US" sz="1836" dirty="0"/>
          </a:p>
          <a:p>
            <a:r>
              <a:rPr lang="en-US" sz="1836" dirty="0"/>
              <a:t>Fine tuner</a:t>
            </a:r>
          </a:p>
          <a:p>
            <a:r>
              <a:rPr lang="en-US" sz="1836" dirty="0"/>
              <a:t>Transfer</a:t>
            </a:r>
          </a:p>
          <a:p>
            <a:r>
              <a:rPr lang="en-US" sz="1836" dirty="0"/>
              <a:t>Figure for demonstrating how </a:t>
            </a:r>
            <a:r>
              <a:rPr lang="en-US" sz="1836" dirty="0" err="1"/>
              <a:t>backprop</a:t>
            </a:r>
            <a:r>
              <a:rPr lang="en-US" sz="1836" dirty="0"/>
              <a:t> woks</a:t>
            </a:r>
          </a:p>
        </p:txBody>
      </p:sp>
      <p:grpSp>
        <p:nvGrpSpPr>
          <p:cNvPr id="76" name="Group 75"/>
          <p:cNvGrpSpPr/>
          <p:nvPr/>
        </p:nvGrpSpPr>
        <p:grpSpPr>
          <a:xfrm>
            <a:off x="3502674" y="4681448"/>
            <a:ext cx="3992498" cy="1792946"/>
            <a:chOff x="1800014" y="3166982"/>
            <a:chExt cx="3914569" cy="1757950"/>
          </a:xfrm>
        </p:grpSpPr>
        <p:sp>
          <p:nvSpPr>
            <p:cNvPr id="72" name="Shape 434"/>
            <p:cNvSpPr/>
            <p:nvPr/>
          </p:nvSpPr>
          <p:spPr>
            <a:xfrm>
              <a:off x="1800014" y="3166982"/>
              <a:ext cx="537083" cy="1757950"/>
            </a:xfrm>
            <a:custGeom>
              <a:avLst/>
              <a:gdLst/>
              <a:ahLst/>
              <a:cxnLst>
                <a:cxn ang="0">
                  <a:pos x="wd2" y="hd2"/>
                </a:cxn>
                <a:cxn ang="5400000">
                  <a:pos x="wd2" y="hd2"/>
                </a:cxn>
                <a:cxn ang="10800000">
                  <a:pos x="wd2" y="hd2"/>
                </a:cxn>
                <a:cxn ang="16200000">
                  <a:pos x="wd2" y="hd2"/>
                </a:cxn>
              </a:cxnLst>
              <a:rect l="0" t="0" r="r" b="b"/>
              <a:pathLst>
                <a:path w="21600" h="21600" extrusionOk="0">
                  <a:moveTo>
                    <a:pt x="11292" y="8176"/>
                  </a:moveTo>
                  <a:lnTo>
                    <a:pt x="11390" y="21600"/>
                  </a:lnTo>
                  <a:lnTo>
                    <a:pt x="0" y="13424"/>
                  </a:lnTo>
                  <a:lnTo>
                    <a:pt x="0" y="25"/>
                  </a:lnTo>
                  <a:lnTo>
                    <a:pt x="11292" y="8176"/>
                  </a:lnTo>
                  <a:lnTo>
                    <a:pt x="0" y="0"/>
                  </a:lnTo>
                  <a:lnTo>
                    <a:pt x="10262" y="1"/>
                  </a:lnTo>
                  <a:lnTo>
                    <a:pt x="21558" y="8176"/>
                  </a:lnTo>
                  <a:lnTo>
                    <a:pt x="11292" y="8176"/>
                  </a:lnTo>
                  <a:lnTo>
                    <a:pt x="21600" y="8176"/>
                  </a:lnTo>
                  <a:lnTo>
                    <a:pt x="21558" y="21600"/>
                  </a:lnTo>
                  <a:lnTo>
                    <a:pt x="11390" y="21600"/>
                  </a:lnTo>
                  <a:lnTo>
                    <a:pt x="11292" y="8176"/>
                  </a:lnTo>
                  <a:close/>
                </a:path>
              </a:pathLst>
            </a:custGeom>
            <a:solidFill>
              <a:srgbClr val="FB979A"/>
            </a:solidFill>
            <a:ln w="25400">
              <a:solidFill/>
              <a:miter lim="400000"/>
            </a:ln>
          </p:spPr>
          <p:txBody>
            <a:bodyPr lIns="0" tIns="0" rIns="0" bIns="0" anchor="ctr"/>
            <a:lstStyle/>
            <a:p>
              <a:endParaRPr sz="1836">
                <a:latin typeface="Gill Sans"/>
                <a:ea typeface="Gill Sans"/>
                <a:cs typeface="Gill Sans"/>
              </a:endParaRPr>
            </a:p>
          </p:txBody>
        </p:sp>
        <p:grpSp>
          <p:nvGrpSpPr>
            <p:cNvPr id="75" name="Group 74"/>
            <p:cNvGrpSpPr/>
            <p:nvPr/>
          </p:nvGrpSpPr>
          <p:grpSpPr>
            <a:xfrm>
              <a:off x="1834672" y="3445962"/>
              <a:ext cx="3879911" cy="1314236"/>
              <a:chOff x="1806448" y="3431850"/>
              <a:chExt cx="3879911" cy="1314236"/>
            </a:xfrm>
          </p:grpSpPr>
          <p:sp>
            <p:nvSpPr>
              <p:cNvPr id="62" name="Shape 422"/>
              <p:cNvSpPr/>
              <p:nvPr/>
            </p:nvSpPr>
            <p:spPr>
              <a:xfrm>
                <a:off x="4986621" y="4070245"/>
                <a:ext cx="661405" cy="3"/>
              </a:xfrm>
              <a:prstGeom prst="line">
                <a:avLst/>
              </a:prstGeom>
              <a:solidFill>
                <a:srgbClr val="9D99FE"/>
              </a:solidFill>
              <a:ln w="25400">
                <a:solidFill/>
                <a:miter lim="400000"/>
              </a:ln>
            </p:spPr>
            <p:txBody>
              <a:bodyPr lIns="0" tIns="0" rIns="0" bIns="0" anchor="ctr"/>
              <a:lstStyle/>
              <a:p>
                <a:endParaRPr sz="1836">
                  <a:latin typeface="Gill Sans"/>
                  <a:ea typeface="Gill Sans"/>
                  <a:cs typeface="Gill Sans"/>
                </a:endParaRPr>
              </a:p>
            </p:txBody>
          </p:sp>
          <p:sp>
            <p:nvSpPr>
              <p:cNvPr id="63" name="Shape 423"/>
              <p:cNvSpPr/>
              <p:nvPr/>
            </p:nvSpPr>
            <p:spPr>
              <a:xfrm>
                <a:off x="4336036" y="3584178"/>
                <a:ext cx="618089" cy="1000043"/>
              </a:xfrm>
              <a:custGeom>
                <a:avLst/>
                <a:gdLst/>
                <a:ahLst/>
                <a:cxnLst>
                  <a:cxn ang="0">
                    <a:pos x="wd2" y="hd2"/>
                  </a:cxn>
                  <a:cxn ang="5400000">
                    <a:pos x="wd2" y="hd2"/>
                  </a:cxn>
                  <a:cxn ang="10800000">
                    <a:pos x="wd2" y="hd2"/>
                  </a:cxn>
                  <a:cxn ang="16200000">
                    <a:pos x="wd2" y="hd2"/>
                  </a:cxn>
                </a:cxnLst>
                <a:rect l="0" t="0" r="r" b="b"/>
                <a:pathLst>
                  <a:path w="21600" h="21600" extrusionOk="0">
                    <a:moveTo>
                      <a:pt x="5689" y="8214"/>
                    </a:moveTo>
                    <a:lnTo>
                      <a:pt x="5654" y="21600"/>
                    </a:lnTo>
                    <a:lnTo>
                      <a:pt x="0" y="13463"/>
                    </a:lnTo>
                    <a:lnTo>
                      <a:pt x="0" y="25"/>
                    </a:lnTo>
                    <a:lnTo>
                      <a:pt x="5654" y="8174"/>
                    </a:lnTo>
                    <a:lnTo>
                      <a:pt x="0" y="0"/>
                    </a:lnTo>
                    <a:lnTo>
                      <a:pt x="15878" y="2"/>
                    </a:lnTo>
                    <a:lnTo>
                      <a:pt x="21600" y="8187"/>
                    </a:lnTo>
                    <a:lnTo>
                      <a:pt x="5654" y="8174"/>
                    </a:lnTo>
                    <a:lnTo>
                      <a:pt x="21595" y="8179"/>
                    </a:lnTo>
                    <a:lnTo>
                      <a:pt x="21503" y="21575"/>
                    </a:lnTo>
                    <a:lnTo>
                      <a:pt x="5654" y="21600"/>
                    </a:lnTo>
                    <a:lnTo>
                      <a:pt x="5689" y="8214"/>
                    </a:lnTo>
                    <a:close/>
                  </a:path>
                </a:pathLst>
              </a:custGeom>
              <a:solidFill>
                <a:srgbClr val="9D99FE"/>
              </a:solidFill>
              <a:ln w="25400">
                <a:solidFill/>
                <a:miter lim="400000"/>
              </a:ln>
            </p:spPr>
            <p:txBody>
              <a:bodyPr lIns="0" tIns="0" rIns="0" bIns="0" anchor="ctr"/>
              <a:lstStyle/>
              <a:p>
                <a:endParaRPr sz="1836">
                  <a:latin typeface="Gill Sans"/>
                  <a:ea typeface="Gill Sans"/>
                  <a:cs typeface="Gill Sans"/>
                </a:endParaRPr>
              </a:p>
            </p:txBody>
          </p:sp>
          <p:sp>
            <p:nvSpPr>
              <p:cNvPr id="64" name="Shape 424"/>
              <p:cNvSpPr/>
              <p:nvPr/>
            </p:nvSpPr>
            <p:spPr>
              <a:xfrm flipV="1">
                <a:off x="4239383" y="4069451"/>
                <a:ext cx="126439" cy="2"/>
              </a:xfrm>
              <a:prstGeom prst="line">
                <a:avLst/>
              </a:prstGeom>
              <a:solidFill>
                <a:srgbClr val="9D99FE"/>
              </a:solidFill>
              <a:ln w="25400">
                <a:solidFill/>
                <a:miter lim="400000"/>
              </a:ln>
            </p:spPr>
            <p:txBody>
              <a:bodyPr lIns="0" tIns="0" rIns="0" bIns="0" anchor="ctr"/>
              <a:lstStyle/>
              <a:p>
                <a:endParaRPr sz="1836">
                  <a:latin typeface="Gill Sans"/>
                  <a:ea typeface="Gill Sans"/>
                  <a:cs typeface="Gill Sans"/>
                </a:endParaRPr>
              </a:p>
            </p:txBody>
          </p:sp>
          <p:sp>
            <p:nvSpPr>
              <p:cNvPr id="65" name="Shape 425"/>
              <p:cNvSpPr/>
              <p:nvPr/>
            </p:nvSpPr>
            <p:spPr>
              <a:xfrm>
                <a:off x="3679845" y="3584178"/>
                <a:ext cx="618089" cy="1000043"/>
              </a:xfrm>
              <a:custGeom>
                <a:avLst/>
                <a:gdLst/>
                <a:ahLst/>
                <a:cxnLst>
                  <a:cxn ang="0">
                    <a:pos x="wd2" y="hd2"/>
                  </a:cxn>
                  <a:cxn ang="5400000">
                    <a:pos x="wd2" y="hd2"/>
                  </a:cxn>
                  <a:cxn ang="10800000">
                    <a:pos x="wd2" y="hd2"/>
                  </a:cxn>
                  <a:cxn ang="16200000">
                    <a:pos x="wd2" y="hd2"/>
                  </a:cxn>
                </a:cxnLst>
                <a:rect l="0" t="0" r="r" b="b"/>
                <a:pathLst>
                  <a:path w="21600" h="21600" extrusionOk="0">
                    <a:moveTo>
                      <a:pt x="5689" y="8214"/>
                    </a:moveTo>
                    <a:lnTo>
                      <a:pt x="5654" y="21600"/>
                    </a:lnTo>
                    <a:lnTo>
                      <a:pt x="0" y="13463"/>
                    </a:lnTo>
                    <a:lnTo>
                      <a:pt x="0" y="25"/>
                    </a:lnTo>
                    <a:lnTo>
                      <a:pt x="5654" y="8174"/>
                    </a:lnTo>
                    <a:lnTo>
                      <a:pt x="0" y="0"/>
                    </a:lnTo>
                    <a:lnTo>
                      <a:pt x="15878" y="2"/>
                    </a:lnTo>
                    <a:lnTo>
                      <a:pt x="21600" y="8187"/>
                    </a:lnTo>
                    <a:lnTo>
                      <a:pt x="5654" y="8174"/>
                    </a:lnTo>
                    <a:lnTo>
                      <a:pt x="21595" y="8179"/>
                    </a:lnTo>
                    <a:lnTo>
                      <a:pt x="21503" y="21575"/>
                    </a:lnTo>
                    <a:lnTo>
                      <a:pt x="5654" y="21600"/>
                    </a:lnTo>
                    <a:lnTo>
                      <a:pt x="5689" y="8214"/>
                    </a:lnTo>
                    <a:close/>
                  </a:path>
                </a:pathLst>
              </a:custGeom>
              <a:solidFill>
                <a:srgbClr val="9D99FE"/>
              </a:solidFill>
              <a:ln w="25400">
                <a:solidFill/>
                <a:miter lim="400000"/>
              </a:ln>
            </p:spPr>
            <p:txBody>
              <a:bodyPr lIns="0" tIns="0" rIns="0" bIns="0" anchor="ctr"/>
              <a:lstStyle/>
              <a:p>
                <a:endParaRPr sz="1836">
                  <a:latin typeface="Gill Sans"/>
                  <a:ea typeface="Gill Sans"/>
                  <a:cs typeface="Gill Sans"/>
                </a:endParaRPr>
              </a:p>
            </p:txBody>
          </p:sp>
          <p:sp>
            <p:nvSpPr>
              <p:cNvPr id="66" name="Shape 428"/>
              <p:cNvSpPr/>
              <p:nvPr/>
            </p:nvSpPr>
            <p:spPr>
              <a:xfrm>
                <a:off x="5597586" y="3662870"/>
                <a:ext cx="88773" cy="835474"/>
              </a:xfrm>
              <a:prstGeom prst="rect">
                <a:avLst/>
              </a:prstGeom>
              <a:solidFill>
                <a:srgbClr val="9D99FE"/>
              </a:solidFill>
              <a:ln w="25400">
                <a:solidFill/>
                <a:miter lim="400000"/>
              </a:ln>
            </p:spPr>
            <p:txBody>
              <a:bodyPr lIns="0" tIns="0" rIns="0" bIns="0" anchor="ctr"/>
              <a:lstStyle/>
              <a:p>
                <a:endParaRPr sz="1836">
                  <a:latin typeface="Gill Sans"/>
                  <a:ea typeface="Gill Sans"/>
                  <a:cs typeface="Gill Sans"/>
                </a:endParaRPr>
              </a:p>
            </p:txBody>
          </p:sp>
          <p:sp>
            <p:nvSpPr>
              <p:cNvPr id="67" name="Shape 429"/>
              <p:cNvSpPr/>
              <p:nvPr/>
            </p:nvSpPr>
            <p:spPr>
              <a:xfrm flipV="1">
                <a:off x="3585758" y="4069451"/>
                <a:ext cx="126438" cy="2"/>
              </a:xfrm>
              <a:prstGeom prst="line">
                <a:avLst/>
              </a:prstGeom>
              <a:solidFill>
                <a:srgbClr val="9D99FE"/>
              </a:solidFill>
              <a:ln w="25400">
                <a:solidFill/>
                <a:miter lim="400000"/>
              </a:ln>
            </p:spPr>
            <p:txBody>
              <a:bodyPr lIns="0" tIns="0" rIns="0" bIns="0" anchor="ctr"/>
              <a:lstStyle/>
              <a:p>
                <a:endParaRPr sz="1836">
                  <a:latin typeface="Gill Sans"/>
                  <a:ea typeface="Gill Sans"/>
                  <a:cs typeface="Gill Sans"/>
                </a:endParaRPr>
              </a:p>
            </p:txBody>
          </p:sp>
          <p:sp>
            <p:nvSpPr>
              <p:cNvPr id="68" name="Shape 430"/>
              <p:cNvSpPr/>
              <p:nvPr/>
            </p:nvSpPr>
            <p:spPr>
              <a:xfrm>
                <a:off x="3019723" y="3582594"/>
                <a:ext cx="618089" cy="1000043"/>
              </a:xfrm>
              <a:custGeom>
                <a:avLst/>
                <a:gdLst/>
                <a:ahLst/>
                <a:cxnLst>
                  <a:cxn ang="0">
                    <a:pos x="wd2" y="hd2"/>
                  </a:cxn>
                  <a:cxn ang="5400000">
                    <a:pos x="wd2" y="hd2"/>
                  </a:cxn>
                  <a:cxn ang="10800000">
                    <a:pos x="wd2" y="hd2"/>
                  </a:cxn>
                  <a:cxn ang="16200000">
                    <a:pos x="wd2" y="hd2"/>
                  </a:cxn>
                </a:cxnLst>
                <a:rect l="0" t="0" r="r" b="b"/>
                <a:pathLst>
                  <a:path w="21600" h="21600" extrusionOk="0">
                    <a:moveTo>
                      <a:pt x="5689" y="8214"/>
                    </a:moveTo>
                    <a:lnTo>
                      <a:pt x="5654" y="21600"/>
                    </a:lnTo>
                    <a:lnTo>
                      <a:pt x="0" y="13463"/>
                    </a:lnTo>
                    <a:lnTo>
                      <a:pt x="0" y="25"/>
                    </a:lnTo>
                    <a:lnTo>
                      <a:pt x="5654" y="8174"/>
                    </a:lnTo>
                    <a:lnTo>
                      <a:pt x="0" y="0"/>
                    </a:lnTo>
                    <a:lnTo>
                      <a:pt x="15878" y="2"/>
                    </a:lnTo>
                    <a:lnTo>
                      <a:pt x="21600" y="8187"/>
                    </a:lnTo>
                    <a:lnTo>
                      <a:pt x="5654" y="8174"/>
                    </a:lnTo>
                    <a:lnTo>
                      <a:pt x="21595" y="8179"/>
                    </a:lnTo>
                    <a:lnTo>
                      <a:pt x="21503" y="21575"/>
                    </a:lnTo>
                    <a:lnTo>
                      <a:pt x="5654" y="21600"/>
                    </a:lnTo>
                    <a:lnTo>
                      <a:pt x="5689" y="8214"/>
                    </a:lnTo>
                    <a:close/>
                  </a:path>
                </a:pathLst>
              </a:custGeom>
              <a:solidFill>
                <a:srgbClr val="9D99FE"/>
              </a:solidFill>
              <a:ln w="25400">
                <a:solidFill/>
                <a:miter lim="400000"/>
              </a:ln>
            </p:spPr>
            <p:txBody>
              <a:bodyPr lIns="0" tIns="0" rIns="0" bIns="0" anchor="ctr"/>
              <a:lstStyle/>
              <a:p>
                <a:endParaRPr sz="1836">
                  <a:latin typeface="Gill Sans"/>
                  <a:ea typeface="Gill Sans"/>
                  <a:cs typeface="Gill Sans"/>
                </a:endParaRPr>
              </a:p>
            </p:txBody>
          </p:sp>
          <p:sp>
            <p:nvSpPr>
              <p:cNvPr id="69" name="Shape 431"/>
              <p:cNvSpPr/>
              <p:nvPr/>
            </p:nvSpPr>
            <p:spPr>
              <a:xfrm flipV="1">
                <a:off x="2932134" y="4069451"/>
                <a:ext cx="126439" cy="2"/>
              </a:xfrm>
              <a:prstGeom prst="line">
                <a:avLst/>
              </a:prstGeom>
              <a:solidFill>
                <a:srgbClr val="9D99FE"/>
              </a:solidFill>
              <a:ln w="25400">
                <a:solidFill/>
                <a:miter lim="400000"/>
              </a:ln>
            </p:spPr>
            <p:txBody>
              <a:bodyPr lIns="0" tIns="0" rIns="0" bIns="0" anchor="ctr"/>
              <a:lstStyle/>
              <a:p>
                <a:endParaRPr sz="1836">
                  <a:latin typeface="Gill Sans"/>
                  <a:ea typeface="Gill Sans"/>
                  <a:cs typeface="Gill Sans"/>
                </a:endParaRPr>
              </a:p>
            </p:txBody>
          </p:sp>
          <p:sp>
            <p:nvSpPr>
              <p:cNvPr id="70" name="Shape 432"/>
              <p:cNvSpPr/>
              <p:nvPr/>
            </p:nvSpPr>
            <p:spPr>
              <a:xfrm>
                <a:off x="2308140" y="3431850"/>
                <a:ext cx="666681" cy="1314236"/>
              </a:xfrm>
              <a:custGeom>
                <a:avLst/>
                <a:gdLst/>
                <a:ahLst/>
                <a:cxnLst>
                  <a:cxn ang="0">
                    <a:pos x="wd2" y="hd2"/>
                  </a:cxn>
                  <a:cxn ang="5400000">
                    <a:pos x="wd2" y="hd2"/>
                  </a:cxn>
                  <a:cxn ang="10800000">
                    <a:pos x="wd2" y="hd2"/>
                  </a:cxn>
                  <a:cxn ang="16200000">
                    <a:pos x="wd2" y="hd2"/>
                  </a:cxn>
                </a:cxnLst>
                <a:rect l="0" t="0" r="r" b="b"/>
                <a:pathLst>
                  <a:path w="21600" h="21600" extrusionOk="0">
                    <a:moveTo>
                      <a:pt x="6880" y="8174"/>
                    </a:moveTo>
                    <a:lnTo>
                      <a:pt x="6880" y="21600"/>
                    </a:lnTo>
                    <a:lnTo>
                      <a:pt x="0" y="13463"/>
                    </a:lnTo>
                    <a:lnTo>
                      <a:pt x="0" y="25"/>
                    </a:lnTo>
                    <a:lnTo>
                      <a:pt x="6880" y="8174"/>
                    </a:lnTo>
                    <a:lnTo>
                      <a:pt x="0" y="0"/>
                    </a:lnTo>
                    <a:lnTo>
                      <a:pt x="14716" y="24"/>
                    </a:lnTo>
                    <a:lnTo>
                      <a:pt x="21600" y="8174"/>
                    </a:lnTo>
                    <a:lnTo>
                      <a:pt x="6880" y="8174"/>
                    </a:lnTo>
                    <a:lnTo>
                      <a:pt x="21567" y="8174"/>
                    </a:lnTo>
                    <a:lnTo>
                      <a:pt x="21567" y="21600"/>
                    </a:lnTo>
                    <a:lnTo>
                      <a:pt x="6880" y="21600"/>
                    </a:lnTo>
                    <a:lnTo>
                      <a:pt x="6880" y="8174"/>
                    </a:lnTo>
                    <a:close/>
                  </a:path>
                </a:pathLst>
              </a:custGeom>
              <a:solidFill>
                <a:srgbClr val="FB979A"/>
              </a:solidFill>
              <a:ln w="25400">
                <a:solidFill/>
                <a:miter lim="400000"/>
              </a:ln>
            </p:spPr>
            <p:txBody>
              <a:bodyPr lIns="0" tIns="0" rIns="0" bIns="0" anchor="ctr"/>
              <a:lstStyle/>
              <a:p>
                <a:endParaRPr sz="1836">
                  <a:latin typeface="Gill Sans"/>
                  <a:ea typeface="Gill Sans"/>
                  <a:cs typeface="Gill Sans"/>
                </a:endParaRPr>
              </a:p>
            </p:txBody>
          </p:sp>
          <p:sp>
            <p:nvSpPr>
              <p:cNvPr id="71" name="Shape 433"/>
              <p:cNvSpPr/>
              <p:nvPr/>
            </p:nvSpPr>
            <p:spPr>
              <a:xfrm flipV="1">
                <a:off x="2242197" y="4069451"/>
                <a:ext cx="126439" cy="2"/>
              </a:xfrm>
              <a:prstGeom prst="line">
                <a:avLst/>
              </a:prstGeom>
              <a:solidFill>
                <a:srgbClr val="9D99FE"/>
              </a:solidFill>
              <a:ln w="25400">
                <a:solidFill/>
                <a:miter lim="400000"/>
              </a:ln>
            </p:spPr>
            <p:txBody>
              <a:bodyPr lIns="0" tIns="0" rIns="0" bIns="0" anchor="ctr"/>
              <a:lstStyle/>
              <a:p>
                <a:endParaRPr sz="1836">
                  <a:latin typeface="Gill Sans"/>
                  <a:ea typeface="Gill Sans"/>
                  <a:cs typeface="Gill Sans"/>
                </a:endParaRPr>
              </a:p>
            </p:txBody>
          </p:sp>
          <p:sp>
            <p:nvSpPr>
              <p:cNvPr id="73" name="Shape 435"/>
              <p:cNvSpPr/>
              <p:nvPr/>
            </p:nvSpPr>
            <p:spPr>
              <a:xfrm flipV="1">
                <a:off x="1806448" y="4069451"/>
                <a:ext cx="126438" cy="2"/>
              </a:xfrm>
              <a:prstGeom prst="line">
                <a:avLst/>
              </a:prstGeom>
              <a:solidFill>
                <a:srgbClr val="9D99FE"/>
              </a:solidFill>
              <a:ln w="25400">
                <a:solidFill/>
                <a:miter lim="400000"/>
              </a:ln>
            </p:spPr>
            <p:txBody>
              <a:bodyPr lIns="0" tIns="0" rIns="0" bIns="0" anchor="ctr"/>
              <a:lstStyle/>
              <a:p>
                <a:endParaRPr sz="1836">
                  <a:latin typeface="Gill Sans"/>
                  <a:ea typeface="Gill Sans"/>
                  <a:cs typeface="Gill Sans"/>
                </a:endParaRPr>
              </a:p>
            </p:txBody>
          </p:sp>
        </p:grpSp>
      </p:grpSp>
      <p:grpSp>
        <p:nvGrpSpPr>
          <p:cNvPr id="59" name="Group 58"/>
          <p:cNvGrpSpPr/>
          <p:nvPr/>
        </p:nvGrpSpPr>
        <p:grpSpPr>
          <a:xfrm>
            <a:off x="3230100" y="1105909"/>
            <a:ext cx="5765793" cy="2464545"/>
            <a:chOff x="1770938" y="1069186"/>
            <a:chExt cx="6097883" cy="2730459"/>
          </a:xfrm>
        </p:grpSpPr>
        <p:sp>
          <p:nvSpPr>
            <p:cNvPr id="6" name="Shape 406"/>
            <p:cNvSpPr/>
            <p:nvPr/>
          </p:nvSpPr>
          <p:spPr>
            <a:xfrm>
              <a:off x="5640353" y="2398900"/>
              <a:ext cx="693591" cy="3"/>
            </a:xfrm>
            <a:prstGeom prst="line">
              <a:avLst/>
            </a:prstGeom>
            <a:solidFill>
              <a:srgbClr val="FFFFFF"/>
            </a:solidFill>
            <a:ln w="25400">
              <a:solidFill/>
              <a:miter lim="400000"/>
            </a:ln>
          </p:spPr>
          <p:txBody>
            <a:bodyPr lIns="0" tIns="0" rIns="0" bIns="0" anchor="ctr"/>
            <a:lstStyle/>
            <a:p>
              <a:pPr defTabSz="215197">
                <a:defRPr sz="1200">
                  <a:latin typeface="Helvetica"/>
                  <a:ea typeface="Helvetica"/>
                  <a:cs typeface="Helvetica"/>
                  <a:sym typeface="Helvetica"/>
                </a:defRPr>
              </a:pPr>
              <a:endParaRPr sz="1224"/>
            </a:p>
          </p:txBody>
        </p:sp>
        <p:sp>
          <p:nvSpPr>
            <p:cNvPr id="7" name="Shape 407"/>
            <p:cNvSpPr/>
            <p:nvPr/>
          </p:nvSpPr>
          <p:spPr>
            <a:xfrm>
              <a:off x="4958108" y="1821955"/>
              <a:ext cx="648167" cy="1187019"/>
            </a:xfrm>
            <a:custGeom>
              <a:avLst/>
              <a:gdLst/>
              <a:ahLst/>
              <a:cxnLst>
                <a:cxn ang="0">
                  <a:pos x="wd2" y="hd2"/>
                </a:cxn>
                <a:cxn ang="5400000">
                  <a:pos x="wd2" y="hd2"/>
                </a:cxn>
                <a:cxn ang="10800000">
                  <a:pos x="wd2" y="hd2"/>
                </a:cxn>
                <a:cxn ang="16200000">
                  <a:pos x="wd2" y="hd2"/>
                </a:cxn>
              </a:cxnLst>
              <a:rect l="0" t="0" r="r" b="b"/>
              <a:pathLst>
                <a:path w="21600" h="21600" extrusionOk="0">
                  <a:moveTo>
                    <a:pt x="5689" y="8214"/>
                  </a:moveTo>
                  <a:lnTo>
                    <a:pt x="5654" y="21600"/>
                  </a:lnTo>
                  <a:lnTo>
                    <a:pt x="0" y="13463"/>
                  </a:lnTo>
                  <a:lnTo>
                    <a:pt x="0" y="25"/>
                  </a:lnTo>
                  <a:lnTo>
                    <a:pt x="5654" y="8174"/>
                  </a:lnTo>
                  <a:lnTo>
                    <a:pt x="0" y="0"/>
                  </a:lnTo>
                  <a:lnTo>
                    <a:pt x="15878" y="2"/>
                  </a:lnTo>
                  <a:lnTo>
                    <a:pt x="21600" y="8187"/>
                  </a:lnTo>
                  <a:lnTo>
                    <a:pt x="5654" y="8174"/>
                  </a:lnTo>
                  <a:lnTo>
                    <a:pt x="21595" y="8179"/>
                  </a:lnTo>
                  <a:lnTo>
                    <a:pt x="21503" y="21575"/>
                  </a:lnTo>
                  <a:lnTo>
                    <a:pt x="5654" y="21600"/>
                  </a:lnTo>
                  <a:lnTo>
                    <a:pt x="5689" y="8214"/>
                  </a:lnTo>
                  <a:close/>
                </a:path>
              </a:pathLst>
            </a:custGeom>
            <a:solidFill>
              <a:srgbClr val="FB979A"/>
            </a:solidFill>
            <a:ln w="25400">
              <a:solidFill/>
              <a:miter lim="400000"/>
            </a:ln>
          </p:spPr>
          <p:txBody>
            <a:bodyPr lIns="0" tIns="0" rIns="0" bIns="0" anchor="ctr"/>
            <a:lstStyle/>
            <a:p>
              <a:pPr lvl="0">
                <a:defRPr>
                  <a:latin typeface="Gill Sans"/>
                  <a:ea typeface="Gill Sans"/>
                  <a:cs typeface="Gill Sans"/>
                  <a:sym typeface="Gill Sans"/>
                </a:defRPr>
              </a:pPr>
              <a:endParaRPr sz="1836"/>
            </a:p>
          </p:txBody>
        </p:sp>
        <p:sp>
          <p:nvSpPr>
            <p:cNvPr id="8" name="Shape 408"/>
            <p:cNvSpPr/>
            <p:nvPr/>
          </p:nvSpPr>
          <p:spPr>
            <a:xfrm flipV="1">
              <a:off x="4856751" y="2397958"/>
              <a:ext cx="132591" cy="2"/>
            </a:xfrm>
            <a:prstGeom prst="line">
              <a:avLst/>
            </a:prstGeom>
            <a:solidFill>
              <a:srgbClr val="FFFFFF"/>
            </a:solidFill>
            <a:ln w="25400">
              <a:solidFill/>
              <a:miter lim="400000"/>
            </a:ln>
          </p:spPr>
          <p:txBody>
            <a:bodyPr lIns="0" tIns="0" rIns="0" bIns="0" anchor="ctr"/>
            <a:lstStyle/>
            <a:p>
              <a:pPr defTabSz="215197">
                <a:defRPr sz="1200">
                  <a:latin typeface="Helvetica"/>
                  <a:ea typeface="Helvetica"/>
                  <a:cs typeface="Helvetica"/>
                  <a:sym typeface="Helvetica"/>
                </a:defRPr>
              </a:pPr>
              <a:endParaRPr sz="1224"/>
            </a:p>
          </p:txBody>
        </p:sp>
        <p:sp>
          <p:nvSpPr>
            <p:cNvPr id="9" name="Shape 409"/>
            <p:cNvSpPr/>
            <p:nvPr/>
          </p:nvSpPr>
          <p:spPr>
            <a:xfrm>
              <a:off x="4269986" y="1821955"/>
              <a:ext cx="648167" cy="1187019"/>
            </a:xfrm>
            <a:custGeom>
              <a:avLst/>
              <a:gdLst/>
              <a:ahLst/>
              <a:cxnLst>
                <a:cxn ang="0">
                  <a:pos x="wd2" y="hd2"/>
                </a:cxn>
                <a:cxn ang="5400000">
                  <a:pos x="wd2" y="hd2"/>
                </a:cxn>
                <a:cxn ang="10800000">
                  <a:pos x="wd2" y="hd2"/>
                </a:cxn>
                <a:cxn ang="16200000">
                  <a:pos x="wd2" y="hd2"/>
                </a:cxn>
              </a:cxnLst>
              <a:rect l="0" t="0" r="r" b="b"/>
              <a:pathLst>
                <a:path w="21600" h="21600" extrusionOk="0">
                  <a:moveTo>
                    <a:pt x="5689" y="8214"/>
                  </a:moveTo>
                  <a:lnTo>
                    <a:pt x="5654" y="21600"/>
                  </a:lnTo>
                  <a:lnTo>
                    <a:pt x="0" y="13463"/>
                  </a:lnTo>
                  <a:lnTo>
                    <a:pt x="0" y="25"/>
                  </a:lnTo>
                  <a:lnTo>
                    <a:pt x="5654" y="8174"/>
                  </a:lnTo>
                  <a:lnTo>
                    <a:pt x="0" y="0"/>
                  </a:lnTo>
                  <a:lnTo>
                    <a:pt x="15878" y="2"/>
                  </a:lnTo>
                  <a:lnTo>
                    <a:pt x="21600" y="8187"/>
                  </a:lnTo>
                  <a:lnTo>
                    <a:pt x="5654" y="8174"/>
                  </a:lnTo>
                  <a:lnTo>
                    <a:pt x="21595" y="8179"/>
                  </a:lnTo>
                  <a:lnTo>
                    <a:pt x="21503" y="21575"/>
                  </a:lnTo>
                  <a:lnTo>
                    <a:pt x="5654" y="21600"/>
                  </a:lnTo>
                  <a:lnTo>
                    <a:pt x="5689" y="8214"/>
                  </a:lnTo>
                  <a:close/>
                </a:path>
              </a:pathLst>
            </a:custGeom>
            <a:solidFill>
              <a:srgbClr val="FB979A"/>
            </a:solidFill>
            <a:ln w="25400">
              <a:solidFill/>
              <a:miter lim="400000"/>
            </a:ln>
          </p:spPr>
          <p:txBody>
            <a:bodyPr lIns="0" tIns="0" rIns="0" bIns="0" anchor="ctr"/>
            <a:lstStyle/>
            <a:p>
              <a:pPr lvl="0">
                <a:defRPr>
                  <a:latin typeface="Gill Sans"/>
                  <a:ea typeface="Gill Sans"/>
                  <a:cs typeface="Gill Sans"/>
                  <a:sym typeface="Gill Sans"/>
                </a:defRPr>
              </a:pPr>
              <a:endParaRPr sz="1836"/>
            </a:p>
          </p:txBody>
        </p:sp>
        <p:sp>
          <p:nvSpPr>
            <p:cNvPr id="10" name="Shape 410"/>
            <p:cNvSpPr/>
            <p:nvPr/>
          </p:nvSpPr>
          <p:spPr>
            <a:xfrm>
              <a:off x="5741094" y="1069186"/>
              <a:ext cx="92305" cy="2730459"/>
            </a:xfrm>
            <a:prstGeom prst="rect">
              <a:avLst/>
            </a:prstGeom>
            <a:solidFill>
              <a:srgbClr val="FB979A"/>
            </a:solidFill>
            <a:ln w="25400">
              <a:solidFill/>
              <a:miter lim="400000"/>
            </a:ln>
          </p:spPr>
          <p:txBody>
            <a:bodyPr lIns="0" tIns="0" rIns="0" bIns="0" anchor="ctr"/>
            <a:lstStyle/>
            <a:p>
              <a:pPr lvl="0">
                <a:defRPr sz="5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303"/>
            </a:p>
          </p:txBody>
        </p:sp>
        <p:sp>
          <p:nvSpPr>
            <p:cNvPr id="11" name="Shape 411"/>
            <p:cNvSpPr/>
            <p:nvPr/>
          </p:nvSpPr>
          <p:spPr>
            <a:xfrm>
              <a:off x="6011252" y="1069186"/>
              <a:ext cx="92304" cy="2730459"/>
            </a:xfrm>
            <a:prstGeom prst="rect">
              <a:avLst/>
            </a:prstGeom>
            <a:solidFill>
              <a:srgbClr val="FB979A"/>
            </a:solidFill>
            <a:ln w="25400">
              <a:solidFill/>
              <a:miter lim="400000"/>
            </a:ln>
          </p:spPr>
          <p:txBody>
            <a:bodyPr lIns="0" tIns="0" rIns="0" bIns="0" anchor="ctr"/>
            <a:lstStyle/>
            <a:p>
              <a:pPr lvl="0">
                <a:defRPr sz="5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303"/>
            </a:p>
          </p:txBody>
        </p:sp>
        <p:sp>
          <p:nvSpPr>
            <p:cNvPr id="12" name="Shape 412"/>
            <p:cNvSpPr/>
            <p:nvPr/>
          </p:nvSpPr>
          <p:spPr>
            <a:xfrm>
              <a:off x="6281048" y="1915359"/>
              <a:ext cx="93093" cy="991681"/>
            </a:xfrm>
            <a:prstGeom prst="rect">
              <a:avLst/>
            </a:prstGeom>
            <a:solidFill>
              <a:srgbClr val="FB979A"/>
            </a:solidFill>
            <a:ln w="25400">
              <a:solidFill/>
              <a:miter lim="400000"/>
            </a:ln>
          </p:spPr>
          <p:txBody>
            <a:bodyPr lIns="0" tIns="0" rIns="0" bIns="0" anchor="ctr"/>
            <a:lstStyle/>
            <a:p>
              <a:pPr lvl="0">
                <a:defRPr sz="5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303"/>
            </a:p>
          </p:txBody>
        </p:sp>
        <p:sp>
          <p:nvSpPr>
            <p:cNvPr id="13" name="Shape 413"/>
            <p:cNvSpPr/>
            <p:nvPr/>
          </p:nvSpPr>
          <p:spPr>
            <a:xfrm flipV="1">
              <a:off x="4171320" y="2397958"/>
              <a:ext cx="132592" cy="1"/>
            </a:xfrm>
            <a:prstGeom prst="line">
              <a:avLst/>
            </a:prstGeom>
            <a:solidFill>
              <a:srgbClr val="FFFFFF"/>
            </a:solidFill>
            <a:ln w="25400">
              <a:solidFill/>
              <a:miter lim="400000"/>
            </a:ln>
          </p:spPr>
          <p:txBody>
            <a:bodyPr lIns="0" tIns="0" rIns="0" bIns="0" anchor="ctr"/>
            <a:lstStyle/>
            <a:p>
              <a:pPr defTabSz="215197">
                <a:defRPr sz="1200">
                  <a:latin typeface="Helvetica"/>
                  <a:ea typeface="Helvetica"/>
                  <a:cs typeface="Helvetica"/>
                  <a:sym typeface="Helvetica"/>
                </a:defRPr>
              </a:pPr>
              <a:endParaRPr sz="1224"/>
            </a:p>
          </p:txBody>
        </p:sp>
        <p:sp>
          <p:nvSpPr>
            <p:cNvPr id="14" name="Shape 414"/>
            <p:cNvSpPr/>
            <p:nvPr/>
          </p:nvSpPr>
          <p:spPr>
            <a:xfrm>
              <a:off x="3577740" y="1820074"/>
              <a:ext cx="648167" cy="1187019"/>
            </a:xfrm>
            <a:custGeom>
              <a:avLst/>
              <a:gdLst/>
              <a:ahLst/>
              <a:cxnLst>
                <a:cxn ang="0">
                  <a:pos x="wd2" y="hd2"/>
                </a:cxn>
                <a:cxn ang="5400000">
                  <a:pos x="wd2" y="hd2"/>
                </a:cxn>
                <a:cxn ang="10800000">
                  <a:pos x="wd2" y="hd2"/>
                </a:cxn>
                <a:cxn ang="16200000">
                  <a:pos x="wd2" y="hd2"/>
                </a:cxn>
              </a:cxnLst>
              <a:rect l="0" t="0" r="r" b="b"/>
              <a:pathLst>
                <a:path w="21600" h="21600" extrusionOk="0">
                  <a:moveTo>
                    <a:pt x="5689" y="8214"/>
                  </a:moveTo>
                  <a:lnTo>
                    <a:pt x="5654" y="21600"/>
                  </a:lnTo>
                  <a:lnTo>
                    <a:pt x="0" y="13463"/>
                  </a:lnTo>
                  <a:lnTo>
                    <a:pt x="0" y="25"/>
                  </a:lnTo>
                  <a:lnTo>
                    <a:pt x="5654" y="8174"/>
                  </a:lnTo>
                  <a:lnTo>
                    <a:pt x="0" y="0"/>
                  </a:lnTo>
                  <a:lnTo>
                    <a:pt x="15878" y="2"/>
                  </a:lnTo>
                  <a:lnTo>
                    <a:pt x="21600" y="8187"/>
                  </a:lnTo>
                  <a:lnTo>
                    <a:pt x="5654" y="8174"/>
                  </a:lnTo>
                  <a:lnTo>
                    <a:pt x="21595" y="8179"/>
                  </a:lnTo>
                  <a:lnTo>
                    <a:pt x="21503" y="21575"/>
                  </a:lnTo>
                  <a:lnTo>
                    <a:pt x="5654" y="21600"/>
                  </a:lnTo>
                  <a:lnTo>
                    <a:pt x="5689" y="8214"/>
                  </a:lnTo>
                  <a:close/>
                </a:path>
              </a:pathLst>
            </a:custGeom>
            <a:solidFill>
              <a:srgbClr val="FB979A"/>
            </a:solidFill>
            <a:ln w="25400">
              <a:solidFill/>
              <a:miter lim="400000"/>
            </a:ln>
          </p:spPr>
          <p:txBody>
            <a:bodyPr lIns="0" tIns="0" rIns="0" bIns="0" anchor="ctr"/>
            <a:lstStyle/>
            <a:p>
              <a:pPr lvl="0">
                <a:defRPr>
                  <a:latin typeface="Gill Sans"/>
                  <a:ea typeface="Gill Sans"/>
                  <a:cs typeface="Gill Sans"/>
                  <a:sym typeface="Gill Sans"/>
                </a:defRPr>
              </a:pPr>
              <a:endParaRPr sz="1836"/>
            </a:p>
          </p:txBody>
        </p:sp>
        <p:sp>
          <p:nvSpPr>
            <p:cNvPr id="15" name="Shape 415"/>
            <p:cNvSpPr/>
            <p:nvPr/>
          </p:nvSpPr>
          <p:spPr>
            <a:xfrm flipV="1">
              <a:off x="3485888" y="2397958"/>
              <a:ext cx="132592" cy="1"/>
            </a:xfrm>
            <a:prstGeom prst="line">
              <a:avLst/>
            </a:prstGeom>
            <a:solidFill>
              <a:srgbClr val="FFFFFF"/>
            </a:solidFill>
            <a:ln w="25400">
              <a:solidFill/>
              <a:miter lim="400000"/>
            </a:ln>
          </p:spPr>
          <p:txBody>
            <a:bodyPr lIns="0" tIns="0" rIns="0" bIns="0" anchor="ctr"/>
            <a:lstStyle/>
            <a:p>
              <a:pPr defTabSz="215197">
                <a:defRPr sz="1200">
                  <a:latin typeface="Helvetica"/>
                  <a:ea typeface="Helvetica"/>
                  <a:cs typeface="Helvetica"/>
                  <a:sym typeface="Helvetica"/>
                </a:defRPr>
              </a:pPr>
              <a:endParaRPr sz="1224"/>
            </a:p>
          </p:txBody>
        </p:sp>
        <p:sp>
          <p:nvSpPr>
            <p:cNvPr id="16" name="Shape 416"/>
            <p:cNvSpPr/>
            <p:nvPr/>
          </p:nvSpPr>
          <p:spPr>
            <a:xfrm>
              <a:off x="2831528" y="1641146"/>
              <a:ext cx="699124" cy="1559956"/>
            </a:xfrm>
            <a:custGeom>
              <a:avLst/>
              <a:gdLst/>
              <a:ahLst/>
              <a:cxnLst>
                <a:cxn ang="0">
                  <a:pos x="wd2" y="hd2"/>
                </a:cxn>
                <a:cxn ang="5400000">
                  <a:pos x="wd2" y="hd2"/>
                </a:cxn>
                <a:cxn ang="10800000">
                  <a:pos x="wd2" y="hd2"/>
                </a:cxn>
                <a:cxn ang="16200000">
                  <a:pos x="wd2" y="hd2"/>
                </a:cxn>
              </a:cxnLst>
              <a:rect l="0" t="0" r="r" b="b"/>
              <a:pathLst>
                <a:path w="21600" h="21600" extrusionOk="0">
                  <a:moveTo>
                    <a:pt x="6880" y="8174"/>
                  </a:moveTo>
                  <a:lnTo>
                    <a:pt x="6880" y="21600"/>
                  </a:lnTo>
                  <a:lnTo>
                    <a:pt x="0" y="13463"/>
                  </a:lnTo>
                  <a:lnTo>
                    <a:pt x="0" y="25"/>
                  </a:lnTo>
                  <a:lnTo>
                    <a:pt x="6880" y="8174"/>
                  </a:lnTo>
                  <a:lnTo>
                    <a:pt x="0" y="0"/>
                  </a:lnTo>
                  <a:lnTo>
                    <a:pt x="14716" y="24"/>
                  </a:lnTo>
                  <a:lnTo>
                    <a:pt x="21600" y="8174"/>
                  </a:lnTo>
                  <a:lnTo>
                    <a:pt x="6880" y="8174"/>
                  </a:lnTo>
                  <a:lnTo>
                    <a:pt x="21567" y="8174"/>
                  </a:lnTo>
                  <a:lnTo>
                    <a:pt x="21567" y="21600"/>
                  </a:lnTo>
                  <a:lnTo>
                    <a:pt x="6880" y="21600"/>
                  </a:lnTo>
                  <a:lnTo>
                    <a:pt x="6880" y="8174"/>
                  </a:lnTo>
                  <a:close/>
                </a:path>
              </a:pathLst>
            </a:custGeom>
            <a:solidFill>
              <a:srgbClr val="FB979A"/>
            </a:solidFill>
            <a:ln w="25400">
              <a:solidFill/>
              <a:miter lim="400000"/>
            </a:ln>
          </p:spPr>
          <p:txBody>
            <a:bodyPr lIns="0" tIns="0" rIns="0" bIns="0" anchor="ctr"/>
            <a:lstStyle/>
            <a:p>
              <a:pPr lvl="0">
                <a:defRPr>
                  <a:latin typeface="Gill Sans"/>
                  <a:ea typeface="Gill Sans"/>
                  <a:cs typeface="Gill Sans"/>
                  <a:sym typeface="Gill Sans"/>
                </a:defRPr>
              </a:pPr>
              <a:endParaRPr sz="1836"/>
            </a:p>
          </p:txBody>
        </p:sp>
        <p:sp>
          <p:nvSpPr>
            <p:cNvPr id="17" name="Shape 417"/>
            <p:cNvSpPr/>
            <p:nvPr/>
          </p:nvSpPr>
          <p:spPr>
            <a:xfrm flipV="1">
              <a:off x="2656536" y="2397958"/>
              <a:ext cx="132592" cy="1"/>
            </a:xfrm>
            <a:prstGeom prst="line">
              <a:avLst/>
            </a:prstGeom>
            <a:solidFill>
              <a:srgbClr val="FFFFFF"/>
            </a:solidFill>
            <a:ln w="25400">
              <a:solidFill/>
              <a:miter lim="400000"/>
            </a:ln>
          </p:spPr>
          <p:txBody>
            <a:bodyPr lIns="0" tIns="0" rIns="0" bIns="0" anchor="ctr"/>
            <a:lstStyle/>
            <a:p>
              <a:pPr defTabSz="215197">
                <a:defRPr sz="1200">
                  <a:latin typeface="Helvetica"/>
                  <a:ea typeface="Helvetica"/>
                  <a:cs typeface="Helvetica"/>
                  <a:sym typeface="Helvetica"/>
                </a:defRPr>
              </a:pPr>
              <a:endParaRPr sz="1224"/>
            </a:p>
          </p:txBody>
        </p:sp>
        <p:sp>
          <p:nvSpPr>
            <p:cNvPr id="18" name="Shape 418"/>
            <p:cNvSpPr/>
            <p:nvPr/>
          </p:nvSpPr>
          <p:spPr>
            <a:xfrm>
              <a:off x="2173497" y="1383205"/>
              <a:ext cx="563219" cy="2086631"/>
            </a:xfrm>
            <a:custGeom>
              <a:avLst/>
              <a:gdLst/>
              <a:ahLst/>
              <a:cxnLst>
                <a:cxn ang="0">
                  <a:pos x="wd2" y="hd2"/>
                </a:cxn>
                <a:cxn ang="5400000">
                  <a:pos x="wd2" y="hd2"/>
                </a:cxn>
                <a:cxn ang="10800000">
                  <a:pos x="wd2" y="hd2"/>
                </a:cxn>
                <a:cxn ang="16200000">
                  <a:pos x="wd2" y="hd2"/>
                </a:cxn>
              </a:cxnLst>
              <a:rect l="0" t="0" r="r" b="b"/>
              <a:pathLst>
                <a:path w="21600" h="21600" extrusionOk="0">
                  <a:moveTo>
                    <a:pt x="11292" y="8176"/>
                  </a:moveTo>
                  <a:lnTo>
                    <a:pt x="11390" y="21600"/>
                  </a:lnTo>
                  <a:lnTo>
                    <a:pt x="0" y="13424"/>
                  </a:lnTo>
                  <a:lnTo>
                    <a:pt x="0" y="25"/>
                  </a:lnTo>
                  <a:lnTo>
                    <a:pt x="11292" y="8176"/>
                  </a:lnTo>
                  <a:lnTo>
                    <a:pt x="0" y="0"/>
                  </a:lnTo>
                  <a:lnTo>
                    <a:pt x="10262" y="1"/>
                  </a:lnTo>
                  <a:lnTo>
                    <a:pt x="21558" y="8176"/>
                  </a:lnTo>
                  <a:lnTo>
                    <a:pt x="11292" y="8176"/>
                  </a:lnTo>
                  <a:lnTo>
                    <a:pt x="21600" y="8176"/>
                  </a:lnTo>
                  <a:lnTo>
                    <a:pt x="21558" y="21600"/>
                  </a:lnTo>
                  <a:lnTo>
                    <a:pt x="11390" y="21600"/>
                  </a:lnTo>
                  <a:lnTo>
                    <a:pt x="11292" y="8176"/>
                  </a:lnTo>
                  <a:close/>
                </a:path>
              </a:pathLst>
            </a:custGeom>
            <a:solidFill>
              <a:srgbClr val="FB979A"/>
            </a:solidFill>
            <a:ln w="25400">
              <a:solidFill/>
              <a:miter lim="400000"/>
            </a:ln>
          </p:spPr>
          <p:txBody>
            <a:bodyPr lIns="0" tIns="0" rIns="0" bIns="0" anchor="ctr"/>
            <a:lstStyle/>
            <a:p>
              <a:pPr lvl="0">
                <a:defRPr>
                  <a:latin typeface="Gill Sans"/>
                  <a:ea typeface="Gill Sans"/>
                  <a:cs typeface="Gill Sans"/>
                  <a:sym typeface="Gill Sans"/>
                </a:defRPr>
              </a:pPr>
              <a:endParaRPr sz="1836"/>
            </a:p>
          </p:txBody>
        </p:sp>
        <p:sp>
          <p:nvSpPr>
            <p:cNvPr id="19" name="Shape 419"/>
            <p:cNvSpPr/>
            <p:nvPr/>
          </p:nvSpPr>
          <p:spPr>
            <a:xfrm flipV="1">
              <a:off x="2199582" y="2397958"/>
              <a:ext cx="132592" cy="1"/>
            </a:xfrm>
            <a:prstGeom prst="line">
              <a:avLst/>
            </a:prstGeom>
            <a:solidFill>
              <a:srgbClr val="FFFFFF"/>
            </a:solidFill>
            <a:ln w="25400">
              <a:solidFill/>
              <a:miter lim="400000"/>
            </a:ln>
          </p:spPr>
          <p:txBody>
            <a:bodyPr lIns="0" tIns="0" rIns="0" bIns="0" anchor="ctr"/>
            <a:lstStyle/>
            <a:p>
              <a:pPr defTabSz="215197">
                <a:defRPr sz="1200">
                  <a:latin typeface="Helvetica"/>
                  <a:ea typeface="Helvetica"/>
                  <a:cs typeface="Helvetica"/>
                  <a:sym typeface="Helvetica"/>
                </a:defRPr>
              </a:pPr>
              <a:endParaRPr sz="1224"/>
            </a:p>
          </p:txBody>
        </p:sp>
        <p:sp>
          <p:nvSpPr>
            <p:cNvPr id="20" name="Shape 420"/>
            <p:cNvSpPr/>
            <p:nvPr/>
          </p:nvSpPr>
          <p:spPr>
            <a:xfrm>
              <a:off x="1770938" y="1086556"/>
              <a:ext cx="476607" cy="2694761"/>
            </a:xfrm>
            <a:custGeom>
              <a:avLst/>
              <a:gdLst/>
              <a:ahLst/>
              <a:cxnLst>
                <a:cxn ang="0">
                  <a:pos x="wd2" y="hd2"/>
                </a:cxn>
                <a:cxn ang="5400000">
                  <a:pos x="wd2" y="hd2"/>
                </a:cxn>
                <a:cxn ang="10800000">
                  <a:pos x="wd2" y="hd2"/>
                </a:cxn>
                <a:cxn ang="16200000">
                  <a:pos x="wd2" y="hd2"/>
                </a:cxn>
              </a:cxnLst>
              <a:rect l="0" t="0" r="r" b="b"/>
              <a:pathLst>
                <a:path w="21600" h="21600" extrusionOk="0">
                  <a:moveTo>
                    <a:pt x="17361" y="8201"/>
                  </a:moveTo>
                  <a:lnTo>
                    <a:pt x="17361" y="21600"/>
                  </a:lnTo>
                  <a:lnTo>
                    <a:pt x="0" y="13424"/>
                  </a:lnTo>
                  <a:lnTo>
                    <a:pt x="0" y="25"/>
                  </a:lnTo>
                  <a:lnTo>
                    <a:pt x="17361" y="8201"/>
                  </a:lnTo>
                  <a:lnTo>
                    <a:pt x="0" y="0"/>
                  </a:lnTo>
                  <a:lnTo>
                    <a:pt x="4174" y="0"/>
                  </a:lnTo>
                  <a:lnTo>
                    <a:pt x="21600" y="8201"/>
                  </a:lnTo>
                  <a:lnTo>
                    <a:pt x="17361" y="8201"/>
                  </a:lnTo>
                  <a:lnTo>
                    <a:pt x="21544" y="8201"/>
                  </a:lnTo>
                  <a:lnTo>
                    <a:pt x="21544" y="21600"/>
                  </a:lnTo>
                  <a:lnTo>
                    <a:pt x="17361" y="21600"/>
                  </a:lnTo>
                  <a:lnTo>
                    <a:pt x="17361" y="8201"/>
                  </a:lnTo>
                  <a:close/>
                </a:path>
              </a:pathLst>
            </a:custGeom>
            <a:solidFill>
              <a:srgbClr val="FB979A"/>
            </a:solidFill>
            <a:ln w="25400">
              <a:solidFill/>
              <a:miter lim="400000"/>
            </a:ln>
          </p:spPr>
          <p:txBody>
            <a:bodyPr lIns="0" tIns="0" rIns="0" bIns="0" anchor="ctr"/>
            <a:lstStyle/>
            <a:p>
              <a:pPr lvl="0">
                <a:defRPr>
                  <a:latin typeface="Gill Sans"/>
                  <a:ea typeface="Gill Sans"/>
                  <a:cs typeface="Gill Sans"/>
                  <a:sym typeface="Gill Sans"/>
                </a:defRPr>
              </a:pPr>
              <a:endParaRPr sz="1836"/>
            </a:p>
          </p:txBody>
        </p:sp>
        <p:sp>
          <p:nvSpPr>
            <p:cNvPr id="33" name="Shape 454"/>
            <p:cNvSpPr/>
            <p:nvPr/>
          </p:nvSpPr>
          <p:spPr>
            <a:xfrm>
              <a:off x="6703337" y="2198007"/>
              <a:ext cx="1165484" cy="514660"/>
            </a:xfrm>
            <a:prstGeom prst="rect">
              <a:avLst/>
            </a:prstGeom>
            <a:ln w="12700">
              <a:miter lim="400000"/>
            </a:ln>
            <a:extLst>
              <a:ext uri="{C572A759-6A51-4108-AA02-DFA0A04FC94B}">
                <ma14:wrappingTextBoxFlag xmlns="" xmlns:ma14="http://schemas.microsoft.com/office/mac/drawingml/2011/main" val="1"/>
              </a:ext>
            </a:extLst>
          </p:spPr>
          <p:txBody>
            <a:bodyPr wrap="square" lIns="23911" tIns="23911" rIns="23911" bIns="23911" anchor="ctr">
              <a:spAutoFit/>
            </a:bodyPr>
            <a:lstStyle/>
            <a:p>
              <a:pPr lvl="0">
                <a:defRPr sz="1800"/>
              </a:pPr>
              <a:r>
                <a:rPr lang="en-US" sz="2652" dirty="0">
                  <a:solidFill>
                    <a:schemeClr val="tx1">
                      <a:lumMod val="50000"/>
                    </a:schemeClr>
                  </a:solidFill>
                  <a:latin typeface="+mj-lt"/>
                </a:rPr>
                <a:t>Task A</a:t>
              </a:r>
              <a:endParaRPr sz="2652" dirty="0">
                <a:solidFill>
                  <a:schemeClr val="tx1">
                    <a:lumMod val="50000"/>
                  </a:schemeClr>
                </a:solidFill>
                <a:latin typeface="+mj-lt"/>
              </a:endParaRPr>
            </a:p>
          </p:txBody>
        </p:sp>
      </p:grpSp>
      <p:sp>
        <p:nvSpPr>
          <p:cNvPr id="35" name="Shape 454"/>
          <p:cNvSpPr/>
          <p:nvPr/>
        </p:nvSpPr>
        <p:spPr>
          <a:xfrm>
            <a:off x="1905517" y="1753052"/>
            <a:ext cx="1168062" cy="464538"/>
          </a:xfrm>
          <a:prstGeom prst="rect">
            <a:avLst/>
          </a:prstGeom>
          <a:ln w="12700">
            <a:miter lim="400000"/>
          </a:ln>
          <a:extLst>
            <a:ext uri="{C572A759-6A51-4108-AA02-DFA0A04FC94B}">
              <ma14:wrappingTextBoxFlag xmlns="" xmlns:ma14="http://schemas.microsoft.com/office/mac/drawingml/2011/main" val="1"/>
            </a:ext>
          </a:extLst>
        </p:spPr>
        <p:txBody>
          <a:bodyPr wrap="square" lIns="23911" tIns="23911" rIns="23911" bIns="23911" anchor="ctr">
            <a:spAutoFit/>
          </a:bodyPr>
          <a:lstStyle/>
          <a:p>
            <a:pPr lvl="0">
              <a:defRPr sz="1800"/>
            </a:pPr>
            <a:r>
              <a:rPr lang="en-US" sz="2652" dirty="0">
                <a:solidFill>
                  <a:schemeClr val="tx1">
                    <a:lumMod val="50000"/>
                  </a:schemeClr>
                </a:solidFill>
                <a:latin typeface="+mj-lt"/>
              </a:rPr>
              <a:t>Input A</a:t>
            </a:r>
            <a:endParaRPr sz="2652" dirty="0">
              <a:solidFill>
                <a:schemeClr val="tx1">
                  <a:lumMod val="50000"/>
                </a:schemeClr>
              </a:solidFill>
              <a:latin typeface="+mj-lt"/>
            </a:endParaRPr>
          </a:p>
        </p:txBody>
      </p:sp>
      <p:sp>
        <p:nvSpPr>
          <p:cNvPr id="36" name="Shape 454"/>
          <p:cNvSpPr/>
          <p:nvPr/>
        </p:nvSpPr>
        <p:spPr>
          <a:xfrm>
            <a:off x="1955890" y="5411113"/>
            <a:ext cx="1168062" cy="464538"/>
          </a:xfrm>
          <a:prstGeom prst="rect">
            <a:avLst/>
          </a:prstGeom>
          <a:ln w="12700">
            <a:miter lim="400000"/>
          </a:ln>
          <a:extLst>
            <a:ext uri="{C572A759-6A51-4108-AA02-DFA0A04FC94B}">
              <ma14:wrappingTextBoxFlag xmlns="" xmlns:ma14="http://schemas.microsoft.com/office/mac/drawingml/2011/main" val="1"/>
            </a:ext>
          </a:extLst>
        </p:spPr>
        <p:txBody>
          <a:bodyPr wrap="square" lIns="23911" tIns="23911" rIns="23911" bIns="23911" anchor="ctr">
            <a:spAutoFit/>
          </a:bodyPr>
          <a:lstStyle/>
          <a:p>
            <a:pPr lvl="0">
              <a:defRPr sz="1800"/>
            </a:pPr>
            <a:r>
              <a:rPr lang="en-US" sz="2652" dirty="0">
                <a:solidFill>
                  <a:schemeClr val="tx1">
                    <a:lumMod val="50000"/>
                  </a:schemeClr>
                </a:solidFill>
                <a:latin typeface="+mj-lt"/>
              </a:rPr>
              <a:t>Input B</a:t>
            </a:r>
            <a:endParaRPr sz="2652" dirty="0">
              <a:solidFill>
                <a:schemeClr val="tx1">
                  <a:lumMod val="50000"/>
                </a:schemeClr>
              </a:solidFill>
              <a:latin typeface="+mj-lt"/>
            </a:endParaRPr>
          </a:p>
        </p:txBody>
      </p:sp>
      <p:cxnSp>
        <p:nvCxnSpPr>
          <p:cNvPr id="38" name="Straight Connector 37"/>
          <p:cNvCxnSpPr/>
          <p:nvPr/>
        </p:nvCxnSpPr>
        <p:spPr>
          <a:xfrm>
            <a:off x="4200041" y="1093795"/>
            <a:ext cx="40091" cy="2364124"/>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sp>
        <p:nvSpPr>
          <p:cNvPr id="80" name="Curved Right Arrow 79"/>
          <p:cNvSpPr/>
          <p:nvPr/>
        </p:nvSpPr>
        <p:spPr>
          <a:xfrm>
            <a:off x="2598644" y="3149668"/>
            <a:ext cx="726797" cy="1706188"/>
          </a:xfrm>
          <a:prstGeom prst="curved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sz="1836">
              <a:solidFill>
                <a:schemeClr val="tx1"/>
              </a:solidFill>
            </a:endParaRPr>
          </a:p>
        </p:txBody>
      </p:sp>
      <p:grpSp>
        <p:nvGrpSpPr>
          <p:cNvPr id="44" name="Group 537"/>
          <p:cNvGrpSpPr/>
          <p:nvPr/>
        </p:nvGrpSpPr>
        <p:grpSpPr>
          <a:xfrm>
            <a:off x="4395414" y="5604557"/>
            <a:ext cx="255355" cy="384114"/>
            <a:chOff x="0" y="0"/>
            <a:chExt cx="584200" cy="732309"/>
          </a:xfrm>
        </p:grpSpPr>
        <p:sp>
          <p:nvSpPr>
            <p:cNvPr id="45" name="Shape 535"/>
            <p:cNvSpPr/>
            <p:nvPr/>
          </p:nvSpPr>
          <p:spPr>
            <a:xfrm>
              <a:off x="0" y="262409"/>
              <a:ext cx="584200" cy="469901"/>
            </a:xfrm>
            <a:prstGeom prst="roundRect">
              <a:avLst>
                <a:gd name="adj" fmla="val 31095"/>
              </a:avLst>
            </a:prstGeom>
            <a:solidFill>
              <a:srgbClr val="000000"/>
            </a:solidFill>
            <a:ln w="25400" cap="flat">
              <a:solidFill>
                <a:srgbClr val="000000"/>
              </a:solidFill>
              <a:prstDash val="solid"/>
              <a:miter lim="400000"/>
            </a:ln>
            <a:effectLst/>
          </p:spPr>
          <p:txBody>
            <a:bodyPr wrap="square" lIns="0" tIns="0" rIns="0" bIns="0" numCol="1" anchor="ctr">
              <a:noAutofit/>
            </a:bodyPr>
            <a:lstStyle/>
            <a:p>
              <a:pPr lvl="0">
                <a:defRPr sz="5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303"/>
            </a:p>
          </p:txBody>
        </p:sp>
        <p:sp>
          <p:nvSpPr>
            <p:cNvPr id="46" name="Shape 536"/>
            <p:cNvSpPr/>
            <p:nvPr/>
          </p:nvSpPr>
          <p:spPr>
            <a:xfrm>
              <a:off x="137082" y="0"/>
              <a:ext cx="315469" cy="282476"/>
            </a:xfrm>
            <a:custGeom>
              <a:avLst/>
              <a:gdLst/>
              <a:ahLst/>
              <a:cxnLst>
                <a:cxn ang="0">
                  <a:pos x="wd2" y="hd2"/>
                </a:cxn>
                <a:cxn ang="5400000">
                  <a:pos x="wd2" y="hd2"/>
                </a:cxn>
                <a:cxn ang="10800000">
                  <a:pos x="wd2" y="hd2"/>
                </a:cxn>
                <a:cxn ang="16200000">
                  <a:pos x="wd2" y="hd2"/>
                </a:cxn>
              </a:cxnLst>
              <a:rect l="0" t="0" r="r" b="b"/>
              <a:pathLst>
                <a:path w="21600" h="21600" extrusionOk="0">
                  <a:moveTo>
                    <a:pt x="0" y="21398"/>
                  </a:moveTo>
                  <a:cubicBezTo>
                    <a:pt x="0" y="14787"/>
                    <a:pt x="500" y="0"/>
                    <a:pt x="10748" y="0"/>
                  </a:cubicBezTo>
                  <a:cubicBezTo>
                    <a:pt x="20996" y="0"/>
                    <a:pt x="21600" y="15153"/>
                    <a:pt x="21600" y="21600"/>
                  </a:cubicBezTo>
                </a:path>
              </a:pathLst>
            </a:custGeom>
            <a:noFill/>
            <a:ln w="127000" cap="flat">
              <a:solidFill>
                <a:srgbClr val="000000"/>
              </a:solidFill>
              <a:prstDash val="solid"/>
              <a:miter lim="400000"/>
            </a:ln>
            <a:effectLst/>
          </p:spPr>
          <p:txBody>
            <a:bodyPr wrap="square" lIns="0" tIns="0" rIns="0" bIns="0" numCol="1" anchor="ctr">
              <a:noAutofit/>
            </a:bodyPr>
            <a:lstStyle/>
            <a:p>
              <a:pPr lvl="0">
                <a:defRPr>
                  <a:latin typeface="Gill Sans"/>
                  <a:ea typeface="Gill Sans"/>
                  <a:cs typeface="Gill Sans"/>
                  <a:sym typeface="Gill Sans"/>
                </a:defRPr>
              </a:pPr>
              <a:endParaRPr sz="1836"/>
            </a:p>
          </p:txBody>
        </p:sp>
      </p:grpSp>
      <p:grpSp>
        <p:nvGrpSpPr>
          <p:cNvPr id="77" name="Group 537"/>
          <p:cNvGrpSpPr/>
          <p:nvPr/>
        </p:nvGrpSpPr>
        <p:grpSpPr>
          <a:xfrm>
            <a:off x="3730125" y="5550140"/>
            <a:ext cx="255355" cy="384114"/>
            <a:chOff x="0" y="0"/>
            <a:chExt cx="584200" cy="732309"/>
          </a:xfrm>
        </p:grpSpPr>
        <p:sp>
          <p:nvSpPr>
            <p:cNvPr id="78" name="Shape 535"/>
            <p:cNvSpPr/>
            <p:nvPr/>
          </p:nvSpPr>
          <p:spPr>
            <a:xfrm>
              <a:off x="0" y="262409"/>
              <a:ext cx="584200" cy="469901"/>
            </a:xfrm>
            <a:prstGeom prst="roundRect">
              <a:avLst>
                <a:gd name="adj" fmla="val 31095"/>
              </a:avLst>
            </a:prstGeom>
            <a:solidFill>
              <a:srgbClr val="000000"/>
            </a:solidFill>
            <a:ln w="25400" cap="flat">
              <a:solidFill>
                <a:srgbClr val="000000"/>
              </a:solidFill>
              <a:prstDash val="solid"/>
              <a:miter lim="400000"/>
            </a:ln>
            <a:effectLst/>
          </p:spPr>
          <p:txBody>
            <a:bodyPr wrap="square" lIns="0" tIns="0" rIns="0" bIns="0" numCol="1" anchor="ctr">
              <a:noAutofit/>
            </a:bodyPr>
            <a:lstStyle/>
            <a:p>
              <a:pPr lvl="0">
                <a:defRPr sz="5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303"/>
            </a:p>
          </p:txBody>
        </p:sp>
        <p:sp>
          <p:nvSpPr>
            <p:cNvPr id="79" name="Shape 536"/>
            <p:cNvSpPr/>
            <p:nvPr/>
          </p:nvSpPr>
          <p:spPr>
            <a:xfrm>
              <a:off x="137082" y="0"/>
              <a:ext cx="315469" cy="282476"/>
            </a:xfrm>
            <a:custGeom>
              <a:avLst/>
              <a:gdLst/>
              <a:ahLst/>
              <a:cxnLst>
                <a:cxn ang="0">
                  <a:pos x="wd2" y="hd2"/>
                </a:cxn>
                <a:cxn ang="5400000">
                  <a:pos x="wd2" y="hd2"/>
                </a:cxn>
                <a:cxn ang="10800000">
                  <a:pos x="wd2" y="hd2"/>
                </a:cxn>
                <a:cxn ang="16200000">
                  <a:pos x="wd2" y="hd2"/>
                </a:cxn>
              </a:cxnLst>
              <a:rect l="0" t="0" r="r" b="b"/>
              <a:pathLst>
                <a:path w="21600" h="21600" extrusionOk="0">
                  <a:moveTo>
                    <a:pt x="0" y="21398"/>
                  </a:moveTo>
                  <a:cubicBezTo>
                    <a:pt x="0" y="14787"/>
                    <a:pt x="500" y="0"/>
                    <a:pt x="10748" y="0"/>
                  </a:cubicBezTo>
                  <a:cubicBezTo>
                    <a:pt x="20996" y="0"/>
                    <a:pt x="21600" y="15153"/>
                    <a:pt x="21600" y="21600"/>
                  </a:cubicBezTo>
                </a:path>
              </a:pathLst>
            </a:custGeom>
            <a:noFill/>
            <a:ln w="127000" cap="flat">
              <a:solidFill>
                <a:srgbClr val="000000"/>
              </a:solidFill>
              <a:prstDash val="solid"/>
              <a:miter lim="400000"/>
            </a:ln>
            <a:effectLst/>
          </p:spPr>
          <p:txBody>
            <a:bodyPr wrap="square" lIns="0" tIns="0" rIns="0" bIns="0" numCol="1" anchor="ctr">
              <a:noAutofit/>
            </a:bodyPr>
            <a:lstStyle/>
            <a:p>
              <a:pPr lvl="0">
                <a:defRPr>
                  <a:latin typeface="Gill Sans"/>
                  <a:ea typeface="Gill Sans"/>
                  <a:cs typeface="Gill Sans"/>
                  <a:sym typeface="Gill Sans"/>
                </a:defRPr>
              </a:pPr>
              <a:endParaRPr sz="1836"/>
            </a:p>
          </p:txBody>
        </p:sp>
      </p:grpSp>
      <p:sp>
        <p:nvSpPr>
          <p:cNvPr id="83" name="TextBox 82"/>
          <p:cNvSpPr txBox="1"/>
          <p:nvPr/>
        </p:nvSpPr>
        <p:spPr>
          <a:xfrm>
            <a:off x="1381891" y="3799495"/>
            <a:ext cx="1216752" cy="374846"/>
          </a:xfrm>
          <a:prstGeom prst="rect">
            <a:avLst/>
          </a:prstGeom>
          <a:noFill/>
        </p:spPr>
        <p:txBody>
          <a:bodyPr wrap="square" rtlCol="0">
            <a:spAutoFit/>
          </a:bodyPr>
          <a:lstStyle/>
          <a:p>
            <a:r>
              <a:rPr lang="en-US" sz="1836" dirty="0">
                <a:solidFill>
                  <a:schemeClr val="tx1">
                    <a:lumMod val="50000"/>
                  </a:schemeClr>
                </a:solidFill>
              </a:rPr>
              <a:t>Transfer</a:t>
            </a:r>
          </a:p>
        </p:txBody>
      </p:sp>
      <p:sp>
        <p:nvSpPr>
          <p:cNvPr id="2" name="TextBox 1"/>
          <p:cNvSpPr txBox="1"/>
          <p:nvPr/>
        </p:nvSpPr>
        <p:spPr>
          <a:xfrm>
            <a:off x="3850375" y="3457918"/>
            <a:ext cx="1126650" cy="374846"/>
          </a:xfrm>
          <a:prstGeom prst="rect">
            <a:avLst/>
          </a:prstGeom>
          <a:noFill/>
        </p:spPr>
        <p:txBody>
          <a:bodyPr wrap="square" rtlCol="0">
            <a:spAutoFit/>
          </a:bodyPr>
          <a:lstStyle/>
          <a:p>
            <a:r>
              <a:rPr lang="en-US" sz="1836" dirty="0">
                <a:solidFill>
                  <a:srgbClr val="008000"/>
                </a:solidFill>
              </a:rPr>
              <a:t>Layer n</a:t>
            </a:r>
          </a:p>
        </p:txBody>
      </p:sp>
      <p:sp>
        <p:nvSpPr>
          <p:cNvPr id="74" name="Title 2"/>
          <p:cNvSpPr txBox="1">
            <a:spLocks/>
          </p:cNvSpPr>
          <p:nvPr/>
        </p:nvSpPr>
        <p:spPr>
          <a:xfrm>
            <a:off x="673035" y="332677"/>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just"/>
            <a:r>
              <a:rPr lang="en-US" sz="4400" b="1" dirty="0">
                <a:solidFill>
                  <a:schemeClr val="tx1">
                    <a:lumMod val="50000"/>
                  </a:schemeClr>
                </a:solidFill>
              </a:rPr>
              <a:t>Fine-tuning</a:t>
            </a:r>
          </a:p>
        </p:txBody>
      </p:sp>
    </p:spTree>
    <p:extLst>
      <p:ext uri="{BB962C8B-B14F-4D97-AF65-F5344CB8AC3E}">
        <p14:creationId xmlns:p14="http://schemas.microsoft.com/office/powerpoint/2010/main" val="476234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58"/>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77"/>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3"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a:xfrm>
            <a:off x="384738" y="155607"/>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just"/>
            <a:endParaRPr lang="en-US" sz="4400" b="1" dirty="0"/>
          </a:p>
        </p:txBody>
      </p:sp>
      <p:sp>
        <p:nvSpPr>
          <p:cNvPr id="5" name="Title 2"/>
          <p:cNvSpPr txBox="1">
            <a:spLocks/>
          </p:cNvSpPr>
          <p:nvPr/>
        </p:nvSpPr>
        <p:spPr>
          <a:xfrm>
            <a:off x="673035" y="332677"/>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just"/>
            <a:r>
              <a:rPr lang="en-US" sz="4400" b="1" dirty="0">
                <a:solidFill>
                  <a:schemeClr val="tx1">
                    <a:lumMod val="50000"/>
                  </a:schemeClr>
                </a:solidFill>
              </a:rPr>
              <a:t>When To Use Transfer Learning?</a:t>
            </a:r>
          </a:p>
        </p:txBody>
      </p:sp>
      <p:sp>
        <p:nvSpPr>
          <p:cNvPr id="8" name="Text Placeholder 22"/>
          <p:cNvSpPr txBox="1">
            <a:spLocks/>
          </p:cNvSpPr>
          <p:nvPr/>
        </p:nvSpPr>
        <p:spPr>
          <a:xfrm>
            <a:off x="588629" y="1318863"/>
            <a:ext cx="11589135" cy="5118939"/>
          </a:xfrm>
          <a:prstGeom prst="rect">
            <a:avLst/>
          </a:prstGeom>
        </p:spPr>
        <p:txBody>
          <a:bodyPr/>
          <a:lstStyle>
            <a:lvl1pPr marL="342900" indent="-342900" algn="l" defTabSz="931863" rtl="0" fontAlgn="base">
              <a:lnSpc>
                <a:spcPct val="90000"/>
              </a:lnSpc>
              <a:spcBef>
                <a:spcPct val="20000"/>
              </a:spcBef>
              <a:spcAft>
                <a:spcPct val="0"/>
              </a:spcAft>
              <a:buSzPct val="90000"/>
              <a:buFont typeface="Arial" charset="0"/>
              <a:buChar char="•"/>
              <a:defRPr sz="4000" kern="1200">
                <a:solidFill>
                  <a:schemeClr val="tx2"/>
                </a:solidFill>
                <a:latin typeface="+mj-lt"/>
                <a:ea typeface="ＭＳ Ｐゴシック" charset="0"/>
                <a:cs typeface="ＭＳ Ｐゴシック" charset="0"/>
              </a:defRPr>
            </a:lvl1pPr>
            <a:lvl2pPr marL="584200" indent="-241300" algn="l" defTabSz="931863" rtl="0" fontAlgn="base">
              <a:lnSpc>
                <a:spcPct val="90000"/>
              </a:lnSpc>
              <a:spcBef>
                <a:spcPct val="20000"/>
              </a:spcBef>
              <a:spcAft>
                <a:spcPct val="0"/>
              </a:spcAft>
              <a:buSzPct val="90000"/>
              <a:buFont typeface="Arial" charset="0"/>
              <a:buChar char="•"/>
              <a:defRPr sz="2400" kern="1200">
                <a:solidFill>
                  <a:schemeClr val="tx2"/>
                </a:solidFill>
                <a:latin typeface="+mn-lt"/>
                <a:ea typeface="ＭＳ Ｐゴシック" charset="0"/>
                <a:cs typeface="+mn-cs"/>
              </a:defRPr>
            </a:lvl2pPr>
            <a:lvl3pPr marL="800100" indent="-228600" algn="l" defTabSz="931863" rtl="0" fontAlgn="base">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3pPr>
            <a:lvl4pPr marL="10287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573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800" dirty="0">
                <a:solidFill>
                  <a:schemeClr val="tx1">
                    <a:lumMod val="50000"/>
                  </a:schemeClr>
                </a:solidFill>
              </a:rPr>
              <a:t>Dependence on size of the new dataset and similarity to the original dataset</a:t>
            </a:r>
          </a:p>
          <a:p>
            <a:pPr algn="just"/>
            <a:r>
              <a:rPr lang="en-US" sz="2800" dirty="0">
                <a:solidFill>
                  <a:schemeClr val="tx1">
                    <a:lumMod val="50000"/>
                  </a:schemeClr>
                </a:solidFill>
              </a:rPr>
              <a:t>Features are more generic in early layers and more dataset-specific in later layers</a:t>
            </a:r>
          </a:p>
          <a:p>
            <a:pPr algn="just"/>
            <a:r>
              <a:rPr lang="en-US" sz="2800" dirty="0">
                <a:solidFill>
                  <a:schemeClr val="tx1">
                    <a:lumMod val="50000"/>
                  </a:schemeClr>
                </a:solidFill>
              </a:rPr>
              <a:t>4 Scenarios</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5552" y="6153916"/>
            <a:ext cx="1428750" cy="483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Table 2"/>
          <p:cNvGraphicFramePr>
            <a:graphicFrameLocks noGrp="1"/>
          </p:cNvGraphicFramePr>
          <p:nvPr>
            <p:extLst>
              <p:ext uri="{D42A27DB-BD31-4B8C-83A1-F6EECF244321}">
                <p14:modId xmlns:p14="http://schemas.microsoft.com/office/powerpoint/2010/main" val="2330860423"/>
              </p:ext>
            </p:extLst>
          </p:nvPr>
        </p:nvGraphicFramePr>
        <p:xfrm>
          <a:off x="1485816" y="3772823"/>
          <a:ext cx="9030788" cy="2220015"/>
        </p:xfrm>
        <a:graphic>
          <a:graphicData uri="http://schemas.openxmlformats.org/drawingml/2006/table">
            <a:tbl>
              <a:tblPr firstRow="1" bandRow="1">
                <a:tableStyleId>{5940675A-B579-460E-94D1-54222C63F5DA}</a:tableStyleId>
              </a:tblPr>
              <a:tblGrid>
                <a:gridCol w="1915885">
                  <a:extLst>
                    <a:ext uri="{9D8B030D-6E8A-4147-A177-3AD203B41FA5}">
                      <a16:colId xmlns:a16="http://schemas.microsoft.com/office/drawing/2014/main" val="20000"/>
                    </a:ext>
                  </a:extLst>
                </a:gridCol>
                <a:gridCol w="4310743">
                  <a:extLst>
                    <a:ext uri="{9D8B030D-6E8A-4147-A177-3AD203B41FA5}">
                      <a16:colId xmlns:a16="http://schemas.microsoft.com/office/drawing/2014/main" val="20001"/>
                    </a:ext>
                  </a:extLst>
                </a:gridCol>
                <a:gridCol w="2804160">
                  <a:extLst>
                    <a:ext uri="{9D8B030D-6E8A-4147-A177-3AD203B41FA5}">
                      <a16:colId xmlns:a16="http://schemas.microsoft.com/office/drawing/2014/main" val="20002"/>
                    </a:ext>
                  </a:extLst>
                </a:gridCol>
              </a:tblGrid>
              <a:tr h="601151">
                <a:tc>
                  <a:txBody>
                    <a:bodyPr/>
                    <a:lstStyle/>
                    <a:p>
                      <a:endParaRPr lang="en-US" sz="2300" dirty="0">
                        <a:solidFill>
                          <a:schemeClr val="tx1">
                            <a:lumMod val="50000"/>
                          </a:schemeClr>
                        </a:solidFill>
                        <a:latin typeface="+mj-lt"/>
                      </a:endParaRPr>
                    </a:p>
                  </a:txBody>
                  <a:tcPr marL="83127" marR="83127"/>
                </a:tc>
                <a:tc>
                  <a:txBody>
                    <a:bodyPr/>
                    <a:lstStyle/>
                    <a:p>
                      <a:r>
                        <a:rPr lang="en-US" sz="2300" b="1" i="0" kern="1200" dirty="0">
                          <a:solidFill>
                            <a:schemeClr val="tx1">
                              <a:lumMod val="50000"/>
                            </a:schemeClr>
                          </a:solidFill>
                          <a:effectLst/>
                          <a:latin typeface="+mj-lt"/>
                          <a:ea typeface="+mn-ea"/>
                          <a:cs typeface="+mn-cs"/>
                        </a:rPr>
                        <a:t>Relatively Smaller</a:t>
                      </a:r>
                      <a:endParaRPr lang="en-US" sz="2300" b="1" dirty="0">
                        <a:solidFill>
                          <a:schemeClr val="tx1">
                            <a:lumMod val="50000"/>
                          </a:schemeClr>
                        </a:solidFill>
                        <a:latin typeface="+mj-lt"/>
                      </a:endParaRPr>
                    </a:p>
                  </a:txBody>
                  <a:tcPr marL="83127" marR="83127"/>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300" b="1" i="0" kern="1200" dirty="0">
                          <a:solidFill>
                            <a:schemeClr val="tx1">
                              <a:lumMod val="50000"/>
                            </a:schemeClr>
                          </a:solidFill>
                          <a:effectLst/>
                          <a:latin typeface="+mj-lt"/>
                          <a:ea typeface="+mn-ea"/>
                          <a:cs typeface="+mn-cs"/>
                        </a:rPr>
                        <a:t>Relatively Large</a:t>
                      </a:r>
                      <a:endParaRPr lang="en-US" sz="2300" b="1" dirty="0">
                        <a:solidFill>
                          <a:schemeClr val="tx1">
                            <a:lumMod val="50000"/>
                          </a:schemeClr>
                        </a:solidFill>
                        <a:latin typeface="+mj-lt"/>
                      </a:endParaRPr>
                    </a:p>
                  </a:txBody>
                  <a:tcPr marL="83127" marR="83127"/>
                </a:tc>
                <a:extLst>
                  <a:ext uri="{0D108BD9-81ED-4DB2-BD59-A6C34878D82A}">
                    <a16:rowId xmlns:a16="http://schemas.microsoft.com/office/drawing/2014/main" val="10000"/>
                  </a:ext>
                </a:extLst>
              </a:tr>
              <a:tr h="607701">
                <a:tc>
                  <a:txBody>
                    <a:bodyPr/>
                    <a:lstStyle/>
                    <a:p>
                      <a:r>
                        <a:rPr lang="en-US" sz="2300" b="1" i="0" kern="1200" dirty="0">
                          <a:solidFill>
                            <a:schemeClr val="tx1">
                              <a:lumMod val="50000"/>
                            </a:schemeClr>
                          </a:solidFill>
                          <a:effectLst/>
                          <a:latin typeface="+mj-lt"/>
                          <a:ea typeface="+mn-ea"/>
                          <a:cs typeface="+mn-cs"/>
                        </a:rPr>
                        <a:t>Similar</a:t>
                      </a:r>
                      <a:endParaRPr lang="en-US" sz="2300" b="1" dirty="0">
                        <a:solidFill>
                          <a:schemeClr val="tx1">
                            <a:lumMod val="50000"/>
                          </a:schemeClr>
                        </a:solidFill>
                        <a:latin typeface="+mj-lt"/>
                      </a:endParaRPr>
                    </a:p>
                  </a:txBody>
                  <a:tcPr marL="83127" marR="83127"/>
                </a:tc>
                <a:tc>
                  <a:txBody>
                    <a:bodyPr/>
                    <a:lstStyle/>
                    <a:p>
                      <a:pPr marL="342900" indent="-342900" algn="l">
                        <a:buFontTx/>
                        <a:buChar char="-"/>
                      </a:pPr>
                      <a:r>
                        <a:rPr lang="en-US" sz="2100" dirty="0">
                          <a:solidFill>
                            <a:schemeClr val="tx1">
                              <a:lumMod val="50000"/>
                            </a:schemeClr>
                          </a:solidFill>
                          <a:latin typeface="+mj-lt"/>
                          <a:sym typeface="Wingdings"/>
                        </a:rPr>
                        <a:t>Similar higher-level features</a:t>
                      </a:r>
                    </a:p>
                    <a:p>
                      <a:pPr marL="342900" indent="-342900" algn="l">
                        <a:buFontTx/>
                        <a:buChar char="-"/>
                      </a:pPr>
                      <a:r>
                        <a:rPr lang="en-US" sz="2100" dirty="0">
                          <a:solidFill>
                            <a:schemeClr val="tx1">
                              <a:lumMod val="50000"/>
                            </a:schemeClr>
                          </a:solidFill>
                          <a:latin typeface="+mj-lt"/>
                          <a:sym typeface="Wingdings"/>
                        </a:rPr>
                        <a:t>Train classifier on CNN features</a:t>
                      </a:r>
                      <a:endParaRPr lang="en-US" sz="2100" dirty="0">
                        <a:solidFill>
                          <a:schemeClr val="tx1">
                            <a:lumMod val="50000"/>
                          </a:schemeClr>
                        </a:solidFill>
                        <a:latin typeface="+mj-lt"/>
                      </a:endParaRPr>
                    </a:p>
                  </a:txBody>
                  <a:tcPr marL="83127" marR="83127"/>
                </a:tc>
                <a:tc>
                  <a:txBody>
                    <a:bodyPr/>
                    <a:lstStyle/>
                    <a:p>
                      <a:pPr algn="l"/>
                      <a:r>
                        <a:rPr lang="en-US" sz="2100" dirty="0">
                          <a:solidFill>
                            <a:schemeClr val="tx1">
                              <a:lumMod val="50000"/>
                            </a:schemeClr>
                          </a:solidFill>
                          <a:latin typeface="+mj-lt"/>
                          <a:sym typeface="Wingdings"/>
                        </a:rPr>
                        <a:t>- Fine-tune</a:t>
                      </a:r>
                      <a:endParaRPr lang="en-US" sz="2100" dirty="0">
                        <a:solidFill>
                          <a:schemeClr val="tx1">
                            <a:lumMod val="50000"/>
                          </a:schemeClr>
                        </a:solidFill>
                        <a:latin typeface="+mj-lt"/>
                      </a:endParaRPr>
                    </a:p>
                  </a:txBody>
                  <a:tcPr marL="83127" marR="83127"/>
                </a:tc>
                <a:extLst>
                  <a:ext uri="{0D108BD9-81ED-4DB2-BD59-A6C34878D82A}">
                    <a16:rowId xmlns:a16="http://schemas.microsoft.com/office/drawing/2014/main" val="10001"/>
                  </a:ext>
                </a:extLst>
              </a:tr>
              <a:tr h="887344">
                <a:tc>
                  <a:txBody>
                    <a:bodyPr/>
                    <a:lstStyle/>
                    <a:p>
                      <a:r>
                        <a:rPr lang="en-US" sz="2300" b="1" dirty="0">
                          <a:solidFill>
                            <a:schemeClr val="tx1">
                              <a:lumMod val="50000"/>
                            </a:schemeClr>
                          </a:solidFill>
                          <a:latin typeface="+mj-lt"/>
                        </a:rPr>
                        <a:t>Different</a:t>
                      </a:r>
                    </a:p>
                  </a:txBody>
                  <a:tcPr marL="83127" marR="83127"/>
                </a:tc>
                <a:tc>
                  <a:txBody>
                    <a:bodyPr/>
                    <a:lstStyle/>
                    <a:p>
                      <a:pPr algn="l"/>
                      <a:r>
                        <a:rPr lang="en-US" sz="2100" dirty="0">
                          <a:solidFill>
                            <a:schemeClr val="tx1">
                              <a:lumMod val="50000"/>
                            </a:schemeClr>
                          </a:solidFill>
                          <a:latin typeface="+mj-lt"/>
                          <a:sym typeface="Wingdings"/>
                        </a:rPr>
                        <a:t>-   Train classifier from activations somewhere early in the network</a:t>
                      </a:r>
                      <a:endParaRPr lang="en-US" sz="2100" dirty="0">
                        <a:solidFill>
                          <a:schemeClr val="tx1">
                            <a:lumMod val="50000"/>
                          </a:schemeClr>
                        </a:solidFill>
                        <a:latin typeface="+mj-lt"/>
                      </a:endParaRPr>
                    </a:p>
                  </a:txBody>
                  <a:tcPr marL="83127" marR="83127"/>
                </a:tc>
                <a:tc>
                  <a:txBody>
                    <a:bodyPr/>
                    <a:lstStyle/>
                    <a:p>
                      <a:pPr algn="l"/>
                      <a:r>
                        <a:rPr lang="en-US" sz="2100" dirty="0">
                          <a:solidFill>
                            <a:schemeClr val="tx1">
                              <a:lumMod val="50000"/>
                            </a:schemeClr>
                          </a:solidFill>
                          <a:latin typeface="+mj-lt"/>
                        </a:rPr>
                        <a:t>- Train from scratch</a:t>
                      </a:r>
                    </a:p>
                  </a:txBody>
                  <a:tcPr marL="83127" marR="8312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865316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a:xfrm>
            <a:off x="384738" y="155607"/>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just"/>
            <a:endParaRPr lang="en-US" sz="4400" b="1" dirty="0"/>
          </a:p>
        </p:txBody>
      </p:sp>
      <p:sp>
        <p:nvSpPr>
          <p:cNvPr id="5" name="Title 2"/>
          <p:cNvSpPr txBox="1">
            <a:spLocks/>
          </p:cNvSpPr>
          <p:nvPr/>
        </p:nvSpPr>
        <p:spPr>
          <a:xfrm>
            <a:off x="673035" y="332677"/>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just"/>
            <a:r>
              <a:rPr lang="en-US" sz="4400" b="1" dirty="0">
                <a:solidFill>
                  <a:schemeClr val="tx1">
                    <a:lumMod val="50000"/>
                  </a:schemeClr>
                </a:solidFill>
              </a:rPr>
              <a:t>Constraints and Learning Rates</a:t>
            </a:r>
          </a:p>
        </p:txBody>
      </p:sp>
      <p:sp>
        <p:nvSpPr>
          <p:cNvPr id="8" name="Text Placeholder 22"/>
          <p:cNvSpPr txBox="1">
            <a:spLocks/>
          </p:cNvSpPr>
          <p:nvPr/>
        </p:nvSpPr>
        <p:spPr>
          <a:xfrm>
            <a:off x="588629" y="1318863"/>
            <a:ext cx="11589135" cy="5118939"/>
          </a:xfrm>
          <a:prstGeom prst="rect">
            <a:avLst/>
          </a:prstGeom>
        </p:spPr>
        <p:txBody>
          <a:bodyPr/>
          <a:lstStyle>
            <a:lvl1pPr marL="342900" indent="-342900" algn="l" defTabSz="931863" rtl="0" fontAlgn="base">
              <a:lnSpc>
                <a:spcPct val="90000"/>
              </a:lnSpc>
              <a:spcBef>
                <a:spcPct val="20000"/>
              </a:spcBef>
              <a:spcAft>
                <a:spcPct val="0"/>
              </a:spcAft>
              <a:buSzPct val="90000"/>
              <a:buFont typeface="Arial" charset="0"/>
              <a:buChar char="•"/>
              <a:defRPr sz="4000" kern="1200">
                <a:solidFill>
                  <a:schemeClr val="tx2"/>
                </a:solidFill>
                <a:latin typeface="+mj-lt"/>
                <a:ea typeface="ＭＳ Ｐゴシック" charset="0"/>
                <a:cs typeface="ＭＳ Ｐゴシック" charset="0"/>
              </a:defRPr>
            </a:lvl1pPr>
            <a:lvl2pPr marL="584200" indent="-241300" algn="l" defTabSz="931863" rtl="0" fontAlgn="base">
              <a:lnSpc>
                <a:spcPct val="90000"/>
              </a:lnSpc>
              <a:spcBef>
                <a:spcPct val="20000"/>
              </a:spcBef>
              <a:spcAft>
                <a:spcPct val="0"/>
              </a:spcAft>
              <a:buSzPct val="90000"/>
              <a:buFont typeface="Arial" charset="0"/>
              <a:buChar char="•"/>
              <a:defRPr sz="2400" kern="1200">
                <a:solidFill>
                  <a:schemeClr val="tx2"/>
                </a:solidFill>
                <a:latin typeface="+mn-lt"/>
                <a:ea typeface="ＭＳ Ｐゴシック" charset="0"/>
                <a:cs typeface="+mn-cs"/>
              </a:defRPr>
            </a:lvl2pPr>
            <a:lvl3pPr marL="800100" indent="-228600" algn="l" defTabSz="931863" rtl="0" fontAlgn="base">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3pPr>
            <a:lvl4pPr marL="10287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573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800" dirty="0">
                <a:solidFill>
                  <a:schemeClr val="tx1">
                    <a:lumMod val="50000"/>
                  </a:schemeClr>
                </a:solidFill>
              </a:rPr>
              <a:t>Assume that the weights from pre-trained CNN are robust</a:t>
            </a:r>
          </a:p>
          <a:p>
            <a:pPr marL="0" indent="0" algn="just">
              <a:buNone/>
            </a:pPr>
            <a:endParaRPr lang="en-US" sz="2800" dirty="0">
              <a:solidFill>
                <a:schemeClr val="tx1">
                  <a:lumMod val="50000"/>
                </a:schemeClr>
              </a:solidFill>
            </a:endParaRPr>
          </a:p>
          <a:p>
            <a:pPr algn="just"/>
            <a:r>
              <a:rPr lang="en-US" sz="2800" dirty="0">
                <a:solidFill>
                  <a:schemeClr val="tx1">
                    <a:lumMod val="50000"/>
                  </a:schemeClr>
                </a:solidFill>
              </a:rPr>
              <a:t>To avoid distortion too quickly or too much, keep the learning rate and learning rate decay small</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5552" y="6153916"/>
            <a:ext cx="1428750" cy="483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6730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a:xfrm>
            <a:off x="384738" y="155607"/>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just"/>
            <a:endParaRPr lang="en-US" sz="4400" b="1" dirty="0"/>
          </a:p>
        </p:txBody>
      </p:sp>
      <p:sp>
        <p:nvSpPr>
          <p:cNvPr id="5" name="Title 2"/>
          <p:cNvSpPr txBox="1">
            <a:spLocks/>
          </p:cNvSpPr>
          <p:nvPr/>
        </p:nvSpPr>
        <p:spPr>
          <a:xfrm>
            <a:off x="673035" y="332677"/>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just"/>
            <a:r>
              <a:rPr lang="en-US" sz="4400" b="1" dirty="0">
                <a:solidFill>
                  <a:schemeClr val="tx1">
                    <a:lumMod val="50000"/>
                  </a:schemeClr>
                </a:solidFill>
              </a:rPr>
              <a:t>Transfer Learning Methods</a:t>
            </a:r>
          </a:p>
        </p:txBody>
      </p:sp>
      <p:sp>
        <p:nvSpPr>
          <p:cNvPr id="8" name="Text Placeholder 22"/>
          <p:cNvSpPr txBox="1">
            <a:spLocks/>
          </p:cNvSpPr>
          <p:nvPr/>
        </p:nvSpPr>
        <p:spPr>
          <a:xfrm>
            <a:off x="727370" y="1354822"/>
            <a:ext cx="11546932" cy="4863098"/>
          </a:xfrm>
          <a:prstGeom prst="rect">
            <a:avLst/>
          </a:prstGeom>
        </p:spPr>
        <p:txBody>
          <a:bodyPr/>
          <a:lstStyle>
            <a:lvl1pPr marL="342900" indent="-342900" algn="l" defTabSz="931863" rtl="0" fontAlgn="base">
              <a:lnSpc>
                <a:spcPct val="90000"/>
              </a:lnSpc>
              <a:spcBef>
                <a:spcPct val="20000"/>
              </a:spcBef>
              <a:spcAft>
                <a:spcPct val="0"/>
              </a:spcAft>
              <a:buSzPct val="90000"/>
              <a:buFont typeface="Arial" charset="0"/>
              <a:buChar char="•"/>
              <a:defRPr sz="4000" kern="1200">
                <a:solidFill>
                  <a:schemeClr val="tx2"/>
                </a:solidFill>
                <a:latin typeface="+mj-lt"/>
                <a:ea typeface="ＭＳ Ｐゴシック" charset="0"/>
                <a:cs typeface="ＭＳ Ｐゴシック" charset="0"/>
              </a:defRPr>
            </a:lvl1pPr>
            <a:lvl2pPr marL="584200" indent="-241300" algn="l" defTabSz="931863" rtl="0" fontAlgn="base">
              <a:lnSpc>
                <a:spcPct val="90000"/>
              </a:lnSpc>
              <a:spcBef>
                <a:spcPct val="20000"/>
              </a:spcBef>
              <a:spcAft>
                <a:spcPct val="0"/>
              </a:spcAft>
              <a:buSzPct val="90000"/>
              <a:buFont typeface="Arial" charset="0"/>
              <a:buChar char="•"/>
              <a:defRPr sz="2400" kern="1200">
                <a:solidFill>
                  <a:schemeClr val="tx2"/>
                </a:solidFill>
                <a:latin typeface="+mn-lt"/>
                <a:ea typeface="ＭＳ Ｐゴシック" charset="0"/>
                <a:cs typeface="+mn-cs"/>
              </a:defRPr>
            </a:lvl2pPr>
            <a:lvl3pPr marL="800100" indent="-228600" algn="l" defTabSz="931863" rtl="0" fontAlgn="base">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3pPr>
            <a:lvl4pPr marL="10287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573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800" b="1" dirty="0">
                <a:solidFill>
                  <a:schemeClr val="tx1">
                    <a:lumMod val="50000"/>
                  </a:schemeClr>
                </a:solidFill>
              </a:rPr>
              <a:t>Instance Transfer</a:t>
            </a:r>
          </a:p>
          <a:p>
            <a:pPr marL="342900" lvl="1" indent="0" algn="just">
              <a:buNone/>
            </a:pPr>
            <a:r>
              <a:rPr lang="en-US" sz="2800" dirty="0">
                <a:solidFill>
                  <a:schemeClr val="tx1">
                    <a:lumMod val="50000"/>
                  </a:schemeClr>
                </a:solidFill>
                <a:latin typeface="+mj-lt"/>
              </a:rPr>
              <a:t>Reweight instances of target data according to source</a:t>
            </a:r>
          </a:p>
          <a:p>
            <a:pPr marL="342900" lvl="1" indent="0" algn="just">
              <a:buNone/>
            </a:pPr>
            <a:endParaRPr lang="en-US" sz="2800" dirty="0">
              <a:solidFill>
                <a:schemeClr val="tx1">
                  <a:lumMod val="50000"/>
                </a:schemeClr>
              </a:solidFill>
              <a:latin typeface="+mj-lt"/>
            </a:endParaRPr>
          </a:p>
          <a:p>
            <a:pPr algn="just"/>
            <a:r>
              <a:rPr lang="en-US" sz="2800" b="1" dirty="0">
                <a:solidFill>
                  <a:schemeClr val="tx1">
                    <a:lumMod val="50000"/>
                  </a:schemeClr>
                </a:solidFill>
              </a:rPr>
              <a:t>Feature Transfer</a:t>
            </a:r>
          </a:p>
          <a:p>
            <a:pPr marL="342900" lvl="1" indent="0" algn="just">
              <a:buNone/>
            </a:pPr>
            <a:r>
              <a:rPr lang="en-US" sz="2800" dirty="0">
                <a:solidFill>
                  <a:schemeClr val="tx1">
                    <a:lumMod val="50000"/>
                  </a:schemeClr>
                </a:solidFill>
                <a:latin typeface="+mj-lt"/>
              </a:rPr>
              <a:t>Mapping features of source and target data in a common space</a:t>
            </a:r>
          </a:p>
          <a:p>
            <a:pPr marL="342900" lvl="1" indent="0" algn="just">
              <a:buNone/>
            </a:pPr>
            <a:endParaRPr lang="en-US" sz="2800" dirty="0">
              <a:solidFill>
                <a:schemeClr val="tx1">
                  <a:lumMod val="50000"/>
                </a:schemeClr>
              </a:solidFill>
              <a:latin typeface="+mj-lt"/>
            </a:endParaRPr>
          </a:p>
          <a:p>
            <a:pPr algn="just"/>
            <a:r>
              <a:rPr lang="en-US" sz="2800" b="1" dirty="0">
                <a:solidFill>
                  <a:schemeClr val="tx1">
                    <a:lumMod val="50000"/>
                  </a:schemeClr>
                </a:solidFill>
              </a:rPr>
              <a:t>Parameter Transfer</a:t>
            </a:r>
          </a:p>
          <a:p>
            <a:pPr marL="342900" lvl="1" indent="0" algn="just">
              <a:buNone/>
            </a:pPr>
            <a:r>
              <a:rPr lang="en-US" sz="2800" dirty="0">
                <a:solidFill>
                  <a:schemeClr val="tx1">
                    <a:lumMod val="50000"/>
                  </a:schemeClr>
                </a:solidFill>
                <a:latin typeface="+mj-lt"/>
              </a:rPr>
              <a:t>Learn target model parameters according to source model</a:t>
            </a:r>
            <a:r>
              <a:rPr lang="en-US" sz="1800" dirty="0">
                <a:solidFill>
                  <a:schemeClr val="tx1">
                    <a:lumMod val="50000"/>
                  </a:schemeClr>
                </a:solidFill>
                <a:latin typeface="+mj-lt"/>
              </a:rPr>
              <a:t> 		  </a:t>
            </a:r>
          </a:p>
          <a:p>
            <a:pPr marL="342900" lvl="1" indent="0" algn="just">
              <a:buNone/>
            </a:pPr>
            <a:r>
              <a:rPr lang="en-US" sz="1800" dirty="0">
                <a:solidFill>
                  <a:schemeClr val="tx1">
                    <a:lumMod val="50000"/>
                  </a:schemeClr>
                </a:solidFill>
                <a:latin typeface="+mj-lt"/>
              </a:rPr>
              <a:t>					</a:t>
            </a:r>
            <a:endParaRPr lang="en-US" sz="1600" dirty="0">
              <a:solidFill>
                <a:schemeClr val="tx1">
                  <a:lumMod val="50000"/>
                </a:schemeClr>
              </a:solidFill>
              <a:latin typeface="+mj-lt"/>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5552" y="6340862"/>
            <a:ext cx="1428750" cy="483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85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 calcmode="lin" valueType="num">
                                      <p:cBhvr additive="base">
                                        <p:cTn id="31"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7" end="7"/>
                                            </p:txEl>
                                          </p:spTgt>
                                        </p:tgtEl>
                                        <p:attrNameLst>
                                          <p:attrName>style.visibility</p:attrName>
                                        </p:attrNameLst>
                                      </p:cBhvr>
                                      <p:to>
                                        <p:strVal val="visible"/>
                                      </p:to>
                                    </p:set>
                                    <p:anim calcmode="lin" valueType="num">
                                      <p:cBhvr additive="base">
                                        <p:cTn id="37"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xEl>
                                              <p:pRg st="8" end="8"/>
                                            </p:txEl>
                                          </p:spTgt>
                                        </p:tgtEl>
                                        <p:attrNameLst>
                                          <p:attrName>style.visibility</p:attrName>
                                        </p:attrNameLst>
                                      </p:cBhvr>
                                      <p:to>
                                        <p:strVal val="visible"/>
                                      </p:to>
                                    </p:set>
                                    <p:anim calcmode="lin" valueType="num">
                                      <p:cBhvr additive="base">
                                        <p:cTn id="43"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a:xfrm>
            <a:off x="384738" y="155607"/>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just"/>
            <a:endParaRPr lang="en-US" sz="4400" b="1" dirty="0"/>
          </a:p>
        </p:txBody>
      </p:sp>
      <p:sp>
        <p:nvSpPr>
          <p:cNvPr id="5" name="Title 2"/>
          <p:cNvSpPr txBox="1">
            <a:spLocks/>
          </p:cNvSpPr>
          <p:nvPr/>
        </p:nvSpPr>
        <p:spPr>
          <a:xfrm>
            <a:off x="673035" y="332677"/>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just"/>
            <a:r>
              <a:rPr lang="en-US" sz="4400" b="1" dirty="0">
                <a:solidFill>
                  <a:schemeClr val="tx1">
                    <a:lumMod val="50000"/>
                  </a:schemeClr>
                </a:solidFill>
              </a:rPr>
              <a:t>Instance-based Transfer Learning</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5552" y="6340862"/>
            <a:ext cx="1428750" cy="483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Requires="a14">
          <p:sp>
            <p:nvSpPr>
              <p:cNvPr id="12" name="TextBox 11"/>
              <p:cNvSpPr txBox="1"/>
              <p:nvPr/>
            </p:nvSpPr>
            <p:spPr>
              <a:xfrm>
                <a:off x="673035" y="1484141"/>
                <a:ext cx="11312639" cy="4923656"/>
              </a:xfrm>
              <a:prstGeom prst="rect">
                <a:avLst/>
              </a:prstGeom>
              <a:noFill/>
            </p:spPr>
            <p:txBody>
              <a:bodyPr wrap="square" rtlCol="0">
                <a:spAutoFit/>
              </a:bodyPr>
              <a:lstStyle/>
              <a:p>
                <a:r>
                  <a:rPr lang="en-US" sz="2400" b="1" dirty="0">
                    <a:solidFill>
                      <a:schemeClr val="tx1">
                        <a:lumMod val="50000"/>
                      </a:schemeClr>
                    </a:solidFill>
                    <a:latin typeface="+mj-lt"/>
                  </a:rPr>
                  <a:t>General assumption</a:t>
                </a:r>
              </a:p>
              <a:p>
                <a:endParaRPr lang="en-US" sz="2400" dirty="0">
                  <a:solidFill>
                    <a:schemeClr val="tx1">
                      <a:lumMod val="50000"/>
                    </a:schemeClr>
                  </a:solidFill>
                  <a:latin typeface="+mj-lt"/>
                </a:endParaRPr>
              </a:p>
              <a:p>
                <a:pPr marL="342900" indent="-342900">
                  <a:buFont typeface="Arial" panose="020B0604020202020204" pitchFamily="34" charset="0"/>
                  <a:buChar char="•"/>
                </a:pPr>
                <a:r>
                  <a:rPr lang="en-US" sz="2400" dirty="0">
                    <a:solidFill>
                      <a:schemeClr val="tx1">
                        <a:lumMod val="50000"/>
                      </a:schemeClr>
                    </a:solidFill>
                    <a:latin typeface="+mj-lt"/>
                  </a:rPr>
                  <a:t>Source and target domains have a lot of overlapping features or even share the same feature spaces</a:t>
                </a:r>
              </a:p>
              <a:p>
                <a:pPr marL="457200" lvl="1"/>
                <a14:m>
                  <m:oMathPara xmlns:m="http://schemas.openxmlformats.org/officeDocument/2006/math">
                    <m:oMathParaPr>
                      <m:jc m:val="centerGroup"/>
                    </m:oMathParaPr>
                    <m:oMath xmlns:m="http://schemas.openxmlformats.org/officeDocument/2006/math">
                      <m:sSub>
                        <m:sSubPr>
                          <m:ctrlPr>
                            <a:rPr lang="en-US" sz="2400" i="1" smtClean="0">
                              <a:solidFill>
                                <a:schemeClr val="tx1">
                                  <a:lumMod val="50000"/>
                                </a:schemeClr>
                              </a:solidFill>
                              <a:latin typeface="Cambria Math" panose="02040503050406030204" pitchFamily="18" charset="0"/>
                            </a:rPr>
                          </m:ctrlPr>
                        </m:sSubPr>
                        <m:e>
                          <m:r>
                            <a:rPr lang="en-US" sz="2400" b="0" i="1" smtClean="0">
                              <a:solidFill>
                                <a:schemeClr val="tx1">
                                  <a:lumMod val="50000"/>
                                </a:schemeClr>
                              </a:solidFill>
                              <a:latin typeface="Cambria Math"/>
                            </a:rPr>
                            <m:t>𝑋</m:t>
                          </m:r>
                        </m:e>
                        <m:sub>
                          <m:r>
                            <a:rPr lang="en-US" sz="2400" b="0" i="1" smtClean="0">
                              <a:solidFill>
                                <a:schemeClr val="tx1">
                                  <a:lumMod val="50000"/>
                                </a:schemeClr>
                              </a:solidFill>
                              <a:latin typeface="Cambria Math" panose="02040503050406030204" pitchFamily="18" charset="0"/>
                            </a:rPr>
                            <m:t>𝑆</m:t>
                          </m:r>
                          <m:r>
                            <a:rPr lang="en-US" sz="2400" b="0" i="1">
                              <a:solidFill>
                                <a:schemeClr val="tx1">
                                  <a:lumMod val="50000"/>
                                </a:schemeClr>
                              </a:solidFill>
                              <a:latin typeface="Cambria Math" panose="02040503050406030204" pitchFamily="18" charset="0"/>
                            </a:rPr>
                            <m:t> </m:t>
                          </m:r>
                        </m:sub>
                      </m:sSub>
                      <m:bar>
                        <m:barPr>
                          <m:ctrlPr>
                            <a:rPr lang="en-US" sz="2400" i="1">
                              <a:solidFill>
                                <a:schemeClr val="tx1">
                                  <a:lumMod val="50000"/>
                                </a:schemeClr>
                              </a:solidFill>
                              <a:latin typeface="Cambria Math" panose="02040503050406030204" pitchFamily="18" charset="0"/>
                            </a:rPr>
                          </m:ctrlPr>
                        </m:barPr>
                        <m:e>
                          <m:r>
                            <a:rPr lang="en-US" sz="2400" b="0" i="1">
                              <a:solidFill>
                                <a:schemeClr val="tx1">
                                  <a:lumMod val="50000"/>
                                </a:schemeClr>
                              </a:solidFill>
                              <a:latin typeface="Cambria Math" panose="02040503050406030204" pitchFamily="18" charset="0"/>
                              <a:ea typeface="Cambria Math"/>
                            </a:rPr>
                            <m:t>~</m:t>
                          </m:r>
                        </m:e>
                      </m:bar>
                      <m:sSub>
                        <m:sSubPr>
                          <m:ctrlPr>
                            <a:rPr lang="en-US" sz="2400" i="1">
                              <a:solidFill>
                                <a:schemeClr val="tx1">
                                  <a:lumMod val="50000"/>
                                </a:schemeClr>
                              </a:solidFill>
                              <a:latin typeface="Cambria Math" panose="02040503050406030204" pitchFamily="18" charset="0"/>
                            </a:rPr>
                          </m:ctrlPr>
                        </m:sSubPr>
                        <m:e>
                          <m:r>
                            <a:rPr lang="en-US" sz="2400" b="0" i="1" smtClean="0">
                              <a:solidFill>
                                <a:schemeClr val="tx1">
                                  <a:lumMod val="50000"/>
                                </a:schemeClr>
                              </a:solidFill>
                              <a:latin typeface="Cambria Math"/>
                            </a:rPr>
                            <m:t>𝑋</m:t>
                          </m:r>
                        </m:e>
                        <m:sub>
                          <m:r>
                            <a:rPr lang="en-US" sz="2400" b="0" i="1">
                              <a:solidFill>
                                <a:schemeClr val="tx1">
                                  <a:lumMod val="50000"/>
                                </a:schemeClr>
                              </a:solidFill>
                              <a:latin typeface="Cambria Math" panose="02040503050406030204" pitchFamily="18" charset="0"/>
                            </a:rPr>
                            <m:t>𝑇</m:t>
                          </m:r>
                        </m:sub>
                      </m:sSub>
                    </m:oMath>
                  </m:oMathPara>
                </a14:m>
                <a:endParaRPr lang="en-US" sz="2400" dirty="0">
                  <a:solidFill>
                    <a:schemeClr val="tx1">
                      <a:lumMod val="50000"/>
                    </a:schemeClr>
                  </a:solidFill>
                  <a:latin typeface="+mj-lt"/>
                </a:endParaRPr>
              </a:p>
              <a:p>
                <a:pPr marL="457200" lvl="1"/>
                <a:endParaRPr lang="en-US" sz="2400" dirty="0">
                  <a:solidFill>
                    <a:schemeClr val="tx1">
                      <a:lumMod val="50000"/>
                    </a:schemeClr>
                  </a:solidFill>
                  <a:latin typeface="+mj-lt"/>
                </a:endParaRPr>
              </a:p>
              <a:p>
                <a:pPr marL="333729" indent="-342900">
                  <a:buFont typeface="Arial" panose="020B0604020202020204" pitchFamily="34" charset="0"/>
                  <a:buChar char="•"/>
                </a:pPr>
                <a:r>
                  <a:rPr lang="en-US" sz="2400" dirty="0">
                    <a:solidFill>
                      <a:schemeClr val="tx1">
                        <a:lumMod val="50000"/>
                      </a:schemeClr>
                    </a:solidFill>
                    <a:latin typeface="+mj-lt"/>
                  </a:rPr>
                  <a:t>Label space should be the same</a:t>
                </a:r>
              </a:p>
              <a:p>
                <a:pPr marL="457200" lvl="1"/>
                <a14:m>
                  <m:oMathPara xmlns:m="http://schemas.openxmlformats.org/officeDocument/2006/math">
                    <m:oMathParaPr>
                      <m:jc m:val="centerGroup"/>
                    </m:oMathParaPr>
                    <m:oMath xmlns:m="http://schemas.openxmlformats.org/officeDocument/2006/math">
                      <m:sSub>
                        <m:sSubPr>
                          <m:ctrlPr>
                            <a:rPr lang="en-US" sz="2400" i="1">
                              <a:solidFill>
                                <a:schemeClr val="tx1">
                                  <a:lumMod val="50000"/>
                                </a:schemeClr>
                              </a:solidFill>
                              <a:latin typeface="Cambria Math" panose="02040503050406030204" pitchFamily="18" charset="0"/>
                            </a:rPr>
                          </m:ctrlPr>
                        </m:sSubPr>
                        <m:e>
                          <m:r>
                            <a:rPr lang="en-US" sz="2400" b="0" i="1" smtClean="0">
                              <a:solidFill>
                                <a:schemeClr val="tx1">
                                  <a:lumMod val="50000"/>
                                </a:schemeClr>
                              </a:solidFill>
                              <a:latin typeface="Cambria Math"/>
                            </a:rPr>
                            <m:t>𝑌</m:t>
                          </m:r>
                        </m:e>
                        <m:sub>
                          <m:r>
                            <a:rPr lang="en-US" sz="2400" i="1">
                              <a:solidFill>
                                <a:schemeClr val="tx1">
                                  <a:lumMod val="50000"/>
                                </a:schemeClr>
                              </a:solidFill>
                              <a:latin typeface="Cambria Math" panose="02040503050406030204" pitchFamily="18" charset="0"/>
                            </a:rPr>
                            <m:t>𝑆</m:t>
                          </m:r>
                          <m:r>
                            <a:rPr lang="en-US" sz="2400" i="1">
                              <a:solidFill>
                                <a:schemeClr val="tx1">
                                  <a:lumMod val="50000"/>
                                </a:schemeClr>
                              </a:solidFill>
                              <a:latin typeface="Cambria Math" panose="02040503050406030204" pitchFamily="18" charset="0"/>
                            </a:rPr>
                            <m:t> </m:t>
                          </m:r>
                        </m:sub>
                      </m:sSub>
                      <m:bar>
                        <m:barPr>
                          <m:ctrlPr>
                            <a:rPr lang="en-US" sz="2400" i="1">
                              <a:solidFill>
                                <a:schemeClr val="tx1">
                                  <a:lumMod val="50000"/>
                                </a:schemeClr>
                              </a:solidFill>
                              <a:latin typeface="Cambria Math" panose="02040503050406030204" pitchFamily="18" charset="0"/>
                            </a:rPr>
                          </m:ctrlPr>
                        </m:barPr>
                        <m:e>
                          <m:r>
                            <a:rPr lang="en-US" sz="2400" i="1">
                              <a:solidFill>
                                <a:schemeClr val="tx1">
                                  <a:lumMod val="50000"/>
                                </a:schemeClr>
                              </a:solidFill>
                              <a:latin typeface="Cambria Math" panose="02040503050406030204" pitchFamily="18" charset="0"/>
                              <a:ea typeface="Cambria Math"/>
                            </a:rPr>
                            <m:t>~</m:t>
                          </m:r>
                        </m:e>
                      </m:bar>
                      <m:sSub>
                        <m:sSubPr>
                          <m:ctrlPr>
                            <a:rPr lang="en-US" sz="2400" i="1">
                              <a:solidFill>
                                <a:schemeClr val="tx1">
                                  <a:lumMod val="50000"/>
                                </a:schemeClr>
                              </a:solidFill>
                              <a:latin typeface="Cambria Math" panose="02040503050406030204" pitchFamily="18" charset="0"/>
                            </a:rPr>
                          </m:ctrlPr>
                        </m:sSubPr>
                        <m:e>
                          <m:r>
                            <a:rPr lang="en-US" sz="2400" i="1">
                              <a:solidFill>
                                <a:schemeClr val="tx1">
                                  <a:lumMod val="50000"/>
                                </a:schemeClr>
                              </a:solidFill>
                              <a:latin typeface="Cambria Math" panose="02040503050406030204" pitchFamily="18" charset="0"/>
                            </a:rPr>
                            <m:t> </m:t>
                          </m:r>
                          <m:r>
                            <a:rPr lang="en-US" sz="2400" b="0" i="1" smtClean="0">
                              <a:solidFill>
                                <a:schemeClr val="tx1">
                                  <a:lumMod val="50000"/>
                                </a:schemeClr>
                              </a:solidFill>
                              <a:latin typeface="Cambria Math"/>
                            </a:rPr>
                            <m:t>𝑌</m:t>
                          </m:r>
                        </m:e>
                        <m:sub>
                          <m:r>
                            <a:rPr lang="en-US" sz="2400" i="1">
                              <a:solidFill>
                                <a:schemeClr val="tx1">
                                  <a:lumMod val="50000"/>
                                </a:schemeClr>
                              </a:solidFill>
                              <a:latin typeface="Cambria Math" panose="02040503050406030204" pitchFamily="18" charset="0"/>
                            </a:rPr>
                            <m:t>𝑇</m:t>
                          </m:r>
                        </m:sub>
                      </m:sSub>
                    </m:oMath>
                  </m:oMathPara>
                </a14:m>
                <a:endParaRPr lang="en-US" sz="2400" dirty="0">
                  <a:solidFill>
                    <a:schemeClr val="tx1">
                      <a:lumMod val="50000"/>
                    </a:schemeClr>
                  </a:solidFill>
                  <a:latin typeface="+mj-lt"/>
                </a:endParaRPr>
              </a:p>
              <a:p>
                <a:endParaRPr lang="en-US" sz="2400" b="1" dirty="0">
                  <a:solidFill>
                    <a:schemeClr val="tx1">
                      <a:lumMod val="50000"/>
                    </a:schemeClr>
                  </a:solidFill>
                  <a:latin typeface="+mj-lt"/>
                </a:endParaRPr>
              </a:p>
              <a:p>
                <a:endParaRPr lang="en-US" sz="2400" b="1" dirty="0">
                  <a:solidFill>
                    <a:schemeClr val="tx1">
                      <a:lumMod val="50000"/>
                    </a:schemeClr>
                  </a:solidFill>
                  <a:latin typeface="+mj-lt"/>
                </a:endParaRPr>
              </a:p>
              <a:p>
                <a:r>
                  <a:rPr lang="en-US" sz="2400" b="1" dirty="0">
                    <a:solidFill>
                      <a:schemeClr val="tx1">
                        <a:lumMod val="50000"/>
                      </a:schemeClr>
                    </a:solidFill>
                    <a:latin typeface="+mj-lt"/>
                  </a:rPr>
                  <a:t>Example applications</a:t>
                </a:r>
              </a:p>
              <a:p>
                <a:pPr marL="800100" lvl="1" indent="-342900">
                  <a:buFont typeface="Arial" panose="020B0604020202020204" pitchFamily="34" charset="0"/>
                  <a:buChar char="•"/>
                </a:pPr>
                <a:r>
                  <a:rPr lang="en-US" sz="2400" dirty="0">
                    <a:solidFill>
                      <a:schemeClr val="tx1">
                        <a:lumMod val="50000"/>
                      </a:schemeClr>
                    </a:solidFill>
                    <a:latin typeface="+mj-lt"/>
                  </a:rPr>
                  <a:t>Electronic medical record across different departments</a:t>
                </a:r>
              </a:p>
              <a:p>
                <a:pPr marL="800100" lvl="1" indent="-342900">
                  <a:buFont typeface="Arial" panose="020B0604020202020204" pitchFamily="34" charset="0"/>
                  <a:buChar char="•"/>
                </a:pPr>
                <a:r>
                  <a:rPr lang="en-US" sz="2400" dirty="0">
                    <a:solidFill>
                      <a:schemeClr val="tx1">
                        <a:lumMod val="50000"/>
                      </a:schemeClr>
                    </a:solidFill>
                    <a:latin typeface="+mj-lt"/>
                  </a:rPr>
                  <a:t>Sentiment analysis over different topics</a:t>
                </a:r>
              </a:p>
            </p:txBody>
          </p:sp>
        </mc:Choice>
        <mc:Fallback>
          <p:sp>
            <p:nvSpPr>
              <p:cNvPr id="12" name="TextBox 11"/>
              <p:cNvSpPr txBox="1">
                <a:spLocks noRot="1" noChangeAspect="1" noMove="1" noResize="1" noEditPoints="1" noAdjustHandles="1" noChangeArrowheads="1" noChangeShapeType="1" noTextEdit="1"/>
              </p:cNvSpPr>
              <p:nvPr/>
            </p:nvSpPr>
            <p:spPr>
              <a:xfrm>
                <a:off x="673035" y="1484141"/>
                <a:ext cx="11312639" cy="4923656"/>
              </a:xfrm>
              <a:prstGeom prst="rect">
                <a:avLst/>
              </a:prstGeom>
              <a:blipFill>
                <a:blip r:embed="rId4"/>
                <a:stretch>
                  <a:fillRect l="-808" t="-866" b="-1980"/>
                </a:stretch>
              </a:blipFill>
            </p:spPr>
            <p:txBody>
              <a:bodyPr/>
              <a:lstStyle/>
              <a:p>
                <a:r>
                  <a:rPr lang="en-US">
                    <a:noFill/>
                  </a:rPr>
                  <a:t> </a:t>
                </a:r>
              </a:p>
            </p:txBody>
          </p:sp>
        </mc:Fallback>
      </mc:AlternateContent>
      <p:pic>
        <p:nvPicPr>
          <p:cNvPr id="8198" name="Picture 6"/>
          <p:cNvPicPr>
            <a:picLocks noChangeAspect="1" noChangeArrowheads="1"/>
          </p:cNvPicPr>
          <p:nvPr/>
        </p:nvPicPr>
        <p:blipFill rotWithShape="1">
          <a:blip r:embed="rId5">
            <a:extLst>
              <a:ext uri="{28A0092B-C50C-407E-A947-70E740481C1C}">
                <a14:useLocalDpi xmlns:a14="http://schemas.microsoft.com/office/drawing/2010/main" val="0"/>
              </a:ext>
            </a:extLst>
          </a:blip>
          <a:srcRect l="1856" r="8789"/>
          <a:stretch/>
        </p:blipFill>
        <p:spPr bwMode="auto">
          <a:xfrm>
            <a:off x="8633306" y="2879639"/>
            <a:ext cx="2590516" cy="2333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TextBox 2"/>
              <p:cNvSpPr txBox="1"/>
              <p:nvPr/>
            </p:nvSpPr>
            <p:spPr>
              <a:xfrm>
                <a:off x="8633306" y="2451603"/>
                <a:ext cx="731520" cy="7048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sSub>
                        <m:sSubPr>
                          <m:ctrlPr>
                            <a:rPr lang="en-US" sz="2400" b="1" i="1" smtClean="0">
                              <a:solidFill>
                                <a:schemeClr val="tx1">
                                  <a:lumMod val="50000"/>
                                </a:schemeClr>
                              </a:solidFill>
                              <a:latin typeface="Cambria Math" panose="02040503050406030204" pitchFamily="18" charset="0"/>
                            </a:rPr>
                          </m:ctrlPr>
                        </m:sSubPr>
                        <m:e>
                          <m:r>
                            <a:rPr lang="en-US" sz="2400" b="1" i="1" smtClean="0">
                              <a:solidFill>
                                <a:schemeClr val="tx1">
                                  <a:lumMod val="50000"/>
                                </a:schemeClr>
                              </a:solidFill>
                              <a:latin typeface="Cambria Math"/>
                            </a:rPr>
                            <m:t>𝑿</m:t>
                          </m:r>
                        </m:e>
                        <m:sub>
                          <m:r>
                            <a:rPr lang="en-US" sz="2400" b="1" i="1">
                              <a:solidFill>
                                <a:schemeClr val="tx1">
                                  <a:lumMod val="50000"/>
                                </a:schemeClr>
                              </a:solidFill>
                              <a:latin typeface="Cambria Math"/>
                            </a:rPr>
                            <m:t>𝑺</m:t>
                          </m:r>
                          <m:r>
                            <a:rPr lang="en-US" sz="2400" b="1" i="1">
                              <a:solidFill>
                                <a:schemeClr val="tx1">
                                  <a:lumMod val="50000"/>
                                </a:schemeClr>
                              </a:solidFill>
                              <a:latin typeface="Cambria Math"/>
                            </a:rPr>
                            <m:t> </m:t>
                          </m:r>
                        </m:sub>
                      </m:sSub>
                    </m:oMath>
                  </m:oMathPara>
                </a14:m>
                <a:endParaRPr lang="en-US" sz="2400" b="1" dirty="0">
                  <a:gradFill>
                    <a:gsLst>
                      <a:gs pos="2917">
                        <a:schemeClr val="tx1"/>
                      </a:gs>
                      <a:gs pos="30000">
                        <a:schemeClr val="tx1"/>
                      </a:gs>
                    </a:gsLst>
                    <a:lin ang="5400000" scaled="0"/>
                  </a:gra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8633306" y="2451603"/>
                <a:ext cx="731520" cy="704808"/>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rot="417101">
                <a:off x="10452338" y="2452912"/>
                <a:ext cx="731520" cy="7048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sSub>
                        <m:sSubPr>
                          <m:ctrlPr>
                            <a:rPr lang="en-US" sz="2400" b="1" i="1" smtClean="0">
                              <a:solidFill>
                                <a:schemeClr val="tx1">
                                  <a:lumMod val="50000"/>
                                </a:schemeClr>
                              </a:solidFill>
                              <a:latin typeface="Cambria Math" panose="02040503050406030204" pitchFamily="18" charset="0"/>
                            </a:rPr>
                          </m:ctrlPr>
                        </m:sSubPr>
                        <m:e>
                          <m:r>
                            <a:rPr lang="en-US" sz="2400" b="1" i="1" smtClean="0">
                              <a:solidFill>
                                <a:schemeClr val="tx1">
                                  <a:lumMod val="50000"/>
                                </a:schemeClr>
                              </a:solidFill>
                              <a:latin typeface="Cambria Math"/>
                            </a:rPr>
                            <m:t>𝑿</m:t>
                          </m:r>
                        </m:e>
                        <m:sub>
                          <m:r>
                            <a:rPr lang="en-US" sz="2400" b="1" i="1" smtClean="0">
                              <a:solidFill>
                                <a:schemeClr val="tx1">
                                  <a:lumMod val="50000"/>
                                </a:schemeClr>
                              </a:solidFill>
                              <a:latin typeface="Cambria Math"/>
                              <a:ea typeface="Cambria Math"/>
                            </a:rPr>
                            <m:t>𝑻</m:t>
                          </m:r>
                          <m:r>
                            <a:rPr lang="en-US" sz="2400" b="1" i="1">
                              <a:solidFill>
                                <a:schemeClr val="tx1">
                                  <a:lumMod val="50000"/>
                                </a:schemeClr>
                              </a:solidFill>
                              <a:latin typeface="Cambria Math"/>
                            </a:rPr>
                            <m:t> </m:t>
                          </m:r>
                        </m:sub>
                      </m:sSub>
                    </m:oMath>
                  </m:oMathPara>
                </a14:m>
                <a:endParaRPr lang="en-US" sz="2400" b="1" dirty="0">
                  <a:gradFill>
                    <a:gsLst>
                      <a:gs pos="2917">
                        <a:schemeClr val="tx1"/>
                      </a:gs>
                      <a:gs pos="30000">
                        <a:schemeClr val="tx1"/>
                      </a:gs>
                    </a:gsLst>
                    <a:lin ang="5400000" scaled="0"/>
                  </a:gra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rot="417101">
                <a:off x="10452338" y="2452912"/>
                <a:ext cx="731520" cy="704808"/>
              </a:xfrm>
              <a:prstGeom prst="rect">
                <a:avLst/>
              </a:prstGeom>
              <a:blipFill rotWithShape="1">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72278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a:xfrm>
            <a:off x="384738" y="155607"/>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just"/>
            <a:endParaRPr lang="en-US" sz="4400" b="1" dirty="0"/>
          </a:p>
        </p:txBody>
      </p:sp>
      <p:sp>
        <p:nvSpPr>
          <p:cNvPr id="5" name="Title 2"/>
          <p:cNvSpPr txBox="1">
            <a:spLocks/>
          </p:cNvSpPr>
          <p:nvPr/>
        </p:nvSpPr>
        <p:spPr>
          <a:xfrm>
            <a:off x="673035" y="332677"/>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just"/>
            <a:r>
              <a:rPr lang="en-US" sz="4400" b="1" dirty="0">
                <a:solidFill>
                  <a:schemeClr val="tx1">
                    <a:lumMod val="50000"/>
                  </a:schemeClr>
                </a:solidFill>
              </a:rPr>
              <a:t>Feature-based Transfer Learning</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5552" y="6340862"/>
            <a:ext cx="1428750" cy="483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2" name="TextBox 11"/>
              <p:cNvSpPr txBox="1"/>
              <p:nvPr/>
            </p:nvSpPr>
            <p:spPr>
              <a:xfrm>
                <a:off x="673036" y="1484141"/>
                <a:ext cx="6338898" cy="3539430"/>
              </a:xfrm>
              <a:prstGeom prst="rect">
                <a:avLst/>
              </a:prstGeom>
              <a:noFill/>
            </p:spPr>
            <p:txBody>
              <a:bodyPr wrap="square" rtlCol="0">
                <a:spAutoFit/>
              </a:bodyPr>
              <a:lstStyle/>
              <a:p>
                <a:r>
                  <a:rPr lang="en-US" sz="2400" b="1" dirty="0">
                    <a:solidFill>
                      <a:schemeClr val="tx1">
                        <a:lumMod val="50000"/>
                      </a:schemeClr>
                    </a:solidFill>
                    <a:latin typeface="+mj-lt"/>
                  </a:rPr>
                  <a:t>When source and target domains only have some overlapping features</a:t>
                </a:r>
              </a:p>
              <a:p>
                <a:pPr marL="809271" lvl="1" indent="-342900">
                  <a:buFont typeface="Arial" pitchFamily="34" charset="0"/>
                  <a:buChar char="•"/>
                </a:pPr>
                <a:r>
                  <a:rPr lang="en-US" sz="2400" dirty="0">
                    <a:solidFill>
                      <a:schemeClr val="tx1">
                        <a:lumMod val="50000"/>
                      </a:schemeClr>
                    </a:solidFill>
                    <a:latin typeface="+mj-lt"/>
                  </a:rPr>
                  <a:t>Lots of features only have support in either the source or the target domain</a:t>
                </a:r>
              </a:p>
              <a:p>
                <a:pPr lvl="1"/>
                <a:endParaRPr lang="en-US" sz="2400" dirty="0">
                  <a:solidFill>
                    <a:schemeClr val="tx1">
                      <a:lumMod val="50000"/>
                    </a:schemeClr>
                  </a:solidFill>
                  <a:latin typeface="+mj-lt"/>
                </a:endParaRPr>
              </a:p>
              <a:p>
                <a:r>
                  <a:rPr lang="en-US" sz="2400" b="1" dirty="0">
                    <a:solidFill>
                      <a:schemeClr val="tx1">
                        <a:lumMod val="50000"/>
                      </a:schemeClr>
                    </a:solidFill>
                    <a:latin typeface="+mj-lt"/>
                  </a:rPr>
                  <a:t>Possible solutions</a:t>
                </a:r>
              </a:p>
              <a:p>
                <a:pPr marL="809271" lvl="1" indent="-342900">
                  <a:buFont typeface="Arial" pitchFamily="34" charset="0"/>
                  <a:buChar char="•"/>
                </a:pPr>
                <a:r>
                  <a:rPr lang="en-US" sz="2400" dirty="0">
                    <a:solidFill>
                      <a:schemeClr val="tx1">
                        <a:lumMod val="50000"/>
                      </a:schemeClr>
                    </a:solidFill>
                    <a:latin typeface="+mj-lt"/>
                  </a:rPr>
                  <a:t>Encode application specific knowledge</a:t>
                </a:r>
              </a:p>
              <a:p>
                <a:pPr marL="809271" lvl="1" indent="-342900">
                  <a:buFont typeface="Arial" pitchFamily="34" charset="0"/>
                  <a:buChar char="•"/>
                </a:pPr>
                <a:r>
                  <a:rPr lang="en-US" sz="2400" dirty="0">
                    <a:solidFill>
                      <a:schemeClr val="tx1">
                        <a:lumMod val="50000"/>
                      </a:schemeClr>
                    </a:solidFill>
                    <a:latin typeface="+mj-lt"/>
                  </a:rPr>
                  <a:t>General approaches to learn the transformation  </a:t>
                </a:r>
                <a14:m>
                  <m:oMath xmlns:m="http://schemas.openxmlformats.org/officeDocument/2006/math">
                    <m:r>
                      <a:rPr lang="en-US" sz="3200" i="1" smtClean="0">
                        <a:solidFill>
                          <a:schemeClr val="tx1">
                            <a:lumMod val="50000"/>
                          </a:schemeClr>
                        </a:solidFill>
                        <a:latin typeface="Cambria Math" panose="02040503050406030204" pitchFamily="18" charset="0"/>
                        <a:ea typeface="Cambria Math"/>
                      </a:rPr>
                      <m:t>𝜑</m:t>
                    </m:r>
                  </m:oMath>
                </a14:m>
                <a:endParaRPr lang="en-US" sz="3200" dirty="0">
                  <a:solidFill>
                    <a:schemeClr val="tx1">
                      <a:lumMod val="50000"/>
                    </a:schemeClr>
                  </a:solidFill>
                  <a:latin typeface="+mj-lt"/>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673036" y="1484141"/>
                <a:ext cx="6338898" cy="3539430"/>
              </a:xfrm>
              <a:prstGeom prst="rect">
                <a:avLst/>
              </a:prstGeom>
              <a:blipFill>
                <a:blip r:embed="rId4"/>
                <a:stretch>
                  <a:fillRect l="-1442" t="-1205" b="-2410"/>
                </a:stretch>
              </a:blipFill>
            </p:spPr>
            <p:txBody>
              <a:bodyPr/>
              <a:lstStyle/>
              <a:p>
                <a:r>
                  <a:rPr lang="en-US">
                    <a:noFill/>
                  </a:rPr>
                  <a:t> </a:t>
                </a:r>
              </a:p>
            </p:txBody>
          </p:sp>
        </mc:Fallback>
      </mc:AlternateContent>
      <p:pic>
        <p:nvPicPr>
          <p:cNvPr id="9218"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8824" t="5534" r="10832"/>
          <a:stretch/>
        </p:blipFill>
        <p:spPr bwMode="auto">
          <a:xfrm>
            <a:off x="7511508" y="1931281"/>
            <a:ext cx="3531630" cy="4409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0" name="TextBox 9"/>
              <p:cNvSpPr txBox="1"/>
              <p:nvPr/>
            </p:nvSpPr>
            <p:spPr>
              <a:xfrm>
                <a:off x="7761109" y="1428022"/>
                <a:ext cx="731520" cy="7048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sSub>
                        <m:sSubPr>
                          <m:ctrlPr>
                            <a:rPr lang="en-US" sz="2400" b="1" i="1" smtClean="0">
                              <a:solidFill>
                                <a:schemeClr val="tx1">
                                  <a:lumMod val="50000"/>
                                </a:schemeClr>
                              </a:solidFill>
                              <a:latin typeface="Cambria Math" panose="02040503050406030204" pitchFamily="18" charset="0"/>
                            </a:rPr>
                          </m:ctrlPr>
                        </m:sSubPr>
                        <m:e>
                          <m:r>
                            <a:rPr lang="en-US" sz="2400" b="1" i="1" smtClean="0">
                              <a:solidFill>
                                <a:schemeClr val="tx1">
                                  <a:lumMod val="50000"/>
                                </a:schemeClr>
                              </a:solidFill>
                              <a:latin typeface="Cambria Math"/>
                            </a:rPr>
                            <m:t>𝑿</m:t>
                          </m:r>
                        </m:e>
                        <m:sub>
                          <m:r>
                            <a:rPr lang="en-US" sz="2400" b="1" i="1">
                              <a:solidFill>
                                <a:schemeClr val="tx1">
                                  <a:lumMod val="50000"/>
                                </a:schemeClr>
                              </a:solidFill>
                              <a:latin typeface="Cambria Math"/>
                            </a:rPr>
                            <m:t>𝑺</m:t>
                          </m:r>
                          <m:r>
                            <a:rPr lang="en-US" sz="2400" b="1" i="1">
                              <a:solidFill>
                                <a:schemeClr val="tx1">
                                  <a:lumMod val="50000"/>
                                </a:schemeClr>
                              </a:solidFill>
                              <a:latin typeface="Cambria Math"/>
                            </a:rPr>
                            <m:t> </m:t>
                          </m:r>
                        </m:sub>
                      </m:sSub>
                    </m:oMath>
                  </m:oMathPara>
                </a14:m>
                <a:endParaRPr lang="en-US" sz="2400" b="1" dirty="0">
                  <a:gradFill>
                    <a:gsLst>
                      <a:gs pos="2917">
                        <a:schemeClr val="tx1"/>
                      </a:gs>
                      <a:gs pos="30000">
                        <a:schemeClr val="tx1"/>
                      </a:gs>
                    </a:gsLst>
                    <a:lin ang="5400000" scaled="0"/>
                  </a:gra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7761109" y="1428022"/>
                <a:ext cx="731520" cy="704808"/>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rot="417101">
                <a:off x="10271655" y="1428022"/>
                <a:ext cx="731520" cy="7048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sSub>
                        <m:sSubPr>
                          <m:ctrlPr>
                            <a:rPr lang="en-US" sz="2400" b="1" i="1" smtClean="0">
                              <a:solidFill>
                                <a:schemeClr val="tx1">
                                  <a:lumMod val="50000"/>
                                </a:schemeClr>
                              </a:solidFill>
                              <a:latin typeface="Cambria Math" panose="02040503050406030204" pitchFamily="18" charset="0"/>
                            </a:rPr>
                          </m:ctrlPr>
                        </m:sSubPr>
                        <m:e>
                          <m:r>
                            <a:rPr lang="en-US" sz="2400" b="1" i="1" smtClean="0">
                              <a:solidFill>
                                <a:schemeClr val="tx1">
                                  <a:lumMod val="50000"/>
                                </a:schemeClr>
                              </a:solidFill>
                              <a:latin typeface="Cambria Math"/>
                            </a:rPr>
                            <m:t>𝑿</m:t>
                          </m:r>
                        </m:e>
                        <m:sub>
                          <m:r>
                            <a:rPr lang="en-US" sz="2400" b="1" i="1" smtClean="0">
                              <a:solidFill>
                                <a:schemeClr val="tx1">
                                  <a:lumMod val="50000"/>
                                </a:schemeClr>
                              </a:solidFill>
                              <a:latin typeface="Cambria Math"/>
                              <a:ea typeface="Cambria Math"/>
                            </a:rPr>
                            <m:t>𝑻</m:t>
                          </m:r>
                          <m:r>
                            <a:rPr lang="en-US" sz="2400" b="1" i="1">
                              <a:solidFill>
                                <a:schemeClr val="tx1">
                                  <a:lumMod val="50000"/>
                                </a:schemeClr>
                              </a:solidFill>
                              <a:latin typeface="Cambria Math"/>
                            </a:rPr>
                            <m:t> </m:t>
                          </m:r>
                        </m:sub>
                      </m:sSub>
                    </m:oMath>
                  </m:oMathPara>
                </a14:m>
                <a:endParaRPr lang="en-US" sz="2400" b="1" dirty="0">
                  <a:gradFill>
                    <a:gsLst>
                      <a:gs pos="2917">
                        <a:schemeClr val="tx1"/>
                      </a:gs>
                      <a:gs pos="30000">
                        <a:schemeClr val="tx1"/>
                      </a:gs>
                    </a:gsLst>
                    <a:lin ang="5400000" scaled="0"/>
                  </a:gra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rot="417101">
                <a:off x="10271655" y="1428022"/>
                <a:ext cx="731520" cy="704808"/>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rot="21246640">
                <a:off x="7052348" y="3675479"/>
                <a:ext cx="541735" cy="8156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en-US" sz="3200" i="1" smtClean="0">
                          <a:solidFill>
                            <a:schemeClr val="tx1">
                              <a:lumMod val="50000"/>
                            </a:schemeClr>
                          </a:solidFill>
                          <a:latin typeface="Cambria Math"/>
                          <a:ea typeface="Cambria Math"/>
                        </a:rPr>
                        <m:t>𝜑</m:t>
                      </m:r>
                    </m:oMath>
                  </m:oMathPara>
                </a14:m>
                <a:endParaRPr lang="en-US" sz="3200" dirty="0">
                  <a:solidFill>
                    <a:schemeClr val="tx1">
                      <a:lumMod val="50000"/>
                    </a:schemeClr>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rot="21246640">
                <a:off x="7052348" y="3675479"/>
                <a:ext cx="541735" cy="815608"/>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0920624" y="3570070"/>
                <a:ext cx="541735" cy="815608"/>
              </a:xfrm>
              <a:prstGeom prst="rect">
                <a:avLst/>
              </a:prstGeom>
              <a:noFill/>
            </p:spPr>
            <p:txBody>
              <a:bodyPr wrap="squar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en-US" sz="3200" i="1" smtClean="0">
                          <a:solidFill>
                            <a:schemeClr val="tx1">
                              <a:lumMod val="50000"/>
                            </a:schemeClr>
                          </a:solidFill>
                          <a:latin typeface="Cambria Math"/>
                          <a:ea typeface="Cambria Math"/>
                        </a:rPr>
                        <m:t>𝜑</m:t>
                      </m:r>
                    </m:oMath>
                  </m:oMathPara>
                </a14:m>
                <a:endParaRPr lang="en-US" sz="3200" dirty="0">
                  <a:solidFill>
                    <a:schemeClr val="tx1">
                      <a:lumMod val="50000"/>
                    </a:schemeClr>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10920624" y="3570070"/>
                <a:ext cx="541735" cy="815608"/>
              </a:xfrm>
              <a:prstGeom prst="rect">
                <a:avLst/>
              </a:prstGeom>
              <a:blipFill rotWithShape="1">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76920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a:xfrm>
            <a:off x="384738" y="155607"/>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just"/>
            <a:endParaRPr lang="en-US" sz="4400" b="1" dirty="0"/>
          </a:p>
        </p:txBody>
      </p:sp>
      <p:sp>
        <p:nvSpPr>
          <p:cNvPr id="5" name="Title 2"/>
          <p:cNvSpPr txBox="1">
            <a:spLocks/>
          </p:cNvSpPr>
          <p:nvPr/>
        </p:nvSpPr>
        <p:spPr>
          <a:xfrm>
            <a:off x="673035" y="332677"/>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just"/>
            <a:r>
              <a:rPr lang="en-US" sz="4400" b="1">
                <a:solidFill>
                  <a:schemeClr val="tx1">
                    <a:lumMod val="50000"/>
                  </a:schemeClr>
                </a:solidFill>
              </a:rPr>
              <a:t>Parameter-based </a:t>
            </a:r>
            <a:r>
              <a:rPr lang="en-US" sz="4400" b="1" dirty="0">
                <a:solidFill>
                  <a:schemeClr val="tx1">
                    <a:lumMod val="50000"/>
                  </a:schemeClr>
                </a:solidFill>
              </a:rPr>
              <a:t>Transfer Learning</a:t>
            </a:r>
          </a:p>
        </p:txBody>
      </p:sp>
      <mc:AlternateContent xmlns:mc="http://schemas.openxmlformats.org/markup-compatibility/2006" xmlns:a14="http://schemas.microsoft.com/office/drawing/2010/main">
        <mc:Choice Requires="a14">
          <p:sp>
            <p:nvSpPr>
              <p:cNvPr id="8" name="Text Placeholder 22"/>
              <p:cNvSpPr txBox="1">
                <a:spLocks/>
              </p:cNvSpPr>
              <p:nvPr/>
            </p:nvSpPr>
            <p:spPr>
              <a:xfrm>
                <a:off x="727370" y="1354822"/>
                <a:ext cx="11441184" cy="5118939"/>
              </a:xfrm>
              <a:prstGeom prst="rect">
                <a:avLst/>
              </a:prstGeom>
            </p:spPr>
            <p:txBody>
              <a:bodyPr/>
              <a:lstStyle>
                <a:lvl1pPr marL="342900" indent="-342900" algn="l" defTabSz="931863" rtl="0" fontAlgn="base">
                  <a:lnSpc>
                    <a:spcPct val="90000"/>
                  </a:lnSpc>
                  <a:spcBef>
                    <a:spcPct val="20000"/>
                  </a:spcBef>
                  <a:spcAft>
                    <a:spcPct val="0"/>
                  </a:spcAft>
                  <a:buSzPct val="90000"/>
                  <a:buFont typeface="Arial" charset="0"/>
                  <a:buChar char="•"/>
                  <a:defRPr sz="4000" kern="1200">
                    <a:solidFill>
                      <a:schemeClr val="tx2"/>
                    </a:solidFill>
                    <a:latin typeface="+mj-lt"/>
                    <a:ea typeface="ＭＳ Ｐゴシック" charset="0"/>
                    <a:cs typeface="ＭＳ Ｐゴシック" charset="0"/>
                  </a:defRPr>
                </a:lvl1pPr>
                <a:lvl2pPr marL="584200" indent="-241300" algn="l" defTabSz="931863" rtl="0" fontAlgn="base">
                  <a:lnSpc>
                    <a:spcPct val="90000"/>
                  </a:lnSpc>
                  <a:spcBef>
                    <a:spcPct val="20000"/>
                  </a:spcBef>
                  <a:spcAft>
                    <a:spcPct val="0"/>
                  </a:spcAft>
                  <a:buSzPct val="90000"/>
                  <a:buFont typeface="Arial" charset="0"/>
                  <a:buChar char="•"/>
                  <a:defRPr sz="2400" kern="1200">
                    <a:solidFill>
                      <a:schemeClr val="tx2"/>
                    </a:solidFill>
                    <a:latin typeface="+mn-lt"/>
                    <a:ea typeface="ＭＳ Ｐゴシック" charset="0"/>
                    <a:cs typeface="+mn-cs"/>
                  </a:defRPr>
                </a:lvl2pPr>
                <a:lvl3pPr marL="800100" indent="-228600" algn="l" defTabSz="931863" rtl="0" fontAlgn="base">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3pPr>
                <a:lvl4pPr marL="10287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573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200" dirty="0">
                    <a:solidFill>
                      <a:schemeClr val="tx1">
                        <a:lumMod val="50000"/>
                      </a:schemeClr>
                    </a:solidFill>
                  </a:rPr>
                  <a:t>The </a:t>
                </a:r>
                <a14:m>
                  <m:oMath xmlns:m="http://schemas.openxmlformats.org/officeDocument/2006/math">
                    <m:r>
                      <a:rPr lang="en-US" sz="2200" i="1" smtClean="0">
                        <a:solidFill>
                          <a:schemeClr val="tx1">
                            <a:lumMod val="50000"/>
                          </a:schemeClr>
                        </a:solidFill>
                        <a:latin typeface="Cambria Math" panose="02040503050406030204" pitchFamily="18" charset="0"/>
                        <a:ea typeface="Cambria Math"/>
                      </a:rPr>
                      <m:t>𝜗</m:t>
                    </m:r>
                  </m:oMath>
                </a14:m>
                <a:r>
                  <a:rPr lang="en-US" sz="2200" dirty="0">
                    <a:solidFill>
                      <a:schemeClr val="tx1">
                        <a:lumMod val="50000"/>
                      </a:schemeClr>
                    </a:solidFill>
                  </a:rPr>
                  <a:t>- parameterized function </a:t>
                </a:r>
                <a14:m>
                  <m:oMath xmlns:m="http://schemas.openxmlformats.org/officeDocument/2006/math">
                    <m:sSub>
                      <m:sSubPr>
                        <m:ctrlPr>
                          <a:rPr lang="en-US" sz="2200" i="1" smtClean="0">
                            <a:solidFill>
                              <a:schemeClr val="tx1">
                                <a:lumMod val="50000"/>
                              </a:schemeClr>
                            </a:solidFill>
                            <a:latin typeface="Cambria Math" panose="02040503050406030204" pitchFamily="18" charset="0"/>
                          </a:rPr>
                        </m:ctrlPr>
                      </m:sSubPr>
                      <m:e>
                        <m:r>
                          <a:rPr lang="en-US" sz="2200" b="0" i="1" smtClean="0">
                            <a:solidFill>
                              <a:schemeClr val="tx1">
                                <a:lumMod val="50000"/>
                              </a:schemeClr>
                            </a:solidFill>
                            <a:latin typeface="Cambria Math" panose="02040503050406030204" pitchFamily="18" charset="0"/>
                          </a:rPr>
                          <m:t>𝑓</m:t>
                        </m:r>
                      </m:e>
                      <m:sub>
                        <m:r>
                          <a:rPr lang="en-US" sz="2200" i="1" smtClean="0">
                            <a:solidFill>
                              <a:schemeClr val="tx1">
                                <a:lumMod val="50000"/>
                              </a:schemeClr>
                            </a:solidFill>
                            <a:latin typeface="Cambria Math" panose="02040503050406030204" pitchFamily="18" charset="0"/>
                            <a:ea typeface="Cambria Math"/>
                          </a:rPr>
                          <m:t>𝜗</m:t>
                        </m:r>
                      </m:sub>
                    </m:sSub>
                    <m:d>
                      <m:dPr>
                        <m:ctrlPr>
                          <a:rPr lang="en-US" sz="2200" i="1" smtClean="0">
                            <a:solidFill>
                              <a:schemeClr val="tx1">
                                <a:lumMod val="50000"/>
                              </a:schemeClr>
                            </a:solidFill>
                            <a:latin typeface="Cambria Math" panose="02040503050406030204" pitchFamily="18" charset="0"/>
                          </a:rPr>
                        </m:ctrlPr>
                      </m:dPr>
                      <m:e>
                        <m:r>
                          <a:rPr lang="en-US" sz="2200" b="0" i="1" smtClean="0">
                            <a:solidFill>
                              <a:schemeClr val="tx1">
                                <a:lumMod val="50000"/>
                              </a:schemeClr>
                            </a:solidFill>
                            <a:latin typeface="Cambria Math" panose="02040503050406030204" pitchFamily="18" charset="0"/>
                          </a:rPr>
                          <m:t>𝑋</m:t>
                        </m:r>
                      </m:e>
                    </m:d>
                  </m:oMath>
                </a14:m>
                <a:r>
                  <a:rPr lang="en-US" sz="2200" dirty="0">
                    <a:solidFill>
                      <a:schemeClr val="tx1">
                        <a:lumMod val="50000"/>
                      </a:schemeClr>
                    </a:solidFill>
                  </a:rPr>
                  <a:t> learned on two domains</a:t>
                </a:r>
              </a:p>
              <a:p>
                <a:pPr algn="just">
                  <a:buFont typeface="Arial" pitchFamily="34" charset="0"/>
                  <a:buChar char="•"/>
                </a:pPr>
                <a:endParaRPr lang="en-US" sz="2200" dirty="0">
                  <a:solidFill>
                    <a:schemeClr val="tx1">
                      <a:lumMod val="50000"/>
                    </a:schemeClr>
                  </a:solidFill>
                </a:endParaRPr>
              </a:p>
              <a:p>
                <a:pPr marL="0" indent="0" algn="just">
                  <a:buNone/>
                </a:pPr>
                <a:endParaRPr lang="en-US" sz="2200" dirty="0">
                  <a:solidFill>
                    <a:schemeClr val="tx1">
                      <a:lumMod val="50000"/>
                    </a:schemeClr>
                  </a:solidFill>
                </a:endParaRPr>
              </a:p>
              <a:p>
                <a:pPr marL="0" indent="0" algn="just">
                  <a:buNone/>
                </a:pPr>
                <a:endParaRPr lang="en-US" sz="2200" dirty="0">
                  <a:solidFill>
                    <a:schemeClr val="tx1">
                      <a:lumMod val="50000"/>
                    </a:schemeClr>
                  </a:solidFill>
                </a:endParaRPr>
              </a:p>
              <a:p>
                <a:pPr marL="0" indent="0" algn="just">
                  <a:buNone/>
                </a:pPr>
                <a:endParaRPr lang="en-US" sz="2200" dirty="0">
                  <a:solidFill>
                    <a:schemeClr val="tx1">
                      <a:lumMod val="50000"/>
                    </a:schemeClr>
                  </a:solidFill>
                </a:endParaRPr>
              </a:p>
              <a:p>
                <a:pPr marL="0" indent="0" algn="just">
                  <a:buNone/>
                </a:pPr>
                <a:endParaRPr lang="en-US" sz="2200" dirty="0">
                  <a:solidFill>
                    <a:schemeClr val="tx1">
                      <a:lumMod val="50000"/>
                    </a:schemeClr>
                  </a:solidFill>
                </a:endParaRPr>
              </a:p>
              <a:p>
                <a:pPr marL="0" indent="0" algn="just">
                  <a:buNone/>
                </a:pPr>
                <a:endParaRPr lang="en-US" sz="2200" dirty="0">
                  <a:solidFill>
                    <a:schemeClr val="tx1">
                      <a:lumMod val="50000"/>
                    </a:schemeClr>
                  </a:solidFill>
                </a:endParaRPr>
              </a:p>
              <a:p>
                <a:pPr marL="0" indent="0" algn="just">
                  <a:buNone/>
                </a:pPr>
                <a:endParaRPr lang="en-US" sz="2200" dirty="0">
                  <a:solidFill>
                    <a:schemeClr val="tx1">
                      <a:lumMod val="50000"/>
                    </a:schemeClr>
                  </a:solidFill>
                </a:endParaRPr>
              </a:p>
              <a:p>
                <a:pPr marL="0" indent="0" algn="just">
                  <a:buNone/>
                </a:pPr>
                <a:r>
                  <a:rPr lang="en-US" sz="2200" b="1" dirty="0">
                    <a:solidFill>
                      <a:schemeClr val="tx1">
                        <a:lumMod val="50000"/>
                      </a:schemeClr>
                    </a:solidFill>
                  </a:rPr>
                  <a:t>Motivation</a:t>
                </a:r>
              </a:p>
              <a:p>
                <a:pPr lvl="1" algn="just"/>
                <a:r>
                  <a:rPr lang="en-US" sz="2200" dirty="0">
                    <a:solidFill>
                      <a:schemeClr val="tx1">
                        <a:lumMod val="50000"/>
                      </a:schemeClr>
                    </a:solidFill>
                    <a:latin typeface="+mj-lt"/>
                  </a:rPr>
                  <a:t>A well-trained model           has learned a lot of structure on the source domain</a:t>
                </a:r>
              </a:p>
              <a:p>
                <a:pPr lvl="1" algn="just"/>
                <a:r>
                  <a:rPr lang="en-US" sz="2200" dirty="0">
                    <a:solidFill>
                      <a:schemeClr val="tx1">
                        <a:lumMod val="50000"/>
                      </a:schemeClr>
                    </a:solidFill>
                    <a:latin typeface="+mj-lt"/>
                  </a:rPr>
                  <a:t>If two tasks are related, this structure can be transferred to learn the model   on  the target domain</a:t>
                </a:r>
              </a:p>
            </p:txBody>
          </p:sp>
        </mc:Choice>
        <mc:Fallback xmlns="">
          <p:sp>
            <p:nvSpPr>
              <p:cNvPr id="8" name="Text Placeholder 22"/>
              <p:cNvSpPr txBox="1">
                <a:spLocks noRot="1" noChangeAspect="1" noMove="1" noResize="1" noEditPoints="1" noAdjustHandles="1" noChangeArrowheads="1" noChangeShapeType="1" noTextEdit="1"/>
              </p:cNvSpPr>
              <p:nvPr/>
            </p:nvSpPr>
            <p:spPr>
              <a:xfrm>
                <a:off x="727370" y="1354822"/>
                <a:ext cx="11441184" cy="5118939"/>
              </a:xfrm>
              <a:prstGeom prst="rect">
                <a:avLst/>
              </a:prstGeom>
              <a:blipFill rotWithShape="1">
                <a:blip r:embed="rId3"/>
                <a:stretch>
                  <a:fillRect l="-639" t="-1310" r="-746"/>
                </a:stretch>
              </a:blipFill>
            </p:spPr>
            <p:txBody>
              <a:bodyPr/>
              <a:lstStyle/>
              <a:p>
                <a:r>
                  <a:rPr lang="en-US">
                    <a:noFill/>
                  </a:rPr>
                  <a:t> </a:t>
                </a:r>
              </a:p>
            </p:txBody>
          </p:sp>
        </mc:Fallback>
      </mc:AlternateContent>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45552" y="6153916"/>
            <a:ext cx="1428750" cy="483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4067" t="6065" r="4723"/>
          <a:stretch/>
        </p:blipFill>
        <p:spPr bwMode="auto">
          <a:xfrm>
            <a:off x="3643532" y="2110154"/>
            <a:ext cx="5584874" cy="2127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4122" y="4650807"/>
            <a:ext cx="797071" cy="440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58226" y="5077807"/>
            <a:ext cx="68580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6772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8" end="8"/>
                                            </p:txEl>
                                          </p:spTgt>
                                        </p:tgtEl>
                                        <p:attrNameLst>
                                          <p:attrName>style.visibility</p:attrName>
                                        </p:attrNameLst>
                                      </p:cBhvr>
                                      <p:to>
                                        <p:strVal val="visible"/>
                                      </p:to>
                                    </p:set>
                                    <p:anim calcmode="lin" valueType="num">
                                      <p:cBhvr additive="base">
                                        <p:cTn id="13"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9" end="9"/>
                                            </p:txEl>
                                          </p:spTgt>
                                        </p:tgtEl>
                                        <p:attrNameLst>
                                          <p:attrName>style.visibility</p:attrName>
                                        </p:attrNameLst>
                                      </p:cBhvr>
                                      <p:to>
                                        <p:strVal val="visible"/>
                                      </p:to>
                                    </p:set>
                                    <p:anim calcmode="lin" valueType="num">
                                      <p:cBhvr additive="base">
                                        <p:cTn id="19"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10" end="10"/>
                                            </p:txEl>
                                          </p:spTgt>
                                        </p:tgtEl>
                                        <p:attrNameLst>
                                          <p:attrName>style.visibility</p:attrName>
                                        </p:attrNameLst>
                                      </p:cBhvr>
                                      <p:to>
                                        <p:strVal val="visible"/>
                                      </p:to>
                                    </p:set>
                                    <p:anim calcmode="lin" valueType="num">
                                      <p:cBhvr additive="base">
                                        <p:cTn id="25"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a:xfrm>
            <a:off x="384738" y="155607"/>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just"/>
            <a:endParaRPr lang="en-US" sz="4400" b="1" dirty="0"/>
          </a:p>
        </p:txBody>
      </p:sp>
      <p:sp>
        <p:nvSpPr>
          <p:cNvPr id="5" name="Title 2"/>
          <p:cNvSpPr txBox="1">
            <a:spLocks/>
          </p:cNvSpPr>
          <p:nvPr/>
        </p:nvSpPr>
        <p:spPr>
          <a:xfrm>
            <a:off x="673035" y="332677"/>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just"/>
            <a:r>
              <a:rPr lang="en-US" sz="4400" b="1" dirty="0">
                <a:solidFill>
                  <a:schemeClr val="tx1">
                    <a:lumMod val="50000"/>
                  </a:schemeClr>
                </a:solidFill>
              </a:rPr>
              <a:t>Transfer Learning in Deep Learning</a:t>
            </a:r>
          </a:p>
        </p:txBody>
      </p:sp>
      <p:sp>
        <p:nvSpPr>
          <p:cNvPr id="8" name="Text Placeholder 22"/>
          <p:cNvSpPr txBox="1">
            <a:spLocks/>
          </p:cNvSpPr>
          <p:nvPr/>
        </p:nvSpPr>
        <p:spPr>
          <a:xfrm>
            <a:off x="727370" y="1354822"/>
            <a:ext cx="11589135" cy="5118939"/>
          </a:xfrm>
          <a:prstGeom prst="rect">
            <a:avLst/>
          </a:prstGeom>
        </p:spPr>
        <p:txBody>
          <a:bodyPr/>
          <a:lstStyle>
            <a:lvl1pPr marL="342900" indent="-342900" algn="l" defTabSz="931863" rtl="0" fontAlgn="base">
              <a:lnSpc>
                <a:spcPct val="90000"/>
              </a:lnSpc>
              <a:spcBef>
                <a:spcPct val="20000"/>
              </a:spcBef>
              <a:spcAft>
                <a:spcPct val="0"/>
              </a:spcAft>
              <a:buSzPct val="90000"/>
              <a:buFont typeface="Arial" charset="0"/>
              <a:buChar char="•"/>
              <a:defRPr sz="4000" kern="1200">
                <a:solidFill>
                  <a:schemeClr val="tx2"/>
                </a:solidFill>
                <a:latin typeface="+mj-lt"/>
                <a:ea typeface="ＭＳ Ｐゴシック" charset="0"/>
                <a:cs typeface="ＭＳ Ｐゴシック" charset="0"/>
              </a:defRPr>
            </a:lvl1pPr>
            <a:lvl2pPr marL="584200" indent="-241300" algn="l" defTabSz="931863" rtl="0" fontAlgn="base">
              <a:lnSpc>
                <a:spcPct val="90000"/>
              </a:lnSpc>
              <a:spcBef>
                <a:spcPct val="20000"/>
              </a:spcBef>
              <a:spcAft>
                <a:spcPct val="0"/>
              </a:spcAft>
              <a:buSzPct val="90000"/>
              <a:buFont typeface="Arial" charset="0"/>
              <a:buChar char="•"/>
              <a:defRPr sz="2400" kern="1200">
                <a:solidFill>
                  <a:schemeClr val="tx2"/>
                </a:solidFill>
                <a:latin typeface="+mn-lt"/>
                <a:ea typeface="ＭＳ Ｐゴシック" charset="0"/>
                <a:cs typeface="+mn-cs"/>
              </a:defRPr>
            </a:lvl2pPr>
            <a:lvl3pPr marL="800100" indent="-228600" algn="l" defTabSz="931863" rtl="0" fontAlgn="base">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3pPr>
            <a:lvl4pPr marL="10287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573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3300" dirty="0">
                <a:solidFill>
                  <a:schemeClr val="tx1">
                    <a:lumMod val="50000"/>
                  </a:schemeClr>
                </a:solidFill>
                <a:latin typeface="+mj-lt"/>
              </a:rPr>
              <a:t>Feed new data for domain adaptation</a:t>
            </a:r>
          </a:p>
          <a:p>
            <a:pPr algn="just"/>
            <a:r>
              <a:rPr lang="en-US" sz="3300" dirty="0">
                <a:solidFill>
                  <a:schemeClr val="tx1">
                    <a:lumMod val="50000"/>
                  </a:schemeClr>
                </a:solidFill>
                <a:latin typeface="+mj-lt"/>
              </a:rPr>
              <a:t>Build higher layers for training another task (feature transfer)</a:t>
            </a:r>
          </a:p>
        </p:txBody>
      </p:sp>
      <p:pic>
        <p:nvPicPr>
          <p:cNvPr id="1024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753" t="4604" b="3309"/>
          <a:stretch/>
        </p:blipFill>
        <p:spPr bwMode="auto">
          <a:xfrm>
            <a:off x="5793118" y="3480206"/>
            <a:ext cx="1495282" cy="2233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60493" y="3472050"/>
            <a:ext cx="1619999"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solidFill>
                  <a:srgbClr val="3558C9"/>
                </a:solidFill>
                <a:latin typeface="+mj-lt"/>
              </a:rPr>
              <a:t>Source task</a:t>
            </a:r>
          </a:p>
        </p:txBody>
      </p:sp>
      <p:sp>
        <p:nvSpPr>
          <p:cNvPr id="10" name="TextBox 9"/>
          <p:cNvSpPr txBox="1"/>
          <p:nvPr/>
        </p:nvSpPr>
        <p:spPr>
          <a:xfrm>
            <a:off x="110650" y="4348866"/>
            <a:ext cx="1955409" cy="926407"/>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solidFill>
                  <a:srgbClr val="3558C9"/>
                </a:solidFill>
                <a:latin typeface="+mj-lt"/>
              </a:rPr>
              <a:t>Feature</a:t>
            </a:r>
          </a:p>
          <a:p>
            <a:pPr algn="ctr">
              <a:lnSpc>
                <a:spcPct val="90000"/>
              </a:lnSpc>
              <a:spcAft>
                <a:spcPts val="600"/>
              </a:spcAft>
            </a:pPr>
            <a:r>
              <a:rPr lang="en-US" sz="2000" dirty="0">
                <a:solidFill>
                  <a:srgbClr val="3558C9"/>
                </a:solidFill>
                <a:latin typeface="+mj-lt"/>
              </a:rPr>
              <a:t>representation</a:t>
            </a:r>
          </a:p>
        </p:txBody>
      </p:sp>
      <p:sp>
        <p:nvSpPr>
          <p:cNvPr id="11" name="TextBox 10"/>
          <p:cNvSpPr txBox="1"/>
          <p:nvPr/>
        </p:nvSpPr>
        <p:spPr>
          <a:xfrm>
            <a:off x="2066058" y="5938050"/>
            <a:ext cx="1760353"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solidFill>
                  <a:srgbClr val="3558C9"/>
                </a:solidFill>
                <a:latin typeface="+mj-lt"/>
              </a:rPr>
              <a:t>Source Data</a:t>
            </a:r>
          </a:p>
        </p:txBody>
      </p:sp>
      <p:pic>
        <p:nvPicPr>
          <p:cNvPr id="10243"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6193" b="6796"/>
          <a:stretch/>
        </p:blipFill>
        <p:spPr bwMode="auto">
          <a:xfrm>
            <a:off x="2066059" y="3397836"/>
            <a:ext cx="1587639" cy="2315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4503636" y="3402993"/>
            <a:ext cx="1619999"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solidFill>
                  <a:srgbClr val="3558C9"/>
                </a:solidFill>
                <a:latin typeface="+mj-lt"/>
              </a:rPr>
              <a:t>Target task</a:t>
            </a:r>
          </a:p>
        </p:txBody>
      </p:sp>
      <p:sp>
        <p:nvSpPr>
          <p:cNvPr id="13" name="TextBox 12"/>
          <p:cNvSpPr txBox="1"/>
          <p:nvPr/>
        </p:nvSpPr>
        <p:spPr>
          <a:xfrm>
            <a:off x="3837709" y="4348867"/>
            <a:ext cx="1955409" cy="926407"/>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solidFill>
                  <a:srgbClr val="3558C9"/>
                </a:solidFill>
                <a:latin typeface="+mj-lt"/>
              </a:rPr>
              <a:t>Feature</a:t>
            </a:r>
          </a:p>
          <a:p>
            <a:pPr algn="ctr">
              <a:lnSpc>
                <a:spcPct val="90000"/>
              </a:lnSpc>
              <a:spcAft>
                <a:spcPts val="600"/>
              </a:spcAft>
            </a:pPr>
            <a:r>
              <a:rPr lang="en-US" sz="2000" dirty="0">
                <a:solidFill>
                  <a:srgbClr val="3558C9"/>
                </a:solidFill>
                <a:latin typeface="+mj-lt"/>
              </a:rPr>
              <a:t>representation</a:t>
            </a:r>
          </a:p>
        </p:txBody>
      </p:sp>
      <p:sp>
        <p:nvSpPr>
          <p:cNvPr id="14" name="TextBox 13"/>
          <p:cNvSpPr txBox="1"/>
          <p:nvPr/>
        </p:nvSpPr>
        <p:spPr>
          <a:xfrm>
            <a:off x="5807817" y="5939506"/>
            <a:ext cx="1619999"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solidFill>
                  <a:srgbClr val="3558C9"/>
                </a:solidFill>
                <a:latin typeface="+mj-lt"/>
              </a:rPr>
              <a:t>Target Data</a:t>
            </a:r>
          </a:p>
        </p:txBody>
      </p:sp>
      <p:pic>
        <p:nvPicPr>
          <p:cNvPr id="1024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01583" y="2725674"/>
            <a:ext cx="1504950"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9125111" y="2830529"/>
            <a:ext cx="1619999"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solidFill>
                  <a:srgbClr val="3558C9"/>
                </a:solidFill>
                <a:latin typeface="+mj-lt"/>
              </a:rPr>
              <a:t>Target task</a:t>
            </a:r>
          </a:p>
        </p:txBody>
      </p:sp>
      <p:sp>
        <p:nvSpPr>
          <p:cNvPr id="16" name="TextBox 15"/>
          <p:cNvSpPr txBox="1"/>
          <p:nvPr/>
        </p:nvSpPr>
        <p:spPr>
          <a:xfrm>
            <a:off x="10459550" y="5936411"/>
            <a:ext cx="1619999"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solidFill>
                  <a:srgbClr val="3558C9"/>
                </a:solidFill>
                <a:latin typeface="+mj-lt"/>
              </a:rPr>
              <a:t>Target Data</a:t>
            </a:r>
          </a:p>
        </p:txBody>
      </p:sp>
      <p:sp>
        <p:nvSpPr>
          <p:cNvPr id="17" name="TextBox 16"/>
          <p:cNvSpPr txBox="1"/>
          <p:nvPr/>
        </p:nvSpPr>
        <p:spPr>
          <a:xfrm>
            <a:off x="8477628" y="4348867"/>
            <a:ext cx="1955409" cy="926407"/>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solidFill>
                  <a:srgbClr val="3558C9"/>
                </a:solidFill>
                <a:latin typeface="+mj-lt"/>
              </a:rPr>
              <a:t>Feature</a:t>
            </a:r>
          </a:p>
          <a:p>
            <a:pPr algn="ctr">
              <a:lnSpc>
                <a:spcPct val="90000"/>
              </a:lnSpc>
              <a:spcAft>
                <a:spcPts val="600"/>
              </a:spcAft>
            </a:pPr>
            <a:r>
              <a:rPr lang="en-US" sz="2000" dirty="0">
                <a:solidFill>
                  <a:srgbClr val="3558C9"/>
                </a:solidFill>
                <a:latin typeface="+mj-lt"/>
              </a:rPr>
              <a:t>representation</a:t>
            </a:r>
          </a:p>
        </p:txBody>
      </p:sp>
      <p:pic>
        <p:nvPicPr>
          <p:cNvPr id="2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45552" y="308098"/>
            <a:ext cx="1428750" cy="483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7668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a:xfrm>
            <a:off x="384738" y="155607"/>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just"/>
            <a:endParaRPr lang="en-US" sz="4400" b="1" dirty="0"/>
          </a:p>
        </p:txBody>
      </p:sp>
      <p:sp>
        <p:nvSpPr>
          <p:cNvPr id="5" name="Title 2"/>
          <p:cNvSpPr txBox="1">
            <a:spLocks/>
          </p:cNvSpPr>
          <p:nvPr/>
        </p:nvSpPr>
        <p:spPr>
          <a:xfrm>
            <a:off x="673035" y="332677"/>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just"/>
            <a:r>
              <a:rPr lang="en-US" sz="4400" b="1" dirty="0">
                <a:solidFill>
                  <a:schemeClr val="tx1">
                    <a:lumMod val="50000"/>
                  </a:schemeClr>
                </a:solidFill>
              </a:rPr>
              <a:t>Net2Net Transfer</a:t>
            </a:r>
          </a:p>
        </p:txBody>
      </p:sp>
      <p:sp>
        <p:nvSpPr>
          <p:cNvPr id="8" name="Text Placeholder 22"/>
          <p:cNvSpPr txBox="1">
            <a:spLocks/>
          </p:cNvSpPr>
          <p:nvPr/>
        </p:nvSpPr>
        <p:spPr>
          <a:xfrm>
            <a:off x="727371" y="1354823"/>
            <a:ext cx="11546931" cy="1166337"/>
          </a:xfrm>
          <a:prstGeom prst="rect">
            <a:avLst/>
          </a:prstGeom>
        </p:spPr>
        <p:txBody>
          <a:bodyPr/>
          <a:lstStyle>
            <a:lvl1pPr marL="342900" indent="-342900" algn="l" defTabSz="931863" rtl="0" fontAlgn="base">
              <a:lnSpc>
                <a:spcPct val="90000"/>
              </a:lnSpc>
              <a:spcBef>
                <a:spcPct val="20000"/>
              </a:spcBef>
              <a:spcAft>
                <a:spcPct val="0"/>
              </a:spcAft>
              <a:buSzPct val="90000"/>
              <a:buFont typeface="Arial" charset="0"/>
              <a:buChar char="•"/>
              <a:defRPr sz="4000" kern="1200">
                <a:solidFill>
                  <a:schemeClr val="tx2"/>
                </a:solidFill>
                <a:latin typeface="+mj-lt"/>
                <a:ea typeface="ＭＳ Ｐゴシック" charset="0"/>
                <a:cs typeface="ＭＳ Ｐゴシック" charset="0"/>
              </a:defRPr>
            </a:lvl1pPr>
            <a:lvl2pPr marL="584200" indent="-241300" algn="l" defTabSz="931863" rtl="0" fontAlgn="base">
              <a:lnSpc>
                <a:spcPct val="90000"/>
              </a:lnSpc>
              <a:spcBef>
                <a:spcPct val="20000"/>
              </a:spcBef>
              <a:spcAft>
                <a:spcPct val="0"/>
              </a:spcAft>
              <a:buSzPct val="90000"/>
              <a:buFont typeface="Arial" charset="0"/>
              <a:buChar char="•"/>
              <a:defRPr sz="2400" kern="1200">
                <a:solidFill>
                  <a:schemeClr val="tx2"/>
                </a:solidFill>
                <a:latin typeface="+mn-lt"/>
                <a:ea typeface="ＭＳ Ｐゴシック" charset="0"/>
                <a:cs typeface="+mn-cs"/>
              </a:defRPr>
            </a:lvl2pPr>
            <a:lvl3pPr marL="800100" indent="-228600" algn="l" defTabSz="931863" rtl="0" fontAlgn="base">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3pPr>
            <a:lvl4pPr marL="10287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573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3200" dirty="0">
                <a:solidFill>
                  <a:schemeClr val="tx1">
                    <a:lumMod val="50000"/>
                  </a:schemeClr>
                </a:solidFill>
              </a:rPr>
              <a:t>Net2Net reuses information of already trained model to speedup training of new model</a:t>
            </a:r>
          </a:p>
        </p:txBody>
      </p:sp>
      <p:pic>
        <p:nvPicPr>
          <p:cNvPr id="112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8304" y="2465044"/>
            <a:ext cx="9567938" cy="424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26242" y="6153916"/>
            <a:ext cx="1428750" cy="483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4983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a:xfrm>
            <a:off x="384738" y="155607"/>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just"/>
            <a:endParaRPr lang="en-US" sz="4400" b="1" dirty="0"/>
          </a:p>
        </p:txBody>
      </p:sp>
      <p:sp>
        <p:nvSpPr>
          <p:cNvPr id="5" name="Title 2"/>
          <p:cNvSpPr txBox="1">
            <a:spLocks/>
          </p:cNvSpPr>
          <p:nvPr/>
        </p:nvSpPr>
        <p:spPr>
          <a:xfrm>
            <a:off x="673035" y="332677"/>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just"/>
            <a:r>
              <a:rPr lang="en-US" sz="4400" b="1" dirty="0">
                <a:solidFill>
                  <a:schemeClr val="tx1">
                    <a:lumMod val="50000"/>
                  </a:schemeClr>
                </a:solidFill>
              </a:rPr>
              <a:t>Transfer Learning in Deep Learning</a:t>
            </a:r>
          </a:p>
        </p:txBody>
      </p:sp>
      <p:sp>
        <p:nvSpPr>
          <p:cNvPr id="8" name="Text Placeholder 22"/>
          <p:cNvSpPr txBox="1">
            <a:spLocks/>
          </p:cNvSpPr>
          <p:nvPr/>
        </p:nvSpPr>
        <p:spPr>
          <a:xfrm>
            <a:off x="727370" y="1354822"/>
            <a:ext cx="11589135" cy="5118939"/>
          </a:xfrm>
          <a:prstGeom prst="rect">
            <a:avLst/>
          </a:prstGeom>
        </p:spPr>
        <p:txBody>
          <a:bodyPr/>
          <a:lstStyle>
            <a:lvl1pPr marL="342900" indent="-342900" algn="l" defTabSz="931863" rtl="0" fontAlgn="base">
              <a:lnSpc>
                <a:spcPct val="90000"/>
              </a:lnSpc>
              <a:spcBef>
                <a:spcPct val="20000"/>
              </a:spcBef>
              <a:spcAft>
                <a:spcPct val="0"/>
              </a:spcAft>
              <a:buSzPct val="90000"/>
              <a:buFont typeface="Arial" charset="0"/>
              <a:buChar char="•"/>
              <a:defRPr sz="4000" kern="1200">
                <a:solidFill>
                  <a:schemeClr val="tx2"/>
                </a:solidFill>
                <a:latin typeface="+mj-lt"/>
                <a:ea typeface="ＭＳ Ｐゴシック" charset="0"/>
                <a:cs typeface="ＭＳ Ｐゴシック" charset="0"/>
              </a:defRPr>
            </a:lvl1pPr>
            <a:lvl2pPr marL="584200" indent="-241300" algn="l" defTabSz="931863" rtl="0" fontAlgn="base">
              <a:lnSpc>
                <a:spcPct val="90000"/>
              </a:lnSpc>
              <a:spcBef>
                <a:spcPct val="20000"/>
              </a:spcBef>
              <a:spcAft>
                <a:spcPct val="0"/>
              </a:spcAft>
              <a:buSzPct val="90000"/>
              <a:buFont typeface="Arial" charset="0"/>
              <a:buChar char="•"/>
              <a:defRPr sz="2400" kern="1200">
                <a:solidFill>
                  <a:schemeClr val="tx2"/>
                </a:solidFill>
                <a:latin typeface="+mn-lt"/>
                <a:ea typeface="ＭＳ Ｐゴシック" charset="0"/>
                <a:cs typeface="+mn-cs"/>
              </a:defRPr>
            </a:lvl2pPr>
            <a:lvl3pPr marL="800100" indent="-228600" algn="l" defTabSz="931863" rtl="0" fontAlgn="base">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3pPr>
            <a:lvl4pPr marL="10287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573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3600" dirty="0">
                <a:solidFill>
                  <a:schemeClr val="tx1">
                    <a:lumMod val="50000"/>
                  </a:schemeClr>
                </a:solidFill>
              </a:rPr>
              <a:t>Why use a pre-trained model?</a:t>
            </a:r>
          </a:p>
          <a:p>
            <a:pPr algn="just"/>
            <a:r>
              <a:rPr lang="en-US" sz="3600" dirty="0">
                <a:solidFill>
                  <a:schemeClr val="tx1">
                    <a:lumMod val="50000"/>
                  </a:schemeClr>
                </a:solidFill>
              </a:rPr>
              <a:t>It’s faster (it’s pre-trained)</a:t>
            </a:r>
          </a:p>
          <a:p>
            <a:pPr algn="just"/>
            <a:r>
              <a:rPr lang="en-US" sz="3600" dirty="0">
                <a:solidFill>
                  <a:schemeClr val="tx1">
                    <a:lumMod val="50000"/>
                  </a:schemeClr>
                </a:solidFill>
              </a:rPr>
              <a:t>It’s cheaper (no need for GPU farm)</a:t>
            </a:r>
          </a:p>
          <a:p>
            <a:pPr algn="just"/>
            <a:r>
              <a:rPr lang="en-US" sz="3600" dirty="0">
                <a:solidFill>
                  <a:schemeClr val="tx1">
                    <a:lumMod val="50000"/>
                  </a:schemeClr>
                </a:solidFill>
              </a:rPr>
              <a:t>It generalizes (avoid overfitting)</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5552" y="6153916"/>
            <a:ext cx="1428750" cy="483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9781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a:xfrm>
            <a:off x="384738" y="155607"/>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just"/>
            <a:endParaRPr lang="en-US" sz="4400" b="1" dirty="0"/>
          </a:p>
        </p:txBody>
      </p:sp>
      <p:sp>
        <p:nvSpPr>
          <p:cNvPr id="5" name="Title 2"/>
          <p:cNvSpPr txBox="1">
            <a:spLocks/>
          </p:cNvSpPr>
          <p:nvPr/>
        </p:nvSpPr>
        <p:spPr>
          <a:xfrm>
            <a:off x="673035" y="332677"/>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just"/>
            <a:r>
              <a:rPr lang="en-US" sz="4400" b="1" dirty="0">
                <a:solidFill>
                  <a:schemeClr val="tx1">
                    <a:lumMod val="50000"/>
                  </a:schemeClr>
                </a:solidFill>
              </a:rPr>
              <a:t>Transfer Learning</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5552" y="6153916"/>
            <a:ext cx="1428750" cy="483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143" y="1324741"/>
            <a:ext cx="9839325"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731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OLOR TEMPLATE">
  <a:themeElements>
    <a:clrScheme name="Custom 11">
      <a:dk1>
        <a:srgbClr val="505050"/>
      </a:dk1>
      <a:lt1>
        <a:srgbClr val="FFFFFF"/>
      </a:lt1>
      <a:dk2>
        <a:srgbClr val="002050"/>
      </a:dk2>
      <a:lt2>
        <a:srgbClr val="CDF4FF"/>
      </a:lt2>
      <a:accent1>
        <a:srgbClr val="0078D7"/>
      </a:accent1>
      <a:accent2>
        <a:srgbClr val="D83B01"/>
      </a:accent2>
      <a:accent3>
        <a:srgbClr val="107C10"/>
      </a:accent3>
      <a:accent4>
        <a:srgbClr val="B4009E"/>
      </a:accent4>
      <a:accent5>
        <a:srgbClr val="5C2D91"/>
      </a:accent5>
      <a:accent6>
        <a:srgbClr val="008272"/>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2D6B5C47-15D3-4853-A69E-31534ABCEC61}"/>
    </a:ext>
  </a:extLst>
</a:theme>
</file>

<file path=ppt/theme/theme2.xml><?xml version="1.0" encoding="utf-8"?>
<a:theme xmlns:a="http://schemas.openxmlformats.org/drawingml/2006/main" name="1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3.xml><?xml version="1.0" encoding="utf-8"?>
<a:theme xmlns:a="http://schemas.openxmlformats.org/drawingml/2006/main" name="2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4.xml><?xml version="1.0" encoding="utf-8"?>
<a:theme xmlns:a="http://schemas.openxmlformats.org/drawingml/2006/main" name="FY15 Enterprise identity theme">
  <a:themeElements>
    <a:clrScheme name="Custom 30">
      <a:dk1>
        <a:srgbClr val="505050"/>
      </a:dk1>
      <a:lt1>
        <a:sysClr val="window" lastClr="FFFFFF"/>
      </a:lt1>
      <a:dk2>
        <a:srgbClr val="0072C6"/>
      </a:dk2>
      <a:lt2>
        <a:srgbClr val="002050"/>
      </a:lt2>
      <a:accent1>
        <a:srgbClr val="7FBA00"/>
      </a:accent1>
      <a:accent2>
        <a:srgbClr val="FFB900"/>
      </a:accent2>
      <a:accent3>
        <a:srgbClr val="DC3C00"/>
      </a:accent3>
      <a:accent4>
        <a:srgbClr val="00BCF2"/>
      </a:accent4>
      <a:accent5>
        <a:srgbClr val="969696"/>
      </a:accent5>
      <a:accent6>
        <a:srgbClr val="D2D2D2"/>
      </a:accent6>
      <a:hlink>
        <a:srgbClr val="505050"/>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extLst>
    <a:ext uri="{05A4C25C-085E-4340-85A3-A5531E510DB2}">
      <thm15:themeFamily xmlns:thm15="http://schemas.microsoft.com/office/thememl/2012/main" name="FY15 EPG Presentation Template_16x9_Light_042914" id="{F3AC482D-D5FE-4C12-8E0E-EA8972E3C93B}" vid="{33523C68-E248-4A1F-A64D-A892E9B2A2BC}"/>
    </a:ext>
  </a:extLst>
</a:theme>
</file>

<file path=ppt/theme/theme5.xml><?xml version="1.0" encoding="utf-8"?>
<a:theme xmlns:a="http://schemas.openxmlformats.org/drawingml/2006/main" name="1_Windows Server">
  <a:themeElements>
    <a:clrScheme name="SQL Server">
      <a:dk1>
        <a:srgbClr val="505050"/>
      </a:dk1>
      <a:lt1>
        <a:srgbClr val="FFFFFF"/>
      </a:lt1>
      <a:dk2>
        <a:srgbClr val="BA141A"/>
      </a:dk2>
      <a:lt2>
        <a:srgbClr val="D2D2D2"/>
      </a:lt2>
      <a:accent1>
        <a:srgbClr val="0072C6"/>
      </a:accent1>
      <a:accent2>
        <a:srgbClr val="DC3C00"/>
      </a:accent2>
      <a:accent3>
        <a:srgbClr val="008272"/>
      </a:accent3>
      <a:accent4>
        <a:srgbClr val="68217A"/>
      </a:accent4>
      <a:accent5>
        <a:srgbClr val="002050"/>
      </a:accent5>
      <a:accent6>
        <a:srgbClr val="442359"/>
      </a:accent6>
      <a:hlink>
        <a:srgbClr val="F2F2F2"/>
      </a:hlink>
      <a:folHlink>
        <a:srgbClr val="F2F2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FC80AC6-014F-43DA-AA47-AE26B0C097B8}"/>
    </a:ext>
  </a:extLst>
</a:theme>
</file>

<file path=ppt/theme/theme6.xml><?xml version="1.0" encoding="utf-8"?>
<a:theme xmlns:a="http://schemas.openxmlformats.org/drawingml/2006/main" name="2_Windows Server">
  <a:themeElements>
    <a:clrScheme name="Custom 1">
      <a:dk1>
        <a:srgbClr val="505050"/>
      </a:dk1>
      <a:lt1>
        <a:srgbClr val="FFFFFF"/>
      </a:lt1>
      <a:dk2>
        <a:srgbClr val="BA141A"/>
      </a:dk2>
      <a:lt2>
        <a:srgbClr val="D2D2D2"/>
      </a:lt2>
      <a:accent1>
        <a:srgbClr val="0072C6"/>
      </a:accent1>
      <a:accent2>
        <a:srgbClr val="DC3C00"/>
      </a:accent2>
      <a:accent3>
        <a:srgbClr val="008272"/>
      </a:accent3>
      <a:accent4>
        <a:srgbClr val="68217A"/>
      </a:accent4>
      <a:accent5>
        <a:srgbClr val="002050"/>
      </a:accent5>
      <a:accent6>
        <a:srgbClr val="442359"/>
      </a:accent6>
      <a:hlink>
        <a:srgbClr val="0072C6"/>
      </a:hlink>
      <a:folHlink>
        <a:srgbClr val="F2F2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FC80AC6-014F-43DA-AA47-AE26B0C097B8}"/>
    </a:ext>
  </a:extLst>
</a:theme>
</file>

<file path=ppt/theme/theme7.xml><?xml version="1.0" encoding="utf-8"?>
<a:theme xmlns:a="http://schemas.openxmlformats.org/drawingml/2006/main" name="3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D79205F35F1AF40BCD07C4F58D4AC80" ma:contentTypeVersion="6" ma:contentTypeDescription="Create a new document." ma:contentTypeScope="" ma:versionID="a386001cfb475e71d9c289d83f4224ff">
  <xsd:schema xmlns:xsd="http://www.w3.org/2001/XMLSchema" xmlns:xs="http://www.w3.org/2001/XMLSchema" xmlns:p="http://schemas.microsoft.com/office/2006/metadata/properties" xmlns:ns1="http://schemas.microsoft.com/sharepoint/v3" xmlns:ns2="9bc6b55d-a734-43bd-8eab-fb065c703cf5" targetNamespace="http://schemas.microsoft.com/office/2006/metadata/properties" ma:root="true" ma:fieldsID="56d52bee22a2d005e8866caae1afc15c" ns1:_="" ns2:_="">
    <xsd:import namespace="http://schemas.microsoft.com/sharepoint/v3"/>
    <xsd:import namespace="9bc6b55d-a734-43bd-8eab-fb065c703cf5"/>
    <xsd:element name="properties">
      <xsd:complexType>
        <xsd:sequence>
          <xsd:element name="documentManagement">
            <xsd:complexType>
              <xsd:all>
                <xsd:element ref="ns2:SharedWithUsers" minOccurs="0"/>
                <xsd:element ref="ns2:SharedWithDetail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bc6b55d-a734-43bd-8eab-fb065c703cf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383C830-5CE3-494B-8273-D209C7DDB282}">
  <ds:schemaRefs>
    <ds:schemaRef ds:uri="http://schemas.microsoft.com/office/2006/documentManagement/types"/>
    <ds:schemaRef ds:uri="http://schemas.microsoft.com/office/2006/metadata/properties"/>
    <ds:schemaRef ds:uri="http://purl.org/dc/elements/1.1/"/>
    <ds:schemaRef ds:uri="http://schemas.microsoft.com/sharepoint/v3"/>
    <ds:schemaRef ds:uri="http://schemas.openxmlformats.org/package/2006/metadata/core-properties"/>
    <ds:schemaRef ds:uri="http://purl.org/dc/terms/"/>
    <ds:schemaRef ds:uri="http://schemas.microsoft.com/office/infopath/2007/PartnerControls"/>
    <ds:schemaRef ds:uri="9bc6b55d-a734-43bd-8eab-fb065c703cf5"/>
    <ds:schemaRef ds:uri="http://www.w3.org/XML/1998/namespace"/>
    <ds:schemaRef ds:uri="http://purl.org/dc/dcmitype/"/>
  </ds:schemaRefs>
</ds:datastoreItem>
</file>

<file path=customXml/itemProps2.xml><?xml version="1.0" encoding="utf-8"?>
<ds:datastoreItem xmlns:ds="http://schemas.openxmlformats.org/officeDocument/2006/customXml" ds:itemID="{A5C990B1-552C-4BC2-8F55-9992DEBD0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bc6b55d-a734-43bd-8eab-fb065c703c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5CB9E75-A460-42D0-BC11-EC531E59AB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Cortana%20Analytics_v1</Template>
  <TotalTime>0</TotalTime>
  <Words>929</Words>
  <Application>Microsoft Office PowerPoint</Application>
  <PresentationFormat>Custom</PresentationFormat>
  <Paragraphs>174</Paragraphs>
  <Slides>15</Slides>
  <Notes>15</Notes>
  <HiddenSlides>0</HiddenSlides>
  <MMClips>0</MMClips>
  <ScaleCrop>false</ScaleCrop>
  <HeadingPairs>
    <vt:vector size="8" baseType="variant">
      <vt:variant>
        <vt:lpstr>Fonts Used</vt:lpstr>
      </vt:variant>
      <vt:variant>
        <vt:i4>14</vt:i4>
      </vt:variant>
      <vt:variant>
        <vt:lpstr>Theme</vt:lpstr>
      </vt:variant>
      <vt:variant>
        <vt:i4>7</vt:i4>
      </vt:variant>
      <vt:variant>
        <vt:lpstr>Embedded OLE Servers</vt:lpstr>
      </vt:variant>
      <vt:variant>
        <vt:i4>1</vt:i4>
      </vt:variant>
      <vt:variant>
        <vt:lpstr>Slide Titles</vt:lpstr>
      </vt:variant>
      <vt:variant>
        <vt:i4>15</vt:i4>
      </vt:variant>
    </vt:vector>
  </HeadingPairs>
  <TitlesOfParts>
    <vt:vector size="37" baseType="lpstr">
      <vt:lpstr>ＭＳ Ｐゴシック</vt:lpstr>
      <vt:lpstr>SimSun</vt:lpstr>
      <vt:lpstr>Arial</vt:lpstr>
      <vt:lpstr>Calibri</vt:lpstr>
      <vt:lpstr>Cambria Math</vt:lpstr>
      <vt:lpstr>Consolas</vt:lpstr>
      <vt:lpstr>Courier New</vt:lpstr>
      <vt:lpstr>Gill Sans</vt:lpstr>
      <vt:lpstr>Helvetica</vt:lpstr>
      <vt:lpstr>Segoe Pro</vt:lpstr>
      <vt:lpstr>Segoe UI</vt:lpstr>
      <vt:lpstr>Segoe UI Light</vt:lpstr>
      <vt:lpstr>Segoe UI Semibold</vt:lpstr>
      <vt:lpstr>Wingdings</vt:lpstr>
      <vt:lpstr>COLOR TEMPLATE</vt:lpstr>
      <vt:lpstr>1_WHITE TEMPLATE</vt:lpstr>
      <vt:lpstr>2_WHITE TEMPLATE</vt:lpstr>
      <vt:lpstr>FY15 Enterprise identity theme</vt:lpstr>
      <vt:lpstr>1_Windows Server</vt:lpstr>
      <vt:lpstr>2_Windows Server</vt:lpstr>
      <vt:lpstr>3_WHITE TEMPLATE</vt:lpstr>
      <vt:lpstr>think-cell Slide</vt:lpstr>
      <vt:lpstr>Transfer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Transfer Learning Strategies in Deep Learning</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2016-06-29T18:21:09Z</dcterms:created>
  <dcterms:modified xsi:type="dcterms:W3CDTF">2017-11-18T13:15:44Z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0x0101009D79205F35F1AF40BCD07C4F58D4AC80</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miprasad@microsoft.com</vt:lpwstr>
  </property>
  <property fmtid="{D5CDD505-2E9C-101B-9397-08002B2CF9AE}" pid="6" name="MSIP_Label_f42aa342-8706-4288-bd11-ebb85995028c_SetDate">
    <vt:lpwstr>2017-11-18T07:07:28.7205005Z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