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3" r:id="rId4"/>
    <p:sldId id="274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97" autoAdjust="0"/>
    <p:restoredTop sz="94645" autoAdjust="0"/>
  </p:normalViewPr>
  <p:slideViewPr>
    <p:cSldViewPr>
      <p:cViewPr>
        <p:scale>
          <a:sx n="72" d="100"/>
          <a:sy n="72" d="100"/>
        </p:scale>
        <p:origin x="88" y="5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-Kazim Zaidi" userId="03920b9d-cc24-4529-8e8a-b06e96118f53" providerId="ADAL" clId="{A50184E1-2C2F-45E8-A00F-3EBB94558C82}"/>
    <pc:docChg chg="undo custSel addSld modSld">
      <pc:chgData name="Ali-Kazim Zaidi" userId="03920b9d-cc24-4529-8e8a-b06e96118f53" providerId="ADAL" clId="{A50184E1-2C2F-45E8-A00F-3EBB94558C82}" dt="2017-09-07T13:49:14.873" v="487" actId="478"/>
      <pc:docMkLst>
        <pc:docMk/>
      </pc:docMkLst>
      <pc:sldChg chg="addSp delSp modSp">
        <pc:chgData name="Ali-Kazim Zaidi" userId="03920b9d-cc24-4529-8e8a-b06e96118f53" providerId="ADAL" clId="{A50184E1-2C2F-45E8-A00F-3EBB94558C82}" dt="2017-09-07T13:38:22.499" v="291" actId="20577"/>
        <pc:sldMkLst>
          <pc:docMk/>
          <pc:sldMk cId="1825985980" sldId="273"/>
        </pc:sldMkLst>
        <pc:spChg chg="mod">
          <ac:chgData name="Ali-Kazim Zaidi" userId="03920b9d-cc24-4529-8e8a-b06e96118f53" providerId="ADAL" clId="{A50184E1-2C2F-45E8-A00F-3EBB94558C82}" dt="2017-09-07T13:38:22.499" v="291" actId="20577"/>
          <ac:spMkLst>
            <pc:docMk/>
            <pc:sldMk cId="1825985980" sldId="273"/>
            <ac:spMk id="2" creationId="{00000000-0000-0000-0000-000000000000}"/>
          </ac:spMkLst>
        </pc:spChg>
        <pc:spChg chg="add del mod">
          <ac:chgData name="Ali-Kazim Zaidi" userId="03920b9d-cc24-4529-8e8a-b06e96118f53" providerId="ADAL" clId="{A50184E1-2C2F-45E8-A00F-3EBB94558C82}" dt="2017-09-07T13:29:29.239" v="49"/>
          <ac:spMkLst>
            <pc:docMk/>
            <pc:sldMk cId="1825985980" sldId="273"/>
            <ac:spMk id="3" creationId="{E7B30E82-7917-478D-89AA-1ADCB25CA542}"/>
          </ac:spMkLst>
        </pc:spChg>
        <pc:picChg chg="add del mod">
          <ac:chgData name="Ali-Kazim Zaidi" userId="03920b9d-cc24-4529-8e8a-b06e96118f53" providerId="ADAL" clId="{A50184E1-2C2F-45E8-A00F-3EBB94558C82}" dt="2017-09-07T13:29:29.235" v="47"/>
          <ac:picMkLst>
            <pc:docMk/>
            <pc:sldMk cId="1825985980" sldId="273"/>
            <ac:picMk id="5" creationId="{7660873E-99C5-443B-B12F-2B88542C172F}"/>
          </ac:picMkLst>
        </pc:picChg>
        <pc:picChg chg="add mod">
          <ac:chgData name="Ali-Kazim Zaidi" userId="03920b9d-cc24-4529-8e8a-b06e96118f53" providerId="ADAL" clId="{A50184E1-2C2F-45E8-A00F-3EBB94558C82}" dt="2017-09-07T13:32:20.805" v="88" actId="1076"/>
          <ac:picMkLst>
            <pc:docMk/>
            <pc:sldMk cId="1825985980" sldId="273"/>
            <ac:picMk id="7" creationId="{CC99D3AC-5788-4873-A0FC-C7956D299A93}"/>
          </ac:picMkLst>
        </pc:picChg>
        <pc:picChg chg="add mod">
          <ac:chgData name="Ali-Kazim Zaidi" userId="03920b9d-cc24-4529-8e8a-b06e96118f53" providerId="ADAL" clId="{A50184E1-2C2F-45E8-A00F-3EBB94558C82}" dt="2017-09-07T13:32:22.697" v="89" actId="1076"/>
          <ac:picMkLst>
            <pc:docMk/>
            <pc:sldMk cId="1825985980" sldId="273"/>
            <ac:picMk id="9" creationId="{B2709102-987B-4DE2-9626-D45D0405D276}"/>
          </ac:picMkLst>
        </pc:picChg>
        <pc:picChg chg="add del mod">
          <ac:chgData name="Ali-Kazim Zaidi" userId="03920b9d-cc24-4529-8e8a-b06e96118f53" providerId="ADAL" clId="{A50184E1-2C2F-45E8-A00F-3EBB94558C82}" dt="2017-09-07T13:33:56.643" v="161"/>
          <ac:picMkLst>
            <pc:docMk/>
            <pc:sldMk cId="1825985980" sldId="273"/>
            <ac:picMk id="18" creationId="{DFDF1204-4186-45B9-B9C0-20F18FEC4527}"/>
          </ac:picMkLst>
        </pc:picChg>
        <pc:picChg chg="add del mod">
          <ac:chgData name="Ali-Kazim Zaidi" userId="03920b9d-cc24-4529-8e8a-b06e96118f53" providerId="ADAL" clId="{A50184E1-2C2F-45E8-A00F-3EBB94558C82}" dt="2017-09-07T13:34:09.673" v="188"/>
          <ac:picMkLst>
            <pc:docMk/>
            <pc:sldMk cId="1825985980" sldId="273"/>
            <ac:picMk id="20" creationId="{82C63103-B44A-4037-8241-3042849A906C}"/>
          </ac:picMkLst>
        </pc:picChg>
        <pc:picChg chg="add mod ord">
          <ac:chgData name="Ali-Kazim Zaidi" userId="03920b9d-cc24-4529-8e8a-b06e96118f53" providerId="ADAL" clId="{A50184E1-2C2F-45E8-A00F-3EBB94558C82}" dt="2017-09-07T13:33:56.642" v="159" actId="108"/>
          <ac:picMkLst>
            <pc:docMk/>
            <pc:sldMk cId="1825985980" sldId="273"/>
            <ac:picMk id="22" creationId="{C2A70F78-8976-4A50-B1CA-ED6C445A8D4D}"/>
          </ac:picMkLst>
        </pc:picChg>
        <pc:picChg chg="add mod ord">
          <ac:chgData name="Ali-Kazim Zaidi" userId="03920b9d-cc24-4529-8e8a-b06e96118f53" providerId="ADAL" clId="{A50184E1-2C2F-45E8-A00F-3EBB94558C82}" dt="2017-09-07T13:34:09.673" v="186" actId="108"/>
          <ac:picMkLst>
            <pc:docMk/>
            <pc:sldMk cId="1825985980" sldId="273"/>
            <ac:picMk id="24" creationId="{2F7BA3F0-BFA9-4192-A44D-3545028C1E46}"/>
          </ac:picMkLst>
        </pc:picChg>
        <pc:picChg chg="add mod">
          <ac:chgData name="Ali-Kazim Zaidi" userId="03920b9d-cc24-4529-8e8a-b06e96118f53" providerId="ADAL" clId="{A50184E1-2C2F-45E8-A00F-3EBB94558C82}" dt="2017-09-07T13:34:30.111" v="205" actId="1076"/>
          <ac:picMkLst>
            <pc:docMk/>
            <pc:sldMk cId="1825985980" sldId="273"/>
            <ac:picMk id="26" creationId="{31362ADF-1AF0-459C-9443-F340146B5091}"/>
          </ac:picMkLst>
        </pc:picChg>
        <pc:picChg chg="add mod">
          <ac:chgData name="Ali-Kazim Zaidi" userId="03920b9d-cc24-4529-8e8a-b06e96118f53" providerId="ADAL" clId="{A50184E1-2C2F-45E8-A00F-3EBB94558C82}" dt="2017-09-07T13:35:01.014" v="224" actId="1076"/>
          <ac:picMkLst>
            <pc:docMk/>
            <pc:sldMk cId="1825985980" sldId="273"/>
            <ac:picMk id="30" creationId="{790D63AC-6C57-4DA3-81AA-9BA2733FE29B}"/>
          </ac:picMkLst>
        </pc:picChg>
        <pc:picChg chg="add mod">
          <ac:chgData name="Ali-Kazim Zaidi" userId="03920b9d-cc24-4529-8e8a-b06e96118f53" providerId="ADAL" clId="{A50184E1-2C2F-45E8-A00F-3EBB94558C82}" dt="2017-09-07T13:36:15.734" v="252" actId="1076"/>
          <ac:picMkLst>
            <pc:docMk/>
            <pc:sldMk cId="1825985980" sldId="273"/>
            <ac:picMk id="36" creationId="{E89C3D14-5EB1-41A7-96C0-768BD46A5447}"/>
          </ac:picMkLst>
        </pc:picChg>
        <pc:picChg chg="add mod">
          <ac:chgData name="Ali-Kazim Zaidi" userId="03920b9d-cc24-4529-8e8a-b06e96118f53" providerId="ADAL" clId="{A50184E1-2C2F-45E8-A00F-3EBB94558C82}" dt="2017-09-07T13:37:25.077" v="272" actId="1076"/>
          <ac:picMkLst>
            <pc:docMk/>
            <pc:sldMk cId="1825985980" sldId="273"/>
            <ac:picMk id="40" creationId="{AFAA3B90-4120-4DCE-9CD2-73AC9D5B3B6D}"/>
          </ac:picMkLst>
        </pc:picChg>
        <pc:cxnChg chg="add mod">
          <ac:chgData name="Ali-Kazim Zaidi" userId="03920b9d-cc24-4529-8e8a-b06e96118f53" providerId="ADAL" clId="{A50184E1-2C2F-45E8-A00F-3EBB94558C82}" dt="2017-09-07T13:35:08.140" v="225" actId="14100"/>
          <ac:cxnSpMkLst>
            <pc:docMk/>
            <pc:sldMk cId="1825985980" sldId="273"/>
            <ac:cxnSpMk id="11" creationId="{D0A53514-2021-46E2-B911-5285B37FDB3B}"/>
          </ac:cxnSpMkLst>
        </pc:cxnChg>
        <pc:cxnChg chg="add mod">
          <ac:chgData name="Ali-Kazim Zaidi" userId="03920b9d-cc24-4529-8e8a-b06e96118f53" providerId="ADAL" clId="{A50184E1-2C2F-45E8-A00F-3EBB94558C82}" dt="2017-09-07T13:35:12.343" v="228" actId="1076"/>
          <ac:cxnSpMkLst>
            <pc:docMk/>
            <pc:sldMk cId="1825985980" sldId="273"/>
            <ac:cxnSpMk id="13" creationId="{C7CCEECC-2571-45A6-AE16-30A7D7B806A2}"/>
          </ac:cxnSpMkLst>
        </pc:cxnChg>
        <pc:cxnChg chg="add mod">
          <ac:chgData name="Ali-Kazim Zaidi" userId="03920b9d-cc24-4529-8e8a-b06e96118f53" providerId="ADAL" clId="{A50184E1-2C2F-45E8-A00F-3EBB94558C82}" dt="2017-09-07T13:34:41.415" v="208" actId="14100"/>
          <ac:cxnSpMkLst>
            <pc:docMk/>
            <pc:sldMk cId="1825985980" sldId="273"/>
            <ac:cxnSpMk id="15" creationId="{18CB7664-71C9-49C4-B3FC-42F2825DECB5}"/>
          </ac:cxnSpMkLst>
        </pc:cxnChg>
        <pc:cxnChg chg="add mod">
          <ac:chgData name="Ali-Kazim Zaidi" userId="03920b9d-cc24-4529-8e8a-b06e96118f53" providerId="ADAL" clId="{A50184E1-2C2F-45E8-A00F-3EBB94558C82}" dt="2017-09-07T13:35:24.029" v="233" actId="1076"/>
          <ac:cxnSpMkLst>
            <pc:docMk/>
            <pc:sldMk cId="1825985980" sldId="273"/>
            <ac:cxnSpMk id="32" creationId="{D854A356-E709-4CF3-8847-6EABF3217E34}"/>
          </ac:cxnSpMkLst>
        </pc:cxnChg>
        <pc:cxnChg chg="add mod">
          <ac:chgData name="Ali-Kazim Zaidi" userId="03920b9d-cc24-4529-8e8a-b06e96118f53" providerId="ADAL" clId="{A50184E1-2C2F-45E8-A00F-3EBB94558C82}" dt="2017-09-07T13:36:24.942" v="255" actId="14100"/>
          <ac:cxnSpMkLst>
            <pc:docMk/>
            <pc:sldMk cId="1825985980" sldId="273"/>
            <ac:cxnSpMk id="37" creationId="{DDE3CB56-8A03-4501-BCA4-2B1369F970F6}"/>
          </ac:cxnSpMkLst>
        </pc:cxnChg>
      </pc:sldChg>
      <pc:sldChg chg="addSp delSp modSp add">
        <pc:chgData name="Ali-Kazim Zaidi" userId="03920b9d-cc24-4529-8e8a-b06e96118f53" providerId="ADAL" clId="{A50184E1-2C2F-45E8-A00F-3EBB94558C82}" dt="2017-09-07T13:49:14.873" v="487" actId="478"/>
        <pc:sldMkLst>
          <pc:docMk/>
          <pc:sldMk cId="1610474094" sldId="274"/>
        </pc:sldMkLst>
        <pc:spChg chg="mod">
          <ac:chgData name="Ali-Kazim Zaidi" userId="03920b9d-cc24-4529-8e8a-b06e96118f53" providerId="ADAL" clId="{A50184E1-2C2F-45E8-A00F-3EBB94558C82}" dt="2017-09-07T13:42:55.193" v="397" actId="20577"/>
          <ac:spMkLst>
            <pc:docMk/>
            <pc:sldMk cId="1610474094" sldId="274"/>
            <ac:spMk id="2" creationId="{00000000-0000-0000-0000-000000000000}"/>
          </ac:spMkLst>
        </pc:spChg>
        <pc:spChg chg="add mod">
          <ac:chgData name="Ali-Kazim Zaidi" userId="03920b9d-cc24-4529-8e8a-b06e96118f53" providerId="ADAL" clId="{A50184E1-2C2F-45E8-A00F-3EBB94558C82}" dt="2017-09-07T13:39:49.662" v="311" actId="1076"/>
          <ac:spMkLst>
            <pc:docMk/>
            <pc:sldMk cId="1610474094" sldId="274"/>
            <ac:spMk id="3" creationId="{6B49DAE5-3DB1-4708-BFE4-AB4AA7EC4197}"/>
          </ac:spMkLst>
        </pc:spChg>
        <pc:spChg chg="add mod">
          <ac:chgData name="Ali-Kazim Zaidi" userId="03920b9d-cc24-4529-8e8a-b06e96118f53" providerId="ADAL" clId="{A50184E1-2C2F-45E8-A00F-3EBB94558C82}" dt="2017-09-07T13:40:21.363" v="329" actId="114"/>
          <ac:spMkLst>
            <pc:docMk/>
            <pc:sldMk cId="1610474094" sldId="274"/>
            <ac:spMk id="4" creationId="{B5361714-26C7-4E4C-867D-B3A75845CF7E}"/>
          </ac:spMkLst>
        </pc:spChg>
        <pc:spChg chg="add del mod">
          <ac:chgData name="Ali-Kazim Zaidi" userId="03920b9d-cc24-4529-8e8a-b06e96118f53" providerId="ADAL" clId="{A50184E1-2C2F-45E8-A00F-3EBB94558C82}" dt="2017-09-07T13:40:14.636" v="326"/>
          <ac:spMkLst>
            <pc:docMk/>
            <pc:sldMk cId="1610474094" sldId="274"/>
            <ac:spMk id="5" creationId="{DECEA664-A888-4AAB-AED8-5EDEFFD7F48B}"/>
          </ac:spMkLst>
        </pc:spChg>
        <pc:spChg chg="add mod">
          <ac:chgData name="Ali-Kazim Zaidi" userId="03920b9d-cc24-4529-8e8a-b06e96118f53" providerId="ADAL" clId="{A50184E1-2C2F-45E8-A00F-3EBB94558C82}" dt="2017-09-07T13:40:33.164" v="342" actId="1036"/>
          <ac:spMkLst>
            <pc:docMk/>
            <pc:sldMk cId="1610474094" sldId="274"/>
            <ac:spMk id="6" creationId="{7CE221B8-A3B9-4B0C-BF6B-E6C6BC30FFB4}"/>
          </ac:spMkLst>
        </pc:spChg>
        <pc:picChg chg="add del mod">
          <ac:chgData name="Ali-Kazim Zaidi" userId="03920b9d-cc24-4529-8e8a-b06e96118f53" providerId="ADAL" clId="{A50184E1-2C2F-45E8-A00F-3EBB94558C82}" dt="2017-09-07T13:42:35.907" v="386"/>
          <ac:picMkLst>
            <pc:docMk/>
            <pc:sldMk cId="1610474094" sldId="274"/>
            <ac:picMk id="10" creationId="{8D74098C-2E89-418D-AC95-1062010417E7}"/>
          </ac:picMkLst>
        </pc:picChg>
        <pc:picChg chg="add del mod ord">
          <ac:chgData name="Ali-Kazim Zaidi" userId="03920b9d-cc24-4529-8e8a-b06e96118f53" providerId="ADAL" clId="{A50184E1-2C2F-45E8-A00F-3EBB94558C82}" dt="2017-09-07T13:48:20.085" v="424"/>
          <ac:picMkLst>
            <pc:docMk/>
            <pc:sldMk cId="1610474094" sldId="274"/>
            <ac:picMk id="14" creationId="{50F887E8-BB26-45A2-B6F8-1B8439430290}"/>
          </ac:picMkLst>
        </pc:picChg>
        <pc:picChg chg="add del mod ord">
          <ac:chgData name="Ali-Kazim Zaidi" userId="03920b9d-cc24-4529-8e8a-b06e96118f53" providerId="ADAL" clId="{A50184E1-2C2F-45E8-A00F-3EBB94558C82}" dt="2017-09-07T13:49:14.873" v="487" actId="478"/>
          <ac:picMkLst>
            <pc:docMk/>
            <pc:sldMk cId="1610474094" sldId="274"/>
            <ac:picMk id="17" creationId="{485B9AA9-0502-4A63-A990-D26FDD6CB8F9}"/>
          </ac:picMkLst>
        </pc:picChg>
        <pc:picChg chg="add mod ord">
          <ac:chgData name="Ali-Kazim Zaidi" userId="03920b9d-cc24-4529-8e8a-b06e96118f53" providerId="ADAL" clId="{A50184E1-2C2F-45E8-A00F-3EBB94558C82}" dt="2017-09-07T13:48:38.578" v="455" actId="1076"/>
          <ac:picMkLst>
            <pc:docMk/>
            <pc:sldMk cId="1610474094" sldId="274"/>
            <ac:picMk id="19" creationId="{8ADA46FC-4333-422E-8D1E-A242C60DC180}"/>
          </ac:picMkLst>
        </pc:picChg>
        <pc:picChg chg="add mod ord">
          <ac:chgData name="Ali-Kazim Zaidi" userId="03920b9d-cc24-4529-8e8a-b06e96118f53" providerId="ADAL" clId="{A50184E1-2C2F-45E8-A00F-3EBB94558C82}" dt="2017-09-07T13:49:13.114" v="484" actId="108"/>
          <ac:picMkLst>
            <pc:docMk/>
            <pc:sldMk cId="1610474094" sldId="274"/>
            <ac:picMk id="21" creationId="{3B8FD247-1829-498F-B069-45E42782E615}"/>
          </ac:picMkLst>
        </pc:picChg>
        <pc:picChg chg="add del mod">
          <ac:chgData name="Ali-Kazim Zaidi" userId="03920b9d-cc24-4529-8e8a-b06e96118f53" providerId="ADAL" clId="{A50184E1-2C2F-45E8-A00F-3EBB94558C82}" dt="2017-09-07T13:48:33.807" v="453"/>
          <ac:picMkLst>
            <pc:docMk/>
            <pc:sldMk cId="1610474094" sldId="274"/>
            <ac:picMk id="27" creationId="{9666F33F-B1F5-4A67-BCD9-E5BF46A7B066}"/>
          </ac:picMkLst>
        </pc:picChg>
        <pc:picChg chg="add">
          <ac:chgData name="Ali-Kazim Zaidi" userId="03920b9d-cc24-4529-8e8a-b06e96118f53" providerId="ADAL" clId="{A50184E1-2C2F-45E8-A00F-3EBB94558C82}" dt="2017-09-07T13:48:36.915" v="454"/>
          <ac:picMkLst>
            <pc:docMk/>
            <pc:sldMk cId="1610474094" sldId="274"/>
            <ac:picMk id="29" creationId="{FB85F9C2-5EBB-4514-B258-14597E426248}"/>
          </ac:picMkLst>
        </pc:picChg>
        <pc:picChg chg="add del mod">
          <ac:chgData name="Ali-Kazim Zaidi" userId="03920b9d-cc24-4529-8e8a-b06e96118f53" providerId="ADAL" clId="{A50184E1-2C2F-45E8-A00F-3EBB94558C82}" dt="2017-09-07T13:49:13.114" v="486"/>
          <ac:picMkLst>
            <pc:docMk/>
            <pc:sldMk cId="1610474094" sldId="274"/>
            <ac:picMk id="31" creationId="{50967164-2C54-46A9-B8F2-55EFC3E63E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7.png"/><Relationship Id="rId3" Type="http://schemas.openxmlformats.org/officeDocument/2006/relationships/tags" Target="../tags/tag11.xml"/><Relationship Id="rId21" Type="http://schemas.openxmlformats.org/officeDocument/2006/relationships/image" Target="../media/image10.png"/><Relationship Id="rId7" Type="http://schemas.openxmlformats.org/officeDocument/2006/relationships/tags" Target="../tags/tag1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png"/><Relationship Id="rId2" Type="http://schemas.openxmlformats.org/officeDocument/2006/relationships/tags" Target="../tags/tag10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image" Target="../media/image13.png"/><Relationship Id="rId5" Type="http://schemas.openxmlformats.org/officeDocument/2006/relationships/tags" Target="../tags/tag13.xm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10" Type="http://schemas.openxmlformats.org/officeDocument/2006/relationships/tags" Target="../tags/tag18.xml"/><Relationship Id="rId19" Type="http://schemas.openxmlformats.org/officeDocument/2006/relationships/image" Target="../media/image8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2" y="2209800"/>
            <a:ext cx="8153400" cy="2667000"/>
          </a:xfrm>
        </p:spPr>
        <p:txBody>
          <a:bodyPr/>
          <a:lstStyle/>
          <a:p>
            <a:r>
              <a:rPr lang="en-US" dirty="0"/>
              <a:t>Neural Networks and Computational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3" y="5197406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Ali Zaidi</a:t>
            </a:r>
          </a:p>
          <a:p>
            <a:r>
              <a:rPr lang="en-US" dirty="0"/>
              <a:t>Microsoft AI and Research</a:t>
            </a:r>
          </a:p>
          <a:p>
            <a:r>
              <a:rPr lang="en-US" dirty="0"/>
              <a:t>@</a:t>
            </a:r>
            <a:r>
              <a:rPr lang="en-US" dirty="0" err="1"/>
              <a:t>alikzaidi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4" descr="Image result for artificial intelligenc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7811" y="228600"/>
            <a:ext cx="5041014" cy="50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088" y="1905000"/>
            <a:ext cx="9144000" cy="2667000"/>
          </a:xfrm>
        </p:spPr>
        <p:txBody>
          <a:bodyPr/>
          <a:lstStyle/>
          <a:p>
            <a:r>
              <a:rPr lang="en-US" dirty="0"/>
              <a:t>Computation Graphs</a:t>
            </a:r>
          </a:p>
        </p:txBody>
      </p:sp>
    </p:spTree>
    <p:extLst>
      <p:ext uri="{BB962C8B-B14F-4D97-AF65-F5344CB8AC3E}">
        <p14:creationId xmlns:p14="http://schemas.microsoft.com/office/powerpoint/2010/main" val="17303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Functions – Forward Pass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9D3AC-5788-4873-A0FC-C7956D299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81326"/>
            <a:ext cx="3359722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09102-987B-4DE2-9626-D45D0405D2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2" y="2760934"/>
            <a:ext cx="1856767" cy="1255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A53514-2021-46E2-B911-5285B37FDB3B}"/>
              </a:ext>
            </a:extLst>
          </p:cNvPr>
          <p:cNvCxnSpPr>
            <a:cxnSpLocks/>
          </p:cNvCxnSpPr>
          <p:nvPr/>
        </p:nvCxnSpPr>
        <p:spPr>
          <a:xfrm>
            <a:off x="3884612" y="2663899"/>
            <a:ext cx="2590800" cy="790543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CCEECC-2571-45A6-AE16-30A7D7B806A2}"/>
              </a:ext>
            </a:extLst>
          </p:cNvPr>
          <p:cNvCxnSpPr>
            <a:cxnSpLocks/>
          </p:cNvCxnSpPr>
          <p:nvPr/>
        </p:nvCxnSpPr>
        <p:spPr>
          <a:xfrm>
            <a:off x="3509954" y="3657600"/>
            <a:ext cx="1663715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CB7664-71C9-49C4-B3FC-42F2825DECB5}"/>
              </a:ext>
            </a:extLst>
          </p:cNvPr>
          <p:cNvCxnSpPr>
            <a:cxnSpLocks/>
          </p:cNvCxnSpPr>
          <p:nvPr/>
        </p:nvCxnSpPr>
        <p:spPr>
          <a:xfrm flipV="1">
            <a:off x="3427412" y="3886200"/>
            <a:ext cx="1746257" cy="8382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2A70F78-8976-4A50-B1CA-ED6C445A8D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95" y="2444906"/>
            <a:ext cx="576000" cy="173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7BA3F0-BFA9-4192-A44D-3545028C1E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02" y="3566933"/>
            <a:ext cx="551619" cy="1813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362ADF-1AF0-459C-9443-F340146B50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01" y="4724400"/>
            <a:ext cx="551619" cy="1706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0D63AC-6C57-4DA3-81AA-9BA2733FE29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02" y="3664426"/>
            <a:ext cx="694857" cy="17828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54A356-E709-4CF3-8847-6EABF3217E34}"/>
              </a:ext>
            </a:extLst>
          </p:cNvPr>
          <p:cNvCxnSpPr>
            <a:cxnSpLocks/>
          </p:cNvCxnSpPr>
          <p:nvPr/>
        </p:nvCxnSpPr>
        <p:spPr>
          <a:xfrm flipV="1">
            <a:off x="6205485" y="3641797"/>
            <a:ext cx="269927" cy="181334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89C3D14-5EB1-41A7-96C0-768BD46A544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470307"/>
            <a:ext cx="1232931" cy="13479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E3CB56-8A03-4501-BCA4-2B1369F970F6}"/>
              </a:ext>
            </a:extLst>
          </p:cNvPr>
          <p:cNvCxnSpPr>
            <a:cxnSpLocks/>
          </p:cNvCxnSpPr>
          <p:nvPr/>
        </p:nvCxnSpPr>
        <p:spPr>
          <a:xfrm>
            <a:off x="8075612" y="3537705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FAA3B90-4120-4DCE-9CD2-73AC9D5B3B6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081" y="3449324"/>
            <a:ext cx="731429" cy="1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– Backward Pass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9D3AC-5788-4873-A0FC-C7956D299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81326"/>
            <a:ext cx="3359722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09102-987B-4DE2-9626-D45D0405D2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2" y="2760934"/>
            <a:ext cx="1856767" cy="12554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A53514-2021-46E2-B911-5285B37FDB3B}"/>
              </a:ext>
            </a:extLst>
          </p:cNvPr>
          <p:cNvCxnSpPr>
            <a:cxnSpLocks/>
          </p:cNvCxnSpPr>
          <p:nvPr/>
        </p:nvCxnSpPr>
        <p:spPr>
          <a:xfrm>
            <a:off x="3884612" y="2663899"/>
            <a:ext cx="2590800" cy="790543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CCEECC-2571-45A6-AE16-30A7D7B806A2}"/>
              </a:ext>
            </a:extLst>
          </p:cNvPr>
          <p:cNvCxnSpPr>
            <a:cxnSpLocks/>
          </p:cNvCxnSpPr>
          <p:nvPr/>
        </p:nvCxnSpPr>
        <p:spPr>
          <a:xfrm>
            <a:off x="3509954" y="3657600"/>
            <a:ext cx="1663715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CB7664-71C9-49C4-B3FC-42F2825DECB5}"/>
              </a:ext>
            </a:extLst>
          </p:cNvPr>
          <p:cNvCxnSpPr>
            <a:cxnSpLocks/>
          </p:cNvCxnSpPr>
          <p:nvPr/>
        </p:nvCxnSpPr>
        <p:spPr>
          <a:xfrm flipV="1">
            <a:off x="3427412" y="3886200"/>
            <a:ext cx="1746257" cy="83820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2A70F78-8976-4A50-B1CA-ED6C445A8D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295" y="2444906"/>
            <a:ext cx="576000" cy="173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7BA3F0-BFA9-4192-A44D-3545028C1E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02" y="3566933"/>
            <a:ext cx="551619" cy="1813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362ADF-1AF0-459C-9443-F340146B50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01" y="4724400"/>
            <a:ext cx="551619" cy="1706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0D63AC-6C57-4DA3-81AA-9BA2733FE29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02" y="3664426"/>
            <a:ext cx="694857" cy="17828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54A356-E709-4CF3-8847-6EABF3217E34}"/>
              </a:ext>
            </a:extLst>
          </p:cNvPr>
          <p:cNvCxnSpPr>
            <a:cxnSpLocks/>
          </p:cNvCxnSpPr>
          <p:nvPr/>
        </p:nvCxnSpPr>
        <p:spPr>
          <a:xfrm flipV="1">
            <a:off x="6205485" y="3641797"/>
            <a:ext cx="269927" cy="181334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89C3D14-5EB1-41A7-96C0-768BD46A544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3470307"/>
            <a:ext cx="1232931" cy="13479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E3CB56-8A03-4501-BCA4-2B1369F970F6}"/>
              </a:ext>
            </a:extLst>
          </p:cNvPr>
          <p:cNvCxnSpPr>
            <a:cxnSpLocks/>
          </p:cNvCxnSpPr>
          <p:nvPr/>
        </p:nvCxnSpPr>
        <p:spPr>
          <a:xfrm>
            <a:off x="8075612" y="3537705"/>
            <a:ext cx="685800" cy="0"/>
          </a:xfrm>
          <a:prstGeom prst="straightConnector1">
            <a:avLst/>
          </a:prstGeom>
          <a:ln w="254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FAA3B90-4120-4DCE-9CD2-73AC9D5B3B6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081" y="3449324"/>
            <a:ext cx="731429" cy="176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49DAE5-3DB1-4708-BFE4-AB4AA7EC4197}"/>
              </a:ext>
            </a:extLst>
          </p:cNvPr>
          <p:cNvSpPr txBox="1"/>
          <p:nvPr/>
        </p:nvSpPr>
        <p:spPr>
          <a:xfrm>
            <a:off x="5827809" y="3900996"/>
            <a:ext cx="6444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61714-26C7-4E4C-867D-B3A75845CF7E}"/>
              </a:ext>
            </a:extLst>
          </p:cNvPr>
          <p:cNvSpPr txBox="1"/>
          <p:nvPr/>
        </p:nvSpPr>
        <p:spPr>
          <a:xfrm>
            <a:off x="6909999" y="3664426"/>
            <a:ext cx="4328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221B8-A3B9-4B0C-BF6B-E6C6BC30FFB4}"/>
              </a:ext>
            </a:extLst>
          </p:cNvPr>
          <p:cNvSpPr txBox="1"/>
          <p:nvPr/>
        </p:nvSpPr>
        <p:spPr>
          <a:xfrm>
            <a:off x="9218612" y="3613868"/>
            <a:ext cx="685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-3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DA46FC-4333-422E-8D1E-A242C60DC18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21" y="5519786"/>
            <a:ext cx="964721" cy="4721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85F9C2-5EBB-4514-B258-14597E4262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3" y="5562600"/>
            <a:ext cx="964721" cy="472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8FD247-1829-498F-B069-45E42782E61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37" y="5562600"/>
            <a:ext cx="964721" cy="4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1.114"/>
  <p:tag name="LATEXADDIN" val="\documentclass{article}&#10;\usepackage{amsmath}&#10;\usepackage{color}&#10;\pagestyle{empty}&#10;\begin{document}&#10;&#10;\color{white}&#10;&#10;$J(a,b,c) = 3(a-bc)$&#10;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3.442"/>
  <p:tag name="ORIGINALWIDTH" val="685.4143"/>
  <p:tag name="LATEXADDIN" val="\documentclass{article}&#10;\usepackage{amsmath}&#10;\usepackage{color}&#10;\pagestyle{empty}&#10;\begin{document}&#10;&#10;\color{white}&#10;&#10;\begin{align*}&#10;u &amp; =bc\\&#10;v &amp; =a-u\\&#10;\Rightarrow J &amp; =3v&#10;\end{align*}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83.4646"/>
  <p:tag name="LATEXADDIN" val="\documentclass{article}&#10;\usepackage{amsmath}&#10;\usepackage{color}&#10;\pagestyle{empty}&#10;\begin{document}&#10;&#10;\color{white}&#10;&#10;&#10;$a = 5$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71.4661"/>
  <p:tag name="LATEXADDIN" val="\documentclass{article}&#10;\usepackage{amsmath}&#10;\usepackage{color}&#10;\pagestyle{empty}&#10;\begin{document}&#10;&#10;\color{white}&#10;&#10;&#10;$b = 3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71.4661"/>
  <p:tag name="LATEXADDIN" val="\documentclass{article}&#10;\usepackage{amsmath}&#10;\usepackage{color}&#10;\pagestyle{empty}&#10;\begin{document}&#10;&#10;\color{white}&#10;&#10;&#10;$c = 2$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41.9572"/>
  <p:tag name="LATEXADDIN" val="\documentclass{article}&#10;\usepackage{amsmath}&#10;\usepackage{color}&#10;\pagestyle{empty}&#10;\begin{document}&#10;&#10;\color{white}&#10;&#10;&#10;$u = bc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4.4357"/>
  <p:tag name="LATEXADDIN" val="\documentclass{article}&#10;\usepackage{amsmath}&#10;\usepackage{color}&#10;\pagestyle{empty}&#10;\begin{document}&#10;&#10;\color{white}&#10;&#10;$v = a -u$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59.955"/>
  <p:tag name="LATEXADDIN" val="\documentclass{article}&#10;\usepackage{amsmath}&#10;\usepackage{color}&#10;\pagestyle{empty}&#10;&#10;\begin{document}&#10;&#10;\color{white}&#10;&#10;$J=3v$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320.21"/>
  <p:tag name="LATEXADDIN" val="\documentclass{article}&#10;\usepackage{amsmath}&#10;\usepackage{color}&#10;\pagestyle{empty}&#10;\begin{document}&#10;&#10;\color{white}&#10;&#10;$\frac{\partial J}{\partial a}= ?$&#10;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320.21"/>
  <p:tag name="LATEXADDIN" val="\documentclass{article}&#10;\usepackage{amsmath}&#10;\usepackage{color}&#10;\pagestyle{empty}&#10;\begin{document}&#10;&#10;\color{white}&#10;&#10;$\frac{\partial J}{\partial v}= ?$&#10;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320.21"/>
  <p:tag name="LATEXADDIN" val="\documentclass{article}&#10;\usepackage{amsmath}&#10;\usepackage{color}&#10;\pagestyle{empty}&#10;\begin{document}&#10;&#10;\color{white}&#10;&#10;$\frac{\partial J}{\partial b}= ?$&#10;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3.442"/>
  <p:tag name="ORIGINALWIDTH" val="685.4143"/>
  <p:tag name="LATEXADDIN" val="\documentclass{article}&#10;\usepackage{amsmath}&#10;\usepackage{color}&#10;\pagestyle{empty}&#10;\begin{document}&#10;&#10;\color{white}&#10;&#10;\begin{align*}&#10;u &amp; =bc\\&#10;v &amp; =a-u\\&#10;\Rightarrow J &amp; =3v&#10;\end{align*}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83.4646"/>
  <p:tag name="LATEXADDIN" val="\documentclass{article}&#10;\usepackage{amsmath}&#10;\usepackage{color}&#10;\pagestyle{empty}&#10;\begin{document}&#10;&#10;\color{white}&#10;&#10;&#10;$a = 5$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71.4661"/>
  <p:tag name="LATEXADDIN" val="\documentclass{article}&#10;\usepackage{amsmath}&#10;\usepackage{color}&#10;\pagestyle{empty}&#10;\begin{document}&#10;&#10;\color{white}&#10;&#10;&#10;$b = 3$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71.4661"/>
  <p:tag name="LATEXADDIN" val="\documentclass{article}&#10;\usepackage{amsmath}&#10;\usepackage{color}&#10;\pagestyle{empty}&#10;\begin{document}&#10;&#10;\color{white}&#10;&#10;&#10;$c = 2$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41.9572"/>
  <p:tag name="LATEXADDIN" val="\documentclass{article}&#10;\usepackage{amsmath}&#10;\usepackage{color}&#10;\pagestyle{empty}&#10;\begin{document}&#10;&#10;\color{white}&#10;&#10;&#10;$u = bc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4.4357"/>
  <p:tag name="LATEXADDIN" val="\documentclass{article}&#10;\usepackage{amsmath}&#10;\usepackage{color}&#10;\pagestyle{empty}&#10;\begin{document}&#10;&#10;\color{white}&#10;&#10;$v = a -u$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59.955"/>
  <p:tag name="LATEXADDIN" val="\documentclass{article}&#10;\usepackage{amsmath}&#10;\usepackage{color}&#10;\pagestyle{empty}&#10;&#10;\begin{document}&#10;&#10;\color{white}&#10;&#10;$J=3v$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91.114"/>
  <p:tag name="LATEXADDIN" val="\documentclass{article}&#10;\usepackage{amsmath}&#10;\usepackage{color}&#10;\pagestyle{empty}&#10;\begin{document}&#10;&#10;\color{white}&#10;&#10;$J(a,b,c) = 3(a-bc)$&#10;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intro-neuralnets</Template>
  <TotalTime>470</TotalTime>
  <Words>34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Neural Networks and Computational Graphs</vt:lpstr>
      <vt:lpstr>Computation Graphs</vt:lpstr>
      <vt:lpstr>Composite Functions – Forward Pass</vt:lpstr>
      <vt:lpstr>Chain Rule – Backward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Ali-Kazim Zaidi</dc:creator>
  <cp:lastModifiedBy>Ali-Kazim Zaidi</cp:lastModifiedBy>
  <cp:revision>27</cp:revision>
  <dcterms:created xsi:type="dcterms:W3CDTF">2017-09-07T00:36:06Z</dcterms:created>
  <dcterms:modified xsi:type="dcterms:W3CDTF">2017-09-07T13:53:39Z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alizaidi@microsoft.com</vt:lpwstr>
  </property>
  <property fmtid="{D5CDD505-2E9C-101B-9397-08002B2CF9AE}" pid="6" name="MSIP_Label_f42aa342-8706-4288-bd11-ebb85995028c_SetDate">
    <vt:lpwstr>2017-09-07T06:53:39.2644197-07:00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