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1" autoAdjust="0"/>
    <p:restoredTop sz="94645" autoAdjust="0"/>
  </p:normalViewPr>
  <p:slideViewPr>
    <p:cSldViewPr>
      <p:cViewPr>
        <p:scale>
          <a:sx n="76" d="100"/>
          <a:sy n="76" d="100"/>
        </p:scale>
        <p:origin x="160" y="12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9/7/17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9/7/17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upyterhub.readthedocs.io/en/latest/" TargetMode="Externa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machine-learning-data-science-dsvm-ubuntu-intro" TargetMode="External"/><Relationship Id="rId4" Type="http://schemas.openxmlformats.org/officeDocument/2006/relationships/hyperlink" Target="https://azure.microsoft.com/en-us/pricing/details/virtual-machines/linux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cli/azure/install-azure-cli?view=azure-cli-latest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ontinuum.io/anaconda/" TargetMode="External"/><Relationship Id="rId3" Type="http://schemas.openxmlformats.org/officeDocument/2006/relationships/hyperlink" Target="https://conda.io/docs/_downloads/conda-cheatsheet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2" y="2209800"/>
            <a:ext cx="8153400" cy="2667000"/>
          </a:xfrm>
        </p:spPr>
        <p:txBody>
          <a:bodyPr/>
          <a:lstStyle/>
          <a:p>
            <a:r>
              <a:rPr lang="en-US" dirty="0" smtClean="0"/>
              <a:t>Deep Learning with the </a:t>
            </a:r>
            <a:r>
              <a:rPr lang="en-US" smtClean="0"/>
              <a:t>Data Science Virtual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3" y="5197406"/>
            <a:ext cx="9143999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Ali Zaidi</a:t>
            </a:r>
          </a:p>
          <a:p>
            <a:r>
              <a:rPr lang="en-US" dirty="0" smtClean="0"/>
              <a:t>Microsoft AI and Research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alikzaidi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4" descr="Image result for artificial intelligenc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47811" y="228600"/>
            <a:ext cx="5041014" cy="507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Your DSVM is already pre-configured with </a:t>
            </a:r>
            <a:r>
              <a:rPr lang="en-US" dirty="0" smtClean="0">
                <a:hlinkClick r:id="rId2"/>
              </a:rPr>
              <a:t>JupyterHub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Navigate to your DSVM’s </a:t>
            </a:r>
            <a:r>
              <a:rPr lang="en-US" dirty="0" err="1" smtClean="0"/>
              <a:t>JupyterHub</a:t>
            </a:r>
            <a:r>
              <a:rPr lang="en-US" dirty="0" smtClean="0"/>
              <a:t> port: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://&lt;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your_dns_name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&gt;.&lt;region&gt;.cloudapp.azure.com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:8000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Ignore the privacy error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Login using the password you created in the first lab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3400"/>
            <a:ext cx="12188825" cy="44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088" y="1905000"/>
            <a:ext cx="9144000" cy="2667000"/>
          </a:xfrm>
        </p:spPr>
        <p:txBody>
          <a:bodyPr/>
          <a:lstStyle/>
          <a:p>
            <a:r>
              <a:rPr lang="en-US" dirty="0" smtClean="0"/>
              <a:t>Pre-Configured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Virtual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1752600"/>
            <a:ext cx="4846292" cy="495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0012" y="1752600"/>
            <a:ext cx="51816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/>
              <a:t>Modern deep learning development </a:t>
            </a:r>
            <a:r>
              <a:rPr lang="en-US" sz="2400" b="1" dirty="0" smtClean="0"/>
              <a:t>requires </a:t>
            </a:r>
            <a:r>
              <a:rPr lang="en-US" sz="2400" dirty="0" smtClean="0"/>
              <a:t>a GPU</a:t>
            </a: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/>
              <a:t>Setting up a GPU-based system with the necessary drivers, peripherals, and then installing your system is expensive (~$2,000)</a:t>
            </a: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hlinkClick r:id="rId3"/>
              </a:rPr>
              <a:t>Ubuntu DSVM </a:t>
            </a:r>
            <a:r>
              <a:rPr lang="en-US" sz="2400" dirty="0" smtClean="0"/>
              <a:t>is a perfect choice</a:t>
            </a: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/>
              <a:t>Pre-configured with &gt;= 7 deep learning libraries</a:t>
            </a: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/>
              <a:t>Up to 4 GPU cards on a single VM</a:t>
            </a: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/>
              <a:t>No software cost</a:t>
            </a: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hlinkClick r:id="rId4"/>
              </a:rPr>
              <a:t>Pricing</a:t>
            </a:r>
            <a:r>
              <a:rPr lang="en-US" sz="2400" dirty="0" smtClean="0"/>
              <a:t>: $0.90 / hour for NC6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598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 DSVM with Azure-CLI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209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Azure-CLI 2.o </a:t>
            </a:r>
            <a:r>
              <a:rPr lang="en-US" dirty="0" smtClean="0"/>
              <a:t>is a Python based CLI for managing Azure resources</a:t>
            </a:r>
          </a:p>
          <a:p>
            <a:r>
              <a:rPr lang="en-US" dirty="0" smtClean="0"/>
              <a:t>Cross-platform: Linux, Windows, </a:t>
            </a:r>
            <a:r>
              <a:rPr lang="en-US" dirty="0" err="1" smtClean="0"/>
              <a:t>macOS</a:t>
            </a:r>
            <a:endParaRPr lang="en-US" dirty="0" smtClean="0"/>
          </a:p>
          <a:p>
            <a:r>
              <a:rPr lang="en-US" dirty="0" smtClean="0"/>
              <a:t>Designed for scripting and automation</a:t>
            </a:r>
          </a:p>
          <a:p>
            <a:r>
              <a:rPr lang="en-US" dirty="0" smtClean="0"/>
              <a:t>Integrates with Microsoft ML Operationalization 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4267200"/>
            <a:ext cx="950828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088" y="1905000"/>
            <a:ext cx="9144000" cy="2667000"/>
          </a:xfrm>
        </p:spPr>
        <p:txBody>
          <a:bodyPr/>
          <a:lstStyle/>
          <a:p>
            <a:r>
              <a:rPr lang="en-US" dirty="0" smtClean="0"/>
              <a:t>Lab 1 – Provision DSVM Using Azure-CLI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Virtual Environments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2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Scientific Distribution of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DSVM ships with the </a:t>
            </a:r>
            <a:r>
              <a:rPr lang="en-US" dirty="0" smtClean="0">
                <a:hlinkClick r:id="rId2"/>
              </a:rPr>
              <a:t>Anaconda distribution of Python</a:t>
            </a:r>
            <a:endParaRPr lang="en-US" dirty="0" smtClean="0"/>
          </a:p>
          <a:p>
            <a:pPr lvl="1"/>
            <a:r>
              <a:rPr lang="en-US" dirty="0" smtClean="0"/>
              <a:t>Both 2.7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en-US" dirty="0" smtClean="0"/>
              <a:t>) and 3.5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py35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Anaconda should be your preferred distribution of Python for Scientific computing</a:t>
            </a:r>
          </a:p>
          <a:p>
            <a:r>
              <a:rPr lang="en-US" dirty="0" smtClean="0"/>
              <a:t>Anaconda is both a package manager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/>
              <a:t>) and a distribution</a:t>
            </a:r>
          </a:p>
          <a:p>
            <a:r>
              <a:rPr lang="en-US" dirty="0" smtClean="0">
                <a:hlinkClick r:id="rId3"/>
              </a:rPr>
              <a:t>Cheat sheet</a:t>
            </a:r>
            <a:r>
              <a:rPr lang="en-US" dirty="0" smtClean="0"/>
              <a:t> for </a:t>
            </a:r>
            <a:r>
              <a:rPr lang="en-US" dirty="0" err="1" smtClean="0"/>
              <a:t>Conda</a:t>
            </a:r>
            <a:endParaRPr lang="en-US" dirty="0" smtClean="0"/>
          </a:p>
          <a:p>
            <a:r>
              <a:rPr lang="en-US" dirty="0" smtClean="0"/>
              <a:t>Virtual environments allow you to separate your dependencies across projects</a:t>
            </a:r>
          </a:p>
          <a:p>
            <a:r>
              <a:rPr lang="en-US" dirty="0" smtClean="0"/>
              <a:t>Each virtual environment has it’s own Python environment, packages, directories, and even environmental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Conda</a:t>
            </a:r>
            <a:r>
              <a:rPr lang="en-US" dirty="0" smtClean="0"/>
              <a:t> Environments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your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/>
              <a:t> environments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Activate a specific environment</a:t>
            </a:r>
          </a:p>
          <a:p>
            <a:endParaRPr lang="en-US" dirty="0" smtClean="0"/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2362200"/>
            <a:ext cx="5181600" cy="1491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4463716"/>
            <a:ext cx="9244715" cy="8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1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088" y="1905000"/>
            <a:ext cx="9144000" cy="2667000"/>
          </a:xfrm>
        </p:spPr>
        <p:txBody>
          <a:bodyPr/>
          <a:lstStyle/>
          <a:p>
            <a:r>
              <a:rPr lang="en-US" dirty="0" smtClean="0"/>
              <a:t>Lab 2 – Upgrade CNTK and CUDNN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6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intro-neuralnets</Template>
  <TotalTime>460</TotalTime>
  <Words>268</Words>
  <Application>Microsoft Macintosh PowerPoint</Application>
  <PresentationFormat>Custom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Consolas</vt:lpstr>
      <vt:lpstr>Corbel</vt:lpstr>
      <vt:lpstr>Arial</vt:lpstr>
      <vt:lpstr>Chalkboard 16x9</vt:lpstr>
      <vt:lpstr>Deep Learning with the Data Science Virtual Machine</vt:lpstr>
      <vt:lpstr>Pre-Configured VMs</vt:lpstr>
      <vt:lpstr>Data Science Virtual Machine</vt:lpstr>
      <vt:lpstr>Provisioning a DSVM with Azure-CLI</vt:lpstr>
      <vt:lpstr>Lab 1 – Provision DSVM Using Azure-CLI</vt:lpstr>
      <vt:lpstr>Anaconda Virtual Environments</vt:lpstr>
      <vt:lpstr>Anaconda Scientific Distribution of Python</vt:lpstr>
      <vt:lpstr>Using Conda Environments</vt:lpstr>
      <vt:lpstr>Lab 2 – Upgrade CNTK and CUDNN</vt:lpstr>
      <vt:lpstr>Working with Jupyter Notebooks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Ali-Kazim Zaidi</dc:creator>
  <cp:lastModifiedBy>Ali-Kazim Zaidi</cp:lastModifiedBy>
  <cp:revision>27</cp:revision>
  <dcterms:created xsi:type="dcterms:W3CDTF">2017-09-07T00:36:06Z</dcterms:created>
  <dcterms:modified xsi:type="dcterms:W3CDTF">2017-09-07T13:23:26Z</dcterms:modified>
</cp:coreProperties>
</file>