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87DE-AF95-44A9-BAC9-8D0A19A0BED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31D3-A42E-4CA8-9B65-41F34A0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931D3-A42E-4CA8-9B65-41F34A066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931D3-A42E-4CA8-9B65-41F34A066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931D3-A42E-4CA8-9B65-41F34A066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B312-EBBF-4F66-82CE-67DEDE1E3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</a:t>
            </a:r>
            <a:br>
              <a:rPr lang="en-US" dirty="0"/>
            </a:br>
            <a:r>
              <a:rPr lang="en-US" dirty="0"/>
              <a:t>Catalog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4F19-8010-422C-B372-5413005F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213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7A6F-98BF-4E38-87C3-7A2ADF37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14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9F83D-82CB-4853-9393-1A6794A84573}"/>
              </a:ext>
            </a:extLst>
          </p:cNvPr>
          <p:cNvSpPr txBox="1"/>
          <p:nvPr/>
        </p:nvSpPr>
        <p:spPr>
          <a:xfrm>
            <a:off x="1995056" y="2011680"/>
            <a:ext cx="2155032" cy="1179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Catalog Service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81682A3-A446-489D-AB86-408C62C91D47}"/>
              </a:ext>
            </a:extLst>
          </p:cNvPr>
          <p:cNvSpPr/>
          <p:nvPr/>
        </p:nvSpPr>
        <p:spPr>
          <a:xfrm>
            <a:off x="6176357" y="2011680"/>
            <a:ext cx="980224" cy="845021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Entity 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C17DE-6F47-4DAA-B2F6-66042CAD51A8}"/>
              </a:ext>
            </a:extLst>
          </p:cNvPr>
          <p:cNvSpPr txBox="1"/>
          <p:nvPr/>
        </p:nvSpPr>
        <p:spPr>
          <a:xfrm>
            <a:off x="6877397" y="3063494"/>
            <a:ext cx="1476894" cy="373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Current State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3D5308-522C-486E-B549-FCD3D736E5A9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6435731" y="2808581"/>
            <a:ext cx="393547" cy="4897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B842EE-B3FD-4332-8E5E-4C190CE6DCDE}"/>
              </a:ext>
            </a:extLst>
          </p:cNvPr>
          <p:cNvSpPr txBox="1"/>
          <p:nvPr/>
        </p:nvSpPr>
        <p:spPr>
          <a:xfrm>
            <a:off x="6877397" y="3987232"/>
            <a:ext cx="1476894" cy="373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Desired State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7C7151-DF9D-4ADD-8FB7-69432B6CCCCF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5973862" y="3270450"/>
            <a:ext cx="1317285" cy="4897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6AA21E-8AF5-4F98-836B-6EF2D6877988}"/>
              </a:ext>
            </a:extLst>
          </p:cNvPr>
          <p:cNvSpPr txBox="1"/>
          <p:nvPr/>
        </p:nvSpPr>
        <p:spPr>
          <a:xfrm>
            <a:off x="8714510" y="3535004"/>
            <a:ext cx="1476894" cy="373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State Manager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2EDFF64-CEF7-49FA-AD56-CAA52864286E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8354291" y="3250248"/>
            <a:ext cx="1098666" cy="284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AB83D-99E6-400A-9556-3AA736E68522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770887" y="3491916"/>
            <a:ext cx="265474" cy="1098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A5A284D1-B530-4EB4-A69E-B7F2B1A8A454}"/>
              </a:ext>
            </a:extLst>
          </p:cNvPr>
          <p:cNvSpPr/>
          <p:nvPr/>
        </p:nvSpPr>
        <p:spPr>
          <a:xfrm>
            <a:off x="5196133" y="1023904"/>
            <a:ext cx="980224" cy="845021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Catalog Actor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44C359A-680D-418C-BA78-CF35E4497D24}"/>
              </a:ext>
            </a:extLst>
          </p:cNvPr>
          <p:cNvCxnSpPr>
            <a:stCxn id="30" idx="2"/>
            <a:endCxn id="6" idx="3"/>
          </p:cNvCxnSpPr>
          <p:nvPr/>
        </p:nvCxnSpPr>
        <p:spPr>
          <a:xfrm rot="16200000" flipH="1">
            <a:off x="5509239" y="1767073"/>
            <a:ext cx="565266" cy="7689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7A6F-98BF-4E38-87C3-7A2ADF37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14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514A-C347-4B4F-A4B8-91184CE1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50" y="1029392"/>
            <a:ext cx="11676813" cy="5678979"/>
          </a:xfrm>
        </p:spPr>
        <p:txBody>
          <a:bodyPr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19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Mesh</vt:lpstr>
      <vt:lpstr>Service Fabric  Catalog Service</vt:lpstr>
      <vt:lpstr>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 Catalog Service</dc:title>
  <dc:creator>Haishi Bai</dc:creator>
  <cp:lastModifiedBy>Haishi Bai</cp:lastModifiedBy>
  <cp:revision>3</cp:revision>
  <dcterms:created xsi:type="dcterms:W3CDTF">2017-08-03T01:54:11Z</dcterms:created>
  <dcterms:modified xsi:type="dcterms:W3CDTF">2017-08-03T02:02:18Z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hbai@microsoft.com</vt:lpwstr>
  </property>
  <property fmtid="{D5CDD505-2E9C-101B-9397-08002B2CF9AE}" pid="6" name="MSIP_Label_f42aa342-8706-4288-bd11-ebb85995028c_SetDate">
    <vt:lpwstr>2017-08-02T18:54:34.2894463-07:00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