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715" r:id="rId3"/>
  </p:sldMasterIdLst>
  <p:notesMasterIdLst>
    <p:notesMasterId r:id="rId17"/>
  </p:notesMasterIdLst>
  <p:sldIdLst>
    <p:sldId id="2147469964" r:id="rId4"/>
    <p:sldId id="2147477320" r:id="rId5"/>
    <p:sldId id="2147477306" r:id="rId6"/>
    <p:sldId id="2123259022" r:id="rId7"/>
    <p:sldId id="2147477309" r:id="rId8"/>
    <p:sldId id="2147477312" r:id="rId9"/>
    <p:sldId id="2147477314" r:id="rId10"/>
    <p:sldId id="2147477315" r:id="rId11"/>
    <p:sldId id="2147477318" r:id="rId12"/>
    <p:sldId id="2147477319" r:id="rId13"/>
    <p:sldId id="2123259012" r:id="rId14"/>
    <p:sldId id="2147477323" r:id="rId15"/>
    <p:sldId id="214747732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DEBB66-D44A-40C7-A655-345B8ADA1484}">
          <p14:sldIdLst/>
        </p14:section>
        <p14:section name="title" id="{FD2E124E-A628-4DA7-9DAA-6B544201D2C0}">
          <p14:sldIdLst>
            <p14:sldId id="2147469964"/>
            <p14:sldId id="2147477320"/>
            <p14:sldId id="2147477306"/>
          </p14:sldIdLst>
        </p14:section>
        <p14:section name="amlarc overview" id="{66B02D1D-4118-4664-A28D-0CFA62F18877}">
          <p14:sldIdLst>
            <p14:sldId id="2123259022"/>
            <p14:sldId id="2147477309"/>
            <p14:sldId id="2147477312"/>
            <p14:sldId id="2147477314"/>
            <p14:sldId id="2147477315"/>
            <p14:sldId id="2147477318"/>
            <p14:sldId id="2147477319"/>
            <p14:sldId id="2123259012"/>
            <p14:sldId id="2147477323"/>
          </p14:sldIdLst>
        </p14:section>
        <p14:section name="useful links" id="{82EC80A4-F240-4393-8D44-C71CBAEB773A}">
          <p14:sldIdLst>
            <p14:sldId id="214747732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01AD5E-0358-DF65-0F7C-D3A9C730B53F}" name="Doris Zhong" initials="DZ" userId="S::jinzhong@microsoft.com::5d5d83cd-2c4c-42a1-82e9-f52c05374f3d" providerId="AD"/>
  <p188:author id="{9D67D48C-B80D-079F-C16B-81C1B70801AB}" name="Bozhong Lin" initials="BL" userId="S::bozhlin@microsoft.com::665bd66a-e651-4184-a5a7-199f30c4865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8080B3-690E-48AE-A10E-01A3C50D27E2}" v="26" dt="2022-06-08T09:19:53.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90" autoAdjust="0"/>
    <p:restoredTop sz="84362" autoAdjust="0"/>
  </p:normalViewPr>
  <p:slideViewPr>
    <p:cSldViewPr snapToGrid="0">
      <p:cViewPr>
        <p:scale>
          <a:sx n="75" d="100"/>
          <a:sy n="75" d="100"/>
        </p:scale>
        <p:origin x="828"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is Zhong" userId="5d5d83cd-2c4c-42a1-82e9-f52c05374f3d" providerId="ADAL" clId="{568080B3-690E-48AE-A10E-01A3C50D27E2}"/>
    <pc:docChg chg="undo custSel addSld delSld modSld sldOrd delSection modSection">
      <pc:chgData name="Doris Zhong" userId="5d5d83cd-2c4c-42a1-82e9-f52c05374f3d" providerId="ADAL" clId="{568080B3-690E-48AE-A10E-01A3C50D27E2}" dt="2022-06-08T10:33:25.708" v="1957" actId="20577"/>
      <pc:docMkLst>
        <pc:docMk/>
      </pc:docMkLst>
      <pc:sldChg chg="del">
        <pc:chgData name="Doris Zhong" userId="5d5d83cd-2c4c-42a1-82e9-f52c05374f3d" providerId="ADAL" clId="{568080B3-690E-48AE-A10E-01A3C50D27E2}" dt="2022-06-08T08:48:11.604" v="1034" actId="47"/>
        <pc:sldMkLst>
          <pc:docMk/>
          <pc:sldMk cId="3805008580" sldId="494"/>
        </pc:sldMkLst>
      </pc:sldChg>
      <pc:sldChg chg="del">
        <pc:chgData name="Doris Zhong" userId="5d5d83cd-2c4c-42a1-82e9-f52c05374f3d" providerId="ADAL" clId="{568080B3-690E-48AE-A10E-01A3C50D27E2}" dt="2022-06-08T08:48:11.604" v="1034" actId="47"/>
        <pc:sldMkLst>
          <pc:docMk/>
          <pc:sldMk cId="1821692695" sldId="503"/>
        </pc:sldMkLst>
      </pc:sldChg>
      <pc:sldChg chg="del">
        <pc:chgData name="Doris Zhong" userId="5d5d83cd-2c4c-42a1-82e9-f52c05374f3d" providerId="ADAL" clId="{568080B3-690E-48AE-A10E-01A3C50D27E2}" dt="2022-06-08T02:54:55.191" v="360" actId="47"/>
        <pc:sldMkLst>
          <pc:docMk/>
          <pc:sldMk cId="4170401733" sldId="504"/>
        </pc:sldMkLst>
      </pc:sldChg>
      <pc:sldChg chg="del">
        <pc:chgData name="Doris Zhong" userId="5d5d83cd-2c4c-42a1-82e9-f52c05374f3d" providerId="ADAL" clId="{568080B3-690E-48AE-A10E-01A3C50D27E2}" dt="2022-06-08T08:48:11.604" v="1034" actId="47"/>
        <pc:sldMkLst>
          <pc:docMk/>
          <pc:sldMk cId="2526916664" sldId="513"/>
        </pc:sldMkLst>
      </pc:sldChg>
      <pc:sldChg chg="del">
        <pc:chgData name="Doris Zhong" userId="5d5d83cd-2c4c-42a1-82e9-f52c05374f3d" providerId="ADAL" clId="{568080B3-690E-48AE-A10E-01A3C50D27E2}" dt="2022-06-08T08:48:11.604" v="1034" actId="47"/>
        <pc:sldMkLst>
          <pc:docMk/>
          <pc:sldMk cId="1647235953" sldId="514"/>
        </pc:sldMkLst>
      </pc:sldChg>
      <pc:sldChg chg="modSp del mod">
        <pc:chgData name="Doris Zhong" userId="5d5d83cd-2c4c-42a1-82e9-f52c05374f3d" providerId="ADAL" clId="{568080B3-690E-48AE-A10E-01A3C50D27E2}" dt="2022-06-08T09:16:47.948" v="1851" actId="47"/>
        <pc:sldMkLst>
          <pc:docMk/>
          <pc:sldMk cId="2911991870" sldId="3426"/>
        </pc:sldMkLst>
        <pc:spChg chg="mod">
          <ac:chgData name="Doris Zhong" userId="5d5d83cd-2c4c-42a1-82e9-f52c05374f3d" providerId="ADAL" clId="{568080B3-690E-48AE-A10E-01A3C50D27E2}" dt="2022-06-02T06:00:27.585" v="215" actId="20577"/>
          <ac:spMkLst>
            <pc:docMk/>
            <pc:sldMk cId="2911991870" sldId="3426"/>
            <ac:spMk id="3" creationId="{CE0A2410-EE2F-4BB3-92B7-35CCE52D25A1}"/>
          </ac:spMkLst>
        </pc:spChg>
      </pc:sldChg>
      <pc:sldChg chg="del">
        <pc:chgData name="Doris Zhong" userId="5d5d83cd-2c4c-42a1-82e9-f52c05374f3d" providerId="ADAL" clId="{568080B3-690E-48AE-A10E-01A3C50D27E2}" dt="2022-06-08T08:48:11.604" v="1034" actId="47"/>
        <pc:sldMkLst>
          <pc:docMk/>
          <pc:sldMk cId="3258804202" sldId="3434"/>
        </pc:sldMkLst>
      </pc:sldChg>
      <pc:sldChg chg="add del">
        <pc:chgData name="Doris Zhong" userId="5d5d83cd-2c4c-42a1-82e9-f52c05374f3d" providerId="ADAL" clId="{568080B3-690E-48AE-A10E-01A3C50D27E2}" dt="2022-06-08T02:41:17.850" v="249" actId="47"/>
        <pc:sldMkLst>
          <pc:docMk/>
          <pc:sldMk cId="515060795" sldId="3560"/>
        </pc:sldMkLst>
      </pc:sldChg>
      <pc:sldChg chg="addSp delSp modSp mod ord setBg">
        <pc:chgData name="Doris Zhong" userId="5d5d83cd-2c4c-42a1-82e9-f52c05374f3d" providerId="ADAL" clId="{568080B3-690E-48AE-A10E-01A3C50D27E2}" dt="2022-06-08T09:16:22.555" v="1850" actId="207"/>
        <pc:sldMkLst>
          <pc:docMk/>
          <pc:sldMk cId="3482511906" sldId="2123259012"/>
        </pc:sldMkLst>
        <pc:spChg chg="del">
          <ac:chgData name="Doris Zhong" userId="5d5d83cd-2c4c-42a1-82e9-f52c05374f3d" providerId="ADAL" clId="{568080B3-690E-48AE-A10E-01A3C50D27E2}" dt="2022-06-08T08:48:21.616" v="1037" actId="478"/>
          <ac:spMkLst>
            <pc:docMk/>
            <pc:sldMk cId="3482511906" sldId="2123259012"/>
            <ac:spMk id="4" creationId="{798E2DB3-A9DF-4545-A0D0-26ADE094E9B5}"/>
          </ac:spMkLst>
        </pc:spChg>
        <pc:spChg chg="mod">
          <ac:chgData name="Doris Zhong" userId="5d5d83cd-2c4c-42a1-82e9-f52c05374f3d" providerId="ADAL" clId="{568080B3-690E-48AE-A10E-01A3C50D27E2}" dt="2022-06-08T08:49:44.891" v="1090" actId="255"/>
          <ac:spMkLst>
            <pc:docMk/>
            <pc:sldMk cId="3482511906" sldId="2123259012"/>
            <ac:spMk id="6" creationId="{9AE03524-8F4B-4096-9ECD-4E72CADA5237}"/>
          </ac:spMkLst>
        </pc:spChg>
        <pc:spChg chg="mod">
          <ac:chgData name="Doris Zhong" userId="5d5d83cd-2c4c-42a1-82e9-f52c05374f3d" providerId="ADAL" clId="{568080B3-690E-48AE-A10E-01A3C50D27E2}" dt="2022-06-08T09:16:22.555" v="1850" actId="207"/>
          <ac:spMkLst>
            <pc:docMk/>
            <pc:sldMk cId="3482511906" sldId="2123259012"/>
            <ac:spMk id="16" creationId="{A37A4343-98A1-4F80-82C2-A519868FF296}"/>
          </ac:spMkLst>
        </pc:spChg>
        <pc:grpChg chg="add mod">
          <ac:chgData name="Doris Zhong" userId="5d5d83cd-2c4c-42a1-82e9-f52c05374f3d" providerId="ADAL" clId="{568080B3-690E-48AE-A10E-01A3C50D27E2}" dt="2022-06-02T06:01:18.170" v="245" actId="1076"/>
          <ac:grpSpMkLst>
            <pc:docMk/>
            <pc:sldMk cId="3482511906" sldId="2123259012"/>
            <ac:grpSpMk id="5" creationId="{AC2B8B0F-5E6F-1DAA-EC47-C6CF9BC94EDA}"/>
          </ac:grpSpMkLst>
        </pc:grpChg>
        <pc:picChg chg="del mod">
          <ac:chgData name="Doris Zhong" userId="5d5d83cd-2c4c-42a1-82e9-f52c05374f3d" providerId="ADAL" clId="{568080B3-690E-48AE-A10E-01A3C50D27E2}" dt="2022-06-08T08:48:19.047" v="1036" actId="478"/>
          <ac:picMkLst>
            <pc:docMk/>
            <pc:sldMk cId="3482511906" sldId="2123259012"/>
            <ac:picMk id="3" creationId="{DD32D971-3C00-4234-89DA-8B9D692C3D32}"/>
          </ac:picMkLst>
        </pc:picChg>
        <pc:picChg chg="mod">
          <ac:chgData name="Doris Zhong" userId="5d5d83cd-2c4c-42a1-82e9-f52c05374f3d" providerId="ADAL" clId="{568080B3-690E-48AE-A10E-01A3C50D27E2}" dt="2022-06-02T06:01:08.848" v="243" actId="1076"/>
          <ac:picMkLst>
            <pc:docMk/>
            <pc:sldMk cId="3482511906" sldId="2123259012"/>
            <ac:picMk id="8" creationId="{8E8DDD46-4531-40F2-9D86-2E67C8494547}"/>
          </ac:picMkLst>
        </pc:picChg>
      </pc:sldChg>
      <pc:sldChg chg="addSp delSp modSp add del mod ord setBg modShow modNotesTx">
        <pc:chgData name="Doris Zhong" userId="5d5d83cd-2c4c-42a1-82e9-f52c05374f3d" providerId="ADAL" clId="{568080B3-690E-48AE-A10E-01A3C50D27E2}" dt="2022-06-08T06:37:53.468" v="434" actId="1036"/>
        <pc:sldMkLst>
          <pc:docMk/>
          <pc:sldMk cId="4216317880" sldId="2123259022"/>
        </pc:sldMkLst>
        <pc:spChg chg="mod">
          <ac:chgData name="Doris Zhong" userId="5d5d83cd-2c4c-42a1-82e9-f52c05374f3d" providerId="ADAL" clId="{568080B3-690E-48AE-A10E-01A3C50D27E2}" dt="2022-06-08T06:37:53.468" v="434" actId="1036"/>
          <ac:spMkLst>
            <pc:docMk/>
            <pc:sldMk cId="4216317880" sldId="2123259022"/>
            <ac:spMk id="3" creationId="{7E2F06FF-B1F0-41CA-BC46-08229B42FC02}"/>
          </ac:spMkLst>
        </pc:spChg>
        <pc:spChg chg="mod">
          <ac:chgData name="Doris Zhong" userId="5d5d83cd-2c4c-42a1-82e9-f52c05374f3d" providerId="ADAL" clId="{568080B3-690E-48AE-A10E-01A3C50D27E2}" dt="2022-06-08T06:32:49.872" v="377" actId="14100"/>
          <ac:spMkLst>
            <pc:docMk/>
            <pc:sldMk cId="4216317880" sldId="2123259022"/>
            <ac:spMk id="7" creationId="{19798E49-A84C-4C23-B43B-E3185298DF1C}"/>
          </ac:spMkLst>
        </pc:spChg>
        <pc:spChg chg="mod">
          <ac:chgData name="Doris Zhong" userId="5d5d83cd-2c4c-42a1-82e9-f52c05374f3d" providerId="ADAL" clId="{568080B3-690E-48AE-A10E-01A3C50D27E2}" dt="2022-06-08T06:37:46.209" v="430" actId="1038"/>
          <ac:spMkLst>
            <pc:docMk/>
            <pc:sldMk cId="4216317880" sldId="2123259022"/>
            <ac:spMk id="17" creationId="{C4C41C33-F8A0-43C0-95EA-3CCE3FE918A7}"/>
          </ac:spMkLst>
        </pc:spChg>
        <pc:spChg chg="add mod">
          <ac:chgData name="Doris Zhong" userId="5d5d83cd-2c4c-42a1-82e9-f52c05374f3d" providerId="ADAL" clId="{568080B3-690E-48AE-A10E-01A3C50D27E2}" dt="2022-06-08T06:35:30.348" v="378"/>
          <ac:spMkLst>
            <pc:docMk/>
            <pc:sldMk cId="4216317880" sldId="2123259022"/>
            <ac:spMk id="18" creationId="{00A47E7C-6E6F-4C62-8381-52D375899668}"/>
          </ac:spMkLst>
        </pc:spChg>
        <pc:spChg chg="mod">
          <ac:chgData name="Doris Zhong" userId="5d5d83cd-2c4c-42a1-82e9-f52c05374f3d" providerId="ADAL" clId="{568080B3-690E-48AE-A10E-01A3C50D27E2}" dt="2022-06-08T06:37:46.209" v="430" actId="1038"/>
          <ac:spMkLst>
            <pc:docMk/>
            <pc:sldMk cId="4216317880" sldId="2123259022"/>
            <ac:spMk id="19" creationId="{46153AEB-29B5-4E2B-A43F-A8B125E54B36}"/>
          </ac:spMkLst>
        </pc:spChg>
        <pc:spChg chg="add mod">
          <ac:chgData name="Doris Zhong" userId="5d5d83cd-2c4c-42a1-82e9-f52c05374f3d" providerId="ADAL" clId="{568080B3-690E-48AE-A10E-01A3C50D27E2}" dt="2022-06-08T06:35:30.348" v="378"/>
          <ac:spMkLst>
            <pc:docMk/>
            <pc:sldMk cId="4216317880" sldId="2123259022"/>
            <ac:spMk id="20" creationId="{0120D319-1D6B-4FF8-84DE-501BA45B6AEA}"/>
          </ac:spMkLst>
        </pc:spChg>
        <pc:spChg chg="add mod">
          <ac:chgData name="Doris Zhong" userId="5d5d83cd-2c4c-42a1-82e9-f52c05374f3d" providerId="ADAL" clId="{568080B3-690E-48AE-A10E-01A3C50D27E2}" dt="2022-06-08T06:35:30.348" v="378"/>
          <ac:spMkLst>
            <pc:docMk/>
            <pc:sldMk cId="4216317880" sldId="2123259022"/>
            <ac:spMk id="21" creationId="{5341A58F-6A35-463C-86E5-0C7E1E2EF6D4}"/>
          </ac:spMkLst>
        </pc:spChg>
        <pc:spChg chg="add mod">
          <ac:chgData name="Doris Zhong" userId="5d5d83cd-2c4c-42a1-82e9-f52c05374f3d" providerId="ADAL" clId="{568080B3-690E-48AE-A10E-01A3C50D27E2}" dt="2022-06-08T06:35:30.348" v="378"/>
          <ac:spMkLst>
            <pc:docMk/>
            <pc:sldMk cId="4216317880" sldId="2123259022"/>
            <ac:spMk id="22" creationId="{32CCC031-341C-43F0-8917-402B30F871A5}"/>
          </ac:spMkLst>
        </pc:spChg>
        <pc:spChg chg="add mod">
          <ac:chgData name="Doris Zhong" userId="5d5d83cd-2c4c-42a1-82e9-f52c05374f3d" providerId="ADAL" clId="{568080B3-690E-48AE-A10E-01A3C50D27E2}" dt="2022-06-08T06:35:30.348" v="378"/>
          <ac:spMkLst>
            <pc:docMk/>
            <pc:sldMk cId="4216317880" sldId="2123259022"/>
            <ac:spMk id="23" creationId="{B1B49E3B-4B52-4919-AD88-6F4B9D38E335}"/>
          </ac:spMkLst>
        </pc:spChg>
        <pc:spChg chg="add mod">
          <ac:chgData name="Doris Zhong" userId="5d5d83cd-2c4c-42a1-82e9-f52c05374f3d" providerId="ADAL" clId="{568080B3-690E-48AE-A10E-01A3C50D27E2}" dt="2022-06-08T06:35:30.348" v="378"/>
          <ac:spMkLst>
            <pc:docMk/>
            <pc:sldMk cId="4216317880" sldId="2123259022"/>
            <ac:spMk id="24" creationId="{A3EEF4B7-A3DE-429D-A057-2DF7AD57CEA7}"/>
          </ac:spMkLst>
        </pc:spChg>
        <pc:spChg chg="add del mod">
          <ac:chgData name="Doris Zhong" userId="5d5d83cd-2c4c-42a1-82e9-f52c05374f3d" providerId="ADAL" clId="{568080B3-690E-48AE-A10E-01A3C50D27E2}" dt="2022-06-08T06:35:57.470" v="385" actId="478"/>
          <ac:spMkLst>
            <pc:docMk/>
            <pc:sldMk cId="4216317880" sldId="2123259022"/>
            <ac:spMk id="25" creationId="{9EF0FC7E-F531-44CA-8E63-E637C161DF5D}"/>
          </ac:spMkLst>
        </pc:spChg>
        <pc:spChg chg="add del mod">
          <ac:chgData name="Doris Zhong" userId="5d5d83cd-2c4c-42a1-82e9-f52c05374f3d" providerId="ADAL" clId="{568080B3-690E-48AE-A10E-01A3C50D27E2}" dt="2022-06-08T06:36:05.967" v="389" actId="478"/>
          <ac:spMkLst>
            <pc:docMk/>
            <pc:sldMk cId="4216317880" sldId="2123259022"/>
            <ac:spMk id="26" creationId="{725D48E5-CEBB-49FF-A812-523EEF5135AF}"/>
          </ac:spMkLst>
        </pc:spChg>
        <pc:spChg chg="add del mod">
          <ac:chgData name="Doris Zhong" userId="5d5d83cd-2c4c-42a1-82e9-f52c05374f3d" providerId="ADAL" clId="{568080B3-690E-48AE-A10E-01A3C50D27E2}" dt="2022-06-08T06:36:04.251" v="388" actId="478"/>
          <ac:spMkLst>
            <pc:docMk/>
            <pc:sldMk cId="4216317880" sldId="2123259022"/>
            <ac:spMk id="27" creationId="{A0DFBFE3-0DFF-4808-A2AB-8744B6A3102F}"/>
          </ac:spMkLst>
        </pc:spChg>
        <pc:spChg chg="add del mod">
          <ac:chgData name="Doris Zhong" userId="5d5d83cd-2c4c-42a1-82e9-f52c05374f3d" providerId="ADAL" clId="{568080B3-690E-48AE-A10E-01A3C50D27E2}" dt="2022-06-08T06:36:01.783" v="386" actId="478"/>
          <ac:spMkLst>
            <pc:docMk/>
            <pc:sldMk cId="4216317880" sldId="2123259022"/>
            <ac:spMk id="28" creationId="{0AD35D62-C39C-4465-8CBC-C97F60C91ECC}"/>
          </ac:spMkLst>
        </pc:spChg>
        <pc:spChg chg="add del mod">
          <ac:chgData name="Doris Zhong" userId="5d5d83cd-2c4c-42a1-82e9-f52c05374f3d" providerId="ADAL" clId="{568080B3-690E-48AE-A10E-01A3C50D27E2}" dt="2022-06-08T06:36:08.895" v="391" actId="478"/>
          <ac:spMkLst>
            <pc:docMk/>
            <pc:sldMk cId="4216317880" sldId="2123259022"/>
            <ac:spMk id="29" creationId="{25937B15-CB3C-45D5-BC2C-7082865F76DE}"/>
          </ac:spMkLst>
        </pc:spChg>
        <pc:spChg chg="add del mod">
          <ac:chgData name="Doris Zhong" userId="5d5d83cd-2c4c-42a1-82e9-f52c05374f3d" providerId="ADAL" clId="{568080B3-690E-48AE-A10E-01A3C50D27E2}" dt="2022-06-08T06:36:07.408" v="390" actId="478"/>
          <ac:spMkLst>
            <pc:docMk/>
            <pc:sldMk cId="4216317880" sldId="2123259022"/>
            <ac:spMk id="30" creationId="{7CBB3F91-A3C9-4476-8405-605B30B79EAD}"/>
          </ac:spMkLst>
        </pc:spChg>
        <pc:spChg chg="add del mod">
          <ac:chgData name="Doris Zhong" userId="5d5d83cd-2c4c-42a1-82e9-f52c05374f3d" providerId="ADAL" clId="{568080B3-690E-48AE-A10E-01A3C50D27E2}" dt="2022-06-08T06:36:15.164" v="394" actId="478"/>
          <ac:spMkLst>
            <pc:docMk/>
            <pc:sldMk cId="4216317880" sldId="2123259022"/>
            <ac:spMk id="31" creationId="{E7978C88-BD0F-40B4-8202-7FACA8464011}"/>
          </ac:spMkLst>
        </pc:spChg>
        <pc:spChg chg="add del mod">
          <ac:chgData name="Doris Zhong" userId="5d5d83cd-2c4c-42a1-82e9-f52c05374f3d" providerId="ADAL" clId="{568080B3-690E-48AE-A10E-01A3C50D27E2}" dt="2022-06-08T06:36:11.150" v="393" actId="478"/>
          <ac:spMkLst>
            <pc:docMk/>
            <pc:sldMk cId="4216317880" sldId="2123259022"/>
            <ac:spMk id="32" creationId="{60CD6353-0BAC-4E62-A13A-AA04332E5816}"/>
          </ac:spMkLst>
        </pc:spChg>
        <pc:spChg chg="add mod">
          <ac:chgData name="Doris Zhong" userId="5d5d83cd-2c4c-42a1-82e9-f52c05374f3d" providerId="ADAL" clId="{568080B3-690E-48AE-A10E-01A3C50D27E2}" dt="2022-06-08T06:35:30.348" v="378"/>
          <ac:spMkLst>
            <pc:docMk/>
            <pc:sldMk cId="4216317880" sldId="2123259022"/>
            <ac:spMk id="33" creationId="{F158DE4A-FC00-45FB-B2EA-13FA96B56C71}"/>
          </ac:spMkLst>
        </pc:spChg>
        <pc:spChg chg="add mod">
          <ac:chgData name="Doris Zhong" userId="5d5d83cd-2c4c-42a1-82e9-f52c05374f3d" providerId="ADAL" clId="{568080B3-690E-48AE-A10E-01A3C50D27E2}" dt="2022-06-08T06:35:30.348" v="378"/>
          <ac:spMkLst>
            <pc:docMk/>
            <pc:sldMk cId="4216317880" sldId="2123259022"/>
            <ac:spMk id="34" creationId="{60686886-514A-4F62-A37C-2CA1F07A4687}"/>
          </ac:spMkLst>
        </pc:spChg>
        <pc:spChg chg="add mod">
          <ac:chgData name="Doris Zhong" userId="5d5d83cd-2c4c-42a1-82e9-f52c05374f3d" providerId="ADAL" clId="{568080B3-690E-48AE-A10E-01A3C50D27E2}" dt="2022-06-08T06:35:30.348" v="378"/>
          <ac:spMkLst>
            <pc:docMk/>
            <pc:sldMk cId="4216317880" sldId="2123259022"/>
            <ac:spMk id="35" creationId="{824E3E46-DB31-4B9A-8B22-B0D3E23051B5}"/>
          </ac:spMkLst>
        </pc:spChg>
        <pc:spChg chg="add mod">
          <ac:chgData name="Doris Zhong" userId="5d5d83cd-2c4c-42a1-82e9-f52c05374f3d" providerId="ADAL" clId="{568080B3-690E-48AE-A10E-01A3C50D27E2}" dt="2022-06-08T06:35:30.348" v="378"/>
          <ac:spMkLst>
            <pc:docMk/>
            <pc:sldMk cId="4216317880" sldId="2123259022"/>
            <ac:spMk id="36" creationId="{821E1E6A-5E8B-426E-BD6A-C12535B4C3FB}"/>
          </ac:spMkLst>
        </pc:spChg>
        <pc:spChg chg="add mod">
          <ac:chgData name="Doris Zhong" userId="5d5d83cd-2c4c-42a1-82e9-f52c05374f3d" providerId="ADAL" clId="{568080B3-690E-48AE-A10E-01A3C50D27E2}" dt="2022-06-08T06:35:47.201" v="382" actId="1076"/>
          <ac:spMkLst>
            <pc:docMk/>
            <pc:sldMk cId="4216317880" sldId="2123259022"/>
            <ac:spMk id="37" creationId="{7A3AED2A-35B4-426C-8E46-F9D101827A42}"/>
          </ac:spMkLst>
        </pc:spChg>
        <pc:spChg chg="add mod">
          <ac:chgData name="Doris Zhong" userId="5d5d83cd-2c4c-42a1-82e9-f52c05374f3d" providerId="ADAL" clId="{568080B3-690E-48AE-A10E-01A3C50D27E2}" dt="2022-06-08T06:35:30.348" v="378"/>
          <ac:spMkLst>
            <pc:docMk/>
            <pc:sldMk cId="4216317880" sldId="2123259022"/>
            <ac:spMk id="38" creationId="{536F69F0-7BED-47F2-B498-627E2C007AC4}"/>
          </ac:spMkLst>
        </pc:spChg>
        <pc:grpChg chg="add mod">
          <ac:chgData name="Doris Zhong" userId="5d5d83cd-2c4c-42a1-82e9-f52c05374f3d" providerId="ADAL" clId="{568080B3-690E-48AE-A10E-01A3C50D27E2}" dt="2022-06-08T06:37:10.749" v="407" actId="1076"/>
          <ac:grpSpMkLst>
            <pc:docMk/>
            <pc:sldMk cId="4216317880" sldId="2123259022"/>
            <ac:grpSpMk id="16" creationId="{39247548-A402-4332-AEFA-2C64188E93D1}"/>
          </ac:grpSpMkLst>
        </pc:grpChg>
        <pc:graphicFrameChg chg="del">
          <ac:chgData name="Doris Zhong" userId="5d5d83cd-2c4c-42a1-82e9-f52c05374f3d" providerId="ADAL" clId="{568080B3-690E-48AE-A10E-01A3C50D27E2}" dt="2022-06-08T06:35:40.167" v="380" actId="478"/>
          <ac:graphicFrameMkLst>
            <pc:docMk/>
            <pc:sldMk cId="4216317880" sldId="2123259022"/>
            <ac:graphicFrameMk id="2" creationId="{076A7F84-69FD-431E-92DD-21940665C8E8}"/>
          </ac:graphicFrameMkLst>
        </pc:graphicFrameChg>
        <pc:picChg chg="mod">
          <ac:chgData name="Doris Zhong" userId="5d5d83cd-2c4c-42a1-82e9-f52c05374f3d" providerId="ADAL" clId="{568080B3-690E-48AE-A10E-01A3C50D27E2}" dt="2022-06-08T06:37:39.142" v="410" actId="1076"/>
          <ac:picMkLst>
            <pc:docMk/>
            <pc:sldMk cId="4216317880" sldId="2123259022"/>
            <ac:picMk id="4" creationId="{8C7A31B2-5BD2-4E07-A91A-7768C572DE64}"/>
          </ac:picMkLst>
        </pc:picChg>
        <pc:picChg chg="mod">
          <ac:chgData name="Doris Zhong" userId="5d5d83cd-2c4c-42a1-82e9-f52c05374f3d" providerId="ADAL" clId="{568080B3-690E-48AE-A10E-01A3C50D27E2}" dt="2022-06-08T06:37:39.142" v="410" actId="1076"/>
          <ac:picMkLst>
            <pc:docMk/>
            <pc:sldMk cId="4216317880" sldId="2123259022"/>
            <ac:picMk id="5" creationId="{4A751B56-93A5-41D1-8F07-07829893B739}"/>
          </ac:picMkLst>
        </pc:picChg>
        <pc:picChg chg="mod">
          <ac:chgData name="Doris Zhong" userId="5d5d83cd-2c4c-42a1-82e9-f52c05374f3d" providerId="ADAL" clId="{568080B3-690E-48AE-A10E-01A3C50D27E2}" dt="2022-06-08T06:37:39.142" v="410" actId="1076"/>
          <ac:picMkLst>
            <pc:docMk/>
            <pc:sldMk cId="4216317880" sldId="2123259022"/>
            <ac:picMk id="8" creationId="{98CE42F4-FFD6-43FC-9B5C-64B0835CB868}"/>
          </ac:picMkLst>
        </pc:picChg>
        <pc:picChg chg="mod">
          <ac:chgData name="Doris Zhong" userId="5d5d83cd-2c4c-42a1-82e9-f52c05374f3d" providerId="ADAL" clId="{568080B3-690E-48AE-A10E-01A3C50D27E2}" dt="2022-06-08T06:37:39.142" v="410" actId="1076"/>
          <ac:picMkLst>
            <pc:docMk/>
            <pc:sldMk cId="4216317880" sldId="2123259022"/>
            <ac:picMk id="9" creationId="{D750A91B-868A-475E-8AAD-103C8A0B78A9}"/>
          </ac:picMkLst>
        </pc:picChg>
        <pc:picChg chg="mod">
          <ac:chgData name="Doris Zhong" userId="5d5d83cd-2c4c-42a1-82e9-f52c05374f3d" providerId="ADAL" clId="{568080B3-690E-48AE-A10E-01A3C50D27E2}" dt="2022-06-08T06:37:39.142" v="410" actId="1076"/>
          <ac:picMkLst>
            <pc:docMk/>
            <pc:sldMk cId="4216317880" sldId="2123259022"/>
            <ac:picMk id="10" creationId="{734F7EFE-9A51-4765-96EF-D53C67C91E0C}"/>
          </ac:picMkLst>
        </pc:picChg>
        <pc:picChg chg="mod">
          <ac:chgData name="Doris Zhong" userId="5d5d83cd-2c4c-42a1-82e9-f52c05374f3d" providerId="ADAL" clId="{568080B3-690E-48AE-A10E-01A3C50D27E2}" dt="2022-06-08T06:37:39.142" v="410" actId="1076"/>
          <ac:picMkLst>
            <pc:docMk/>
            <pc:sldMk cId="4216317880" sldId="2123259022"/>
            <ac:picMk id="11" creationId="{98DF3402-E5D0-4C01-B3E1-3DCF687873CF}"/>
          </ac:picMkLst>
        </pc:picChg>
        <pc:picChg chg="mod">
          <ac:chgData name="Doris Zhong" userId="5d5d83cd-2c4c-42a1-82e9-f52c05374f3d" providerId="ADAL" clId="{568080B3-690E-48AE-A10E-01A3C50D27E2}" dt="2022-06-08T06:37:39.142" v="410" actId="1076"/>
          <ac:picMkLst>
            <pc:docMk/>
            <pc:sldMk cId="4216317880" sldId="2123259022"/>
            <ac:picMk id="12" creationId="{FCD4D405-1DFA-4F2B-81AA-C0EEB48246D3}"/>
          </ac:picMkLst>
        </pc:picChg>
        <pc:cxnChg chg="del">
          <ac:chgData name="Doris Zhong" userId="5d5d83cd-2c4c-42a1-82e9-f52c05374f3d" providerId="ADAL" clId="{568080B3-690E-48AE-A10E-01A3C50D27E2}" dt="2022-06-08T06:36:24.406" v="396" actId="478"/>
          <ac:cxnSpMkLst>
            <pc:docMk/>
            <pc:sldMk cId="4216317880" sldId="2123259022"/>
            <ac:cxnSpMk id="15" creationId="{608D2FC0-2E07-43E1-B847-AF376B1966D5}"/>
          </ac:cxnSpMkLst>
        </pc:cxnChg>
      </pc:sldChg>
      <pc:sldChg chg="del">
        <pc:chgData name="Doris Zhong" userId="5d5d83cd-2c4c-42a1-82e9-f52c05374f3d" providerId="ADAL" clId="{568080B3-690E-48AE-A10E-01A3C50D27E2}" dt="2022-06-08T08:48:11.604" v="1034" actId="47"/>
        <pc:sldMkLst>
          <pc:docMk/>
          <pc:sldMk cId="2797861269" sldId="2123259023"/>
        </pc:sldMkLst>
      </pc:sldChg>
      <pc:sldChg chg="del">
        <pc:chgData name="Doris Zhong" userId="5d5d83cd-2c4c-42a1-82e9-f52c05374f3d" providerId="ADAL" clId="{568080B3-690E-48AE-A10E-01A3C50D27E2}" dt="2022-06-08T02:55:46.817" v="364" actId="47"/>
        <pc:sldMkLst>
          <pc:docMk/>
          <pc:sldMk cId="1231933538" sldId="2123259032"/>
        </pc:sldMkLst>
      </pc:sldChg>
      <pc:sldChg chg="modSp del mod">
        <pc:chgData name="Doris Zhong" userId="5d5d83cd-2c4c-42a1-82e9-f52c05374f3d" providerId="ADAL" clId="{568080B3-690E-48AE-A10E-01A3C50D27E2}" dt="2022-06-08T02:46:24.213" v="261" actId="47"/>
        <pc:sldMkLst>
          <pc:docMk/>
          <pc:sldMk cId="1030961560" sldId="2147469933"/>
        </pc:sldMkLst>
        <pc:spChg chg="mod">
          <ac:chgData name="Doris Zhong" userId="5d5d83cd-2c4c-42a1-82e9-f52c05374f3d" providerId="ADAL" clId="{568080B3-690E-48AE-A10E-01A3C50D27E2}" dt="2022-06-02T05:47:46.259" v="97" actId="6549"/>
          <ac:spMkLst>
            <pc:docMk/>
            <pc:sldMk cId="1030961560" sldId="2147469933"/>
            <ac:spMk id="7" creationId="{19798E49-A84C-4C23-B43B-E3185298DF1C}"/>
          </ac:spMkLst>
        </pc:spChg>
      </pc:sldChg>
      <pc:sldChg chg="del">
        <pc:chgData name="Doris Zhong" userId="5d5d83cd-2c4c-42a1-82e9-f52c05374f3d" providerId="ADAL" clId="{568080B3-690E-48AE-A10E-01A3C50D27E2}" dt="2022-06-08T02:54:56.185" v="361" actId="47"/>
        <pc:sldMkLst>
          <pc:docMk/>
          <pc:sldMk cId="1213878355" sldId="2147469942"/>
        </pc:sldMkLst>
      </pc:sldChg>
      <pc:sldChg chg="del">
        <pc:chgData name="Doris Zhong" userId="5d5d83cd-2c4c-42a1-82e9-f52c05374f3d" providerId="ADAL" clId="{568080B3-690E-48AE-A10E-01A3C50D27E2}" dt="2022-06-08T02:42:02.484" v="256" actId="47"/>
        <pc:sldMkLst>
          <pc:docMk/>
          <pc:sldMk cId="2948799166" sldId="2147469955"/>
        </pc:sldMkLst>
      </pc:sldChg>
      <pc:sldChg chg="modSp del mod">
        <pc:chgData name="Doris Zhong" userId="5d5d83cd-2c4c-42a1-82e9-f52c05374f3d" providerId="ADAL" clId="{568080B3-690E-48AE-A10E-01A3C50D27E2}" dt="2022-06-08T02:47:09.636" v="263" actId="47"/>
        <pc:sldMkLst>
          <pc:docMk/>
          <pc:sldMk cId="2195363084" sldId="2147469959"/>
        </pc:sldMkLst>
        <pc:graphicFrameChg chg="mod modGraphic">
          <ac:chgData name="Doris Zhong" userId="5d5d83cd-2c4c-42a1-82e9-f52c05374f3d" providerId="ADAL" clId="{568080B3-690E-48AE-A10E-01A3C50D27E2}" dt="2022-06-02T05:48:39.018" v="107" actId="207"/>
          <ac:graphicFrameMkLst>
            <pc:docMk/>
            <pc:sldMk cId="2195363084" sldId="2147469959"/>
            <ac:graphicFrameMk id="6" creationId="{0D68A795-B865-41CA-89C5-BA77C993622C}"/>
          </ac:graphicFrameMkLst>
        </pc:graphicFrameChg>
      </pc:sldChg>
      <pc:sldChg chg="addSp delSp modSp del mod modClrScheme chgLayout">
        <pc:chgData name="Doris Zhong" userId="5d5d83cd-2c4c-42a1-82e9-f52c05374f3d" providerId="ADAL" clId="{568080B3-690E-48AE-A10E-01A3C50D27E2}" dt="2022-06-08T02:41:01.563" v="247" actId="47"/>
        <pc:sldMkLst>
          <pc:docMk/>
          <pc:sldMk cId="1102843903" sldId="2147469960"/>
        </pc:sldMkLst>
        <pc:spChg chg="add mod ord">
          <ac:chgData name="Doris Zhong" userId="5d5d83cd-2c4c-42a1-82e9-f52c05374f3d" providerId="ADAL" clId="{568080B3-690E-48AE-A10E-01A3C50D27E2}" dt="2022-06-02T05:46:29.906" v="78" actId="255"/>
          <ac:spMkLst>
            <pc:docMk/>
            <pc:sldMk cId="1102843903" sldId="2147469960"/>
            <ac:spMk id="2" creationId="{7BCD584B-A0E9-F719-B1EA-B896CF1B03E4}"/>
          </ac:spMkLst>
        </pc:spChg>
        <pc:spChg chg="add del mod ord">
          <ac:chgData name="Doris Zhong" userId="5d5d83cd-2c4c-42a1-82e9-f52c05374f3d" providerId="ADAL" clId="{568080B3-690E-48AE-A10E-01A3C50D27E2}" dt="2022-06-02T05:46:55.277" v="92" actId="478"/>
          <ac:spMkLst>
            <pc:docMk/>
            <pc:sldMk cId="1102843903" sldId="2147469960"/>
            <ac:spMk id="3" creationId="{319FBA3E-CFC9-8286-E655-F8CCFE7A4CD7}"/>
          </ac:spMkLst>
        </pc:spChg>
        <pc:spChg chg="add mod ord">
          <ac:chgData name="Doris Zhong" userId="5d5d83cd-2c4c-42a1-82e9-f52c05374f3d" providerId="ADAL" clId="{568080B3-690E-48AE-A10E-01A3C50D27E2}" dt="2022-06-02T05:47:03.949" v="93" actId="1076"/>
          <ac:spMkLst>
            <pc:docMk/>
            <pc:sldMk cId="1102843903" sldId="2147469960"/>
            <ac:spMk id="4" creationId="{378C2109-93D3-D63B-4B8F-2A7A5AD6710D}"/>
          </ac:spMkLst>
        </pc:spChg>
        <pc:spChg chg="add mod ord">
          <ac:chgData name="Doris Zhong" userId="5d5d83cd-2c4c-42a1-82e9-f52c05374f3d" providerId="ADAL" clId="{568080B3-690E-48AE-A10E-01A3C50D27E2}" dt="2022-06-02T05:47:03.949" v="93" actId="1076"/>
          <ac:spMkLst>
            <pc:docMk/>
            <pc:sldMk cId="1102843903" sldId="2147469960"/>
            <ac:spMk id="5" creationId="{4B5E18BD-93A5-FEEF-6B60-05AD018663BE}"/>
          </ac:spMkLst>
        </pc:spChg>
        <pc:spChg chg="add del mod ord">
          <ac:chgData name="Doris Zhong" userId="5d5d83cd-2c4c-42a1-82e9-f52c05374f3d" providerId="ADAL" clId="{568080B3-690E-48AE-A10E-01A3C50D27E2}" dt="2022-06-02T05:46:40.840" v="90" actId="478"/>
          <ac:spMkLst>
            <pc:docMk/>
            <pc:sldMk cId="1102843903" sldId="2147469960"/>
            <ac:spMk id="6" creationId="{F8F2BDFE-7BB3-272A-5CE8-EC5DD3AE0AB9}"/>
          </ac:spMkLst>
        </pc:spChg>
        <pc:spChg chg="add del mod ord">
          <ac:chgData name="Doris Zhong" userId="5d5d83cd-2c4c-42a1-82e9-f52c05374f3d" providerId="ADAL" clId="{568080B3-690E-48AE-A10E-01A3C50D27E2}" dt="2022-06-02T05:46:40.840" v="90" actId="478"/>
          <ac:spMkLst>
            <pc:docMk/>
            <pc:sldMk cId="1102843903" sldId="2147469960"/>
            <ac:spMk id="7" creationId="{8E904EA0-7066-E77D-8987-595AAE5A87B4}"/>
          </ac:spMkLst>
        </pc:spChg>
        <pc:spChg chg="add del mod ord">
          <ac:chgData name="Doris Zhong" userId="5d5d83cd-2c4c-42a1-82e9-f52c05374f3d" providerId="ADAL" clId="{568080B3-690E-48AE-A10E-01A3C50D27E2}" dt="2022-06-02T05:46:40.840" v="90" actId="478"/>
          <ac:spMkLst>
            <pc:docMk/>
            <pc:sldMk cId="1102843903" sldId="2147469960"/>
            <ac:spMk id="8" creationId="{88F4D22A-71A3-21F0-A297-7705E38F6793}"/>
          </ac:spMkLst>
        </pc:spChg>
        <pc:picChg chg="del mod">
          <ac:chgData name="Doris Zhong" userId="5d5d83cd-2c4c-42a1-82e9-f52c05374f3d" providerId="ADAL" clId="{568080B3-690E-48AE-A10E-01A3C50D27E2}" dt="2022-06-02T05:46:20.524" v="77" actId="478"/>
          <ac:picMkLst>
            <pc:docMk/>
            <pc:sldMk cId="1102843903" sldId="2147469960"/>
            <ac:picMk id="12" creationId="{77CC0ED3-C6F1-4612-8F7D-CB913177B688}"/>
          </ac:picMkLst>
        </pc:picChg>
      </pc:sldChg>
      <pc:sldChg chg="modSp del mod">
        <pc:chgData name="Doris Zhong" userId="5d5d83cd-2c4c-42a1-82e9-f52c05374f3d" providerId="ADAL" clId="{568080B3-690E-48AE-A10E-01A3C50D27E2}" dt="2022-06-08T02:47:52.867" v="267" actId="47"/>
        <pc:sldMkLst>
          <pc:docMk/>
          <pc:sldMk cId="730919324" sldId="2147469961"/>
        </pc:sldMkLst>
        <pc:graphicFrameChg chg="modGraphic">
          <ac:chgData name="Doris Zhong" userId="5d5d83cd-2c4c-42a1-82e9-f52c05374f3d" providerId="ADAL" clId="{568080B3-690E-48AE-A10E-01A3C50D27E2}" dt="2022-06-02T05:49:42.451" v="108" actId="207"/>
          <ac:graphicFrameMkLst>
            <pc:docMk/>
            <pc:sldMk cId="730919324" sldId="2147469961"/>
            <ac:graphicFrameMk id="6" creationId="{0D68A795-B865-41CA-89C5-BA77C993622C}"/>
          </ac:graphicFrameMkLst>
        </pc:graphicFrameChg>
      </pc:sldChg>
      <pc:sldChg chg="modSp del mod">
        <pc:chgData name="Doris Zhong" userId="5d5d83cd-2c4c-42a1-82e9-f52c05374f3d" providerId="ADAL" clId="{568080B3-690E-48AE-A10E-01A3C50D27E2}" dt="2022-06-08T02:47:52.867" v="267" actId="47"/>
        <pc:sldMkLst>
          <pc:docMk/>
          <pc:sldMk cId="1194082840" sldId="2147469962"/>
        </pc:sldMkLst>
        <pc:spChg chg="mod">
          <ac:chgData name="Doris Zhong" userId="5d5d83cd-2c4c-42a1-82e9-f52c05374f3d" providerId="ADAL" clId="{568080B3-690E-48AE-A10E-01A3C50D27E2}" dt="2022-06-02T05:57:34.933" v="167" actId="20577"/>
          <ac:spMkLst>
            <pc:docMk/>
            <pc:sldMk cId="1194082840" sldId="2147469962"/>
            <ac:spMk id="5" creationId="{61F861AD-F624-4375-0261-CC24F7CB2B56}"/>
          </ac:spMkLst>
        </pc:spChg>
      </pc:sldChg>
      <pc:sldChg chg="modSp del mod">
        <pc:chgData name="Doris Zhong" userId="5d5d83cd-2c4c-42a1-82e9-f52c05374f3d" providerId="ADAL" clId="{568080B3-690E-48AE-A10E-01A3C50D27E2}" dt="2022-06-08T02:47:06.082" v="262" actId="47"/>
        <pc:sldMkLst>
          <pc:docMk/>
          <pc:sldMk cId="825422240" sldId="2147469963"/>
        </pc:sldMkLst>
        <pc:spChg chg="mod">
          <ac:chgData name="Doris Zhong" userId="5d5d83cd-2c4c-42a1-82e9-f52c05374f3d" providerId="ADAL" clId="{568080B3-690E-48AE-A10E-01A3C50D27E2}" dt="2022-06-02T05:48:05.430" v="102" actId="6549"/>
          <ac:spMkLst>
            <pc:docMk/>
            <pc:sldMk cId="825422240" sldId="2147469963"/>
            <ac:spMk id="7" creationId="{19798E49-A84C-4C23-B43B-E3185298DF1C}"/>
          </ac:spMkLst>
        </pc:spChg>
      </pc:sldChg>
      <pc:sldChg chg="addSp delSp modSp add mod">
        <pc:chgData name="Doris Zhong" userId="5d5d83cd-2c4c-42a1-82e9-f52c05374f3d" providerId="ADAL" clId="{568080B3-690E-48AE-A10E-01A3C50D27E2}" dt="2022-06-08T02:41:42.621" v="255" actId="1076"/>
        <pc:sldMkLst>
          <pc:docMk/>
          <pc:sldMk cId="1524463141" sldId="2147469964"/>
        </pc:sldMkLst>
        <pc:spChg chg="del mod">
          <ac:chgData name="Doris Zhong" userId="5d5d83cd-2c4c-42a1-82e9-f52c05374f3d" providerId="ADAL" clId="{568080B3-690E-48AE-A10E-01A3C50D27E2}" dt="2022-06-08T02:41:30.537" v="253" actId="478"/>
          <ac:spMkLst>
            <pc:docMk/>
            <pc:sldMk cId="1524463141" sldId="2147469964"/>
            <ac:spMk id="2" creationId="{1EF2D9ED-BDEF-4E4D-9E52-8E5321893FD2}"/>
          </ac:spMkLst>
        </pc:spChg>
        <pc:spChg chg="add del mod">
          <ac:chgData name="Doris Zhong" userId="5d5d83cd-2c4c-42a1-82e9-f52c05374f3d" providerId="ADAL" clId="{568080B3-690E-48AE-A10E-01A3C50D27E2}" dt="2022-06-08T02:41:33.777" v="254" actId="478"/>
          <ac:spMkLst>
            <pc:docMk/>
            <pc:sldMk cId="1524463141" sldId="2147469964"/>
            <ac:spMk id="7" creationId="{E2D9CB86-DE80-7A8B-66B9-62233054651C}"/>
          </ac:spMkLst>
        </pc:spChg>
        <pc:picChg chg="add mod">
          <ac:chgData name="Doris Zhong" userId="5d5d83cd-2c4c-42a1-82e9-f52c05374f3d" providerId="ADAL" clId="{568080B3-690E-48AE-A10E-01A3C50D27E2}" dt="2022-06-08T02:41:42.621" v="255" actId="1076"/>
          <ac:picMkLst>
            <pc:docMk/>
            <pc:sldMk cId="1524463141" sldId="2147469964"/>
            <ac:picMk id="4" creationId="{96DCAAF2-8423-6F90-EB0E-0912B12BDAA7}"/>
          </ac:picMkLst>
        </pc:picChg>
      </pc:sldChg>
      <pc:sldChg chg="add delCm modNotesTx">
        <pc:chgData name="Doris Zhong" userId="5d5d83cd-2c4c-42a1-82e9-f52c05374f3d" providerId="ADAL" clId="{568080B3-690E-48AE-A10E-01A3C50D27E2}" dt="2022-06-08T06:28:48.656" v="374" actId="20577"/>
        <pc:sldMkLst>
          <pc:docMk/>
          <pc:sldMk cId="160850906" sldId="2147477306"/>
        </pc:sldMkLst>
      </pc:sldChg>
      <pc:sldChg chg="modSp add mod">
        <pc:chgData name="Doris Zhong" userId="5d5d83cd-2c4c-42a1-82e9-f52c05374f3d" providerId="ADAL" clId="{568080B3-690E-48AE-A10E-01A3C50D27E2}" dt="2022-06-08T02:50:51.991" v="352" actId="20577"/>
        <pc:sldMkLst>
          <pc:docMk/>
          <pc:sldMk cId="1767153931" sldId="2147477309"/>
        </pc:sldMkLst>
        <pc:spChg chg="mod">
          <ac:chgData name="Doris Zhong" userId="5d5d83cd-2c4c-42a1-82e9-f52c05374f3d" providerId="ADAL" clId="{568080B3-690E-48AE-A10E-01A3C50D27E2}" dt="2022-06-08T02:50:51.991" v="352" actId="20577"/>
          <ac:spMkLst>
            <pc:docMk/>
            <pc:sldMk cId="1767153931" sldId="2147477309"/>
            <ac:spMk id="2" creationId="{37BD9619-1A28-B86B-B878-251DDF578E9A}"/>
          </ac:spMkLst>
        </pc:spChg>
        <pc:picChg chg="mod">
          <ac:chgData name="Doris Zhong" userId="5d5d83cd-2c4c-42a1-82e9-f52c05374f3d" providerId="ADAL" clId="{568080B3-690E-48AE-A10E-01A3C50D27E2}" dt="2022-06-08T02:47:28.223" v="266" actId="1076"/>
          <ac:picMkLst>
            <pc:docMk/>
            <pc:sldMk cId="1767153931" sldId="2147477309"/>
            <ac:picMk id="11" creationId="{151EA8D4-BB4B-4697-6429-45E3FD957875}"/>
          </ac:picMkLst>
        </pc:picChg>
      </pc:sldChg>
      <pc:sldChg chg="add">
        <pc:chgData name="Doris Zhong" userId="5d5d83cd-2c4c-42a1-82e9-f52c05374f3d" providerId="ADAL" clId="{568080B3-690E-48AE-A10E-01A3C50D27E2}" dt="2022-06-08T02:51:43.033" v="353"/>
        <pc:sldMkLst>
          <pc:docMk/>
          <pc:sldMk cId="946870764" sldId="2147477312"/>
        </pc:sldMkLst>
      </pc:sldChg>
      <pc:sldChg chg="modSp add mod delCm">
        <pc:chgData name="Doris Zhong" userId="5d5d83cd-2c4c-42a1-82e9-f52c05374f3d" providerId="ADAL" clId="{568080B3-690E-48AE-A10E-01A3C50D27E2}" dt="2022-06-08T02:52:16.550" v="356" actId="20577"/>
        <pc:sldMkLst>
          <pc:docMk/>
          <pc:sldMk cId="4255212258" sldId="2147477314"/>
        </pc:sldMkLst>
        <pc:spChg chg="mod">
          <ac:chgData name="Doris Zhong" userId="5d5d83cd-2c4c-42a1-82e9-f52c05374f3d" providerId="ADAL" clId="{568080B3-690E-48AE-A10E-01A3C50D27E2}" dt="2022-06-08T02:52:16.550" v="356" actId="20577"/>
          <ac:spMkLst>
            <pc:docMk/>
            <pc:sldMk cId="4255212258" sldId="2147477314"/>
            <ac:spMk id="3" creationId="{E72B62DA-DF3A-28E9-E947-D9E436867409}"/>
          </ac:spMkLst>
        </pc:spChg>
      </pc:sldChg>
      <pc:sldChg chg="add delCm">
        <pc:chgData name="Doris Zhong" userId="5d5d83cd-2c4c-42a1-82e9-f52c05374f3d" providerId="ADAL" clId="{568080B3-690E-48AE-A10E-01A3C50D27E2}" dt="2022-06-08T02:56:07.028" v="365"/>
        <pc:sldMkLst>
          <pc:docMk/>
          <pc:sldMk cId="4083703179" sldId="2147477315"/>
        </pc:sldMkLst>
      </pc:sldChg>
      <pc:sldChg chg="add del">
        <pc:chgData name="Doris Zhong" userId="5d5d83cd-2c4c-42a1-82e9-f52c05374f3d" providerId="ADAL" clId="{568080B3-690E-48AE-A10E-01A3C50D27E2}" dt="2022-06-08T02:54:48.609" v="359" actId="47"/>
        <pc:sldMkLst>
          <pc:docMk/>
          <pc:sldMk cId="3079954853" sldId="2147477316"/>
        </pc:sldMkLst>
      </pc:sldChg>
      <pc:sldChg chg="add">
        <pc:chgData name="Doris Zhong" userId="5d5d83cd-2c4c-42a1-82e9-f52c05374f3d" providerId="ADAL" clId="{568080B3-690E-48AE-A10E-01A3C50D27E2}" dt="2022-06-08T02:55:16.683" v="362"/>
        <pc:sldMkLst>
          <pc:docMk/>
          <pc:sldMk cId="537159756" sldId="2147477318"/>
        </pc:sldMkLst>
      </pc:sldChg>
      <pc:sldChg chg="modSp add mod delCm">
        <pc:chgData name="Doris Zhong" userId="5d5d83cd-2c4c-42a1-82e9-f52c05374f3d" providerId="ADAL" clId="{568080B3-690E-48AE-A10E-01A3C50D27E2}" dt="2022-06-08T09:17:34.028" v="1870" actId="1036"/>
        <pc:sldMkLst>
          <pc:docMk/>
          <pc:sldMk cId="750664838" sldId="2147477319"/>
        </pc:sldMkLst>
        <pc:spChg chg="mod">
          <ac:chgData name="Doris Zhong" userId="5d5d83cd-2c4c-42a1-82e9-f52c05374f3d" providerId="ADAL" clId="{568080B3-690E-48AE-A10E-01A3C50D27E2}" dt="2022-06-08T09:17:34.028" v="1870" actId="1036"/>
          <ac:spMkLst>
            <pc:docMk/>
            <pc:sldMk cId="750664838" sldId="2147477319"/>
            <ac:spMk id="2" creationId="{1653CC27-1AFF-76EE-99F6-75913D8E0D60}"/>
          </ac:spMkLst>
        </pc:spChg>
        <pc:spChg chg="mod">
          <ac:chgData name="Doris Zhong" userId="5d5d83cd-2c4c-42a1-82e9-f52c05374f3d" providerId="ADAL" clId="{568080B3-690E-48AE-A10E-01A3C50D27E2}" dt="2022-06-08T06:45:57.407" v="511" actId="20577"/>
          <ac:spMkLst>
            <pc:docMk/>
            <pc:sldMk cId="750664838" sldId="2147477319"/>
            <ac:spMk id="11" creationId="{DB411619-33C1-6FBD-8414-B41D9B47EC79}"/>
          </ac:spMkLst>
        </pc:spChg>
        <pc:spChg chg="mod">
          <ac:chgData name="Doris Zhong" userId="5d5d83cd-2c4c-42a1-82e9-f52c05374f3d" providerId="ADAL" clId="{568080B3-690E-48AE-A10E-01A3C50D27E2}" dt="2022-06-08T06:46:48.119" v="516" actId="14100"/>
          <ac:spMkLst>
            <pc:docMk/>
            <pc:sldMk cId="750664838" sldId="2147477319"/>
            <ac:spMk id="18" creationId="{136ACF2A-A14D-F1C3-E5B6-F52899C6C51C}"/>
          </ac:spMkLst>
        </pc:spChg>
        <pc:picChg chg="mod">
          <ac:chgData name="Doris Zhong" userId="5d5d83cd-2c4c-42a1-82e9-f52c05374f3d" providerId="ADAL" clId="{568080B3-690E-48AE-A10E-01A3C50D27E2}" dt="2022-06-08T06:45:00.985" v="507" actId="1076"/>
          <ac:picMkLst>
            <pc:docMk/>
            <pc:sldMk cId="750664838" sldId="2147477319"/>
            <ac:picMk id="5" creationId="{981C8197-AE79-89E4-C136-50D0437C5249}"/>
          </ac:picMkLst>
        </pc:picChg>
        <pc:picChg chg="mod">
          <ac:chgData name="Doris Zhong" userId="5d5d83cd-2c4c-42a1-82e9-f52c05374f3d" providerId="ADAL" clId="{568080B3-690E-48AE-A10E-01A3C50D27E2}" dt="2022-06-08T06:46:27.110" v="512" actId="1076"/>
          <ac:picMkLst>
            <pc:docMk/>
            <pc:sldMk cId="750664838" sldId="2147477319"/>
            <ac:picMk id="17" creationId="{EF33AB5A-528D-D552-DCCE-C5250A731A6D}"/>
          </ac:picMkLst>
        </pc:picChg>
      </pc:sldChg>
      <pc:sldChg chg="delSp modSp add mod">
        <pc:chgData name="Doris Zhong" userId="5d5d83cd-2c4c-42a1-82e9-f52c05374f3d" providerId="ADAL" clId="{568080B3-690E-48AE-A10E-01A3C50D27E2}" dt="2022-06-08T09:25:56.334" v="1952" actId="1076"/>
        <pc:sldMkLst>
          <pc:docMk/>
          <pc:sldMk cId="1167888267" sldId="2147477320"/>
        </pc:sldMkLst>
        <pc:spChg chg="mod">
          <ac:chgData name="Doris Zhong" userId="5d5d83cd-2c4c-42a1-82e9-f52c05374f3d" providerId="ADAL" clId="{568080B3-690E-48AE-A10E-01A3C50D27E2}" dt="2022-06-08T08:42:13.384" v="551" actId="20577"/>
          <ac:spMkLst>
            <pc:docMk/>
            <pc:sldMk cId="1167888267" sldId="2147477320"/>
            <ac:spMk id="2" creationId="{1653CC27-1AFF-76EE-99F6-75913D8E0D60}"/>
          </ac:spMkLst>
        </pc:spChg>
        <pc:spChg chg="mod">
          <ac:chgData name="Doris Zhong" userId="5d5d83cd-2c4c-42a1-82e9-f52c05374f3d" providerId="ADAL" clId="{568080B3-690E-48AE-A10E-01A3C50D27E2}" dt="2022-06-08T09:25:56.334" v="1952" actId="1076"/>
          <ac:spMkLst>
            <pc:docMk/>
            <pc:sldMk cId="1167888267" sldId="2147477320"/>
            <ac:spMk id="11" creationId="{DB411619-33C1-6FBD-8414-B41D9B47EC79}"/>
          </ac:spMkLst>
        </pc:spChg>
        <pc:spChg chg="del">
          <ac:chgData name="Doris Zhong" userId="5d5d83cd-2c4c-42a1-82e9-f52c05374f3d" providerId="ADAL" clId="{568080B3-690E-48AE-A10E-01A3C50D27E2}" dt="2022-06-08T08:41:59.338" v="536" actId="478"/>
          <ac:spMkLst>
            <pc:docMk/>
            <pc:sldMk cId="1167888267" sldId="2147477320"/>
            <ac:spMk id="18" creationId="{136ACF2A-A14D-F1C3-E5B6-F52899C6C51C}"/>
          </ac:spMkLst>
        </pc:spChg>
        <pc:picChg chg="del">
          <ac:chgData name="Doris Zhong" userId="5d5d83cd-2c4c-42a1-82e9-f52c05374f3d" providerId="ADAL" clId="{568080B3-690E-48AE-A10E-01A3C50D27E2}" dt="2022-06-08T08:41:57.910" v="535" actId="478"/>
          <ac:picMkLst>
            <pc:docMk/>
            <pc:sldMk cId="1167888267" sldId="2147477320"/>
            <ac:picMk id="5" creationId="{981C8197-AE79-89E4-C136-50D0437C5249}"/>
          </ac:picMkLst>
        </pc:picChg>
        <pc:picChg chg="del">
          <ac:chgData name="Doris Zhong" userId="5d5d83cd-2c4c-42a1-82e9-f52c05374f3d" providerId="ADAL" clId="{568080B3-690E-48AE-A10E-01A3C50D27E2}" dt="2022-06-08T08:41:57.910" v="535" actId="478"/>
          <ac:picMkLst>
            <pc:docMk/>
            <pc:sldMk cId="1167888267" sldId="2147477320"/>
            <ac:picMk id="17" creationId="{EF33AB5A-528D-D552-DCCE-C5250A731A6D}"/>
          </ac:picMkLst>
        </pc:picChg>
      </pc:sldChg>
      <pc:sldChg chg="add del ord">
        <pc:chgData name="Doris Zhong" userId="5d5d83cd-2c4c-42a1-82e9-f52c05374f3d" providerId="ADAL" clId="{568080B3-690E-48AE-A10E-01A3C50D27E2}" dt="2022-06-08T09:17:15.434" v="1862" actId="20578"/>
        <pc:sldMkLst>
          <pc:docMk/>
          <pc:sldMk cId="223797418" sldId="2147477321"/>
        </pc:sldMkLst>
      </pc:sldChg>
      <pc:sldChg chg="modSp new del mod">
        <pc:chgData name="Doris Zhong" userId="5d5d83cd-2c4c-42a1-82e9-f52c05374f3d" providerId="ADAL" clId="{568080B3-690E-48AE-A10E-01A3C50D27E2}" dt="2022-06-08T09:22:28.387" v="1948" actId="47"/>
        <pc:sldMkLst>
          <pc:docMk/>
          <pc:sldMk cId="1646201279" sldId="2147477322"/>
        </pc:sldMkLst>
        <pc:spChg chg="mod">
          <ac:chgData name="Doris Zhong" userId="5d5d83cd-2c4c-42a1-82e9-f52c05374f3d" providerId="ADAL" clId="{568080B3-690E-48AE-A10E-01A3C50D27E2}" dt="2022-06-08T09:19:51.983" v="1882" actId="27636"/>
          <ac:spMkLst>
            <pc:docMk/>
            <pc:sldMk cId="1646201279" sldId="2147477322"/>
            <ac:spMk id="2" creationId="{BFEB5428-7A3E-912D-D334-84A230859C78}"/>
          </ac:spMkLst>
        </pc:spChg>
        <pc:spChg chg="mod">
          <ac:chgData name="Doris Zhong" userId="5d5d83cd-2c4c-42a1-82e9-f52c05374f3d" providerId="ADAL" clId="{568080B3-690E-48AE-A10E-01A3C50D27E2}" dt="2022-06-08T09:20:39.902" v="1924" actId="21"/>
          <ac:spMkLst>
            <pc:docMk/>
            <pc:sldMk cId="1646201279" sldId="2147477322"/>
            <ac:spMk id="5" creationId="{FB66585C-BF93-2BC1-798E-6763DACBDC49}"/>
          </ac:spMkLst>
        </pc:spChg>
      </pc:sldChg>
      <pc:sldChg chg="modSp new del mod">
        <pc:chgData name="Doris Zhong" userId="5d5d83cd-2c4c-42a1-82e9-f52c05374f3d" providerId="ADAL" clId="{568080B3-690E-48AE-A10E-01A3C50D27E2}" dt="2022-06-08T09:19:36.426" v="1874" actId="680"/>
        <pc:sldMkLst>
          <pc:docMk/>
          <pc:sldMk cId="1821217596" sldId="2147477322"/>
        </pc:sldMkLst>
        <pc:spChg chg="mod">
          <ac:chgData name="Doris Zhong" userId="5d5d83cd-2c4c-42a1-82e9-f52c05374f3d" providerId="ADAL" clId="{568080B3-690E-48AE-A10E-01A3C50D27E2}" dt="2022-06-08T09:19:35.312" v="1873"/>
          <ac:spMkLst>
            <pc:docMk/>
            <pc:sldMk cId="1821217596" sldId="2147477322"/>
            <ac:spMk id="2" creationId="{B00D95C5-9CF4-0943-7F94-78E43C354BFB}"/>
          </ac:spMkLst>
        </pc:spChg>
      </pc:sldChg>
      <pc:sldChg chg="delSp modSp add mod ord delAnim">
        <pc:chgData name="Doris Zhong" userId="5d5d83cd-2c4c-42a1-82e9-f52c05374f3d" providerId="ADAL" clId="{568080B3-690E-48AE-A10E-01A3C50D27E2}" dt="2022-06-08T10:33:25.708" v="1957" actId="20577"/>
        <pc:sldMkLst>
          <pc:docMk/>
          <pc:sldMk cId="336775407" sldId="2147477323"/>
        </pc:sldMkLst>
        <pc:spChg chg="del">
          <ac:chgData name="Doris Zhong" userId="5d5d83cd-2c4c-42a1-82e9-f52c05374f3d" providerId="ADAL" clId="{568080B3-690E-48AE-A10E-01A3C50D27E2}" dt="2022-06-08T09:19:58.571" v="1885" actId="478"/>
          <ac:spMkLst>
            <pc:docMk/>
            <pc:sldMk cId="336775407" sldId="2147477323"/>
            <ac:spMk id="3" creationId="{7E2F06FF-B1F0-41CA-BC46-08229B42FC02}"/>
          </ac:spMkLst>
        </pc:spChg>
        <pc:spChg chg="mod">
          <ac:chgData name="Doris Zhong" userId="5d5d83cd-2c4c-42a1-82e9-f52c05374f3d" providerId="ADAL" clId="{568080B3-690E-48AE-A10E-01A3C50D27E2}" dt="2022-06-08T10:33:25.708" v="1957" actId="20577"/>
          <ac:spMkLst>
            <pc:docMk/>
            <pc:sldMk cId="336775407" sldId="2147477323"/>
            <ac:spMk id="6" creationId="{9AE03524-8F4B-4096-9ECD-4E72CADA5237}"/>
          </ac:spMkLst>
        </pc:spChg>
        <pc:spChg chg="mod">
          <ac:chgData name="Doris Zhong" userId="5d5d83cd-2c4c-42a1-82e9-f52c05374f3d" providerId="ADAL" clId="{568080B3-690E-48AE-A10E-01A3C50D27E2}" dt="2022-06-08T09:22:14.734" v="1947" actId="14100"/>
          <ac:spMkLst>
            <pc:docMk/>
            <pc:sldMk cId="336775407" sldId="2147477323"/>
            <ac:spMk id="7" creationId="{19798E49-A84C-4C23-B43B-E3185298DF1C}"/>
          </ac:spMkLst>
        </pc:spChg>
        <pc:spChg chg="del">
          <ac:chgData name="Doris Zhong" userId="5d5d83cd-2c4c-42a1-82e9-f52c05374f3d" providerId="ADAL" clId="{568080B3-690E-48AE-A10E-01A3C50D27E2}" dt="2022-06-08T09:19:58.571" v="1885" actId="478"/>
          <ac:spMkLst>
            <pc:docMk/>
            <pc:sldMk cId="336775407" sldId="2147477323"/>
            <ac:spMk id="17" creationId="{C4C41C33-F8A0-43C0-95EA-3CCE3FE918A7}"/>
          </ac:spMkLst>
        </pc:spChg>
        <pc:spChg chg="del">
          <ac:chgData name="Doris Zhong" userId="5d5d83cd-2c4c-42a1-82e9-f52c05374f3d" providerId="ADAL" clId="{568080B3-690E-48AE-A10E-01A3C50D27E2}" dt="2022-06-08T09:19:58.571" v="1885" actId="478"/>
          <ac:spMkLst>
            <pc:docMk/>
            <pc:sldMk cId="336775407" sldId="2147477323"/>
            <ac:spMk id="19" creationId="{46153AEB-29B5-4E2B-A43F-A8B125E54B36}"/>
          </ac:spMkLst>
        </pc:spChg>
        <pc:grpChg chg="del">
          <ac:chgData name="Doris Zhong" userId="5d5d83cd-2c4c-42a1-82e9-f52c05374f3d" providerId="ADAL" clId="{568080B3-690E-48AE-A10E-01A3C50D27E2}" dt="2022-06-08T09:19:56.986" v="1884" actId="478"/>
          <ac:grpSpMkLst>
            <pc:docMk/>
            <pc:sldMk cId="336775407" sldId="2147477323"/>
            <ac:grpSpMk id="16" creationId="{39247548-A402-4332-AEFA-2C64188E93D1}"/>
          </ac:grpSpMkLst>
        </pc:grpChg>
        <pc:picChg chg="del">
          <ac:chgData name="Doris Zhong" userId="5d5d83cd-2c4c-42a1-82e9-f52c05374f3d" providerId="ADAL" clId="{568080B3-690E-48AE-A10E-01A3C50D27E2}" dt="2022-06-08T09:19:58.571" v="1885" actId="478"/>
          <ac:picMkLst>
            <pc:docMk/>
            <pc:sldMk cId="336775407" sldId="2147477323"/>
            <ac:picMk id="4" creationId="{8C7A31B2-5BD2-4E07-A91A-7768C572DE64}"/>
          </ac:picMkLst>
        </pc:picChg>
        <pc:picChg chg="del">
          <ac:chgData name="Doris Zhong" userId="5d5d83cd-2c4c-42a1-82e9-f52c05374f3d" providerId="ADAL" clId="{568080B3-690E-48AE-A10E-01A3C50D27E2}" dt="2022-06-08T09:19:58.571" v="1885" actId="478"/>
          <ac:picMkLst>
            <pc:docMk/>
            <pc:sldMk cId="336775407" sldId="2147477323"/>
            <ac:picMk id="5" creationId="{4A751B56-93A5-41D1-8F07-07829893B739}"/>
          </ac:picMkLst>
        </pc:picChg>
        <pc:picChg chg="del">
          <ac:chgData name="Doris Zhong" userId="5d5d83cd-2c4c-42a1-82e9-f52c05374f3d" providerId="ADAL" clId="{568080B3-690E-48AE-A10E-01A3C50D27E2}" dt="2022-06-08T09:19:58.571" v="1885" actId="478"/>
          <ac:picMkLst>
            <pc:docMk/>
            <pc:sldMk cId="336775407" sldId="2147477323"/>
            <ac:picMk id="8" creationId="{98CE42F4-FFD6-43FC-9B5C-64B0835CB868}"/>
          </ac:picMkLst>
        </pc:picChg>
        <pc:picChg chg="del">
          <ac:chgData name="Doris Zhong" userId="5d5d83cd-2c4c-42a1-82e9-f52c05374f3d" providerId="ADAL" clId="{568080B3-690E-48AE-A10E-01A3C50D27E2}" dt="2022-06-08T09:19:58.571" v="1885" actId="478"/>
          <ac:picMkLst>
            <pc:docMk/>
            <pc:sldMk cId="336775407" sldId="2147477323"/>
            <ac:picMk id="9" creationId="{D750A91B-868A-475E-8AAD-103C8A0B78A9}"/>
          </ac:picMkLst>
        </pc:picChg>
        <pc:picChg chg="del">
          <ac:chgData name="Doris Zhong" userId="5d5d83cd-2c4c-42a1-82e9-f52c05374f3d" providerId="ADAL" clId="{568080B3-690E-48AE-A10E-01A3C50D27E2}" dt="2022-06-08T09:19:59.271" v="1886" actId="478"/>
          <ac:picMkLst>
            <pc:docMk/>
            <pc:sldMk cId="336775407" sldId="2147477323"/>
            <ac:picMk id="10" creationId="{734F7EFE-9A51-4765-96EF-D53C67C91E0C}"/>
          </ac:picMkLst>
        </pc:picChg>
        <pc:picChg chg="del">
          <ac:chgData name="Doris Zhong" userId="5d5d83cd-2c4c-42a1-82e9-f52c05374f3d" providerId="ADAL" clId="{568080B3-690E-48AE-A10E-01A3C50D27E2}" dt="2022-06-08T09:19:58.571" v="1885" actId="478"/>
          <ac:picMkLst>
            <pc:docMk/>
            <pc:sldMk cId="336775407" sldId="2147477323"/>
            <ac:picMk id="11" creationId="{98DF3402-E5D0-4C01-B3E1-3DCF687873CF}"/>
          </ac:picMkLst>
        </pc:picChg>
        <pc:picChg chg="del">
          <ac:chgData name="Doris Zhong" userId="5d5d83cd-2c4c-42a1-82e9-f52c05374f3d" providerId="ADAL" clId="{568080B3-690E-48AE-A10E-01A3C50D27E2}" dt="2022-06-08T09:19:58.571" v="1885" actId="478"/>
          <ac:picMkLst>
            <pc:docMk/>
            <pc:sldMk cId="336775407" sldId="2147477323"/>
            <ac:picMk id="12" creationId="{FCD4D405-1DFA-4F2B-81AA-C0EEB48246D3}"/>
          </ac:picMkLst>
        </pc:picChg>
      </pc:sldChg>
      <pc:sldChg chg="add del setBg">
        <pc:chgData name="Doris Zhong" userId="5d5d83cd-2c4c-42a1-82e9-f52c05374f3d" providerId="ADAL" clId="{568080B3-690E-48AE-A10E-01A3C50D27E2}" dt="2022-06-08T09:19:51.853" v="1881"/>
        <pc:sldMkLst>
          <pc:docMk/>
          <pc:sldMk cId="3796388747" sldId="2147477323"/>
        </pc:sldMkLst>
      </pc:sldChg>
      <pc:sldMasterChg chg="delSldLayout">
        <pc:chgData name="Doris Zhong" userId="5d5d83cd-2c4c-42a1-82e9-f52c05374f3d" providerId="ADAL" clId="{568080B3-690E-48AE-A10E-01A3C50D27E2}" dt="2022-06-08T02:41:17.850" v="249" actId="47"/>
        <pc:sldMasterMkLst>
          <pc:docMk/>
          <pc:sldMasterMk cId="1560290268" sldId="2147483660"/>
        </pc:sldMasterMkLst>
        <pc:sldLayoutChg chg="del">
          <pc:chgData name="Doris Zhong" userId="5d5d83cd-2c4c-42a1-82e9-f52c05374f3d" providerId="ADAL" clId="{568080B3-690E-48AE-A10E-01A3C50D27E2}" dt="2022-06-08T02:41:17.850" v="249" actId="47"/>
          <pc:sldLayoutMkLst>
            <pc:docMk/>
            <pc:sldMasterMk cId="1560290268" sldId="2147483660"/>
            <pc:sldLayoutMk cId="2179951717" sldId="2147483714"/>
          </pc:sldLayoutMkLst>
        </pc:sldLayoutChg>
      </pc:sldMasterChg>
      <pc:sldMasterChg chg="delSldLayout">
        <pc:chgData name="Doris Zhong" userId="5d5d83cd-2c4c-42a1-82e9-f52c05374f3d" providerId="ADAL" clId="{568080B3-690E-48AE-A10E-01A3C50D27E2}" dt="2022-06-08T09:16:47.948" v="1851" actId="47"/>
        <pc:sldMasterMkLst>
          <pc:docMk/>
          <pc:sldMasterMk cId="2677867503" sldId="2147483679"/>
        </pc:sldMasterMkLst>
        <pc:sldLayoutChg chg="del">
          <pc:chgData name="Doris Zhong" userId="5d5d83cd-2c4c-42a1-82e9-f52c05374f3d" providerId="ADAL" clId="{568080B3-690E-48AE-A10E-01A3C50D27E2}" dt="2022-06-08T09:16:47.948" v="1851" actId="47"/>
          <pc:sldLayoutMkLst>
            <pc:docMk/>
            <pc:sldMasterMk cId="2677867503" sldId="2147483679"/>
            <pc:sldLayoutMk cId="919053249" sldId="2147483709"/>
          </pc:sldLayoutMkLst>
        </pc:sldLayoutChg>
        <pc:sldLayoutChg chg="del">
          <pc:chgData name="Doris Zhong" userId="5d5d83cd-2c4c-42a1-82e9-f52c05374f3d" providerId="ADAL" clId="{568080B3-690E-48AE-A10E-01A3C50D27E2}" dt="2022-06-08T02:42:02.484" v="256" actId="47"/>
          <pc:sldLayoutMkLst>
            <pc:docMk/>
            <pc:sldMasterMk cId="2677867503" sldId="2147483679"/>
            <pc:sldLayoutMk cId="3682241049"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C75A9-FB4C-4FA4-B443-6F4B9ECA3108}"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D3BB7-0708-40D2-96DF-B37FC669F993}" type="slidenum">
              <a:rPr lang="zh-CN" altLang="en-US" smtClean="0"/>
              <a:t>‹#›</a:t>
            </a:fld>
            <a:endParaRPr lang="zh-CN" altLang="en-US"/>
          </a:p>
        </p:txBody>
      </p:sp>
    </p:spTree>
    <p:extLst>
      <p:ext uri="{BB962C8B-B14F-4D97-AF65-F5344CB8AC3E}">
        <p14:creationId xmlns:p14="http://schemas.microsoft.com/office/powerpoint/2010/main" val="3234294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B13A8-807D-4B92-A99C-5D15DBFC4D99}"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1613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UI"/>
              </a:rPr>
              <a:t>Here are some of the capabilities that customers can benefit</a:t>
            </a:r>
          </a:p>
          <a:p>
            <a:pPr algn="l">
              <a:buFont typeface="Arial" panose="020B0604020202020204" pitchFamily="34" charset="0"/>
              <a:buChar char="•"/>
            </a:pPr>
            <a:r>
              <a:rPr lang="en-US" b="0" i="0" dirty="0">
                <a:solidFill>
                  <a:srgbClr val="333333"/>
                </a:solidFill>
                <a:effectLst/>
                <a:latin typeface="SegoeUI"/>
              </a:rPr>
              <a:t>Deploy ML workload on your managed AKS cluster and gain more security and controls to meet compliance requirements.</a:t>
            </a:r>
          </a:p>
          <a:p>
            <a:pPr algn="l">
              <a:buFont typeface="Arial" panose="020B0604020202020204" pitchFamily="34" charset="0"/>
              <a:buChar char="•"/>
            </a:pPr>
            <a:r>
              <a:rPr lang="en-US" b="0" i="0" dirty="0">
                <a:solidFill>
                  <a:srgbClr val="333333"/>
                </a:solidFill>
                <a:effectLst/>
                <a:latin typeface="SegoeUI"/>
              </a:rPr>
              <a:t>Run Azure ML workload on Arc Kubernetes cluster right where data lives and meets data residency, security, and privacy compliance, or harness existing IT investment.</a:t>
            </a:r>
          </a:p>
          <a:p>
            <a:pPr algn="l">
              <a:buFont typeface="Arial" panose="020B0604020202020204" pitchFamily="34" charset="0"/>
              <a:buChar char="•"/>
            </a:pPr>
            <a:r>
              <a:rPr lang="en-US" b="0" i="0" dirty="0">
                <a:solidFill>
                  <a:srgbClr val="333333"/>
                </a:solidFill>
                <a:effectLst/>
                <a:latin typeface="SegoeUI"/>
              </a:rPr>
              <a:t>Use Arc Kubernetes cluster to deploy ML workload or aspect of ML lifecycle across multiple public clouds.</a:t>
            </a:r>
          </a:p>
          <a:p>
            <a:pPr algn="l">
              <a:buFont typeface="Arial" panose="020B0604020202020204" pitchFamily="34" charset="0"/>
              <a:buChar char="•"/>
            </a:pPr>
            <a:r>
              <a:rPr lang="en-US" b="0" i="0" dirty="0">
                <a:solidFill>
                  <a:srgbClr val="333333"/>
                </a:solidFill>
                <a:effectLst/>
                <a:latin typeface="SegoeUI"/>
              </a:rPr>
              <a:t>Fully automated hybrid workload in cloud and on-premises to leverage different infrastructure advantages and IT investments.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B13A8-807D-4B92-A99C-5D15DBFC4D99}"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9739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8440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Instance type is an unit of workload </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6/8/2022 5:56 PM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246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561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idden slide">
    <p:bg>
      <p:bgPr>
        <a:solidFill>
          <a:schemeClr val="bg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7B6D2C-4312-4967-BAAC-9D48AEB848A3}"/>
              </a:ext>
            </a:extLst>
          </p:cNvPr>
          <p:cNvSpPr/>
          <p:nvPr userDrawn="1"/>
        </p:nvSpPr>
        <p:spPr>
          <a:xfrm>
            <a:off x="0" y="6246796"/>
            <a:ext cx="12192000" cy="611204"/>
          </a:xfrm>
          <a:prstGeom prst="rect">
            <a:avLst/>
          </a:prstGeom>
          <a:solidFill>
            <a:srgbClr val="92D05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69540-D041-46CC-B2E2-E9066012215A}"/>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TextBox 5">
            <a:extLst>
              <a:ext uri="{FF2B5EF4-FFF2-40B4-BE49-F238E27FC236}">
                <a16:creationId xmlns:a16="http://schemas.microsoft.com/office/drawing/2014/main" id="{F9534536-D30D-44F8-BCC3-003C1D55AB01}"/>
              </a:ext>
            </a:extLst>
          </p:cNvPr>
          <p:cNvSpPr txBox="1"/>
          <p:nvPr userDrawn="1"/>
        </p:nvSpPr>
        <p:spPr>
          <a:xfrm>
            <a:off x="105878" y="6306176"/>
            <a:ext cx="4032985" cy="492443"/>
          </a:xfrm>
          <a:prstGeom prst="rect">
            <a:avLst/>
          </a:prstGeom>
        </p:spPr>
        <p:txBody>
          <a:bodyPr wrap="square" lIns="0" tIns="0" rIns="0" bIns="0" rtlCol="0" anchor="t" anchorCtr="0">
            <a:spAutoFit/>
          </a:bodyPr>
          <a:lstStyle/>
          <a:p>
            <a:r>
              <a:rPr lang="en-US" sz="3200">
                <a:solidFill>
                  <a:srgbClr val="000000"/>
                </a:solidFill>
              </a:rPr>
              <a:t>Hidden Slide</a:t>
            </a:r>
          </a:p>
        </p:txBody>
      </p:sp>
      <p:sp>
        <p:nvSpPr>
          <p:cNvPr id="10" name="Content Placeholder 9">
            <a:extLst>
              <a:ext uri="{FF2B5EF4-FFF2-40B4-BE49-F238E27FC236}">
                <a16:creationId xmlns:a16="http://schemas.microsoft.com/office/drawing/2014/main" id="{71AD671C-BBA0-4AB5-91D7-E4F245ACA47B}"/>
              </a:ext>
            </a:extLst>
          </p:cNvPr>
          <p:cNvSpPr>
            <a:spLocks noGrp="1"/>
          </p:cNvSpPr>
          <p:nvPr>
            <p:ph sz="quarter" idx="12"/>
          </p:nvPr>
        </p:nvSpPr>
        <p:spPr>
          <a:xfrm>
            <a:off x="473102" y="1257300"/>
            <a:ext cx="11261697" cy="4980888"/>
          </a:xfrm>
        </p:spPr>
        <p:txBody>
          <a:bodyPr/>
          <a:lstStyle>
            <a:lvl1pPr>
              <a:defRPr b="1" i="0">
                <a:solidFill>
                  <a:schemeClr val="tx1"/>
                </a:solidFill>
                <a:latin typeface="Segoe Semibold" charset="0"/>
                <a:ea typeface="Segoe Semibold" charset="0"/>
                <a:cs typeface="Segoe Semibold" charset="0"/>
              </a:defRPr>
            </a:lvl1pPr>
            <a:lvl2pPr>
              <a:defRPr sz="2000" b="0" i="0">
                <a:solidFill>
                  <a:schemeClr val="tx1"/>
                </a:solidFill>
                <a:latin typeface="Segoe UI" charset="0"/>
                <a:ea typeface="Segoe UI" charset="0"/>
                <a:cs typeface="Segoe UI" charset="0"/>
              </a:defRPr>
            </a:lvl2pPr>
            <a:lvl3pPr>
              <a:defRPr sz="2000" b="0" i="0">
                <a:solidFill>
                  <a:schemeClr val="tx1"/>
                </a:solidFill>
                <a:latin typeface="Segoe UI" charset="0"/>
                <a:ea typeface="Segoe UI" charset="0"/>
                <a:cs typeface="Segoe UI" charset="0"/>
              </a:defRPr>
            </a:lvl3pPr>
            <a:lvl4pPr>
              <a:defRPr sz="2000" b="0" i="0">
                <a:solidFill>
                  <a:schemeClr val="tx1"/>
                </a:solidFill>
                <a:latin typeface="Segoe UI" charset="0"/>
                <a:ea typeface="Segoe UI" charset="0"/>
                <a:cs typeface="Segoe UI" charset="0"/>
              </a:defRPr>
            </a:lvl4pPr>
            <a:lvl5pPr>
              <a:defRPr sz="2000" b="0" i="0">
                <a:solidFill>
                  <a:schemeClr val="tx1"/>
                </a:solidFill>
                <a:latin typeface="Segoe UI" charset="0"/>
                <a:ea typeface="Segoe UI" charset="0"/>
                <a:cs typeface="Segoe U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E4AE94F-5DCA-ED49-8E82-3CDE4E86917D}"/>
              </a:ext>
            </a:extLst>
          </p:cNvPr>
          <p:cNvSpPr>
            <a:spLocks noGrp="1"/>
          </p:cNvSpPr>
          <p:nvPr>
            <p:ph type="sldNum" sz="quarter" idx="13"/>
          </p:nvPr>
        </p:nvSpPr>
        <p:spPr>
          <a:xfrm>
            <a:off x="11010899" y="6442502"/>
            <a:ext cx="1180135" cy="415498"/>
          </a:xfrm>
          <a:prstGeom prst="rect">
            <a:avLst/>
          </a:prstGeom>
        </p:spPr>
        <p:txBody>
          <a:bodyPr/>
          <a:lstStyle>
            <a:lvl1pPr>
              <a:defRPr>
                <a:solidFill>
                  <a:schemeClr val="tx2"/>
                </a:solidFill>
              </a:defRPr>
            </a:lvl1pPr>
          </a:lstStyle>
          <a:p>
            <a:fld id="{529AFA16-AEC4-7D4A-82F3-BDAE8E49079E}" type="slidenum">
              <a:rPr lang="en-US" smtClean="0"/>
              <a:pPr/>
              <a:t>‹#›</a:t>
            </a:fld>
            <a:endParaRPr lang="en-US"/>
          </a:p>
        </p:txBody>
      </p:sp>
    </p:spTree>
    <p:extLst>
      <p:ext uri="{BB962C8B-B14F-4D97-AF65-F5344CB8AC3E}">
        <p14:creationId xmlns:p14="http://schemas.microsoft.com/office/powerpoint/2010/main" val="169090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Viz 2)">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786E81-E6CB-644F-A2CF-67E98B2C4FFA}"/>
              </a:ext>
            </a:extLst>
          </p:cNvPr>
          <p:cNvPicPr>
            <a:picLocks noChangeAspect="1"/>
          </p:cNvPicPr>
          <p:nvPr userDrawn="1"/>
        </p:nvPicPr>
        <p:blipFill>
          <a:blip r:embed="rId2">
            <a:lum bright="13000"/>
            <a:alphaModFix amt="8000"/>
          </a:blip>
          <a:stretch>
            <a:fillRect/>
          </a:stretch>
        </p:blipFill>
        <p:spPr>
          <a:xfrm>
            <a:off x="5813611" y="115747"/>
            <a:ext cx="6014762" cy="6439596"/>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45587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Index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968980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vider + Index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2205" t="28088" r="35852" b="29133"/>
          <a:stretch/>
        </p:blipFill>
        <p:spPr>
          <a:xfrm rot="16200000">
            <a:off x="5168479" y="-165524"/>
            <a:ext cx="6858002" cy="7189045"/>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45486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Index (Viz 2)">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786E81-E6CB-644F-A2CF-67E98B2C4FFA}"/>
              </a:ext>
            </a:extLst>
          </p:cNvPr>
          <p:cNvPicPr>
            <a:picLocks noChangeAspect="1"/>
          </p:cNvPicPr>
          <p:nvPr userDrawn="1"/>
        </p:nvPicPr>
        <p:blipFill>
          <a:blip r:embed="rId2">
            <a:lum bright="13000"/>
            <a:alphaModFix amt="8000"/>
          </a:blip>
          <a:stretch>
            <a:fillRect/>
          </a:stretch>
        </p:blipFill>
        <p:spPr>
          <a:xfrm>
            <a:off x="5813611" y="115747"/>
            <a:ext cx="6014762" cy="6439596"/>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761681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19" name="Title 13">
            <a:extLst>
              <a:ext uri="{FF2B5EF4-FFF2-40B4-BE49-F238E27FC236}">
                <a16:creationId xmlns:a16="http://schemas.microsoft.com/office/drawing/2014/main" id="{FB11FEBD-5C2F-4BE7-BB21-A5DB64908724}"/>
              </a:ext>
            </a:extLst>
          </p:cNvPr>
          <p:cNvSpPr>
            <a:spLocks noGrp="1"/>
          </p:cNvSpPr>
          <p:nvPr>
            <p:ph type="title" hasCustomPrompt="1"/>
          </p:nvPr>
        </p:nvSpPr>
        <p:spPr>
          <a:xfrm>
            <a:off x="409142" y="2590800"/>
            <a:ext cx="10601757" cy="990631"/>
          </a:xfrm>
          <a:prstGeom prst="rect">
            <a:avLst/>
          </a:prstGeom>
        </p:spPr>
        <p:txBody>
          <a:bodyPr lIns="0" anchor="b" anchorCtr="0">
            <a:noAutofit/>
          </a:bodyPr>
          <a:lstStyle>
            <a:lvl1pPr>
              <a:defRPr sz="6000" b="1" i="0" baseline="0">
                <a:solidFill>
                  <a:schemeClr val="tx1"/>
                </a:solidFill>
                <a:latin typeface="Segoe UI Semibold" charset="0"/>
                <a:ea typeface="Segoe UI Semibold" charset="0"/>
                <a:cs typeface="Segoe UI Semibold" charset="0"/>
              </a:defRPr>
            </a:lvl1pPr>
          </a:lstStyle>
          <a:p>
            <a:r>
              <a:rPr lang="en-US"/>
              <a:t>Demo</a:t>
            </a:r>
          </a:p>
        </p:txBody>
      </p:sp>
      <p:sp>
        <p:nvSpPr>
          <p:cNvPr id="24" name="Shape 78">
            <a:extLst>
              <a:ext uri="{FF2B5EF4-FFF2-40B4-BE49-F238E27FC236}">
                <a16:creationId xmlns:a16="http://schemas.microsoft.com/office/drawing/2014/main" id="{BAAE8EAD-16BA-4B71-B2FF-661EA6C64800}"/>
              </a:ext>
            </a:extLst>
          </p:cNvPr>
          <p:cNvSpPr txBox="1">
            <a:spLocks noGrp="1"/>
          </p:cNvSpPr>
          <p:nvPr>
            <p:ph type="body" idx="7" hasCustomPrompt="1"/>
          </p:nvPr>
        </p:nvSpPr>
        <p:spPr>
          <a:xfrm>
            <a:off x="457200" y="3581431"/>
            <a:ext cx="10553700" cy="424771"/>
          </a:xfrm>
          <a:prstGeom prst="rect">
            <a:avLst/>
          </a:prstGeom>
        </p:spPr>
        <p:txBody>
          <a:bodyPr vert="horz" lIns="0" tIns="0" rIns="0" bIns="0" rtlCol="0" anchor="t" anchorCtr="0">
            <a:noAutofit/>
          </a:bodyPr>
          <a:lstStyle>
            <a:lvl1pPr marL="457114" indent="-457114">
              <a:buFont typeface="+mj-lt"/>
              <a:buNone/>
              <a:defRPr sz="2800" b="1" i="0" dirty="0">
                <a:solidFill>
                  <a:schemeClr val="accent2"/>
                </a:solidFill>
                <a:latin typeface="Segoe UI Semibold" charset="0"/>
                <a:ea typeface="Segoe UI Semibold" charset="0"/>
                <a:cs typeface="Segoe UI Semibold" charset="0"/>
              </a:defRPr>
            </a:lvl1pPr>
          </a:lstStyle>
          <a:p>
            <a:pPr marL="0" lvl="0" indent="0"/>
            <a:r>
              <a:rPr lang="en-US"/>
              <a:t>Click to edit Master text styles</a:t>
            </a:r>
          </a:p>
        </p:txBody>
      </p:sp>
      <p:sp>
        <p:nvSpPr>
          <p:cNvPr id="26" name="Text Placeholder 2">
            <a:extLst>
              <a:ext uri="{FF2B5EF4-FFF2-40B4-BE49-F238E27FC236}">
                <a16:creationId xmlns:a16="http://schemas.microsoft.com/office/drawing/2014/main" id="{01413CC7-FF34-4272-956B-B08BCBB287FE}"/>
              </a:ext>
            </a:extLst>
          </p:cNvPr>
          <p:cNvSpPr>
            <a:spLocks noGrp="1"/>
          </p:cNvSpPr>
          <p:nvPr>
            <p:ph type="body" sz="quarter" idx="25" hasCustomPrompt="1"/>
          </p:nvPr>
        </p:nvSpPr>
        <p:spPr>
          <a:xfrm>
            <a:off x="457200" y="5372100"/>
            <a:ext cx="3773917" cy="405258"/>
          </a:xfrm>
          <a:prstGeom prst="rect">
            <a:avLst/>
          </a:prstGeom>
        </p:spPr>
        <p:txBody>
          <a:bodyPr/>
          <a:lstStyle>
            <a:lvl1pPr>
              <a:defRPr sz="2800" b="1" i="0">
                <a:solidFill>
                  <a:schemeClr val="tx1"/>
                </a:solidFill>
                <a:latin typeface="Segoe UI Semibold" charset="0"/>
                <a:ea typeface="Segoe UI Semibold" charset="0"/>
                <a:cs typeface="Segoe UI Semibold" charset="0"/>
              </a:defRPr>
            </a:lvl1pPr>
          </a:lstStyle>
          <a:p>
            <a:pPr lvl="0"/>
            <a:r>
              <a:rPr lang="en-US"/>
              <a:t>Speaker</a:t>
            </a:r>
          </a:p>
        </p:txBody>
      </p:sp>
      <p:sp>
        <p:nvSpPr>
          <p:cNvPr id="27" name="Text Placeholder 2">
            <a:extLst>
              <a:ext uri="{FF2B5EF4-FFF2-40B4-BE49-F238E27FC236}">
                <a16:creationId xmlns:a16="http://schemas.microsoft.com/office/drawing/2014/main" id="{7FC9AA33-9990-4126-B01B-6E5F8AB46A1D}"/>
              </a:ext>
            </a:extLst>
          </p:cNvPr>
          <p:cNvSpPr>
            <a:spLocks noGrp="1"/>
          </p:cNvSpPr>
          <p:nvPr>
            <p:ph type="body" sz="quarter" idx="26" hasCustomPrompt="1"/>
          </p:nvPr>
        </p:nvSpPr>
        <p:spPr>
          <a:xfrm>
            <a:off x="457200" y="5837035"/>
            <a:ext cx="3773917" cy="330008"/>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 name="Slide Number Placeholder 1">
            <a:extLst>
              <a:ext uri="{FF2B5EF4-FFF2-40B4-BE49-F238E27FC236}">
                <a16:creationId xmlns:a16="http://schemas.microsoft.com/office/drawing/2014/main" id="{FB2C2356-D61D-0A43-A1C6-D11A93A3A509}"/>
              </a:ext>
            </a:extLst>
          </p:cNvPr>
          <p:cNvSpPr>
            <a:spLocks noGrp="1"/>
          </p:cNvSpPr>
          <p:nvPr>
            <p:ph type="sldNum" sz="quarter" idx="27"/>
          </p:nvPr>
        </p:nvSpPr>
        <p:spPr/>
        <p:txBody>
          <a:bodyPr/>
          <a:lstStyle/>
          <a:p>
            <a:fld id="{529AFA16-AEC4-7D4A-82F3-BDAE8E49079E}" type="slidenum">
              <a:rPr lang="en-US" smtClean="0"/>
              <a:pPr/>
              <a:t>‹#›</a:t>
            </a:fld>
            <a:endParaRPr lang="en-US"/>
          </a:p>
        </p:txBody>
      </p:sp>
      <p:sp>
        <p:nvSpPr>
          <p:cNvPr id="8" name="MSIPCM914a47ef9da007a5f5ca1e01" descr="{&quot;HashCode&quot;:-1634785317,&quot;Placement&quot;:&quot;Footer&quot;,&quot;Top&quot;:519.343,&quot;Left&quot;:0.0,&quot;SlideWidth&quot;:960,&quot;SlideHeight&quot;:540}">
            <a:extLst>
              <a:ext uri="{FF2B5EF4-FFF2-40B4-BE49-F238E27FC236}">
                <a16:creationId xmlns:a16="http://schemas.microsoft.com/office/drawing/2014/main" id="{5A3DB5A4-3B39-4F7C-A696-23A2A8A963EE}"/>
              </a:ext>
            </a:extLst>
          </p:cNvPr>
          <p:cNvSpPr txBox="1"/>
          <p:nvPr userDrawn="1"/>
        </p:nvSpPr>
        <p:spPr>
          <a:xfrm>
            <a:off x="0" y="6649884"/>
            <a:ext cx="2123853" cy="153888"/>
          </a:xfrm>
          <a:prstGeom prst="rect">
            <a:avLst/>
          </a:prstGeom>
        </p:spPr>
        <p:txBody>
          <a:bodyPr vert="horz" wrap="square" lIns="0" tIns="0" rIns="0" bIns="0" rtlCol="0" anchor="ctr" anchorCtr="1">
            <a:spAutoFit/>
          </a:bodyPr>
          <a:lstStyle/>
          <a:p>
            <a:pPr algn="l">
              <a:spcBef>
                <a:spcPts val="0"/>
              </a:spcBef>
              <a:spcAft>
                <a:spcPts val="0"/>
              </a:spcAft>
            </a:pPr>
            <a:r>
              <a:rPr lang="en-US" sz="1000">
                <a:solidFill>
                  <a:schemeClr val="accent6"/>
                </a:solidFill>
                <a:latin typeface="Calibri" panose="020F0502020204030204" pitchFamily="34" charset="0"/>
              </a:rPr>
              <a:t>Classified as Microsoft Confidential</a:t>
            </a:r>
          </a:p>
        </p:txBody>
      </p:sp>
    </p:spTree>
    <p:extLst>
      <p:ext uri="{BB962C8B-B14F-4D97-AF65-F5344CB8AC3E}">
        <p14:creationId xmlns:p14="http://schemas.microsoft.com/office/powerpoint/2010/main" val="1368206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s! | Q+A | Contact | Resources">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8" name="Content Placeholder 7"/>
          <p:cNvSpPr>
            <a:spLocks noGrp="1"/>
          </p:cNvSpPr>
          <p:nvPr>
            <p:ph sz="quarter" idx="10" hasCustomPrompt="1"/>
          </p:nvPr>
        </p:nvSpPr>
        <p:spPr>
          <a:xfrm>
            <a:off x="6095999" y="1181100"/>
            <a:ext cx="5638801" cy="4914900"/>
          </a:xfrm>
        </p:spPr>
        <p:txBody>
          <a:bodyPr lIns="274320" tIns="0" rIns="0" anchor="ctr" anchorCtr="0">
            <a:normAutofit/>
          </a:bodyPr>
          <a:lstStyle>
            <a:lvl1pPr>
              <a:spcAft>
                <a:spcPts val="600"/>
              </a:spcAft>
              <a:defRPr b="1" i="0">
                <a:latin typeface="Segoe UI Semibold" charset="0"/>
                <a:ea typeface="Segoe UI Semibold" charset="0"/>
                <a:cs typeface="Segoe UI Semibold" charset="0"/>
              </a:defRPr>
            </a:lvl1pPr>
            <a:lvl2pPr>
              <a:spcAft>
                <a:spcPts val="600"/>
              </a:spcAft>
              <a:buClrTx/>
              <a:defRPr sz="2000">
                <a:solidFill>
                  <a:schemeClr val="tx1"/>
                </a:solidFill>
              </a:defRPr>
            </a:lvl2pPr>
            <a:lvl3pPr>
              <a:spcAft>
                <a:spcPts val="600"/>
              </a:spcAft>
              <a:buClrTx/>
              <a:defRPr sz="2000">
                <a:solidFill>
                  <a:schemeClr val="tx1"/>
                </a:solidFill>
              </a:defRPr>
            </a:lvl3pPr>
            <a:lvl4pPr>
              <a:spcAft>
                <a:spcPts val="600"/>
              </a:spcAft>
              <a:buClrTx/>
              <a:defRPr sz="2000">
                <a:solidFill>
                  <a:schemeClr val="tx1"/>
                </a:solidFill>
              </a:defRPr>
            </a:lvl4pPr>
            <a:lvl5pPr>
              <a:spcAft>
                <a:spcPts val="600"/>
              </a:spcAft>
              <a:buClrTx/>
              <a:defRPr sz="1400" b="0" i="0">
                <a:solidFill>
                  <a:srgbClr val="D2D2D2"/>
                </a:solidFill>
                <a:latin typeface="Segoe UI" charset="0"/>
                <a:ea typeface="Segoe UI" charset="0"/>
                <a:cs typeface="Segoe UI"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hasCustomPrompt="1"/>
          </p:nvPr>
        </p:nvSpPr>
        <p:spPr>
          <a:xfrm>
            <a:off x="457200" y="457200"/>
            <a:ext cx="5638800" cy="723900"/>
          </a:xfrm>
        </p:spPr>
        <p:txBody>
          <a:bodyPr/>
          <a:lstStyle>
            <a:lvl1pPr>
              <a:defRPr b="1" i="0">
                <a:latin typeface="Segoe UI Semibold" charset="0"/>
                <a:ea typeface="Segoe UI Semibold" charset="0"/>
                <a:cs typeface="Segoe UI Semibold" charset="0"/>
              </a:defRPr>
            </a:lvl1pPr>
          </a:lstStyle>
          <a:p>
            <a:r>
              <a:rPr lang="en-US" sz="4400" b="1" i="0">
                <a:solidFill>
                  <a:schemeClr val="tx1"/>
                </a:solidFill>
                <a:latin typeface="Segoe UI Semibold" charset="0"/>
                <a:ea typeface="Segoe UI Semibold" charset="0"/>
                <a:cs typeface="Segoe UI Semibold" charset="0"/>
              </a:rPr>
              <a:t>Q+A</a:t>
            </a:r>
            <a:r>
              <a:rPr lang="en-US" sz="4400" b="1" i="0" baseline="0">
                <a:solidFill>
                  <a:schemeClr val="tx1"/>
                </a:solidFill>
                <a:latin typeface="Segoe UI Semibold" charset="0"/>
                <a:ea typeface="Segoe UI Semibold" charset="0"/>
                <a:cs typeface="Segoe UI Semibold" charset="0"/>
              </a:rPr>
              <a:t> </a:t>
            </a:r>
            <a:r>
              <a:rPr lang="en-US" sz="4400" b="1" i="0" baseline="0">
                <a:solidFill>
                  <a:schemeClr val="accent2"/>
                </a:solidFill>
                <a:latin typeface="Segoe UI Semibold" charset="0"/>
                <a:ea typeface="Segoe UI Semibold" charset="0"/>
                <a:cs typeface="Segoe UI Semibold" charset="0"/>
              </a:rPr>
              <a:t>|</a:t>
            </a:r>
            <a:r>
              <a:rPr lang="en-US" sz="4400" b="1" i="0" baseline="0">
                <a:solidFill>
                  <a:schemeClr val="tx2"/>
                </a:solidFill>
                <a:latin typeface="Segoe UI Semibold" charset="0"/>
                <a:ea typeface="Segoe UI Semibold" charset="0"/>
                <a:cs typeface="Segoe UI Semibold" charset="0"/>
              </a:rPr>
              <a:t> </a:t>
            </a:r>
            <a:r>
              <a:rPr lang="en-US" sz="4400" b="1" i="0" baseline="0">
                <a:solidFill>
                  <a:schemeClr val="tx1"/>
                </a:solidFill>
                <a:latin typeface="Segoe UI Semibold" charset="0"/>
                <a:ea typeface="Segoe UI Semibold" charset="0"/>
                <a:cs typeface="Segoe UI Semibold" charset="0"/>
              </a:rPr>
              <a:t>Thank you!</a:t>
            </a:r>
            <a:endParaRPr lang="en-US" sz="4400" b="1" i="0">
              <a:solidFill>
                <a:schemeClr val="tx1"/>
              </a:solidFill>
              <a:latin typeface="Segoe UI Semibold" charset="0"/>
              <a:ea typeface="Segoe UI Semibold" charset="0"/>
              <a:cs typeface="Segoe UI Semibold" charset="0"/>
            </a:endParaRPr>
          </a:p>
        </p:txBody>
      </p:sp>
      <p:cxnSp>
        <p:nvCxnSpPr>
          <p:cNvPr id="4" name="Straight Connector 3"/>
          <p:cNvCxnSpPr>
            <a:cxnSpLocks/>
          </p:cNvCxnSpPr>
          <p:nvPr userDrawn="1"/>
        </p:nvCxnSpPr>
        <p:spPr>
          <a:xfrm>
            <a:off x="6096000" y="1181100"/>
            <a:ext cx="0" cy="491490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 name="Slide Number Placeholder 1">
            <a:extLst>
              <a:ext uri="{FF2B5EF4-FFF2-40B4-BE49-F238E27FC236}">
                <a16:creationId xmlns:a16="http://schemas.microsoft.com/office/drawing/2014/main" id="{5F8DABAB-52C7-7E48-B9B1-C0740F8CB39D}"/>
              </a:ext>
            </a:extLst>
          </p:cNvPr>
          <p:cNvSpPr>
            <a:spLocks noGrp="1"/>
          </p:cNvSpPr>
          <p:nvPr>
            <p:ph type="sldNum" sz="quarter" idx="1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
        <p:nvSpPr>
          <p:cNvPr id="7" name="Text Placeholder 2">
            <a:extLst>
              <a:ext uri="{FF2B5EF4-FFF2-40B4-BE49-F238E27FC236}">
                <a16:creationId xmlns:a16="http://schemas.microsoft.com/office/drawing/2014/main" id="{9B3359C7-D4E2-44EB-BFB9-83B13AD0909F}"/>
              </a:ext>
            </a:extLst>
          </p:cNvPr>
          <p:cNvSpPr>
            <a:spLocks noGrp="1"/>
          </p:cNvSpPr>
          <p:nvPr>
            <p:ph type="body" sz="quarter" idx="24" hasCustomPrompt="1"/>
          </p:nvPr>
        </p:nvSpPr>
        <p:spPr>
          <a:xfrm>
            <a:off x="457200" y="5152602"/>
            <a:ext cx="3513311" cy="471699"/>
          </a:xfrm>
        </p:spPr>
        <p:txBody>
          <a:bodyPr/>
          <a:lstStyle>
            <a:lvl1pPr>
              <a:defRPr sz="2400" b="1" i="0">
                <a:latin typeface="Segoe UI Semibold" charset="0"/>
                <a:ea typeface="Segoe UI Semibold" charset="0"/>
                <a:cs typeface="Segoe UI Semibold" charset="0"/>
              </a:defRPr>
            </a:lvl1pPr>
          </a:lstStyle>
          <a:p>
            <a:pPr lvl="0"/>
            <a:r>
              <a:rPr lang="en-US"/>
              <a:t>Speaker</a:t>
            </a:r>
          </a:p>
        </p:txBody>
      </p:sp>
      <p:sp>
        <p:nvSpPr>
          <p:cNvPr id="9" name="Text Placeholder 2">
            <a:extLst>
              <a:ext uri="{FF2B5EF4-FFF2-40B4-BE49-F238E27FC236}">
                <a16:creationId xmlns:a16="http://schemas.microsoft.com/office/drawing/2014/main" id="{425D7F76-CA4B-43EC-AC3B-BA75576CA8FA}"/>
              </a:ext>
            </a:extLst>
          </p:cNvPr>
          <p:cNvSpPr>
            <a:spLocks noGrp="1"/>
          </p:cNvSpPr>
          <p:nvPr>
            <p:ph type="body" sz="quarter" idx="25" hasCustomPrompt="1"/>
          </p:nvPr>
        </p:nvSpPr>
        <p:spPr>
          <a:xfrm>
            <a:off x="457199" y="5624301"/>
            <a:ext cx="3513311" cy="471699"/>
          </a:xfrm>
        </p:spPr>
        <p:txBody>
          <a:bodyPr/>
          <a:lstStyle>
            <a:lvl1pPr>
              <a:defRPr sz="2000" b="0" i="0">
                <a:solidFill>
                  <a:schemeClr val="tx1"/>
                </a:solidFill>
                <a:latin typeface="Segoe UI" charset="0"/>
                <a:ea typeface="Segoe UI" charset="0"/>
                <a:cs typeface="Segoe UI" charset="0"/>
              </a:defRPr>
            </a:lvl1pPr>
          </a:lstStyle>
          <a:p>
            <a:pPr lvl="0"/>
            <a:r>
              <a:rPr lang="en-US"/>
              <a:t>Speaker title</a:t>
            </a:r>
          </a:p>
        </p:txBody>
      </p:sp>
    </p:spTree>
    <p:extLst>
      <p:ext uri="{BB962C8B-B14F-4D97-AF65-F5344CB8AC3E}">
        <p14:creationId xmlns:p14="http://schemas.microsoft.com/office/powerpoint/2010/main" val="264958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Data Viz)">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a:solidFill>
                  <a:schemeClr val="tx1"/>
                </a:solidFill>
                <a:latin typeface="Segoe UI" charset="0"/>
                <a:ea typeface="Segoe UI" charset="0"/>
                <a:cs typeface="Segoe UI" charset="0"/>
              </a:rPr>
              <a:t>© Copyright Microsoft Corporation. All rights reserved.</a:t>
            </a:r>
          </a:p>
        </p:txBody>
      </p:sp>
      <p:pic>
        <p:nvPicPr>
          <p:cNvPr id="4" name="Picture 3"/>
          <p:cNvPicPr>
            <a:picLocks noChangeAspect="1"/>
          </p:cNvPicPr>
          <p:nvPr userDrawn="1"/>
        </p:nvPicPr>
        <p:blipFill>
          <a:blip r:embed="rId3">
            <a:lum bright="13000"/>
            <a:alphaModFix amt="8000"/>
          </a:blip>
          <a:stretch>
            <a:fillRect/>
          </a:stretch>
        </p:blipFill>
        <p:spPr>
          <a:xfrm rot="17100000">
            <a:off x="5938657" y="-187673"/>
            <a:ext cx="6014762" cy="6439596"/>
          </a:xfrm>
          <a:prstGeom prst="rect">
            <a:avLst/>
          </a:prstGeom>
        </p:spPr>
      </p:pic>
    </p:spTree>
    <p:extLst>
      <p:ext uri="{BB962C8B-B14F-4D97-AF65-F5344CB8AC3E}">
        <p14:creationId xmlns:p14="http://schemas.microsoft.com/office/powerpoint/2010/main" val="1803753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Clean)">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C959DC-72E4-47D6-8569-7330C93B1929}"/>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a:solidFill>
                  <a:schemeClr val="tx1"/>
                </a:solidFill>
                <a:latin typeface="Segoe UI" charset="0"/>
                <a:ea typeface="Segoe UI" charset="0"/>
                <a:cs typeface="Segoe UI" charset="0"/>
              </a:rPr>
              <a:t>© Copyright Microsoft Corporation. All rights reserved.</a:t>
            </a:r>
          </a:p>
        </p:txBody>
      </p:sp>
      <p:pic>
        <p:nvPicPr>
          <p:cNvPr id="5" name="Picture 4">
            <a:extLst>
              <a:ext uri="{FF2B5EF4-FFF2-40B4-BE49-F238E27FC236}">
                <a16:creationId xmlns:a16="http://schemas.microsoft.com/office/drawing/2014/main" id="{9BA4684F-B256-4B3D-8CF8-E3919E08568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Tree>
    <p:extLst>
      <p:ext uri="{BB962C8B-B14F-4D97-AF65-F5344CB8AC3E}">
        <p14:creationId xmlns:p14="http://schemas.microsoft.com/office/powerpoint/2010/main" val="1330446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Click to edit Master title style</a:t>
            </a:r>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457200" y="1051560"/>
            <a:ext cx="11277600" cy="685800"/>
          </a:xfrm>
        </p:spPr>
        <p:txBody>
          <a:bodyPr/>
          <a:lstStyle>
            <a:lvl1pPr marL="0" indent="0" algn="l">
              <a:buNone/>
              <a:defRPr sz="2400" b="0" i="0" spc="-60" baseline="0">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457200" y="1866900"/>
            <a:ext cx="11277599"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647311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Click to edit Master title style</a:t>
            </a:r>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457200" y="1051560"/>
            <a:ext cx="11277600" cy="685800"/>
          </a:xfrm>
        </p:spPr>
        <p:txBody>
          <a:bodyPr/>
          <a:lstStyle>
            <a:lvl1pPr marL="0" indent="0" algn="l">
              <a:buNone/>
              <a:defRPr sz="2400" b="0" i="0" spc="-60" baseline="0">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457200" y="1866900"/>
            <a:ext cx="11277599"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426535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pic>
        <p:nvPicPr>
          <p:cNvPr id="23" name="Picture 22">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6" name="TextBox 25">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12110315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Pro Semibold" charset="0"/>
                <a:ea typeface="Segoe Pro Semibold" charset="0"/>
                <a:cs typeface="Segoe Pro Semibold" charset="0"/>
              </a:defRPr>
            </a:lvl1pPr>
          </a:lstStyle>
          <a:p>
            <a:r>
              <a:rPr lang="en-US"/>
              <a:t>Click to edit Master title style</a:t>
            </a:r>
          </a:p>
        </p:txBody>
      </p:sp>
      <p:sp>
        <p:nvSpPr>
          <p:cNvPr id="6" name="Subtitle 2">
            <a:extLst>
              <a:ext uri="{FF2B5EF4-FFF2-40B4-BE49-F238E27FC236}">
                <a16:creationId xmlns:a16="http://schemas.microsoft.com/office/drawing/2014/main" id="{AC21BB0E-11FF-4849-A437-1A08AE905469}"/>
              </a:ext>
            </a:extLst>
          </p:cNvPr>
          <p:cNvSpPr>
            <a:spLocks noGrp="1"/>
          </p:cNvSpPr>
          <p:nvPr>
            <p:ph type="subTitle" idx="27"/>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Slide Number Placeholder 1">
            <a:extLst>
              <a:ext uri="{FF2B5EF4-FFF2-40B4-BE49-F238E27FC236}">
                <a16:creationId xmlns:a16="http://schemas.microsoft.com/office/drawing/2014/main" id="{6E8743FE-41B9-984E-A69D-ECABFEB0E741}"/>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BE28BD72-8F4D-45F0-895D-618DDEA404CB}"/>
              </a:ext>
            </a:extLst>
          </p:cNvPr>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3">
            <a:extLst>
              <a:ext uri="{FF2B5EF4-FFF2-40B4-BE49-F238E27FC236}">
                <a16:creationId xmlns:a16="http://schemas.microsoft.com/office/drawing/2014/main" id="{CB848D9E-E208-474E-B8F8-6B6EF468998A}"/>
              </a:ext>
            </a:extLst>
          </p:cNvPr>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15774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col + Double Subheads">
    <p:spTree>
      <p:nvGrpSpPr>
        <p:cNvPr id="1" name=""/>
        <p:cNvGrpSpPr/>
        <p:nvPr/>
      </p:nvGrpSpPr>
      <p:grpSpPr>
        <a:xfrm>
          <a:off x="0" y="0"/>
          <a:ext cx="0" cy="0"/>
          <a:chOff x="0" y="0"/>
          <a:chExt cx="0" cy="0"/>
        </a:xfrm>
      </p:grpSpPr>
      <p:sp>
        <p:nvSpPr>
          <p:cNvPr id="13" name="Text Placeholder 3"/>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3"/>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722853"/>
          </a:xfrm>
          <a:prstGeom prst="rect">
            <a:avLst/>
          </a:prstGeom>
        </p:spPr>
        <p:txBody>
          <a:bodyPr vert="horz" lIns="0" tIns="0" rIns="0" bIns="0" rtlCol="0" anchor="t">
            <a:normAutofit/>
          </a:bodyPr>
          <a:lstStyle/>
          <a:p>
            <a:r>
              <a:rPr lang="en-US"/>
              <a:t>Click to edit Master title style</a:t>
            </a:r>
          </a:p>
        </p:txBody>
      </p:sp>
      <p:sp>
        <p:nvSpPr>
          <p:cNvPr id="2" name="Slide Number Placeholder 1">
            <a:extLst>
              <a:ext uri="{FF2B5EF4-FFF2-40B4-BE49-F238E27FC236}">
                <a16:creationId xmlns:a16="http://schemas.microsoft.com/office/drawing/2014/main" id="{C5A5FC2E-6D98-CE43-9551-6AA69FEF734C}"/>
              </a:ext>
            </a:extLst>
          </p:cNvPr>
          <p:cNvSpPr>
            <a:spLocks noGrp="1"/>
          </p:cNvSpPr>
          <p:nvPr>
            <p:ph type="sldNum" sz="quarter" idx="27"/>
          </p:nvPr>
        </p:nvSpPr>
        <p:spPr/>
        <p:txBody>
          <a:bodyPr/>
          <a:lstStyle/>
          <a:p>
            <a:fld id="{529AFA16-AEC4-7D4A-82F3-BDAE8E49079E}" type="slidenum">
              <a:rPr lang="en-US" smtClean="0"/>
              <a:pPr/>
              <a:t>‹#›</a:t>
            </a:fld>
            <a:endParaRPr lang="en-US"/>
          </a:p>
        </p:txBody>
      </p:sp>
      <p:sp>
        <p:nvSpPr>
          <p:cNvPr id="8" name="Shape 78">
            <a:extLst>
              <a:ext uri="{FF2B5EF4-FFF2-40B4-BE49-F238E27FC236}">
                <a16:creationId xmlns:a16="http://schemas.microsoft.com/office/drawing/2014/main" id="{DA021890-D16A-D649-AA1E-9ED7EFA69AF4}"/>
              </a:ext>
            </a:extLst>
          </p:cNvPr>
          <p:cNvSpPr txBox="1">
            <a:spLocks noGrp="1"/>
          </p:cNvSpPr>
          <p:nvPr>
            <p:ph type="body" idx="7" hasCustomPrompt="1"/>
          </p:nvPr>
        </p:nvSpPr>
        <p:spPr>
          <a:xfrm>
            <a:off x="6095999" y="1180053"/>
            <a:ext cx="5638798" cy="686847"/>
          </a:xfrm>
          <a:prstGeom prst="rect">
            <a:avLst/>
          </a:prstGeom>
          <a:ln>
            <a:noFill/>
          </a:ln>
        </p:spPr>
        <p:txBody>
          <a:bodyPr vert="horz" wrap="square" lIns="0" tIns="0" rIns="0" bIns="0" rtlCol="0" anchor="b">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2</a:t>
            </a:r>
          </a:p>
        </p:txBody>
      </p:sp>
      <p:sp>
        <p:nvSpPr>
          <p:cNvPr id="9" name="Shape 78">
            <a:extLst>
              <a:ext uri="{FF2B5EF4-FFF2-40B4-BE49-F238E27FC236}">
                <a16:creationId xmlns:a16="http://schemas.microsoft.com/office/drawing/2014/main" id="{596BDBB1-DFCE-5B44-8169-B1A6DE61560F}"/>
              </a:ext>
            </a:extLst>
          </p:cNvPr>
          <p:cNvSpPr txBox="1">
            <a:spLocks noGrp="1"/>
          </p:cNvSpPr>
          <p:nvPr>
            <p:ph type="body" idx="30" hasCustomPrompt="1"/>
          </p:nvPr>
        </p:nvSpPr>
        <p:spPr>
          <a:xfrm>
            <a:off x="457201" y="1183190"/>
            <a:ext cx="5638800" cy="682523"/>
          </a:xfrm>
          <a:prstGeom prst="rect">
            <a:avLst/>
          </a:prstGeom>
          <a:ln>
            <a:noFill/>
          </a:ln>
        </p:spPr>
        <p:txBody>
          <a:bodyPr vert="horz" wrap="square" lIns="0" tIns="0" rIns="182880" bIns="0" rtlCol="0" anchor="b">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1</a:t>
            </a:r>
          </a:p>
        </p:txBody>
      </p:sp>
    </p:spTree>
    <p:extLst>
      <p:ext uri="{BB962C8B-B14F-4D97-AF65-F5344CB8AC3E}">
        <p14:creationId xmlns:p14="http://schemas.microsoft.com/office/powerpoint/2010/main" val="1204754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11277599" cy="594360"/>
          </a:xfrm>
        </p:spPr>
        <p:txBody>
          <a:bodyPr>
            <a:normAutofit/>
          </a:bodyPr>
          <a:lstStyle>
            <a:lvl1pPr>
              <a:defRPr sz="4400"/>
            </a:lvl1pPr>
          </a:lstStyle>
          <a:p>
            <a:r>
              <a:rPr lang="en-US"/>
              <a:t>Click to edit Master title style</a:t>
            </a:r>
          </a:p>
        </p:txBody>
      </p:sp>
      <p:sp>
        <p:nvSpPr>
          <p:cNvPr id="5" name="Subtitle 2">
            <a:extLst>
              <a:ext uri="{FF2B5EF4-FFF2-40B4-BE49-F238E27FC236}">
                <a16:creationId xmlns:a16="http://schemas.microsoft.com/office/drawing/2014/main" id="{7D5C19BA-6DD0-2341-932F-962FA328D5D7}"/>
              </a:ext>
            </a:extLst>
          </p:cNvPr>
          <p:cNvSpPr>
            <a:spLocks noGrp="1"/>
          </p:cNvSpPr>
          <p:nvPr>
            <p:ph type="subTitle" idx="27"/>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AF9386A6-1B24-F24E-ACF1-EA03F8741407}"/>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76733992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mall 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p>
        </p:txBody>
      </p:sp>
      <p:sp>
        <p:nvSpPr>
          <p:cNvPr id="6" name="Slide Number Placeholder 5">
            <a:extLst>
              <a:ext uri="{FF2B5EF4-FFF2-40B4-BE49-F238E27FC236}">
                <a16:creationId xmlns:a16="http://schemas.microsoft.com/office/drawing/2014/main" id="{AF9386A6-1B24-F24E-ACF1-EA03F8741407}"/>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0712772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AA340A-11B1-4D46-BE2D-4B2D31C56900}"/>
              </a:ext>
            </a:extLst>
          </p:cNvPr>
          <p:cNvSpPr>
            <a:spLocks noGrp="1"/>
          </p:cNvSpPr>
          <p:nvPr>
            <p:ph type="sldNum" sz="quarter" idx="1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012129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slanted Image R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47F45D9-95A5-4648-AE3A-82DCC6FFC597}"/>
              </a:ext>
            </a:extLst>
          </p:cNvPr>
          <p:cNvSpPr>
            <a:spLocks noGrp="1"/>
          </p:cNvSpPr>
          <p:nvPr>
            <p:ph type="pic" sz="quarter" idx="24" hasCustomPrompt="1"/>
          </p:nvPr>
        </p:nvSpPr>
        <p:spPr>
          <a:xfrm>
            <a:off x="4529528" y="0"/>
            <a:ext cx="7662472" cy="6858000"/>
          </a:xfrm>
          <a:custGeom>
            <a:avLst/>
            <a:gdLst>
              <a:gd name="connsiteX0" fmla="*/ 0 w 5638800"/>
              <a:gd name="connsiteY0" fmla="*/ 0 h 6858000"/>
              <a:gd name="connsiteX1" fmla="*/ 5638800 w 5638800"/>
              <a:gd name="connsiteY1" fmla="*/ 0 h 6858000"/>
              <a:gd name="connsiteX2" fmla="*/ 5638800 w 5638800"/>
              <a:gd name="connsiteY2" fmla="*/ 6858000 h 6858000"/>
              <a:gd name="connsiteX3" fmla="*/ 0 w 5638800"/>
              <a:gd name="connsiteY3" fmla="*/ 6858000 h 6858000"/>
              <a:gd name="connsiteX4" fmla="*/ 0 w 5638800"/>
              <a:gd name="connsiteY4" fmla="*/ 0 h 6858000"/>
              <a:gd name="connsiteX0" fmla="*/ 2023672 w 7662472"/>
              <a:gd name="connsiteY0" fmla="*/ 0 h 6858000"/>
              <a:gd name="connsiteX1" fmla="*/ 7662472 w 7662472"/>
              <a:gd name="connsiteY1" fmla="*/ 0 h 6858000"/>
              <a:gd name="connsiteX2" fmla="*/ 7662472 w 7662472"/>
              <a:gd name="connsiteY2" fmla="*/ 6858000 h 6858000"/>
              <a:gd name="connsiteX3" fmla="*/ 0 w 7662472"/>
              <a:gd name="connsiteY3" fmla="*/ 6843010 h 6858000"/>
              <a:gd name="connsiteX4" fmla="*/ 2023672 w 76624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2472" h="6858000">
                <a:moveTo>
                  <a:pt x="2023672" y="0"/>
                </a:moveTo>
                <a:lnTo>
                  <a:pt x="7662472" y="0"/>
                </a:lnTo>
                <a:lnTo>
                  <a:pt x="7662472" y="6858000"/>
                </a:lnTo>
                <a:lnTo>
                  <a:pt x="0" y="6843010"/>
                </a:lnTo>
                <a:lnTo>
                  <a:pt x="2023672" y="0"/>
                </a:lnTo>
                <a:close/>
              </a:path>
            </a:pathLst>
          </a:custGeom>
          <a:noFill/>
          <a:ln>
            <a:solidFill>
              <a:srgbClr val="414241"/>
            </a:solidFill>
          </a:ln>
        </p:spPr>
        <p:txBody>
          <a:bodyPr anchor="ctr"/>
          <a:lstStyle>
            <a:lvl1pPr algn="ctr">
              <a:defRPr>
                <a:solidFill>
                  <a:srgbClr val="B4009E"/>
                </a:solidFill>
              </a:defRPr>
            </a:lvl1pPr>
          </a:lstStyle>
          <a:p>
            <a:r>
              <a:rPr lang="en-US"/>
              <a:t>Drag picture to placeholder </a:t>
            </a:r>
            <a:br>
              <a:rPr lang="en-US"/>
            </a:br>
            <a:r>
              <a:rPr lang="en-US"/>
              <a:t>or click icon to add</a:t>
            </a:r>
          </a:p>
        </p:txBody>
      </p:sp>
      <p:sp>
        <p:nvSpPr>
          <p:cNvPr id="4" name="Title Placeholder 2">
            <a:extLst>
              <a:ext uri="{FF2B5EF4-FFF2-40B4-BE49-F238E27FC236}">
                <a16:creationId xmlns:a16="http://schemas.microsoft.com/office/drawing/2014/main" id="{871EF881-5E89-4644-A1E8-CF4882056129}"/>
              </a:ext>
            </a:extLst>
          </p:cNvPr>
          <p:cNvSpPr>
            <a:spLocks noGrp="1"/>
          </p:cNvSpPr>
          <p:nvPr>
            <p:ph type="title" hasCustomPrompt="1"/>
          </p:nvPr>
        </p:nvSpPr>
        <p:spPr>
          <a:xfrm>
            <a:off x="457201" y="457200"/>
            <a:ext cx="5638800" cy="1409700"/>
          </a:xfrm>
          <a:prstGeom prst="rect">
            <a:avLst/>
          </a:prstGeom>
        </p:spPr>
        <p:txBody>
          <a:bodyPr vert="horz" lIns="0" tIns="0" rIns="0" bIns="0" rtlCol="0" anchor="t">
            <a:normAutofit/>
          </a:bodyPr>
          <a:lstStyle>
            <a:lvl1pPr>
              <a:defRPr>
                <a:solidFill>
                  <a:schemeClr val="tx1"/>
                </a:solidFill>
              </a:defRPr>
            </a:lvl1pPr>
          </a:lstStyle>
          <a:p>
            <a:r>
              <a:rPr lang="en-US"/>
              <a:t>Click to edit title</a:t>
            </a:r>
          </a:p>
        </p:txBody>
      </p:sp>
      <p:sp>
        <p:nvSpPr>
          <p:cNvPr id="5" name="Slide Number Placeholder 2">
            <a:extLst>
              <a:ext uri="{FF2B5EF4-FFF2-40B4-BE49-F238E27FC236}">
                <a16:creationId xmlns:a16="http://schemas.microsoft.com/office/drawing/2014/main" id="{2BF09F98-AD56-4DD4-83C9-B72AC6215059}"/>
              </a:ext>
            </a:extLst>
          </p:cNvPr>
          <p:cNvSpPr txBox="1">
            <a:spLocks/>
          </p:cNvSpPr>
          <p:nvPr userDrawn="1"/>
        </p:nvSpPr>
        <p:spPr>
          <a:xfrm>
            <a:off x="1" y="6400032"/>
            <a:ext cx="528074" cy="266241"/>
          </a:xfrm>
          <a:prstGeom prst="rect">
            <a:avLst/>
          </a:prstGeom>
        </p:spPr>
        <p:txBody>
          <a:bodyPr vert="horz" lIns="91440" tIns="45720" rIns="182880" bIns="182880" rtlCol="0" anchor="t" anchorCtr="0">
            <a:spAutoFit/>
          </a:bodyPr>
          <a:lstStyle>
            <a:defPPr>
              <a:defRPr lang="en-US"/>
            </a:defPPr>
            <a:lvl1pPr marL="0" algn="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7F84B-3C83-9746-917C-397D4BD96F66}" type="slidenum">
              <a:rPr lang="en-US" smtClean="0"/>
              <a:pPr/>
              <a:t>‹#›</a:t>
            </a:fld>
            <a:endParaRPr lang="en-US"/>
          </a:p>
        </p:txBody>
      </p:sp>
      <p:sp>
        <p:nvSpPr>
          <p:cNvPr id="6" name="Text Placeholder 3">
            <a:extLst>
              <a:ext uri="{FF2B5EF4-FFF2-40B4-BE49-F238E27FC236}">
                <a16:creationId xmlns:a16="http://schemas.microsoft.com/office/drawing/2014/main" id="{8EBBD8D9-29AA-4D60-87D3-27E8B624235F}"/>
              </a:ext>
            </a:extLst>
          </p:cNvPr>
          <p:cNvSpPr>
            <a:spLocks noGrp="1"/>
          </p:cNvSpPr>
          <p:nvPr>
            <p:ph idx="1" hasCustomPrompt="1"/>
          </p:nvPr>
        </p:nvSpPr>
        <p:spPr>
          <a:xfrm>
            <a:off x="457202" y="1866900"/>
            <a:ext cx="5638798"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93276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 slanted Image Left">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AA340A-11B1-4D46-BE2D-4B2D31C56900}"/>
              </a:ext>
            </a:extLst>
          </p:cNvPr>
          <p:cNvSpPr>
            <a:spLocks noGrp="1"/>
          </p:cNvSpPr>
          <p:nvPr>
            <p:ph type="sldNum" sz="quarter" idx="10"/>
          </p:nvPr>
        </p:nvSpPr>
        <p:spPr/>
        <p:txBody>
          <a:bodyPr/>
          <a:lstStyle/>
          <a:p>
            <a:fld id="{529AFA16-AEC4-7D4A-82F3-BDAE8E49079E}" type="slidenum">
              <a:rPr lang="en-US" smtClean="0"/>
              <a:pPr/>
              <a:t>‹#›</a:t>
            </a:fld>
            <a:endParaRPr lang="en-US"/>
          </a:p>
        </p:txBody>
      </p:sp>
      <p:sp>
        <p:nvSpPr>
          <p:cNvPr id="3" name="Title 1">
            <a:extLst>
              <a:ext uri="{FF2B5EF4-FFF2-40B4-BE49-F238E27FC236}">
                <a16:creationId xmlns:a16="http://schemas.microsoft.com/office/drawing/2014/main" id="{6FDD21F8-4159-4A66-BDF8-AFEDA34793F8}"/>
              </a:ext>
            </a:extLst>
          </p:cNvPr>
          <p:cNvSpPr>
            <a:spLocks noGrp="1"/>
          </p:cNvSpPr>
          <p:nvPr>
            <p:ph type="title" hasCustomPrompt="1"/>
          </p:nvPr>
        </p:nvSpPr>
        <p:spPr>
          <a:xfrm>
            <a:off x="6096000" y="457200"/>
            <a:ext cx="5638800" cy="1409699"/>
          </a:xfrm>
          <a:prstGeom prst="rect">
            <a:avLst/>
          </a:prstGeom>
        </p:spPr>
        <p:txBody>
          <a:bodyPr lIns="274320" rIns="0">
            <a:noAutofit/>
          </a:bodyPr>
          <a:lstStyle>
            <a:lvl1pPr>
              <a:defRPr sz="4000">
                <a:solidFill>
                  <a:schemeClr val="tx1"/>
                </a:solidFill>
              </a:defRPr>
            </a:lvl1pPr>
          </a:lstStyle>
          <a:p>
            <a:r>
              <a:rPr lang="en-US"/>
              <a:t>Click to edit title</a:t>
            </a:r>
          </a:p>
        </p:txBody>
      </p:sp>
      <p:sp>
        <p:nvSpPr>
          <p:cNvPr id="4" name="Slide Number Placeholder 2">
            <a:extLst>
              <a:ext uri="{FF2B5EF4-FFF2-40B4-BE49-F238E27FC236}">
                <a16:creationId xmlns:a16="http://schemas.microsoft.com/office/drawing/2014/main" id="{1FC412D9-CA04-44CF-B8DB-95E7E19204D5}"/>
              </a:ext>
            </a:extLst>
          </p:cNvPr>
          <p:cNvSpPr txBox="1">
            <a:spLocks/>
          </p:cNvSpPr>
          <p:nvPr userDrawn="1"/>
        </p:nvSpPr>
        <p:spPr>
          <a:xfrm>
            <a:off x="11010899" y="6442502"/>
            <a:ext cx="1180135" cy="415498"/>
          </a:xfrm>
          <a:prstGeom prst="rect">
            <a:avLst/>
          </a:prstGeom>
        </p:spPr>
        <p:txBody>
          <a:bodyPr vert="horz" lIns="91440" tIns="45720" rIns="182880" bIns="182880" rtlCol="0" anchor="b" anchorCtr="0">
            <a:spAutoFit/>
          </a:bodyPr>
          <a:lstStyle>
            <a:defPPr>
              <a:defRPr lang="en-US"/>
            </a:defPPr>
            <a:lvl1pPr marL="0" algn="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9AFA16-AEC4-7D4A-82F3-BDAE8E49079E}" type="slidenum">
              <a:rPr lang="en-US" smtClean="0"/>
              <a:pPr/>
              <a:t>‹#›</a:t>
            </a:fld>
            <a:endParaRPr lang="en-US"/>
          </a:p>
        </p:txBody>
      </p:sp>
      <p:sp>
        <p:nvSpPr>
          <p:cNvPr id="5" name="Text Placeholder 3">
            <a:extLst>
              <a:ext uri="{FF2B5EF4-FFF2-40B4-BE49-F238E27FC236}">
                <a16:creationId xmlns:a16="http://schemas.microsoft.com/office/drawing/2014/main" id="{ECA683ED-48AE-4856-826D-F28B2D0ECF5C}"/>
              </a:ext>
            </a:extLst>
          </p:cNvPr>
          <p:cNvSpPr>
            <a:spLocks noGrp="1"/>
          </p:cNvSpPr>
          <p:nvPr>
            <p:ph idx="27" hasCustomPrompt="1"/>
          </p:nvPr>
        </p:nvSpPr>
        <p:spPr>
          <a:xfrm>
            <a:off x="6096000" y="1866900"/>
            <a:ext cx="5638799" cy="4514047"/>
          </a:xfrm>
          <a:prstGeom prst="rect">
            <a:avLst/>
          </a:prstGeom>
        </p:spPr>
        <p:txBody>
          <a:bodyPr vert="horz" wrap="square" lIns="27432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a:extLst>
              <a:ext uri="{FF2B5EF4-FFF2-40B4-BE49-F238E27FC236}">
                <a16:creationId xmlns:a16="http://schemas.microsoft.com/office/drawing/2014/main" id="{6E31588E-9179-43F4-987F-E4B7A61DB4F9}"/>
              </a:ext>
            </a:extLst>
          </p:cNvPr>
          <p:cNvSpPr>
            <a:spLocks noGrp="1"/>
          </p:cNvSpPr>
          <p:nvPr>
            <p:ph type="pic" sz="quarter" idx="30" hasCustomPrompt="1"/>
          </p:nvPr>
        </p:nvSpPr>
        <p:spPr>
          <a:xfrm>
            <a:off x="-3142" y="0"/>
            <a:ext cx="6806152" cy="6858000"/>
          </a:xfrm>
          <a:custGeom>
            <a:avLst/>
            <a:gdLst>
              <a:gd name="connsiteX0" fmla="*/ 0 w 5847905"/>
              <a:gd name="connsiteY0" fmla="*/ 6849376 h 6849376"/>
              <a:gd name="connsiteX1" fmla="*/ 0 w 5847905"/>
              <a:gd name="connsiteY1" fmla="*/ 0 h 6849376"/>
              <a:gd name="connsiteX2" fmla="*/ 5847905 w 5847905"/>
              <a:gd name="connsiteY2" fmla="*/ 6849376 h 6849376"/>
              <a:gd name="connsiteX3" fmla="*/ 0 w 5847905"/>
              <a:gd name="connsiteY3" fmla="*/ 6849376 h 6849376"/>
              <a:gd name="connsiteX0" fmla="*/ 0 w 5847905"/>
              <a:gd name="connsiteY0" fmla="*/ 6849376 h 6849376"/>
              <a:gd name="connsiteX1" fmla="*/ 0 w 5847905"/>
              <a:gd name="connsiteY1" fmla="*/ 0 h 6849376"/>
              <a:gd name="connsiteX2" fmla="*/ 4703805 w 5847905"/>
              <a:gd name="connsiteY2" fmla="*/ 708068 h 6849376"/>
              <a:gd name="connsiteX3" fmla="*/ 5847905 w 5847905"/>
              <a:gd name="connsiteY3" fmla="*/ 6849376 h 6849376"/>
              <a:gd name="connsiteX4" fmla="*/ 0 w 5847905"/>
              <a:gd name="connsiteY4" fmla="*/ 6849376 h 6849376"/>
              <a:gd name="connsiteX0" fmla="*/ 0 w 5847905"/>
              <a:gd name="connsiteY0" fmla="*/ 7148223 h 7148223"/>
              <a:gd name="connsiteX1" fmla="*/ 0 w 5847905"/>
              <a:gd name="connsiteY1" fmla="*/ 298847 h 7148223"/>
              <a:gd name="connsiteX2" fmla="*/ 4967416 w 5847905"/>
              <a:gd name="connsiteY2" fmla="*/ 314937 h 7148223"/>
              <a:gd name="connsiteX3" fmla="*/ 5847905 w 5847905"/>
              <a:gd name="connsiteY3" fmla="*/ 7148223 h 7148223"/>
              <a:gd name="connsiteX4" fmla="*/ 0 w 5847905"/>
              <a:gd name="connsiteY4" fmla="*/ 7148223 h 7148223"/>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95698 w 5847905"/>
              <a:gd name="connsiteY2" fmla="*/ 4137 h 6849376"/>
              <a:gd name="connsiteX3" fmla="*/ 5847905 w 5847905"/>
              <a:gd name="connsiteY3" fmla="*/ 6849376 h 6849376"/>
              <a:gd name="connsiteX4" fmla="*/ 0 w 5847905"/>
              <a:gd name="connsiteY4" fmla="*/ 6849376 h 6849376"/>
              <a:gd name="connsiteX0" fmla="*/ 0 w 7282258"/>
              <a:gd name="connsiteY0" fmla="*/ 6849376 h 6855353"/>
              <a:gd name="connsiteX1" fmla="*/ 0 w 7282258"/>
              <a:gd name="connsiteY1" fmla="*/ 0 h 6855353"/>
              <a:gd name="connsiteX2" fmla="*/ 4895698 w 7282258"/>
              <a:gd name="connsiteY2" fmla="*/ 4137 h 6855353"/>
              <a:gd name="connsiteX3" fmla="*/ 7282258 w 7282258"/>
              <a:gd name="connsiteY3" fmla="*/ 6855353 h 6855353"/>
              <a:gd name="connsiteX4" fmla="*/ 0 w 7282258"/>
              <a:gd name="connsiteY4" fmla="*/ 6849376 h 6855353"/>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3400 h 6849376"/>
              <a:gd name="connsiteX4" fmla="*/ 0 w 7276282"/>
              <a:gd name="connsiteY4" fmla="*/ 6849376 h 6849376"/>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9376 h 6849376"/>
              <a:gd name="connsiteX4" fmla="*/ 0 w 7276282"/>
              <a:gd name="connsiteY4" fmla="*/ 6849376 h 6849376"/>
              <a:gd name="connsiteX0" fmla="*/ 0 w 7264329"/>
              <a:gd name="connsiteY0" fmla="*/ 6849376 h 6861329"/>
              <a:gd name="connsiteX1" fmla="*/ 0 w 7264329"/>
              <a:gd name="connsiteY1" fmla="*/ 0 h 6861329"/>
              <a:gd name="connsiteX2" fmla="*/ 4895698 w 7264329"/>
              <a:gd name="connsiteY2" fmla="*/ 4137 h 6861329"/>
              <a:gd name="connsiteX3" fmla="*/ 7264329 w 7264329"/>
              <a:gd name="connsiteY3" fmla="*/ 6861329 h 6861329"/>
              <a:gd name="connsiteX4" fmla="*/ 0 w 7264329"/>
              <a:gd name="connsiteY4" fmla="*/ 6849376 h 6861329"/>
              <a:gd name="connsiteX0" fmla="*/ 0 w 7264329"/>
              <a:gd name="connsiteY0" fmla="*/ 6849376 h 6855352"/>
              <a:gd name="connsiteX1" fmla="*/ 0 w 7264329"/>
              <a:gd name="connsiteY1" fmla="*/ 0 h 6855352"/>
              <a:gd name="connsiteX2" fmla="*/ 4895698 w 7264329"/>
              <a:gd name="connsiteY2" fmla="*/ 4137 h 6855352"/>
              <a:gd name="connsiteX3" fmla="*/ 7264329 w 7264329"/>
              <a:gd name="connsiteY3" fmla="*/ 6855352 h 6855352"/>
              <a:gd name="connsiteX4" fmla="*/ 0 w 7264329"/>
              <a:gd name="connsiteY4" fmla="*/ 6849376 h 6855352"/>
              <a:gd name="connsiteX0" fmla="*/ 0 w 7264329"/>
              <a:gd name="connsiteY0" fmla="*/ 6849376 h 6849376"/>
              <a:gd name="connsiteX1" fmla="*/ 0 w 7264329"/>
              <a:gd name="connsiteY1" fmla="*/ 0 h 6849376"/>
              <a:gd name="connsiteX2" fmla="*/ 4895698 w 7264329"/>
              <a:gd name="connsiteY2" fmla="*/ 4137 h 6849376"/>
              <a:gd name="connsiteX3" fmla="*/ 7264329 w 7264329"/>
              <a:gd name="connsiteY3" fmla="*/ 6849376 h 6849376"/>
              <a:gd name="connsiteX4" fmla="*/ 0 w 7264329"/>
              <a:gd name="connsiteY4" fmla="*/ 6849376 h 6849376"/>
              <a:gd name="connsiteX0" fmla="*/ 0 w 7264329"/>
              <a:gd name="connsiteY0" fmla="*/ 6854666 h 6854666"/>
              <a:gd name="connsiteX1" fmla="*/ 0 w 7264329"/>
              <a:gd name="connsiteY1" fmla="*/ 5290 h 6854666"/>
              <a:gd name="connsiteX2" fmla="*/ 4895698 w 7264329"/>
              <a:gd name="connsiteY2" fmla="*/ 0 h 6854666"/>
              <a:gd name="connsiteX3" fmla="*/ 7264329 w 7264329"/>
              <a:gd name="connsiteY3" fmla="*/ 6854666 h 6854666"/>
              <a:gd name="connsiteX4" fmla="*/ 0 w 7264329"/>
              <a:gd name="connsiteY4" fmla="*/ 6854666 h 6854666"/>
              <a:gd name="connsiteX0" fmla="*/ 0 w 7264329"/>
              <a:gd name="connsiteY0" fmla="*/ 6851524 h 6851524"/>
              <a:gd name="connsiteX1" fmla="*/ 0 w 7264329"/>
              <a:gd name="connsiteY1" fmla="*/ 2148 h 6851524"/>
              <a:gd name="connsiteX2" fmla="*/ 4895698 w 7264329"/>
              <a:gd name="connsiteY2" fmla="*/ 0 h 6851524"/>
              <a:gd name="connsiteX3" fmla="*/ 7264329 w 7264329"/>
              <a:gd name="connsiteY3" fmla="*/ 6851524 h 6851524"/>
              <a:gd name="connsiteX4" fmla="*/ 0 w 7264329"/>
              <a:gd name="connsiteY4" fmla="*/ 6851524 h 6851524"/>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86271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4667 h 6854667"/>
              <a:gd name="connsiteX1" fmla="*/ 0 w 7267471"/>
              <a:gd name="connsiteY1" fmla="*/ 2148 h 6854667"/>
              <a:gd name="connsiteX2" fmla="*/ 4886271 w 7267471"/>
              <a:gd name="connsiteY2" fmla="*/ 0 h 6854667"/>
              <a:gd name="connsiteX3" fmla="*/ 7267471 w 7267471"/>
              <a:gd name="connsiteY3" fmla="*/ 6854667 h 6854667"/>
              <a:gd name="connsiteX4" fmla="*/ 3142 w 7267471"/>
              <a:gd name="connsiteY4" fmla="*/ 6854667 h 6854667"/>
              <a:gd name="connsiteX0" fmla="*/ 3142 w 7267471"/>
              <a:gd name="connsiteY0" fmla="*/ 6852519 h 6852519"/>
              <a:gd name="connsiteX1" fmla="*/ 0 w 7267471"/>
              <a:gd name="connsiteY1" fmla="*/ 0 h 6852519"/>
              <a:gd name="connsiteX2" fmla="*/ 4521768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735952 w 7267471"/>
              <a:gd name="connsiteY2" fmla="*/ 995 h 6852519"/>
              <a:gd name="connsiteX3" fmla="*/ 7267471 w 7267471"/>
              <a:gd name="connsiteY3" fmla="*/ 6852519 h 6852519"/>
              <a:gd name="connsiteX4" fmla="*/ 3142 w 7267471"/>
              <a:gd name="connsiteY4" fmla="*/ 6852519 h 6852519"/>
              <a:gd name="connsiteX0" fmla="*/ 3142 w 6806152"/>
              <a:gd name="connsiteY0" fmla="*/ 6852519 h 6852519"/>
              <a:gd name="connsiteX1" fmla="*/ 0 w 6806152"/>
              <a:gd name="connsiteY1" fmla="*/ 0 h 6852519"/>
              <a:gd name="connsiteX2" fmla="*/ 4735952 w 6806152"/>
              <a:gd name="connsiteY2" fmla="*/ 995 h 6852519"/>
              <a:gd name="connsiteX3" fmla="*/ 6806152 w 6806152"/>
              <a:gd name="connsiteY3" fmla="*/ 6852519 h 6852519"/>
              <a:gd name="connsiteX4" fmla="*/ 3142 w 6806152"/>
              <a:gd name="connsiteY4" fmla="*/ 6852519 h 685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6152" h="6852519">
                <a:moveTo>
                  <a:pt x="3142" y="6852519"/>
                </a:moveTo>
                <a:cubicBezTo>
                  <a:pt x="2095" y="4568346"/>
                  <a:pt x="1047" y="2284173"/>
                  <a:pt x="0" y="0"/>
                </a:cubicBezTo>
                <a:lnTo>
                  <a:pt x="4735952" y="995"/>
                </a:lnTo>
                <a:lnTo>
                  <a:pt x="6806152" y="6852519"/>
                </a:lnTo>
                <a:lnTo>
                  <a:pt x="3142" y="6852519"/>
                </a:lnTo>
                <a:close/>
              </a:path>
            </a:pathLst>
          </a:custGeom>
          <a:ln>
            <a:solidFill>
              <a:srgbClr val="414241"/>
            </a:solidFill>
          </a:ln>
        </p:spPr>
        <p:txBody>
          <a:bodyPr anchor="ctr"/>
          <a:lstStyle>
            <a:lvl1pPr algn="ctr">
              <a:defRPr>
                <a:solidFill>
                  <a:srgbClr val="B4009E"/>
                </a:solidFill>
              </a:defRPr>
            </a:lvl1pPr>
          </a:lstStyle>
          <a:p>
            <a:r>
              <a:rPr lang="en-US"/>
              <a:t>Click icon to</a:t>
            </a:r>
            <a:br>
              <a:rPr lang="en-US"/>
            </a:br>
            <a:r>
              <a:rPr lang="en-US"/>
              <a:t>add picture</a:t>
            </a:r>
          </a:p>
        </p:txBody>
      </p:sp>
    </p:spTree>
    <p:extLst>
      <p:ext uri="{BB962C8B-B14F-4D97-AF65-F5344CB8AC3E}">
        <p14:creationId xmlns:p14="http://schemas.microsoft.com/office/powerpoint/2010/main" val="22467346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 slanted Image Lef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0" y="457200"/>
            <a:ext cx="5638800" cy="1409699"/>
          </a:xfrm>
          <a:prstGeom prst="rect">
            <a:avLst/>
          </a:prstGeom>
        </p:spPr>
        <p:txBody>
          <a:bodyPr lIns="274320" rIns="0">
            <a:noAutofit/>
          </a:bodyPr>
          <a:lstStyle>
            <a:lvl1pPr>
              <a:defRPr sz="4000">
                <a:solidFill>
                  <a:schemeClr val="tx1"/>
                </a:solidFill>
              </a:defRPr>
            </a:lvl1pPr>
          </a:lstStyle>
          <a:p>
            <a:r>
              <a:rPr lang="en-US"/>
              <a:t>Click to edit title</a:t>
            </a:r>
          </a:p>
        </p:txBody>
      </p:sp>
      <p:sp>
        <p:nvSpPr>
          <p:cNvPr id="3" name="Slide Number Placeholder 2">
            <a:extLst>
              <a:ext uri="{FF2B5EF4-FFF2-40B4-BE49-F238E27FC236}">
                <a16:creationId xmlns:a16="http://schemas.microsoft.com/office/drawing/2014/main" id="{08F0A937-5674-5E4D-BA15-88B347E17AE9}"/>
              </a:ext>
            </a:extLst>
          </p:cNvPr>
          <p:cNvSpPr>
            <a:spLocks noGrp="1"/>
          </p:cNvSpPr>
          <p:nvPr>
            <p:ph type="sldNum" sz="quarter" idx="26"/>
          </p:nvPr>
        </p:nvSpPr>
        <p:spPr/>
        <p:txBody>
          <a:bodyPr/>
          <a:lstStyle/>
          <a:p>
            <a:fld id="{529AFA16-AEC4-7D4A-82F3-BDAE8E49079E}" type="slidenum">
              <a:rPr lang="en-US" smtClean="0"/>
              <a:pPr/>
              <a:t>‹#›</a:t>
            </a:fld>
            <a:endParaRPr lang="en-US"/>
          </a:p>
        </p:txBody>
      </p:sp>
      <p:sp>
        <p:nvSpPr>
          <p:cNvPr id="8" name="Text Placeholder 3">
            <a:extLst>
              <a:ext uri="{FF2B5EF4-FFF2-40B4-BE49-F238E27FC236}">
                <a16:creationId xmlns:a16="http://schemas.microsoft.com/office/drawing/2014/main" id="{2D82040B-E8B0-4143-8A3F-EF4AA4D005D0}"/>
              </a:ext>
            </a:extLst>
          </p:cNvPr>
          <p:cNvSpPr>
            <a:spLocks noGrp="1"/>
          </p:cNvSpPr>
          <p:nvPr>
            <p:ph idx="27" hasCustomPrompt="1"/>
          </p:nvPr>
        </p:nvSpPr>
        <p:spPr>
          <a:xfrm>
            <a:off x="6096000" y="1866900"/>
            <a:ext cx="5638799" cy="4514047"/>
          </a:xfrm>
          <a:prstGeom prst="rect">
            <a:avLst/>
          </a:prstGeom>
        </p:spPr>
        <p:txBody>
          <a:bodyPr vert="horz" wrap="square" lIns="27432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a:extLst>
              <a:ext uri="{FF2B5EF4-FFF2-40B4-BE49-F238E27FC236}">
                <a16:creationId xmlns:a16="http://schemas.microsoft.com/office/drawing/2014/main" id="{5BBFF32C-2A15-44C5-B538-CFD1F92176C0}"/>
              </a:ext>
            </a:extLst>
          </p:cNvPr>
          <p:cNvSpPr>
            <a:spLocks noGrp="1"/>
          </p:cNvSpPr>
          <p:nvPr>
            <p:ph type="pic" sz="quarter" idx="30" hasCustomPrompt="1"/>
          </p:nvPr>
        </p:nvSpPr>
        <p:spPr>
          <a:xfrm>
            <a:off x="-3142" y="0"/>
            <a:ext cx="6806152" cy="6858000"/>
          </a:xfrm>
          <a:custGeom>
            <a:avLst/>
            <a:gdLst>
              <a:gd name="connsiteX0" fmla="*/ 0 w 5847905"/>
              <a:gd name="connsiteY0" fmla="*/ 6849376 h 6849376"/>
              <a:gd name="connsiteX1" fmla="*/ 0 w 5847905"/>
              <a:gd name="connsiteY1" fmla="*/ 0 h 6849376"/>
              <a:gd name="connsiteX2" fmla="*/ 5847905 w 5847905"/>
              <a:gd name="connsiteY2" fmla="*/ 6849376 h 6849376"/>
              <a:gd name="connsiteX3" fmla="*/ 0 w 5847905"/>
              <a:gd name="connsiteY3" fmla="*/ 6849376 h 6849376"/>
              <a:gd name="connsiteX0" fmla="*/ 0 w 5847905"/>
              <a:gd name="connsiteY0" fmla="*/ 6849376 h 6849376"/>
              <a:gd name="connsiteX1" fmla="*/ 0 w 5847905"/>
              <a:gd name="connsiteY1" fmla="*/ 0 h 6849376"/>
              <a:gd name="connsiteX2" fmla="*/ 4703805 w 5847905"/>
              <a:gd name="connsiteY2" fmla="*/ 708068 h 6849376"/>
              <a:gd name="connsiteX3" fmla="*/ 5847905 w 5847905"/>
              <a:gd name="connsiteY3" fmla="*/ 6849376 h 6849376"/>
              <a:gd name="connsiteX4" fmla="*/ 0 w 5847905"/>
              <a:gd name="connsiteY4" fmla="*/ 6849376 h 6849376"/>
              <a:gd name="connsiteX0" fmla="*/ 0 w 5847905"/>
              <a:gd name="connsiteY0" fmla="*/ 7148223 h 7148223"/>
              <a:gd name="connsiteX1" fmla="*/ 0 w 5847905"/>
              <a:gd name="connsiteY1" fmla="*/ 298847 h 7148223"/>
              <a:gd name="connsiteX2" fmla="*/ 4967416 w 5847905"/>
              <a:gd name="connsiteY2" fmla="*/ 314937 h 7148223"/>
              <a:gd name="connsiteX3" fmla="*/ 5847905 w 5847905"/>
              <a:gd name="connsiteY3" fmla="*/ 7148223 h 7148223"/>
              <a:gd name="connsiteX4" fmla="*/ 0 w 5847905"/>
              <a:gd name="connsiteY4" fmla="*/ 7148223 h 7148223"/>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95698 w 5847905"/>
              <a:gd name="connsiteY2" fmla="*/ 4137 h 6849376"/>
              <a:gd name="connsiteX3" fmla="*/ 5847905 w 5847905"/>
              <a:gd name="connsiteY3" fmla="*/ 6849376 h 6849376"/>
              <a:gd name="connsiteX4" fmla="*/ 0 w 5847905"/>
              <a:gd name="connsiteY4" fmla="*/ 6849376 h 6849376"/>
              <a:gd name="connsiteX0" fmla="*/ 0 w 7282258"/>
              <a:gd name="connsiteY0" fmla="*/ 6849376 h 6855353"/>
              <a:gd name="connsiteX1" fmla="*/ 0 w 7282258"/>
              <a:gd name="connsiteY1" fmla="*/ 0 h 6855353"/>
              <a:gd name="connsiteX2" fmla="*/ 4895698 w 7282258"/>
              <a:gd name="connsiteY2" fmla="*/ 4137 h 6855353"/>
              <a:gd name="connsiteX3" fmla="*/ 7282258 w 7282258"/>
              <a:gd name="connsiteY3" fmla="*/ 6855353 h 6855353"/>
              <a:gd name="connsiteX4" fmla="*/ 0 w 7282258"/>
              <a:gd name="connsiteY4" fmla="*/ 6849376 h 6855353"/>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3400 h 6849376"/>
              <a:gd name="connsiteX4" fmla="*/ 0 w 7276282"/>
              <a:gd name="connsiteY4" fmla="*/ 6849376 h 6849376"/>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9376 h 6849376"/>
              <a:gd name="connsiteX4" fmla="*/ 0 w 7276282"/>
              <a:gd name="connsiteY4" fmla="*/ 6849376 h 6849376"/>
              <a:gd name="connsiteX0" fmla="*/ 0 w 7264329"/>
              <a:gd name="connsiteY0" fmla="*/ 6849376 h 6861329"/>
              <a:gd name="connsiteX1" fmla="*/ 0 w 7264329"/>
              <a:gd name="connsiteY1" fmla="*/ 0 h 6861329"/>
              <a:gd name="connsiteX2" fmla="*/ 4895698 w 7264329"/>
              <a:gd name="connsiteY2" fmla="*/ 4137 h 6861329"/>
              <a:gd name="connsiteX3" fmla="*/ 7264329 w 7264329"/>
              <a:gd name="connsiteY3" fmla="*/ 6861329 h 6861329"/>
              <a:gd name="connsiteX4" fmla="*/ 0 w 7264329"/>
              <a:gd name="connsiteY4" fmla="*/ 6849376 h 6861329"/>
              <a:gd name="connsiteX0" fmla="*/ 0 w 7264329"/>
              <a:gd name="connsiteY0" fmla="*/ 6849376 h 6855352"/>
              <a:gd name="connsiteX1" fmla="*/ 0 w 7264329"/>
              <a:gd name="connsiteY1" fmla="*/ 0 h 6855352"/>
              <a:gd name="connsiteX2" fmla="*/ 4895698 w 7264329"/>
              <a:gd name="connsiteY2" fmla="*/ 4137 h 6855352"/>
              <a:gd name="connsiteX3" fmla="*/ 7264329 w 7264329"/>
              <a:gd name="connsiteY3" fmla="*/ 6855352 h 6855352"/>
              <a:gd name="connsiteX4" fmla="*/ 0 w 7264329"/>
              <a:gd name="connsiteY4" fmla="*/ 6849376 h 6855352"/>
              <a:gd name="connsiteX0" fmla="*/ 0 w 7264329"/>
              <a:gd name="connsiteY0" fmla="*/ 6849376 h 6849376"/>
              <a:gd name="connsiteX1" fmla="*/ 0 w 7264329"/>
              <a:gd name="connsiteY1" fmla="*/ 0 h 6849376"/>
              <a:gd name="connsiteX2" fmla="*/ 4895698 w 7264329"/>
              <a:gd name="connsiteY2" fmla="*/ 4137 h 6849376"/>
              <a:gd name="connsiteX3" fmla="*/ 7264329 w 7264329"/>
              <a:gd name="connsiteY3" fmla="*/ 6849376 h 6849376"/>
              <a:gd name="connsiteX4" fmla="*/ 0 w 7264329"/>
              <a:gd name="connsiteY4" fmla="*/ 6849376 h 6849376"/>
              <a:gd name="connsiteX0" fmla="*/ 0 w 7264329"/>
              <a:gd name="connsiteY0" fmla="*/ 6854666 h 6854666"/>
              <a:gd name="connsiteX1" fmla="*/ 0 w 7264329"/>
              <a:gd name="connsiteY1" fmla="*/ 5290 h 6854666"/>
              <a:gd name="connsiteX2" fmla="*/ 4895698 w 7264329"/>
              <a:gd name="connsiteY2" fmla="*/ 0 h 6854666"/>
              <a:gd name="connsiteX3" fmla="*/ 7264329 w 7264329"/>
              <a:gd name="connsiteY3" fmla="*/ 6854666 h 6854666"/>
              <a:gd name="connsiteX4" fmla="*/ 0 w 7264329"/>
              <a:gd name="connsiteY4" fmla="*/ 6854666 h 6854666"/>
              <a:gd name="connsiteX0" fmla="*/ 0 w 7264329"/>
              <a:gd name="connsiteY0" fmla="*/ 6851524 h 6851524"/>
              <a:gd name="connsiteX1" fmla="*/ 0 w 7264329"/>
              <a:gd name="connsiteY1" fmla="*/ 2148 h 6851524"/>
              <a:gd name="connsiteX2" fmla="*/ 4895698 w 7264329"/>
              <a:gd name="connsiteY2" fmla="*/ 0 h 6851524"/>
              <a:gd name="connsiteX3" fmla="*/ 7264329 w 7264329"/>
              <a:gd name="connsiteY3" fmla="*/ 6851524 h 6851524"/>
              <a:gd name="connsiteX4" fmla="*/ 0 w 7264329"/>
              <a:gd name="connsiteY4" fmla="*/ 6851524 h 6851524"/>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86271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4667 h 6854667"/>
              <a:gd name="connsiteX1" fmla="*/ 0 w 7267471"/>
              <a:gd name="connsiteY1" fmla="*/ 2148 h 6854667"/>
              <a:gd name="connsiteX2" fmla="*/ 4886271 w 7267471"/>
              <a:gd name="connsiteY2" fmla="*/ 0 h 6854667"/>
              <a:gd name="connsiteX3" fmla="*/ 7267471 w 7267471"/>
              <a:gd name="connsiteY3" fmla="*/ 6854667 h 6854667"/>
              <a:gd name="connsiteX4" fmla="*/ 3142 w 7267471"/>
              <a:gd name="connsiteY4" fmla="*/ 6854667 h 6854667"/>
              <a:gd name="connsiteX0" fmla="*/ 3142 w 7267471"/>
              <a:gd name="connsiteY0" fmla="*/ 6852519 h 6852519"/>
              <a:gd name="connsiteX1" fmla="*/ 0 w 7267471"/>
              <a:gd name="connsiteY1" fmla="*/ 0 h 6852519"/>
              <a:gd name="connsiteX2" fmla="*/ 4521768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735952 w 7267471"/>
              <a:gd name="connsiteY2" fmla="*/ 995 h 6852519"/>
              <a:gd name="connsiteX3" fmla="*/ 7267471 w 7267471"/>
              <a:gd name="connsiteY3" fmla="*/ 6852519 h 6852519"/>
              <a:gd name="connsiteX4" fmla="*/ 3142 w 7267471"/>
              <a:gd name="connsiteY4" fmla="*/ 6852519 h 6852519"/>
              <a:gd name="connsiteX0" fmla="*/ 3142 w 6806152"/>
              <a:gd name="connsiteY0" fmla="*/ 6852519 h 6852519"/>
              <a:gd name="connsiteX1" fmla="*/ 0 w 6806152"/>
              <a:gd name="connsiteY1" fmla="*/ 0 h 6852519"/>
              <a:gd name="connsiteX2" fmla="*/ 4735952 w 6806152"/>
              <a:gd name="connsiteY2" fmla="*/ 995 h 6852519"/>
              <a:gd name="connsiteX3" fmla="*/ 6806152 w 6806152"/>
              <a:gd name="connsiteY3" fmla="*/ 6852519 h 6852519"/>
              <a:gd name="connsiteX4" fmla="*/ 3142 w 6806152"/>
              <a:gd name="connsiteY4" fmla="*/ 6852519 h 685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6152" h="6852519">
                <a:moveTo>
                  <a:pt x="3142" y="6852519"/>
                </a:moveTo>
                <a:cubicBezTo>
                  <a:pt x="2095" y="4568346"/>
                  <a:pt x="1047" y="2284173"/>
                  <a:pt x="0" y="0"/>
                </a:cubicBezTo>
                <a:lnTo>
                  <a:pt x="4735952" y="995"/>
                </a:lnTo>
                <a:lnTo>
                  <a:pt x="6806152" y="6852519"/>
                </a:lnTo>
                <a:lnTo>
                  <a:pt x="3142" y="6852519"/>
                </a:lnTo>
                <a:close/>
              </a:path>
            </a:pathLst>
          </a:custGeom>
          <a:ln>
            <a:solidFill>
              <a:srgbClr val="414241"/>
            </a:solidFill>
          </a:ln>
        </p:spPr>
        <p:txBody>
          <a:bodyPr anchor="ctr"/>
          <a:lstStyle>
            <a:lvl1pPr algn="ctr">
              <a:defRPr>
                <a:solidFill>
                  <a:srgbClr val="B4009E"/>
                </a:solidFill>
              </a:defRPr>
            </a:lvl1pPr>
          </a:lstStyle>
          <a:p>
            <a:r>
              <a:rPr lang="en-US"/>
              <a:t>Click icon to</a:t>
            </a:r>
            <a:br>
              <a:rPr lang="en-US"/>
            </a:br>
            <a:r>
              <a:rPr lang="en-US"/>
              <a:t>add picture</a:t>
            </a:r>
          </a:p>
        </p:txBody>
      </p:sp>
    </p:spTree>
    <p:extLst>
      <p:ext uri="{BB962C8B-B14F-4D97-AF65-F5344CB8AC3E}">
        <p14:creationId xmlns:p14="http://schemas.microsoft.com/office/powerpoint/2010/main" val="3338272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5" name="Text Placeholder 3"/>
          <p:cNvSpPr>
            <a:spLocks noGrp="1"/>
          </p:cNvSpPr>
          <p:nvPr>
            <p:ph idx="1" hasCustomPrompt="1"/>
          </p:nvPr>
        </p:nvSpPr>
        <p:spPr>
          <a:xfrm>
            <a:off x="457200" y="457200"/>
            <a:ext cx="11277599" cy="5638800"/>
          </a:xfrm>
          <a:prstGeom prst="rect">
            <a:avLst/>
          </a:prstGeom>
        </p:spPr>
        <p:txBody>
          <a:bodyPr vert="horz" lIns="0" tIns="0" rIns="0" bIns="91440" rtlCol="0" anchor="ctr" anchorCtr="0">
            <a:normAutofit/>
          </a:bodyPr>
          <a:lstStyle>
            <a:lvl1pPr>
              <a:lnSpc>
                <a:spcPct val="110000"/>
              </a:lnSpc>
              <a:spcAft>
                <a:spcPts val="1200"/>
              </a:spcAft>
              <a:defRPr sz="4400" b="1" i="0">
                <a:solidFill>
                  <a:schemeClr val="tx1"/>
                </a:solidFill>
                <a:latin typeface="Segoe Pro Semibold" charset="0"/>
                <a:ea typeface="Segoe Pro Semibold" charset="0"/>
                <a:cs typeface="Segoe Pro Semibold" charset="0"/>
              </a:defRPr>
            </a:lvl1pPr>
            <a:lvl2pPr>
              <a:lnSpc>
                <a:spcPct val="110000"/>
              </a:lnSpc>
              <a:defRPr sz="2400" b="0" i="0">
                <a:solidFill>
                  <a:schemeClr val="tx1"/>
                </a:solidFill>
                <a:latin typeface="Segoe Pro" charset="0"/>
                <a:ea typeface="Segoe Pro" charset="0"/>
                <a:cs typeface="Segoe Pro" charset="0"/>
              </a:defRPr>
            </a:lvl2pPr>
            <a:lvl3pPr>
              <a:lnSpc>
                <a:spcPct val="110000"/>
              </a:lnSpc>
              <a:defRPr sz="2000" b="0" i="0">
                <a:solidFill>
                  <a:schemeClr val="tx1"/>
                </a:solidFill>
                <a:latin typeface="Segoe Pro" charset="0"/>
                <a:ea typeface="Segoe Pro" charset="0"/>
                <a:cs typeface="Segoe Pro" charset="0"/>
              </a:defRPr>
            </a:lvl3pPr>
            <a:lvl4pPr>
              <a:defRPr>
                <a:solidFill>
                  <a:schemeClr val="bg2">
                    <a:lumMod val="60000"/>
                    <a:lumOff val="40000"/>
                  </a:schemeClr>
                </a:solidFill>
              </a:defRPr>
            </a:lvl4pPr>
          </a:lstStyle>
          <a:p>
            <a:pPr lvl="0"/>
            <a:r>
              <a:rPr lang="en-US"/>
              <a:t>Click to edit Subhead Master text styles</a:t>
            </a:r>
          </a:p>
          <a:p>
            <a:pPr lvl="1"/>
            <a:r>
              <a:rPr lang="en-US"/>
              <a:t>Second level</a:t>
            </a:r>
          </a:p>
          <a:p>
            <a:pPr lvl="2"/>
            <a:r>
              <a:rPr lang="en-US"/>
              <a:t>Third level</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171000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Me">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F4D8D864-CFA6-477D-A4B4-FED8B0945667}"/>
              </a:ext>
            </a:extLst>
          </p:cNvPr>
          <p:cNvSpPr>
            <a:spLocks noGrp="1"/>
          </p:cNvSpPr>
          <p:nvPr>
            <p:ph idx="33" hasCustomPrompt="1"/>
          </p:nvPr>
        </p:nvSpPr>
        <p:spPr>
          <a:xfrm>
            <a:off x="6103952" y="3276600"/>
            <a:ext cx="5622897" cy="2819400"/>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hasCustomPrompt="1"/>
          </p:nvPr>
        </p:nvSpPr>
        <p:spPr>
          <a:xfrm>
            <a:off x="457200" y="457200"/>
            <a:ext cx="11277599" cy="72390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About me…</a:t>
            </a:r>
          </a:p>
        </p:txBody>
      </p:sp>
      <p:sp>
        <p:nvSpPr>
          <p:cNvPr id="8" name="Picture Placeholder 2">
            <a:extLst>
              <a:ext uri="{FF2B5EF4-FFF2-40B4-BE49-F238E27FC236}">
                <a16:creationId xmlns:a16="http://schemas.microsoft.com/office/drawing/2014/main" id="{C1627637-B5D0-ED45-8DF8-0E533AAA00D8}"/>
              </a:ext>
            </a:extLst>
          </p:cNvPr>
          <p:cNvSpPr>
            <a:spLocks noGrp="1"/>
          </p:cNvSpPr>
          <p:nvPr>
            <p:ph type="pic" sz="quarter" idx="31"/>
          </p:nvPr>
        </p:nvSpPr>
        <p:spPr>
          <a:xfrm>
            <a:off x="10325099" y="1181100"/>
            <a:ext cx="1409700" cy="1409700"/>
          </a:xfrm>
          <a:prstGeom prst="ellipse">
            <a:avLst/>
          </a:prstGeom>
        </p:spPr>
        <p:txBody>
          <a:bodyPr wrap="none" anchor="ctr" anchorCtr="0"/>
          <a:lstStyle>
            <a:lvl1pPr algn="ctr">
              <a:defRPr sz="1400" b="0">
                <a:solidFill>
                  <a:srgbClr val="B4009E"/>
                </a:solidFill>
              </a:defRPr>
            </a:lvl1pPr>
          </a:lstStyle>
          <a:p>
            <a:r>
              <a:rPr lang="en-US"/>
              <a:t>Click icon to add picture</a:t>
            </a:r>
          </a:p>
        </p:txBody>
      </p:sp>
      <p:sp>
        <p:nvSpPr>
          <p:cNvPr id="10" name="Text Placeholder 2">
            <a:extLst>
              <a:ext uri="{FF2B5EF4-FFF2-40B4-BE49-F238E27FC236}">
                <a16:creationId xmlns:a16="http://schemas.microsoft.com/office/drawing/2014/main" id="{852D16FD-C54E-954A-88CB-7F7F7287BF2B}"/>
              </a:ext>
            </a:extLst>
          </p:cNvPr>
          <p:cNvSpPr>
            <a:spLocks noGrp="1"/>
          </p:cNvSpPr>
          <p:nvPr>
            <p:ph type="body" sz="quarter" idx="30" hasCustomPrompt="1"/>
          </p:nvPr>
        </p:nvSpPr>
        <p:spPr>
          <a:xfrm>
            <a:off x="6096000" y="1181100"/>
            <a:ext cx="4212129" cy="1028700"/>
          </a:xfrm>
          <a:prstGeom prst="rect">
            <a:avLst/>
          </a:prstGeom>
        </p:spPr>
        <p:txBody>
          <a:bodyPr lIns="0" tIns="274320" rIns="182880" anchor="t" anchorCtr="0">
            <a:normAutofit/>
          </a:bodyPr>
          <a:lstStyle>
            <a:lvl1pPr>
              <a:lnSpc>
                <a:spcPct val="110000"/>
              </a:lnSpc>
              <a:spcBef>
                <a:spcPts val="0"/>
              </a:spcBef>
              <a:spcAft>
                <a:spcPts val="600"/>
              </a:spcAft>
              <a:defRPr sz="16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Twitter: @handle</a:t>
            </a:r>
          </a:p>
          <a:p>
            <a:pPr lvl="0"/>
            <a:r>
              <a:rPr lang="en-US"/>
              <a:t>Email: </a:t>
            </a:r>
            <a:r>
              <a:rPr lang="en-US" err="1"/>
              <a:t>email@Microsoft.com</a:t>
            </a:r>
            <a:endParaRPr lang="en-US"/>
          </a:p>
        </p:txBody>
      </p:sp>
      <p:sp>
        <p:nvSpPr>
          <p:cNvPr id="2" name="Slide Number Placeholder 1">
            <a:extLst>
              <a:ext uri="{FF2B5EF4-FFF2-40B4-BE49-F238E27FC236}">
                <a16:creationId xmlns:a16="http://schemas.microsoft.com/office/drawing/2014/main" id="{B91CB2BC-111D-F649-A0EE-51B2CD7DCF8C}"/>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3" name="Text Placeholder 3">
            <a:extLst>
              <a:ext uri="{FF2B5EF4-FFF2-40B4-BE49-F238E27FC236}">
                <a16:creationId xmlns:a16="http://schemas.microsoft.com/office/drawing/2014/main" id="{245711B6-47A7-4CF6-BE34-3532BF3BA128}"/>
              </a:ext>
            </a:extLst>
          </p:cNvPr>
          <p:cNvSpPr>
            <a:spLocks noGrp="1"/>
          </p:cNvSpPr>
          <p:nvPr>
            <p:ph idx="1"/>
          </p:nvPr>
        </p:nvSpPr>
        <p:spPr>
          <a:xfrm>
            <a:off x="456133" y="1181100"/>
            <a:ext cx="5622897" cy="4914900"/>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02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zure ic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D3CEEF9C-DF58-4941-813A-2F778539DBE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11052"/>
          <a:stretch/>
        </p:blipFill>
        <p:spPr>
          <a:xfrm>
            <a:off x="4603805" y="261809"/>
            <a:ext cx="7588195" cy="6596192"/>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pic>
        <p:nvPicPr>
          <p:cNvPr id="19" name="Picture 18">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26865021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cept 3-col">
    <p:spTree>
      <p:nvGrpSpPr>
        <p:cNvPr id="1" name=""/>
        <p:cNvGrpSpPr/>
        <p:nvPr/>
      </p:nvGrpSpPr>
      <p:grpSpPr>
        <a:xfrm>
          <a:off x="0" y="0"/>
          <a:ext cx="0" cy="0"/>
          <a:chOff x="0" y="0"/>
          <a:chExt cx="0" cy="0"/>
        </a:xfrm>
      </p:grpSpPr>
      <p:sp>
        <p:nvSpPr>
          <p:cNvPr id="21" name="Picture Placeholder 5"/>
          <p:cNvSpPr>
            <a:spLocks noGrp="1"/>
          </p:cNvSpPr>
          <p:nvPr>
            <p:ph type="pic" sz="quarter" idx="27"/>
          </p:nvPr>
        </p:nvSpPr>
        <p:spPr>
          <a:xfrm>
            <a:off x="1524208" y="1505652"/>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2" name="Picture Placeholder 5"/>
          <p:cNvSpPr>
            <a:spLocks noGrp="1"/>
          </p:cNvSpPr>
          <p:nvPr>
            <p:ph type="pic" sz="quarter" idx="28"/>
          </p:nvPr>
        </p:nvSpPr>
        <p:spPr>
          <a:xfrm>
            <a:off x="5391358" y="1513780"/>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3" name="Picture Placeholder 5"/>
          <p:cNvSpPr>
            <a:spLocks noGrp="1"/>
          </p:cNvSpPr>
          <p:nvPr>
            <p:ph type="pic" sz="quarter" idx="29"/>
          </p:nvPr>
        </p:nvSpPr>
        <p:spPr>
          <a:xfrm>
            <a:off x="9285461" y="1488127"/>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0" name="Shape 69">
            <a:extLst>
              <a:ext uri="{FF2B5EF4-FFF2-40B4-BE49-F238E27FC236}">
                <a16:creationId xmlns:a16="http://schemas.microsoft.com/office/drawing/2014/main" id="{50DF9F24-F2BD-4DEC-BF54-5080F302503F}"/>
              </a:ext>
            </a:extLst>
          </p:cNvPr>
          <p:cNvSpPr txBox="1">
            <a:spLocks noGrp="1"/>
          </p:cNvSpPr>
          <p:nvPr>
            <p:ph type="body" idx="21" hasCustomPrompt="1"/>
          </p:nvPr>
        </p:nvSpPr>
        <p:spPr>
          <a:xfrm>
            <a:off x="4347972" y="3276600"/>
            <a:ext cx="3496057" cy="2095500"/>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5" name="Shape 69">
            <a:extLst>
              <a:ext uri="{FF2B5EF4-FFF2-40B4-BE49-F238E27FC236}">
                <a16:creationId xmlns:a16="http://schemas.microsoft.com/office/drawing/2014/main" id="{452ABE62-CCEE-407B-B879-4F04AA8A85B2}"/>
              </a:ext>
            </a:extLst>
          </p:cNvPr>
          <p:cNvSpPr txBox="1">
            <a:spLocks noGrp="1"/>
          </p:cNvSpPr>
          <p:nvPr>
            <p:ph type="body" idx="23" hasCustomPrompt="1"/>
          </p:nvPr>
        </p:nvSpPr>
        <p:spPr>
          <a:xfrm>
            <a:off x="8229600" y="3276600"/>
            <a:ext cx="3503300" cy="2095501"/>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6" name="Shape 78">
            <a:extLst>
              <a:ext uri="{FF2B5EF4-FFF2-40B4-BE49-F238E27FC236}">
                <a16:creationId xmlns:a16="http://schemas.microsoft.com/office/drawing/2014/main" id="{ED9E8697-A9C3-4FDC-9D6C-2B35F242E978}"/>
              </a:ext>
            </a:extLst>
          </p:cNvPr>
          <p:cNvSpPr txBox="1">
            <a:spLocks noGrp="1"/>
          </p:cNvSpPr>
          <p:nvPr>
            <p:ph type="body" idx="7" hasCustomPrompt="1"/>
          </p:nvPr>
        </p:nvSpPr>
        <p:spPr>
          <a:xfrm>
            <a:off x="4347972" y="2602431"/>
            <a:ext cx="3496057" cy="6858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2</a:t>
            </a:r>
          </a:p>
        </p:txBody>
      </p:sp>
      <p:cxnSp>
        <p:nvCxnSpPr>
          <p:cNvPr id="27" name="Straight Connector 26">
            <a:extLst>
              <a:ext uri="{FF2B5EF4-FFF2-40B4-BE49-F238E27FC236}">
                <a16:creationId xmlns:a16="http://schemas.microsoft.com/office/drawing/2014/main" id="{CF4B441F-C8E2-46EF-B6C0-23A6E8BDE1DB}"/>
              </a:ext>
            </a:extLst>
          </p:cNvPr>
          <p:cNvCxnSpPr>
            <a:cxnSpLocks/>
          </p:cNvCxnSpPr>
          <p:nvPr userDrawn="1"/>
        </p:nvCxnSpPr>
        <p:spPr>
          <a:xfrm flipV="1">
            <a:off x="457200" y="3282800"/>
            <a:ext cx="3543301"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30" name="Shape 78">
            <a:extLst>
              <a:ext uri="{FF2B5EF4-FFF2-40B4-BE49-F238E27FC236}">
                <a16:creationId xmlns:a16="http://schemas.microsoft.com/office/drawing/2014/main" id="{F65B4093-2B95-4F31-BE02-FE267F2C7256}"/>
              </a:ext>
            </a:extLst>
          </p:cNvPr>
          <p:cNvSpPr txBox="1">
            <a:spLocks noGrp="1"/>
          </p:cNvSpPr>
          <p:nvPr>
            <p:ph type="body" idx="30" hasCustomPrompt="1"/>
          </p:nvPr>
        </p:nvSpPr>
        <p:spPr>
          <a:xfrm>
            <a:off x="457201" y="2602419"/>
            <a:ext cx="3543300" cy="689328"/>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1</a:t>
            </a:r>
          </a:p>
        </p:txBody>
      </p:sp>
      <p:sp>
        <p:nvSpPr>
          <p:cNvPr id="31" name="Shape 78">
            <a:extLst>
              <a:ext uri="{FF2B5EF4-FFF2-40B4-BE49-F238E27FC236}">
                <a16:creationId xmlns:a16="http://schemas.microsoft.com/office/drawing/2014/main" id="{BC5E1042-00D9-4CC5-A8F0-6D5351A81028}"/>
              </a:ext>
            </a:extLst>
          </p:cNvPr>
          <p:cNvSpPr txBox="1">
            <a:spLocks noGrp="1"/>
          </p:cNvSpPr>
          <p:nvPr>
            <p:ph type="body" idx="31" hasCustomPrompt="1"/>
          </p:nvPr>
        </p:nvSpPr>
        <p:spPr>
          <a:xfrm>
            <a:off x="8229600" y="2602431"/>
            <a:ext cx="3505200" cy="6858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3</a:t>
            </a:r>
          </a:p>
        </p:txBody>
      </p:sp>
      <p:sp>
        <p:nvSpPr>
          <p:cNvPr id="32" name="Shape 69">
            <a:extLst>
              <a:ext uri="{FF2B5EF4-FFF2-40B4-BE49-F238E27FC236}">
                <a16:creationId xmlns:a16="http://schemas.microsoft.com/office/drawing/2014/main" id="{D0DB858D-C909-4D63-B4BA-450AB7BC6813}"/>
              </a:ext>
            </a:extLst>
          </p:cNvPr>
          <p:cNvSpPr txBox="1">
            <a:spLocks noGrp="1"/>
          </p:cNvSpPr>
          <p:nvPr>
            <p:ph type="body" idx="32" hasCustomPrompt="1"/>
          </p:nvPr>
        </p:nvSpPr>
        <p:spPr>
          <a:xfrm>
            <a:off x="457200" y="3276600"/>
            <a:ext cx="3543301" cy="2095501"/>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33" name="Title Placeholder 2">
            <a:extLst>
              <a:ext uri="{FF2B5EF4-FFF2-40B4-BE49-F238E27FC236}">
                <a16:creationId xmlns:a16="http://schemas.microsoft.com/office/drawing/2014/main" id="{2C1FE9BA-3B57-4CA6-8333-A470390E7321}"/>
              </a:ext>
            </a:extLst>
          </p:cNvPr>
          <p:cNvSpPr>
            <a:spLocks noGrp="1"/>
          </p:cNvSpPr>
          <p:nvPr>
            <p:ph type="title"/>
          </p:nvPr>
        </p:nvSpPr>
        <p:spPr>
          <a:xfrm>
            <a:off x="457200" y="457200"/>
            <a:ext cx="11277600" cy="723900"/>
          </a:xfrm>
          <a:prstGeom prst="rect">
            <a:avLst/>
          </a:prstGeom>
        </p:spPr>
        <p:txBody>
          <a:bodyPr vert="horz" lIns="0" tIns="0" rIns="0" bIns="0" rtlCol="0" anchor="t">
            <a:noAutofit/>
          </a:bodyPr>
          <a:lstStyle>
            <a:lvl1pPr>
              <a:defRPr>
                <a:solidFill>
                  <a:schemeClr val="tx1"/>
                </a:solidFill>
              </a:defRPr>
            </a:lvl1pPr>
          </a:lstStyle>
          <a:p>
            <a:r>
              <a:rPr lang="en-US"/>
              <a:t>Click to edit Master title style</a:t>
            </a:r>
          </a:p>
        </p:txBody>
      </p:sp>
      <p:cxnSp>
        <p:nvCxnSpPr>
          <p:cNvPr id="19" name="Straight Connector 18">
            <a:extLst>
              <a:ext uri="{FF2B5EF4-FFF2-40B4-BE49-F238E27FC236}">
                <a16:creationId xmlns:a16="http://schemas.microsoft.com/office/drawing/2014/main" id="{CF4B441F-C8E2-46EF-B6C0-23A6E8BDE1DB}"/>
              </a:ext>
            </a:extLst>
          </p:cNvPr>
          <p:cNvCxnSpPr>
            <a:cxnSpLocks/>
          </p:cNvCxnSpPr>
          <p:nvPr userDrawn="1"/>
        </p:nvCxnSpPr>
        <p:spPr>
          <a:xfrm flipV="1">
            <a:off x="4324350" y="3282800"/>
            <a:ext cx="3543301"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24" name="Straight Connector 23">
            <a:extLst>
              <a:ext uri="{FF2B5EF4-FFF2-40B4-BE49-F238E27FC236}">
                <a16:creationId xmlns:a16="http://schemas.microsoft.com/office/drawing/2014/main" id="{CF4B441F-C8E2-46EF-B6C0-23A6E8BDE1DB}"/>
              </a:ext>
            </a:extLst>
          </p:cNvPr>
          <p:cNvCxnSpPr>
            <a:cxnSpLocks/>
          </p:cNvCxnSpPr>
          <p:nvPr userDrawn="1"/>
        </p:nvCxnSpPr>
        <p:spPr>
          <a:xfrm>
            <a:off x="8229600" y="3282800"/>
            <a:ext cx="3518402"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 name="Slide Number Placeholder 1">
            <a:extLst>
              <a:ext uri="{FF2B5EF4-FFF2-40B4-BE49-F238E27FC236}">
                <a16:creationId xmlns:a16="http://schemas.microsoft.com/office/drawing/2014/main" id="{456B6142-BE00-C841-A15F-937FA7A70E40}"/>
              </a:ext>
            </a:extLst>
          </p:cNvPr>
          <p:cNvSpPr>
            <a:spLocks noGrp="1"/>
          </p:cNvSpPr>
          <p:nvPr>
            <p:ph type="sldNum" sz="quarter" idx="33"/>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4025524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ept 2-col">
    <p:spTree>
      <p:nvGrpSpPr>
        <p:cNvPr id="1" name=""/>
        <p:cNvGrpSpPr/>
        <p:nvPr/>
      </p:nvGrpSpPr>
      <p:grpSpPr>
        <a:xfrm>
          <a:off x="0" y="0"/>
          <a:ext cx="0" cy="0"/>
          <a:chOff x="0" y="0"/>
          <a:chExt cx="0" cy="0"/>
        </a:xfrm>
      </p:grpSpPr>
      <p:sp>
        <p:nvSpPr>
          <p:cNvPr id="13" name="Picture Placeholder 5"/>
          <p:cNvSpPr>
            <a:spLocks noGrp="1"/>
          </p:cNvSpPr>
          <p:nvPr>
            <p:ph type="pic" sz="quarter" idx="27"/>
          </p:nvPr>
        </p:nvSpPr>
        <p:spPr>
          <a:xfrm>
            <a:off x="1866901" y="1433156"/>
            <a:ext cx="2819400" cy="1634103"/>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1" name="Picture Placeholder 5"/>
          <p:cNvSpPr>
            <a:spLocks noGrp="1"/>
          </p:cNvSpPr>
          <p:nvPr>
            <p:ph type="pic" sz="quarter" idx="29"/>
          </p:nvPr>
        </p:nvSpPr>
        <p:spPr>
          <a:xfrm>
            <a:off x="7505699" y="1433157"/>
            <a:ext cx="2819401" cy="1634102"/>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2" name="Shape 69">
            <a:extLst>
              <a:ext uri="{FF2B5EF4-FFF2-40B4-BE49-F238E27FC236}">
                <a16:creationId xmlns:a16="http://schemas.microsoft.com/office/drawing/2014/main" id="{DA909CD3-D031-4644-961E-3BAEF5FC557A}"/>
              </a:ext>
            </a:extLst>
          </p:cNvPr>
          <p:cNvSpPr txBox="1">
            <a:spLocks noGrp="1"/>
          </p:cNvSpPr>
          <p:nvPr>
            <p:ph type="body" idx="21" hasCustomPrompt="1"/>
          </p:nvPr>
        </p:nvSpPr>
        <p:spPr>
          <a:xfrm>
            <a:off x="6095998" y="3998873"/>
            <a:ext cx="5638801" cy="2097128"/>
          </a:xfrm>
          <a:prstGeom prst="rect">
            <a:avLst/>
          </a:prstGeom>
        </p:spPr>
        <p:txBody>
          <a:bodyPr vert="horz" wrap="square" lIns="91440" tIns="91440" rIns="91440"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3" name="Shape 78">
            <a:extLst>
              <a:ext uri="{FF2B5EF4-FFF2-40B4-BE49-F238E27FC236}">
                <a16:creationId xmlns:a16="http://schemas.microsoft.com/office/drawing/2014/main" id="{86F28D81-7603-4E02-9F5E-B52509955F9D}"/>
              </a:ext>
            </a:extLst>
          </p:cNvPr>
          <p:cNvSpPr txBox="1">
            <a:spLocks noGrp="1"/>
          </p:cNvSpPr>
          <p:nvPr>
            <p:ph type="body" idx="7" hasCustomPrompt="1"/>
          </p:nvPr>
        </p:nvSpPr>
        <p:spPr>
          <a:xfrm>
            <a:off x="6095999" y="3276600"/>
            <a:ext cx="5638798" cy="7239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2</a:t>
            </a:r>
          </a:p>
        </p:txBody>
      </p:sp>
      <p:cxnSp>
        <p:nvCxnSpPr>
          <p:cNvPr id="24" name="Straight Connector 23">
            <a:extLst>
              <a:ext uri="{FF2B5EF4-FFF2-40B4-BE49-F238E27FC236}">
                <a16:creationId xmlns:a16="http://schemas.microsoft.com/office/drawing/2014/main" id="{3A68F424-EA1D-4D7C-A4B5-5D8BC32C7BFB}"/>
              </a:ext>
            </a:extLst>
          </p:cNvPr>
          <p:cNvCxnSpPr>
            <a:cxnSpLocks/>
          </p:cNvCxnSpPr>
          <p:nvPr userDrawn="1"/>
        </p:nvCxnSpPr>
        <p:spPr>
          <a:xfrm>
            <a:off x="1181100" y="3909418"/>
            <a:ext cx="4229100"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EA6FB7B6-28C9-4460-8677-F7C9633207B5}"/>
              </a:ext>
            </a:extLst>
          </p:cNvPr>
          <p:cNvCxnSpPr>
            <a:cxnSpLocks/>
          </p:cNvCxnSpPr>
          <p:nvPr userDrawn="1"/>
        </p:nvCxnSpPr>
        <p:spPr>
          <a:xfrm>
            <a:off x="6819900" y="3916700"/>
            <a:ext cx="4191000"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6" name="Shape 78">
            <a:extLst>
              <a:ext uri="{FF2B5EF4-FFF2-40B4-BE49-F238E27FC236}">
                <a16:creationId xmlns:a16="http://schemas.microsoft.com/office/drawing/2014/main" id="{6F67237B-0079-4730-BA0A-EFD67517C184}"/>
              </a:ext>
            </a:extLst>
          </p:cNvPr>
          <p:cNvSpPr txBox="1">
            <a:spLocks noGrp="1"/>
          </p:cNvSpPr>
          <p:nvPr>
            <p:ph type="body" idx="30" hasCustomPrompt="1"/>
          </p:nvPr>
        </p:nvSpPr>
        <p:spPr>
          <a:xfrm>
            <a:off x="457201" y="3279529"/>
            <a:ext cx="5638800" cy="719343"/>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1</a:t>
            </a:r>
          </a:p>
        </p:txBody>
      </p:sp>
      <p:sp>
        <p:nvSpPr>
          <p:cNvPr id="27" name="Shape 69">
            <a:extLst>
              <a:ext uri="{FF2B5EF4-FFF2-40B4-BE49-F238E27FC236}">
                <a16:creationId xmlns:a16="http://schemas.microsoft.com/office/drawing/2014/main" id="{AEED71C8-01E7-4E81-A0EB-0535EB83D4BE}"/>
              </a:ext>
            </a:extLst>
          </p:cNvPr>
          <p:cNvSpPr txBox="1">
            <a:spLocks noGrp="1"/>
          </p:cNvSpPr>
          <p:nvPr>
            <p:ph type="body" idx="32" hasCustomPrompt="1"/>
          </p:nvPr>
        </p:nvSpPr>
        <p:spPr>
          <a:xfrm>
            <a:off x="457200" y="3999831"/>
            <a:ext cx="5638799" cy="2096169"/>
          </a:xfrm>
          <a:prstGeom prst="rect">
            <a:avLst/>
          </a:prstGeom>
        </p:spPr>
        <p:txBody>
          <a:bodyPr vert="horz" wrap="square" lIns="91440" tIns="91440" rIns="91440"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8" name="Title Placeholder 2">
            <a:extLst>
              <a:ext uri="{FF2B5EF4-FFF2-40B4-BE49-F238E27FC236}">
                <a16:creationId xmlns:a16="http://schemas.microsoft.com/office/drawing/2014/main" id="{8978FE4F-86FF-40F7-BEC9-11D7612E6287}"/>
              </a:ext>
            </a:extLst>
          </p:cNvPr>
          <p:cNvSpPr>
            <a:spLocks noGrp="1"/>
          </p:cNvSpPr>
          <p:nvPr>
            <p:ph type="title"/>
          </p:nvPr>
        </p:nvSpPr>
        <p:spPr>
          <a:xfrm>
            <a:off x="457200" y="457200"/>
            <a:ext cx="11277600" cy="723900"/>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p>
        </p:txBody>
      </p:sp>
      <p:sp>
        <p:nvSpPr>
          <p:cNvPr id="2" name="Slide Number Placeholder 1">
            <a:extLst>
              <a:ext uri="{FF2B5EF4-FFF2-40B4-BE49-F238E27FC236}">
                <a16:creationId xmlns:a16="http://schemas.microsoft.com/office/drawing/2014/main" id="{789B8D54-B0B9-6E4D-B7AE-B502B5822B43}"/>
              </a:ext>
            </a:extLst>
          </p:cNvPr>
          <p:cNvSpPr>
            <a:spLocks noGrp="1"/>
          </p:cNvSpPr>
          <p:nvPr>
            <p:ph type="sldNum" sz="quarter" idx="33"/>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2197948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vidence Slide">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4" name="Content Placeholder 3"/>
          <p:cNvSpPr>
            <a:spLocks noGrp="1"/>
          </p:cNvSpPr>
          <p:nvPr>
            <p:ph sz="quarter" idx="15" hasCustomPrompt="1"/>
          </p:nvPr>
        </p:nvSpPr>
        <p:spPr>
          <a:xfrm>
            <a:off x="457200" y="1051560"/>
            <a:ext cx="9867900" cy="669332"/>
          </a:xfrm>
          <a:prstGeom prst="rect">
            <a:avLst/>
          </a:prstGeom>
          <a:noFill/>
        </p:spPr>
        <p:txBody>
          <a:bodyPr lIns="0" tIns="0" rIns="0" bIns="0" anchor="t" anchorCtr="0">
            <a:normAutofit/>
          </a:bodyPr>
          <a:lstStyle>
            <a:lvl1pPr marL="0" indent="0">
              <a:spcBef>
                <a:spcPts val="0"/>
              </a:spcBef>
              <a:buNone/>
              <a:defRPr sz="2400" b="1" i="0">
                <a:solidFill>
                  <a:schemeClr val="tx1"/>
                </a:solidFill>
                <a:latin typeface="Segoe UI Semibold" charset="0"/>
                <a:ea typeface="Segoe UI Semibold" charset="0"/>
                <a:cs typeface="Segoe UI Semibold" charset="0"/>
              </a:defRPr>
            </a:lvl1pPr>
            <a:lvl2pPr marL="0" indent="0">
              <a:buNone/>
              <a:defRPr/>
            </a:lvl2pPr>
            <a:lvl3pPr marL="0" indent="0">
              <a:buNone/>
              <a:defRPr/>
            </a:lvl3pPr>
            <a:lvl4pPr marL="0" indent="0">
              <a:buNone/>
              <a:defRPr/>
            </a:lvl4pPr>
            <a:lvl5pPr marL="0" indent="0">
              <a:buNone/>
              <a:defRPr/>
            </a:lvl5pPr>
          </a:lstStyle>
          <a:p>
            <a:pPr lvl="0"/>
            <a:r>
              <a:rPr lang="en-US"/>
              <a:t>One-line summary</a:t>
            </a:r>
          </a:p>
        </p:txBody>
      </p:sp>
      <p:sp>
        <p:nvSpPr>
          <p:cNvPr id="15" name="Content Placeholder 3"/>
          <p:cNvSpPr>
            <a:spLocks noGrp="1"/>
          </p:cNvSpPr>
          <p:nvPr>
            <p:ph sz="quarter" idx="22" hasCustomPrompt="1"/>
          </p:nvPr>
        </p:nvSpPr>
        <p:spPr>
          <a:xfrm>
            <a:off x="7505700" y="4702768"/>
            <a:ext cx="4229100" cy="1698031"/>
          </a:xfrm>
          <a:prstGeom prst="rect">
            <a:avLst/>
          </a:prstGeom>
        </p:spPr>
        <p:txBody>
          <a:bodyPr vert="horz" lIns="137160" tIns="109728" rIns="137160" bIns="109728" rtlCol="0" anchor="t">
            <a:noAutofit/>
          </a:bodyPr>
          <a:lstStyle>
            <a:lvl1pPr>
              <a:defRPr kumimoji="0" lang="en-US" sz="2000" i="0" u="none" strike="noStrike" cap="none" spc="0" normalizeH="0" baseline="0" dirty="0">
                <a:ln>
                  <a:noFill/>
                </a:ln>
                <a:solidFill>
                  <a:schemeClr val="accent2"/>
                </a:solidFill>
                <a:uLnTx/>
                <a:uFillTx/>
                <a:latin typeface="Segoe UI Light"/>
                <a:cs typeface="+mn-cs"/>
              </a:defRPr>
            </a:lvl1pPr>
          </a:lstStyle>
          <a:p>
            <a:pPr marR="0" lvl="0" defTabSz="685800" fontAlgn="auto">
              <a:spcBef>
                <a:spcPts val="1200"/>
              </a:spcBef>
              <a:spcAft>
                <a:spcPts val="0"/>
              </a:spcAft>
              <a:buClrTx/>
              <a:buSzTx/>
              <a:buFont typeface="Arial" panose="020B0604020202020204" pitchFamily="34" charset="0"/>
              <a:tabLst/>
            </a:pPr>
            <a:r>
              <a:rPr lang="en-US"/>
              <a:t>Killer quote or call-out</a:t>
            </a:r>
          </a:p>
        </p:txBody>
      </p:sp>
      <p:sp>
        <p:nvSpPr>
          <p:cNvPr id="10" name="Picture Placeholder 3"/>
          <p:cNvSpPr>
            <a:spLocks noGrp="1"/>
          </p:cNvSpPr>
          <p:nvPr>
            <p:ph type="pic" sz="quarter" idx="23" hasCustomPrompt="1"/>
          </p:nvPr>
        </p:nvSpPr>
        <p:spPr>
          <a:xfrm>
            <a:off x="7505700" y="1850433"/>
            <a:ext cx="4229100" cy="2835867"/>
          </a:xfrm>
        </p:spPr>
        <p:txBody>
          <a:bodyPr anchor="ctr"/>
          <a:lstStyle>
            <a:lvl1pPr algn="ctr">
              <a:defRPr>
                <a:solidFill>
                  <a:srgbClr val="B4009E"/>
                </a:solidFill>
              </a:defRPr>
            </a:lvl1pPr>
          </a:lstStyle>
          <a:p>
            <a:r>
              <a:rPr lang="en-US"/>
              <a:t>Screenshot of app</a:t>
            </a:r>
          </a:p>
        </p:txBody>
      </p:sp>
      <p:sp>
        <p:nvSpPr>
          <p:cNvPr id="11" name="Picture Placeholder 5"/>
          <p:cNvSpPr>
            <a:spLocks noGrp="1" noChangeAspect="1"/>
          </p:cNvSpPr>
          <p:nvPr>
            <p:ph type="pic" sz="quarter" idx="27" hasCustomPrompt="1"/>
          </p:nvPr>
        </p:nvSpPr>
        <p:spPr>
          <a:xfrm>
            <a:off x="10325100" y="457200"/>
            <a:ext cx="1409700" cy="1409700"/>
          </a:xfrm>
        </p:spPr>
        <p:txBody>
          <a:bodyPr anchor="ctr"/>
          <a:lstStyle>
            <a:lvl1pPr algn="ctr">
              <a:defRPr sz="1600">
                <a:solidFill>
                  <a:srgbClr val="B4009E"/>
                </a:solidFill>
              </a:defRPr>
            </a:lvl1pPr>
          </a:lstStyle>
          <a:p>
            <a:r>
              <a:rPr lang="en-US"/>
              <a:t>App icon</a:t>
            </a:r>
          </a:p>
        </p:txBody>
      </p:sp>
      <p:sp>
        <p:nvSpPr>
          <p:cNvPr id="18" name="Title Placeholder 2">
            <a:extLst>
              <a:ext uri="{FF2B5EF4-FFF2-40B4-BE49-F238E27FC236}">
                <a16:creationId xmlns:a16="http://schemas.microsoft.com/office/drawing/2014/main" id="{CD07E1E7-510F-478E-A61F-831872E92825}"/>
              </a:ext>
            </a:extLst>
          </p:cNvPr>
          <p:cNvSpPr>
            <a:spLocks noGrp="1"/>
          </p:cNvSpPr>
          <p:nvPr>
            <p:ph type="title"/>
          </p:nvPr>
        </p:nvSpPr>
        <p:spPr>
          <a:xfrm>
            <a:off x="457200" y="457201"/>
            <a:ext cx="9867900" cy="594359"/>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138D0870-56E3-CC4D-A4D2-14FCF7EBAD7D}"/>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13" name="Text Placeholder 3">
            <a:extLst>
              <a:ext uri="{FF2B5EF4-FFF2-40B4-BE49-F238E27FC236}">
                <a16:creationId xmlns:a16="http://schemas.microsoft.com/office/drawing/2014/main" id="{45F529DB-55F5-443A-A153-4B9166B90D13}"/>
              </a:ext>
            </a:extLst>
          </p:cNvPr>
          <p:cNvSpPr>
            <a:spLocks noGrp="1"/>
          </p:cNvSpPr>
          <p:nvPr>
            <p:ph idx="1" hasCustomPrompt="1"/>
          </p:nvPr>
        </p:nvSpPr>
        <p:spPr>
          <a:xfrm>
            <a:off x="457200" y="1866899"/>
            <a:ext cx="6858000" cy="4533899"/>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59367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enefit Simple">
    <p:spTree>
      <p:nvGrpSpPr>
        <p:cNvPr id="1" name=""/>
        <p:cNvGrpSpPr/>
        <p:nvPr/>
      </p:nvGrpSpPr>
      <p:grpSpPr>
        <a:xfrm>
          <a:off x="0" y="0"/>
          <a:ext cx="0" cy="0"/>
          <a:chOff x="0" y="0"/>
          <a:chExt cx="0" cy="0"/>
        </a:xfrm>
      </p:grpSpPr>
      <p:sp>
        <p:nvSpPr>
          <p:cNvPr id="11" name="Shape 69"/>
          <p:cNvSpPr txBox="1">
            <a:spLocks noGrp="1"/>
          </p:cNvSpPr>
          <p:nvPr>
            <p:ph type="body" idx="1" hasCustomPrompt="1"/>
          </p:nvPr>
        </p:nvSpPr>
        <p:spPr>
          <a:xfrm>
            <a:off x="6103281" y="4851708"/>
            <a:ext cx="5615580" cy="1564792"/>
          </a:xfrm>
          <a:prstGeom prst="rect">
            <a:avLst/>
          </a:prstGeom>
          <a:noFill/>
          <a:ln w="12700">
            <a:noFill/>
          </a:ln>
        </p:spPr>
        <p:txBody>
          <a:bodyPr vert="horz" lIns="182880" tIns="0" rIns="0" bIns="0" rtlCol="0">
            <a:normAutofit/>
          </a:bodyPr>
          <a:lstStyle>
            <a:lvl1pPr marL="0" indent="0">
              <a:defRPr sz="2000" b="0" dirty="0">
                <a:solidFill>
                  <a:schemeClr val="tx1"/>
                </a:solidFill>
                <a:latin typeface="+mn-lt"/>
              </a:defRPr>
            </a:lvl1pPr>
          </a:lstStyle>
          <a:p>
            <a:pPr lvl="0"/>
            <a:r>
              <a:rPr lang="en-US"/>
              <a:t>Reason to believe</a:t>
            </a:r>
          </a:p>
          <a:p>
            <a:pPr lvl="0"/>
            <a:r>
              <a:rPr lang="en-US"/>
              <a:t>Reason to believe</a:t>
            </a:r>
          </a:p>
        </p:txBody>
      </p:sp>
      <p:sp>
        <p:nvSpPr>
          <p:cNvPr id="12" name="Shape 69"/>
          <p:cNvSpPr txBox="1">
            <a:spLocks noGrp="1"/>
          </p:cNvSpPr>
          <p:nvPr>
            <p:ph type="body" idx="23" hasCustomPrompt="1"/>
          </p:nvPr>
        </p:nvSpPr>
        <p:spPr>
          <a:xfrm>
            <a:off x="6103281" y="2757189"/>
            <a:ext cx="5615580" cy="1412875"/>
          </a:xfrm>
          <a:prstGeom prst="rect">
            <a:avLst/>
          </a:prstGeom>
          <a:noFill/>
          <a:ln w="12700">
            <a:noFill/>
          </a:ln>
        </p:spPr>
        <p:txBody>
          <a:bodyPr vert="horz" lIns="182880" tIns="0" rIns="0" bIns="0" rtlCol="0">
            <a:normAutofit/>
          </a:bodyPr>
          <a:lstStyle>
            <a:lvl1pPr>
              <a:defRPr sz="2000" b="0" dirty="0">
                <a:solidFill>
                  <a:schemeClr val="tx1"/>
                </a:solidFill>
                <a:latin typeface="+mn-lt"/>
              </a:defRPr>
            </a:lvl1pPr>
          </a:lstStyle>
          <a:p>
            <a:pPr lvl="0"/>
            <a:r>
              <a:rPr lang="en-US"/>
              <a:t>Reason to believe</a:t>
            </a:r>
          </a:p>
          <a:p>
            <a:pPr lvl="0"/>
            <a:r>
              <a:rPr lang="en-US"/>
              <a:t>Reason to believe</a:t>
            </a:r>
            <a:endParaRPr/>
          </a:p>
        </p:txBody>
      </p:sp>
      <p:sp>
        <p:nvSpPr>
          <p:cNvPr id="9" name="Picture Placeholder 3"/>
          <p:cNvSpPr>
            <a:spLocks noGrp="1"/>
          </p:cNvSpPr>
          <p:nvPr>
            <p:ph type="pic" sz="quarter" idx="26"/>
          </p:nvPr>
        </p:nvSpPr>
        <p:spPr>
          <a:xfrm>
            <a:off x="473103" y="1866901"/>
            <a:ext cx="5630178" cy="4229099"/>
          </a:xfrm>
        </p:spPr>
        <p:txBody>
          <a:bodyPr anchor="ctr"/>
          <a:lstStyle>
            <a:lvl1pPr algn="ctr">
              <a:defRPr>
                <a:solidFill>
                  <a:srgbClr val="B4009E"/>
                </a:solidFill>
              </a:defRPr>
            </a:lvl1pPr>
          </a:lstStyle>
          <a:p>
            <a:r>
              <a:rPr lang="en-US"/>
              <a:t>Click icon to add picture</a:t>
            </a:r>
          </a:p>
        </p:txBody>
      </p:sp>
      <p:sp>
        <p:nvSpPr>
          <p:cNvPr id="4" name="Text Placeholder 3">
            <a:extLst>
              <a:ext uri="{FF2B5EF4-FFF2-40B4-BE49-F238E27FC236}">
                <a16:creationId xmlns:a16="http://schemas.microsoft.com/office/drawing/2014/main" id="{101AFB50-C9C6-4A7E-95B0-BCD4CC5AD4BF}"/>
              </a:ext>
            </a:extLst>
          </p:cNvPr>
          <p:cNvSpPr>
            <a:spLocks noGrp="1"/>
          </p:cNvSpPr>
          <p:nvPr>
            <p:ph type="body" sz="quarter" idx="27" hasCustomPrompt="1"/>
          </p:nvPr>
        </p:nvSpPr>
        <p:spPr>
          <a:xfrm>
            <a:off x="6103281" y="1866900"/>
            <a:ext cx="5615582" cy="581257"/>
          </a:xfrm>
        </p:spPr>
        <p:txBody>
          <a:bodyPr lIns="18288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17" name="Text Placeholder 3">
            <a:extLst>
              <a:ext uri="{FF2B5EF4-FFF2-40B4-BE49-F238E27FC236}">
                <a16:creationId xmlns:a16="http://schemas.microsoft.com/office/drawing/2014/main" id="{50E2ADD4-807F-4A38-AA9A-901D0FD36358}"/>
              </a:ext>
            </a:extLst>
          </p:cNvPr>
          <p:cNvSpPr>
            <a:spLocks noGrp="1"/>
          </p:cNvSpPr>
          <p:nvPr>
            <p:ph type="body" sz="quarter" idx="28" hasCustomPrompt="1"/>
          </p:nvPr>
        </p:nvSpPr>
        <p:spPr>
          <a:xfrm>
            <a:off x="6103281" y="3960546"/>
            <a:ext cx="5615582" cy="581257"/>
          </a:xfrm>
        </p:spPr>
        <p:txBody>
          <a:bodyPr lIns="18288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18" name="Title Placeholder 2">
            <a:extLst>
              <a:ext uri="{FF2B5EF4-FFF2-40B4-BE49-F238E27FC236}">
                <a16:creationId xmlns:a16="http://schemas.microsoft.com/office/drawing/2014/main" id="{59110E6B-B1B3-4C17-A980-291E240D0408}"/>
              </a:ext>
            </a:extLst>
          </p:cNvPr>
          <p:cNvSpPr>
            <a:spLocks noGrp="1"/>
          </p:cNvSpPr>
          <p:nvPr>
            <p:ph type="title"/>
          </p:nvPr>
        </p:nvSpPr>
        <p:spPr>
          <a:xfrm>
            <a:off x="457200" y="457200"/>
            <a:ext cx="11277600" cy="594359"/>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p>
        </p:txBody>
      </p:sp>
      <p:sp>
        <p:nvSpPr>
          <p:cNvPr id="2" name="Slide Number Placeholder 1">
            <a:extLst>
              <a:ext uri="{FF2B5EF4-FFF2-40B4-BE49-F238E27FC236}">
                <a16:creationId xmlns:a16="http://schemas.microsoft.com/office/drawing/2014/main" id="{8CE85EB5-4D05-7249-837C-024FBED97309}"/>
              </a:ext>
            </a:extLst>
          </p:cNvPr>
          <p:cNvSpPr>
            <a:spLocks noGrp="1"/>
          </p:cNvSpPr>
          <p:nvPr>
            <p:ph type="sldNum" sz="quarter" idx="29"/>
          </p:nvPr>
        </p:nvSpPr>
        <p:spPr/>
        <p:txBody>
          <a:bodyPr/>
          <a:lstStyle/>
          <a:p>
            <a:fld id="{529AFA16-AEC4-7D4A-82F3-BDAE8E49079E}" type="slidenum">
              <a:rPr lang="en-US" smtClean="0"/>
              <a:pPr/>
              <a:t>‹#›</a:t>
            </a:fld>
            <a:endParaRPr lang="en-US"/>
          </a:p>
        </p:txBody>
      </p:sp>
      <p:sp>
        <p:nvSpPr>
          <p:cNvPr id="14" name="Subtitle 2">
            <a:extLst>
              <a:ext uri="{FF2B5EF4-FFF2-40B4-BE49-F238E27FC236}">
                <a16:creationId xmlns:a16="http://schemas.microsoft.com/office/drawing/2014/main" id="{34E78E25-AA27-2840-A6EC-9C7A33D92FEF}"/>
              </a:ext>
            </a:extLst>
          </p:cNvPr>
          <p:cNvSpPr>
            <a:spLocks noGrp="1"/>
          </p:cNvSpPr>
          <p:nvPr>
            <p:ph type="subTitle" idx="30"/>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710783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enefit Complex">
    <p:spTree>
      <p:nvGrpSpPr>
        <p:cNvPr id="1" name=""/>
        <p:cNvGrpSpPr/>
        <p:nvPr/>
      </p:nvGrpSpPr>
      <p:grpSpPr>
        <a:xfrm>
          <a:off x="0" y="0"/>
          <a:ext cx="0" cy="0"/>
          <a:chOff x="0" y="0"/>
          <a:chExt cx="0" cy="0"/>
        </a:xfrm>
      </p:grpSpPr>
      <p:sp>
        <p:nvSpPr>
          <p:cNvPr id="13" name="Picture Placeholder 13"/>
          <p:cNvSpPr>
            <a:spLocks noGrp="1"/>
          </p:cNvSpPr>
          <p:nvPr>
            <p:ph type="pic" sz="quarter" idx="18"/>
          </p:nvPr>
        </p:nvSpPr>
        <p:spPr>
          <a:xfrm>
            <a:off x="7871125" y="1873851"/>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20" name="Shape 69"/>
          <p:cNvSpPr txBox="1">
            <a:spLocks noGrp="1"/>
          </p:cNvSpPr>
          <p:nvPr>
            <p:ph type="body" idx="23" hasCustomPrompt="1"/>
          </p:nvPr>
        </p:nvSpPr>
        <p:spPr>
          <a:xfrm>
            <a:off x="473102" y="5529995"/>
            <a:ext cx="7032813" cy="812800"/>
          </a:xfrm>
          <a:prstGeom prst="rect">
            <a:avLst/>
          </a:prstGeom>
        </p:spPr>
        <p:txBody>
          <a:bodyPr vert="horz" lIns="0" tIns="0" rIns="274320" bIns="0" rtlCol="0">
            <a:normAutofit/>
          </a:bodyPr>
          <a:lstStyle>
            <a:lvl1pPr marL="230188" indent="-171450">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a:t>Bullet level one</a:t>
            </a:r>
          </a:p>
          <a:p>
            <a:pPr lvl="0">
              <a:spcBef>
                <a:spcPts val="0"/>
              </a:spcBef>
            </a:pPr>
            <a:r>
              <a:rPr lang="en-US"/>
              <a:t>Bullet level two</a:t>
            </a:r>
            <a:endParaRPr/>
          </a:p>
        </p:txBody>
      </p:sp>
      <p:sp>
        <p:nvSpPr>
          <p:cNvPr id="21" name="Text Placeholder 3"/>
          <p:cNvSpPr>
            <a:spLocks noGrp="1"/>
          </p:cNvSpPr>
          <p:nvPr>
            <p:ph type="body" sz="quarter" idx="16" hasCustomPrompt="1"/>
          </p:nvPr>
        </p:nvSpPr>
        <p:spPr>
          <a:xfrm>
            <a:off x="10325100" y="1866901"/>
            <a:ext cx="1422400" cy="1416650"/>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a:t>Click to edit subtitle</a:t>
            </a:r>
          </a:p>
        </p:txBody>
      </p:sp>
      <p:sp>
        <p:nvSpPr>
          <p:cNvPr id="22" name="Text Placeholder 3"/>
          <p:cNvSpPr>
            <a:spLocks noGrp="1"/>
          </p:cNvSpPr>
          <p:nvPr>
            <p:ph type="body" sz="quarter" idx="27" hasCustomPrompt="1"/>
          </p:nvPr>
        </p:nvSpPr>
        <p:spPr>
          <a:xfrm>
            <a:off x="10325100" y="3283551"/>
            <a:ext cx="1422400" cy="1402749"/>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a:t>Click to edit subtitle</a:t>
            </a:r>
          </a:p>
        </p:txBody>
      </p:sp>
      <p:sp>
        <p:nvSpPr>
          <p:cNvPr id="23" name="Text Placeholder 3"/>
          <p:cNvSpPr>
            <a:spLocks noGrp="1"/>
          </p:cNvSpPr>
          <p:nvPr>
            <p:ph type="body" sz="quarter" idx="28" hasCustomPrompt="1"/>
          </p:nvPr>
        </p:nvSpPr>
        <p:spPr>
          <a:xfrm>
            <a:off x="10325100" y="4686300"/>
            <a:ext cx="1422400" cy="1409700"/>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tabLst/>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a:t>Click to edit subtitle</a:t>
            </a:r>
          </a:p>
        </p:txBody>
      </p:sp>
      <p:sp>
        <p:nvSpPr>
          <p:cNvPr id="27" name="Picture Placeholder 13"/>
          <p:cNvSpPr>
            <a:spLocks noGrp="1"/>
          </p:cNvSpPr>
          <p:nvPr>
            <p:ph type="pic" sz="quarter" idx="32"/>
          </p:nvPr>
        </p:nvSpPr>
        <p:spPr>
          <a:xfrm>
            <a:off x="9242725" y="1873851"/>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30" name="Text Placeholder 3"/>
          <p:cNvSpPr>
            <a:spLocks noGrp="1"/>
          </p:cNvSpPr>
          <p:nvPr>
            <p:ph type="body" sz="quarter" idx="35" hasCustomPrompt="1"/>
          </p:nvPr>
        </p:nvSpPr>
        <p:spPr>
          <a:xfrm>
            <a:off x="7505700" y="2639727"/>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33" name="Text Placeholder 3"/>
          <p:cNvSpPr>
            <a:spLocks noGrp="1"/>
          </p:cNvSpPr>
          <p:nvPr>
            <p:ph type="body" sz="quarter" idx="38" hasCustomPrompt="1"/>
          </p:nvPr>
        </p:nvSpPr>
        <p:spPr>
          <a:xfrm>
            <a:off x="8915401" y="2640072"/>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37" name="Content Placeholder 3"/>
          <p:cNvSpPr>
            <a:spLocks noGrp="1"/>
          </p:cNvSpPr>
          <p:nvPr>
            <p:ph sz="quarter" idx="15" hasCustomPrompt="1"/>
          </p:nvPr>
        </p:nvSpPr>
        <p:spPr>
          <a:xfrm>
            <a:off x="457201" y="1051560"/>
            <a:ext cx="11277600" cy="358859"/>
          </a:xfrm>
          <a:prstGeom prst="rect">
            <a:avLst/>
          </a:prstGeom>
        </p:spPr>
        <p:txBody>
          <a:bodyPr tIns="0" bIns="0">
            <a:noAutofit/>
          </a:bodyPr>
          <a:lstStyle>
            <a:lvl1pPr marL="0" indent="0">
              <a:spcBef>
                <a:spcPts val="0"/>
              </a:spcBef>
              <a:buFont typeface="Arial" charset="0"/>
              <a:buNone/>
              <a:defRPr sz="2800" b="1" i="0">
                <a:solidFill>
                  <a:schemeClr val="tx1"/>
                </a:solidFill>
                <a:latin typeface="Segoe UI Semibold" charset="0"/>
                <a:ea typeface="Segoe UI Semibold" charset="0"/>
                <a:cs typeface="Segoe UI Semibold" charset="0"/>
              </a:defRPr>
            </a:lvl1pPr>
            <a:lvl2pPr marL="0" indent="0">
              <a:buNone/>
              <a:defRPr/>
            </a:lvl2pPr>
            <a:lvl3pPr marL="0" indent="0">
              <a:buNone/>
              <a:defRPr/>
            </a:lvl3pPr>
            <a:lvl4pPr marL="0" indent="0">
              <a:buNone/>
              <a:defRPr/>
            </a:lvl4pPr>
            <a:lvl5pPr marL="0" indent="0">
              <a:buNone/>
              <a:defRPr/>
            </a:lvl5pPr>
          </a:lstStyle>
          <a:p>
            <a:pPr lvl="0"/>
            <a:r>
              <a:rPr lang="en-US"/>
              <a:t>Click to edit text</a:t>
            </a:r>
          </a:p>
        </p:txBody>
      </p:sp>
      <p:sp>
        <p:nvSpPr>
          <p:cNvPr id="38" name="Shape 69"/>
          <p:cNvSpPr txBox="1">
            <a:spLocks noGrp="1"/>
          </p:cNvSpPr>
          <p:nvPr>
            <p:ph type="body" idx="44" hasCustomPrompt="1"/>
          </p:nvPr>
        </p:nvSpPr>
        <p:spPr>
          <a:xfrm>
            <a:off x="473102" y="2420863"/>
            <a:ext cx="7032705" cy="812800"/>
          </a:xfrm>
          <a:prstGeom prst="rect">
            <a:avLst/>
          </a:prstGeom>
        </p:spPr>
        <p:txBody>
          <a:bodyPr vert="horz" lIns="0" tIns="0" rIns="274320" bIns="0" rtlCol="0">
            <a:normAutofit/>
          </a:bodyPr>
          <a:lstStyle>
            <a:lvl1pPr marL="230188" indent="-176213">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a:t>Bullet level one</a:t>
            </a:r>
          </a:p>
          <a:p>
            <a:pPr lvl="0">
              <a:spcBef>
                <a:spcPts val="0"/>
              </a:spcBef>
            </a:pPr>
            <a:r>
              <a:rPr lang="en-US"/>
              <a:t>Bullet level two</a:t>
            </a:r>
            <a:endParaRPr/>
          </a:p>
        </p:txBody>
      </p:sp>
      <p:sp>
        <p:nvSpPr>
          <p:cNvPr id="41" name="Shape 69"/>
          <p:cNvSpPr txBox="1">
            <a:spLocks noGrp="1"/>
          </p:cNvSpPr>
          <p:nvPr>
            <p:ph type="body" idx="47" hasCustomPrompt="1"/>
          </p:nvPr>
        </p:nvSpPr>
        <p:spPr>
          <a:xfrm>
            <a:off x="473102" y="3961029"/>
            <a:ext cx="7032705" cy="812800"/>
          </a:xfrm>
          <a:prstGeom prst="rect">
            <a:avLst/>
          </a:prstGeom>
        </p:spPr>
        <p:txBody>
          <a:bodyPr vert="horz" lIns="0" tIns="0" rIns="274320" bIns="0" rtlCol="0">
            <a:normAutofit/>
          </a:bodyPr>
          <a:lstStyle>
            <a:lvl1pPr marL="230188" indent="-171450">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a:t>Bullet level one</a:t>
            </a:r>
          </a:p>
          <a:p>
            <a:pPr lvl="0">
              <a:spcBef>
                <a:spcPts val="0"/>
              </a:spcBef>
            </a:pPr>
            <a:r>
              <a:rPr lang="en-US"/>
              <a:t>Bullet level two</a:t>
            </a:r>
            <a:endParaRPr/>
          </a:p>
        </p:txBody>
      </p:sp>
      <p:sp>
        <p:nvSpPr>
          <p:cNvPr id="47" name="Text Placeholder 3">
            <a:extLst>
              <a:ext uri="{FF2B5EF4-FFF2-40B4-BE49-F238E27FC236}">
                <a16:creationId xmlns:a16="http://schemas.microsoft.com/office/drawing/2014/main" id="{DBC2D7F7-6E7E-44B0-9137-6394EDEBD68B}"/>
              </a:ext>
            </a:extLst>
          </p:cNvPr>
          <p:cNvSpPr>
            <a:spLocks noGrp="1"/>
          </p:cNvSpPr>
          <p:nvPr>
            <p:ph type="body" sz="quarter" idx="51" hasCustomPrompt="1"/>
          </p:nvPr>
        </p:nvSpPr>
        <p:spPr>
          <a:xfrm>
            <a:off x="473102" y="1756923"/>
            <a:ext cx="7032597"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48" name="Text Placeholder 3">
            <a:extLst>
              <a:ext uri="{FF2B5EF4-FFF2-40B4-BE49-F238E27FC236}">
                <a16:creationId xmlns:a16="http://schemas.microsoft.com/office/drawing/2014/main" id="{4A21BECF-1C2F-4A19-8137-0F48B9B64243}"/>
              </a:ext>
            </a:extLst>
          </p:cNvPr>
          <p:cNvSpPr>
            <a:spLocks noGrp="1"/>
          </p:cNvSpPr>
          <p:nvPr>
            <p:ph type="body" sz="quarter" idx="52" hasCustomPrompt="1"/>
          </p:nvPr>
        </p:nvSpPr>
        <p:spPr>
          <a:xfrm>
            <a:off x="473102" y="3283551"/>
            <a:ext cx="7032597"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49" name="Text Placeholder 3">
            <a:extLst>
              <a:ext uri="{FF2B5EF4-FFF2-40B4-BE49-F238E27FC236}">
                <a16:creationId xmlns:a16="http://schemas.microsoft.com/office/drawing/2014/main" id="{0247880E-91C6-4030-A719-9DC584A4471E}"/>
              </a:ext>
            </a:extLst>
          </p:cNvPr>
          <p:cNvSpPr>
            <a:spLocks noGrp="1"/>
          </p:cNvSpPr>
          <p:nvPr>
            <p:ph type="body" sz="quarter" idx="53" hasCustomPrompt="1"/>
          </p:nvPr>
        </p:nvSpPr>
        <p:spPr>
          <a:xfrm>
            <a:off x="473102" y="4850048"/>
            <a:ext cx="7032705"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50" name="Text Placeholder 3">
            <a:extLst>
              <a:ext uri="{FF2B5EF4-FFF2-40B4-BE49-F238E27FC236}">
                <a16:creationId xmlns:a16="http://schemas.microsoft.com/office/drawing/2014/main" id="{B52D364F-72A4-46BE-A18B-3517A057A5F3}"/>
              </a:ext>
            </a:extLst>
          </p:cNvPr>
          <p:cNvSpPr>
            <a:spLocks noGrp="1"/>
          </p:cNvSpPr>
          <p:nvPr>
            <p:ph type="body" sz="quarter" idx="54" hasCustomPrompt="1"/>
          </p:nvPr>
        </p:nvSpPr>
        <p:spPr>
          <a:xfrm>
            <a:off x="473102" y="2136783"/>
            <a:ext cx="7032597"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a:t>Click to edit text</a:t>
            </a:r>
          </a:p>
        </p:txBody>
      </p:sp>
      <p:sp>
        <p:nvSpPr>
          <p:cNvPr id="51" name="Text Placeholder 3">
            <a:extLst>
              <a:ext uri="{FF2B5EF4-FFF2-40B4-BE49-F238E27FC236}">
                <a16:creationId xmlns:a16="http://schemas.microsoft.com/office/drawing/2014/main" id="{050C5830-E768-414C-8F74-6328F4AA19F6}"/>
              </a:ext>
            </a:extLst>
          </p:cNvPr>
          <p:cNvSpPr>
            <a:spLocks noGrp="1"/>
          </p:cNvSpPr>
          <p:nvPr>
            <p:ph type="body" sz="quarter" idx="55" hasCustomPrompt="1"/>
          </p:nvPr>
        </p:nvSpPr>
        <p:spPr>
          <a:xfrm>
            <a:off x="473102" y="3666503"/>
            <a:ext cx="7032597"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a:t>Click to edit text</a:t>
            </a:r>
          </a:p>
        </p:txBody>
      </p:sp>
      <p:sp>
        <p:nvSpPr>
          <p:cNvPr id="52" name="Text Placeholder 3">
            <a:extLst>
              <a:ext uri="{FF2B5EF4-FFF2-40B4-BE49-F238E27FC236}">
                <a16:creationId xmlns:a16="http://schemas.microsoft.com/office/drawing/2014/main" id="{0F45D579-F485-4F2B-B066-B4F9B33DA8B5}"/>
              </a:ext>
            </a:extLst>
          </p:cNvPr>
          <p:cNvSpPr>
            <a:spLocks noGrp="1"/>
          </p:cNvSpPr>
          <p:nvPr>
            <p:ph type="body" sz="quarter" idx="56" hasCustomPrompt="1"/>
          </p:nvPr>
        </p:nvSpPr>
        <p:spPr>
          <a:xfrm>
            <a:off x="473102" y="5227116"/>
            <a:ext cx="7032705"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a:t>Click to edit text</a:t>
            </a:r>
          </a:p>
        </p:txBody>
      </p:sp>
      <p:sp>
        <p:nvSpPr>
          <p:cNvPr id="53" name="Title Placeholder 2">
            <a:extLst>
              <a:ext uri="{FF2B5EF4-FFF2-40B4-BE49-F238E27FC236}">
                <a16:creationId xmlns:a16="http://schemas.microsoft.com/office/drawing/2014/main" id="{35BB5920-8F82-4ED5-ABA9-3217C73AC0CA}"/>
              </a:ext>
            </a:extLst>
          </p:cNvPr>
          <p:cNvSpPr>
            <a:spLocks noGrp="1"/>
          </p:cNvSpPr>
          <p:nvPr>
            <p:ph type="title"/>
          </p:nvPr>
        </p:nvSpPr>
        <p:spPr>
          <a:xfrm>
            <a:off x="473102" y="457200"/>
            <a:ext cx="11261697" cy="594074"/>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p>
        </p:txBody>
      </p:sp>
      <p:sp>
        <p:nvSpPr>
          <p:cNvPr id="40" name="Picture Placeholder 13"/>
          <p:cNvSpPr>
            <a:spLocks noGrp="1"/>
          </p:cNvSpPr>
          <p:nvPr>
            <p:ph type="pic" sz="quarter" idx="57"/>
          </p:nvPr>
        </p:nvSpPr>
        <p:spPr>
          <a:xfrm>
            <a:off x="7871125" y="3283265"/>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42" name="Picture Placeholder 13"/>
          <p:cNvSpPr>
            <a:spLocks noGrp="1"/>
          </p:cNvSpPr>
          <p:nvPr>
            <p:ph type="pic" sz="quarter" idx="58"/>
          </p:nvPr>
        </p:nvSpPr>
        <p:spPr>
          <a:xfrm>
            <a:off x="9242725" y="3283265"/>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43" name="Text Placeholder 3"/>
          <p:cNvSpPr>
            <a:spLocks noGrp="1"/>
          </p:cNvSpPr>
          <p:nvPr>
            <p:ph type="body" sz="quarter" idx="59" hasCustomPrompt="1"/>
          </p:nvPr>
        </p:nvSpPr>
        <p:spPr>
          <a:xfrm>
            <a:off x="7505700" y="4049141"/>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45" name="Text Placeholder 3"/>
          <p:cNvSpPr>
            <a:spLocks noGrp="1"/>
          </p:cNvSpPr>
          <p:nvPr>
            <p:ph type="body" sz="quarter" idx="60" hasCustomPrompt="1"/>
          </p:nvPr>
        </p:nvSpPr>
        <p:spPr>
          <a:xfrm>
            <a:off x="8915401" y="4049486"/>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54" name="Picture Placeholder 13"/>
          <p:cNvSpPr>
            <a:spLocks noGrp="1"/>
          </p:cNvSpPr>
          <p:nvPr>
            <p:ph type="pic" sz="quarter" idx="61"/>
          </p:nvPr>
        </p:nvSpPr>
        <p:spPr>
          <a:xfrm>
            <a:off x="7871125" y="4685803"/>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55" name="Picture Placeholder 13"/>
          <p:cNvSpPr>
            <a:spLocks noGrp="1"/>
          </p:cNvSpPr>
          <p:nvPr>
            <p:ph type="pic" sz="quarter" idx="62"/>
          </p:nvPr>
        </p:nvSpPr>
        <p:spPr>
          <a:xfrm>
            <a:off x="9242725" y="4685803"/>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56" name="Text Placeholder 3"/>
          <p:cNvSpPr>
            <a:spLocks noGrp="1"/>
          </p:cNvSpPr>
          <p:nvPr>
            <p:ph type="body" sz="quarter" idx="63" hasCustomPrompt="1"/>
          </p:nvPr>
        </p:nvSpPr>
        <p:spPr>
          <a:xfrm>
            <a:off x="7505700" y="5451679"/>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57" name="Text Placeholder 3"/>
          <p:cNvSpPr>
            <a:spLocks noGrp="1"/>
          </p:cNvSpPr>
          <p:nvPr>
            <p:ph type="body" sz="quarter" idx="64" hasCustomPrompt="1"/>
          </p:nvPr>
        </p:nvSpPr>
        <p:spPr>
          <a:xfrm>
            <a:off x="8915401" y="5452024"/>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2" name="Slide Number Placeholder 1">
            <a:extLst>
              <a:ext uri="{FF2B5EF4-FFF2-40B4-BE49-F238E27FC236}">
                <a16:creationId xmlns:a16="http://schemas.microsoft.com/office/drawing/2014/main" id="{BD1012CF-3C73-0C45-ABD9-90FC1E3C69E2}"/>
              </a:ext>
            </a:extLst>
          </p:cNvPr>
          <p:cNvSpPr>
            <a:spLocks noGrp="1"/>
          </p:cNvSpPr>
          <p:nvPr>
            <p:ph type="sldNum" sz="quarter" idx="65"/>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42031168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 Wide">
    <p:spTree>
      <p:nvGrpSpPr>
        <p:cNvPr id="1" name=""/>
        <p:cNvGrpSpPr/>
        <p:nvPr/>
      </p:nvGrpSpPr>
      <p:grpSpPr>
        <a:xfrm>
          <a:off x="0" y="0"/>
          <a:ext cx="0" cy="0"/>
          <a:chOff x="0" y="0"/>
          <a:chExt cx="0" cy="0"/>
        </a:xfrm>
      </p:grpSpPr>
      <p:sp>
        <p:nvSpPr>
          <p:cNvPr id="5" name="Text Placeholder 3"/>
          <p:cNvSpPr>
            <a:spLocks noGrp="1"/>
          </p:cNvSpPr>
          <p:nvPr>
            <p:ph type="body" sz="quarter" idx="29" hasCustomPrompt="1"/>
          </p:nvPr>
        </p:nvSpPr>
        <p:spPr>
          <a:xfrm>
            <a:off x="457200" y="1181100"/>
            <a:ext cx="11277599" cy="49149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a:t>Insert code here</a:t>
            </a:r>
          </a:p>
        </p:txBody>
      </p:sp>
      <p:sp>
        <p:nvSpPr>
          <p:cNvPr id="11" name="Title Placeholder 2">
            <a:extLst>
              <a:ext uri="{FF2B5EF4-FFF2-40B4-BE49-F238E27FC236}">
                <a16:creationId xmlns:a16="http://schemas.microsoft.com/office/drawing/2014/main" id="{6F8047C7-B1D6-4C30-BD8C-09D9A0947D21}"/>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75D619B9-0479-A445-88B6-B88DF671E8CA}"/>
              </a:ext>
            </a:extLst>
          </p:cNvPr>
          <p:cNvSpPr>
            <a:spLocks noGrp="1"/>
          </p:cNvSpPr>
          <p:nvPr>
            <p:ph type="sldNum" sz="quarter" idx="3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6118910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 Wide with black background">
    <p:spTree>
      <p:nvGrpSpPr>
        <p:cNvPr id="1" name=""/>
        <p:cNvGrpSpPr/>
        <p:nvPr/>
      </p:nvGrpSpPr>
      <p:grpSpPr>
        <a:xfrm>
          <a:off x="0" y="0"/>
          <a:ext cx="0" cy="0"/>
          <a:chOff x="0" y="0"/>
          <a:chExt cx="0" cy="0"/>
        </a:xfrm>
      </p:grpSpPr>
      <p:sp>
        <p:nvSpPr>
          <p:cNvPr id="5" name="Text Placeholder 3"/>
          <p:cNvSpPr>
            <a:spLocks noGrp="1"/>
          </p:cNvSpPr>
          <p:nvPr>
            <p:ph type="body" sz="quarter" idx="29" hasCustomPrompt="1"/>
          </p:nvPr>
        </p:nvSpPr>
        <p:spPr>
          <a:xfrm>
            <a:off x="457200" y="1181100"/>
            <a:ext cx="11277599" cy="4914900"/>
          </a:xfrm>
          <a:solidFill>
            <a:schemeClr val="tx2"/>
          </a:solidFill>
        </p:spPr>
        <p:txBody>
          <a:bodyPr lIns="274320" tIns="182880" rIns="182880" bIns="182880"/>
          <a:lstStyle>
            <a:lvl1pPr>
              <a:lnSpc>
                <a:spcPct val="150000"/>
              </a:lnSpc>
              <a:spcBef>
                <a:spcPts val="0"/>
              </a:spcBef>
              <a:defRPr sz="1400" b="0">
                <a:solidFill>
                  <a:schemeClr val="bg2"/>
                </a:solidFill>
                <a:latin typeface="Consolas" panose="020B0609020204030204" pitchFamily="49" charset="0"/>
              </a:defRPr>
            </a:lvl1pPr>
          </a:lstStyle>
          <a:p>
            <a:pPr lvl="0"/>
            <a:r>
              <a:rPr lang="en-US"/>
              <a:t>Insert code here</a:t>
            </a:r>
          </a:p>
        </p:txBody>
      </p:sp>
      <p:sp>
        <p:nvSpPr>
          <p:cNvPr id="11" name="Title Placeholder 2">
            <a:extLst>
              <a:ext uri="{FF2B5EF4-FFF2-40B4-BE49-F238E27FC236}">
                <a16:creationId xmlns:a16="http://schemas.microsoft.com/office/drawing/2014/main" id="{6F8047C7-B1D6-4C30-BD8C-09D9A0947D21}"/>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75D619B9-0479-A445-88B6-B88DF671E8CA}"/>
              </a:ext>
            </a:extLst>
          </p:cNvPr>
          <p:cNvSpPr>
            <a:spLocks noGrp="1"/>
          </p:cNvSpPr>
          <p:nvPr>
            <p:ph type="sldNum" sz="quarter" idx="3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1202008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2 column - Wider">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4686301" y="1181100"/>
            <a:ext cx="7048500" cy="52197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a:t>Insert code here</a:t>
            </a:r>
          </a:p>
        </p:txBody>
      </p:sp>
      <p:sp>
        <p:nvSpPr>
          <p:cNvPr id="11" name="Title Placeholder 2">
            <a:extLst>
              <a:ext uri="{FF2B5EF4-FFF2-40B4-BE49-F238E27FC236}">
                <a16:creationId xmlns:a16="http://schemas.microsoft.com/office/drawing/2014/main" id="{39A2F253-0BFB-4DB7-AF71-1FBA26C37254}"/>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FE20AD17-4CB5-AC4A-AAD4-A8939A1B59AA}"/>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A7F6AB04-05A4-467A-B0AB-61D33FCA96FA}"/>
              </a:ext>
            </a:extLst>
          </p:cNvPr>
          <p:cNvSpPr>
            <a:spLocks noGrp="1"/>
          </p:cNvSpPr>
          <p:nvPr>
            <p:ph idx="1" hasCustomPrompt="1"/>
          </p:nvPr>
        </p:nvSpPr>
        <p:spPr>
          <a:xfrm>
            <a:off x="457200" y="1181100"/>
            <a:ext cx="4229101" cy="5199847"/>
          </a:xfrm>
          <a:prstGeom prst="rect">
            <a:avLst/>
          </a:prstGeom>
        </p:spPr>
        <p:txBody>
          <a:bodyPr vert="horz" wrap="square" lIns="0" tIns="0" rIns="182880" bIns="0" rtlCol="0">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04011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 2 column - Wider with black BG">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4686301" y="1181100"/>
            <a:ext cx="7048500" cy="5219700"/>
          </a:xfrm>
          <a:solidFill>
            <a:schemeClr val="tx2"/>
          </a:solidFill>
        </p:spPr>
        <p:txBody>
          <a:bodyPr lIns="274320" tIns="182880" rIns="182880" bIns="182880"/>
          <a:lstStyle>
            <a:lvl1pPr>
              <a:lnSpc>
                <a:spcPct val="150000"/>
              </a:lnSpc>
              <a:spcBef>
                <a:spcPts val="0"/>
              </a:spcBef>
              <a:defRPr sz="1400" b="0">
                <a:solidFill>
                  <a:schemeClr val="bg2"/>
                </a:solidFill>
                <a:latin typeface="Consolas" panose="020B0609020204030204" pitchFamily="49" charset="0"/>
              </a:defRPr>
            </a:lvl1pPr>
          </a:lstStyle>
          <a:p>
            <a:pPr lvl="0"/>
            <a:r>
              <a:rPr lang="en-US"/>
              <a:t>Insert code here</a:t>
            </a:r>
          </a:p>
        </p:txBody>
      </p:sp>
      <p:sp>
        <p:nvSpPr>
          <p:cNvPr id="11" name="Title Placeholder 2">
            <a:extLst>
              <a:ext uri="{FF2B5EF4-FFF2-40B4-BE49-F238E27FC236}">
                <a16:creationId xmlns:a16="http://schemas.microsoft.com/office/drawing/2014/main" id="{39A2F253-0BFB-4DB7-AF71-1FBA26C37254}"/>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FE20AD17-4CB5-AC4A-AAD4-A8939A1B59AA}"/>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A7F6AB04-05A4-467A-B0AB-61D33FCA96FA}"/>
              </a:ext>
            </a:extLst>
          </p:cNvPr>
          <p:cNvSpPr>
            <a:spLocks noGrp="1"/>
          </p:cNvSpPr>
          <p:nvPr>
            <p:ph idx="1" hasCustomPrompt="1"/>
          </p:nvPr>
        </p:nvSpPr>
        <p:spPr>
          <a:xfrm>
            <a:off x="457200" y="1181100"/>
            <a:ext cx="4229101" cy="5199847"/>
          </a:xfrm>
          <a:prstGeom prst="rect">
            <a:avLst/>
          </a:prstGeom>
        </p:spPr>
        <p:txBody>
          <a:bodyPr vert="horz" wrap="square" lIns="0" tIns="0" rIns="182880" bIns="0" rtlCol="0">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482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 - Tall">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6819900" y="457200"/>
            <a:ext cx="4914900" cy="59436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a:t>Insert code here</a:t>
            </a:r>
          </a:p>
        </p:txBody>
      </p:sp>
      <p:sp>
        <p:nvSpPr>
          <p:cNvPr id="7" name="Title Placeholder 2">
            <a:extLst>
              <a:ext uri="{FF2B5EF4-FFF2-40B4-BE49-F238E27FC236}">
                <a16:creationId xmlns:a16="http://schemas.microsoft.com/office/drawing/2014/main" id="{A725FBCD-B594-4CE0-B97E-6B199DCD5249}"/>
              </a:ext>
            </a:extLst>
          </p:cNvPr>
          <p:cNvSpPr>
            <a:spLocks noGrp="1"/>
          </p:cNvSpPr>
          <p:nvPr>
            <p:ph type="title" hasCustomPrompt="1"/>
          </p:nvPr>
        </p:nvSpPr>
        <p:spPr>
          <a:xfrm>
            <a:off x="457201" y="457200"/>
            <a:ext cx="6362700" cy="1409700"/>
          </a:xfrm>
          <a:prstGeom prst="rect">
            <a:avLst/>
          </a:prstGeom>
        </p:spPr>
        <p:txBody>
          <a:bodyPr vert="horz" lIns="0" tIns="0" rIns="274320" bIns="0" rtlCol="0" anchor="t">
            <a:normAutofit/>
          </a:bodyPr>
          <a:lstStyle>
            <a:lvl1pPr>
              <a:defRPr>
                <a:solidFill>
                  <a:schemeClr val="tx1"/>
                </a:solidFill>
              </a:defRPr>
            </a:lvl1pPr>
          </a:lstStyle>
          <a:p>
            <a:r>
              <a:rPr lang="en-US"/>
              <a:t>Click to edit title style</a:t>
            </a:r>
          </a:p>
        </p:txBody>
      </p:sp>
      <p:sp>
        <p:nvSpPr>
          <p:cNvPr id="2" name="Slide Number Placeholder 1">
            <a:extLst>
              <a:ext uri="{FF2B5EF4-FFF2-40B4-BE49-F238E27FC236}">
                <a16:creationId xmlns:a16="http://schemas.microsoft.com/office/drawing/2014/main" id="{CC3DBD94-70C4-8646-BE45-F7612087AC47}"/>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10" name="Text Placeholder 3">
            <a:extLst>
              <a:ext uri="{FF2B5EF4-FFF2-40B4-BE49-F238E27FC236}">
                <a16:creationId xmlns:a16="http://schemas.microsoft.com/office/drawing/2014/main" id="{61926A96-C004-4096-9D90-1712BB110B88}"/>
              </a:ext>
            </a:extLst>
          </p:cNvPr>
          <p:cNvSpPr>
            <a:spLocks noGrp="1"/>
          </p:cNvSpPr>
          <p:nvPr>
            <p:ph idx="1" hasCustomPrompt="1"/>
          </p:nvPr>
        </p:nvSpPr>
        <p:spPr>
          <a:xfrm>
            <a:off x="457200" y="1866900"/>
            <a:ext cx="6362700" cy="4514047"/>
          </a:xfrm>
          <a:prstGeom prst="rect">
            <a:avLst/>
          </a:prstGeom>
        </p:spPr>
        <p:txBody>
          <a:bodyPr vert="horz" wrap="square" lIns="0" tIns="0" rIns="182880" bIns="0" rtlCol="0">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1564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Viz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CFCDE27-EDA2-144F-8BC6-6083D6D909B4}"/>
              </a:ext>
            </a:extLst>
          </p:cNvPr>
          <p:cNvPicPr>
            <a:picLocks noChangeAspect="1"/>
          </p:cNvPicPr>
          <p:nvPr userDrawn="1"/>
        </p:nvPicPr>
        <p:blipFill rotWithShape="1">
          <a:blip r:embed="rId2">
            <a:lum bright="-18000"/>
            <a:alphaModFix amt="20000"/>
          </a:blip>
          <a:srcRect t="12321" r="8879"/>
          <a:stretch/>
        </p:blipFill>
        <p:spPr>
          <a:xfrm>
            <a:off x="5777283" y="0"/>
            <a:ext cx="6414717" cy="6013048"/>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a:t>Title</a:t>
            </a:r>
          </a:p>
        </p:txBody>
      </p:sp>
      <p:sp>
        <p:nvSpPr>
          <p:cNvPr id="23" name="Shape 78"/>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a:p>
        </p:txBody>
      </p:sp>
      <p:pic>
        <p:nvPicPr>
          <p:cNvPr id="17" name="Picture 16">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19" name="TextBox 18">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5923862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1-line + Content">
    <p:spTree>
      <p:nvGrpSpPr>
        <p:cNvPr id="1" name=""/>
        <p:cNvGrpSpPr/>
        <p:nvPr/>
      </p:nvGrpSpPr>
      <p:grpSpPr>
        <a:xfrm>
          <a:off x="0" y="0"/>
          <a:ext cx="0" cy="0"/>
          <a:chOff x="0" y="0"/>
          <a:chExt cx="0" cy="0"/>
        </a:xfrm>
      </p:grpSpPr>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7" name="Text Placeholder 3">
            <a:extLst>
              <a:ext uri="{FF2B5EF4-FFF2-40B4-BE49-F238E27FC236}">
                <a16:creationId xmlns:a16="http://schemas.microsoft.com/office/drawing/2014/main" id="{957150A5-603E-45CB-90ED-88D5F012D783}"/>
              </a:ext>
            </a:extLst>
          </p:cNvPr>
          <p:cNvSpPr>
            <a:spLocks noGrp="1"/>
          </p:cNvSpPr>
          <p:nvPr>
            <p:ph idx="1" hasCustomPrompt="1"/>
          </p:nvPr>
        </p:nvSpPr>
        <p:spPr>
          <a:xfrm>
            <a:off x="457201" y="1887751"/>
            <a:ext cx="11277600" cy="4208249"/>
          </a:xfrm>
          <a:prstGeom prst="rect">
            <a:avLst/>
          </a:prstGeom>
        </p:spPr>
        <p:txBody>
          <a:bodyPr vert="horz" wrap="square" lIns="0" tIns="18288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649816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1-line + 2-col">
    <p:spTree>
      <p:nvGrpSpPr>
        <p:cNvPr id="1" name=""/>
        <p:cNvGrpSpPr/>
        <p:nvPr/>
      </p:nvGrpSpPr>
      <p:grpSpPr>
        <a:xfrm>
          <a:off x="0" y="0"/>
          <a:ext cx="0" cy="0"/>
          <a:chOff x="0" y="0"/>
          <a:chExt cx="0" cy="0"/>
        </a:xfrm>
      </p:grpSpPr>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8" name="Text Placeholder 3">
            <a:extLst>
              <a:ext uri="{FF2B5EF4-FFF2-40B4-BE49-F238E27FC236}">
                <a16:creationId xmlns:a16="http://schemas.microsoft.com/office/drawing/2014/main" id="{D6A3AC42-E7E4-4837-AD6D-7372F7227A43}"/>
              </a:ext>
            </a:extLst>
          </p:cNvPr>
          <p:cNvSpPr>
            <a:spLocks noGrp="1"/>
          </p:cNvSpPr>
          <p:nvPr>
            <p:ph idx="1" hasCustomPrompt="1"/>
          </p:nvPr>
        </p:nvSpPr>
        <p:spPr>
          <a:xfrm>
            <a:off x="473102" y="1866900"/>
            <a:ext cx="5622897" cy="4514047"/>
          </a:xfrm>
          <a:prstGeom prst="rect">
            <a:avLst/>
          </a:prstGeom>
        </p:spPr>
        <p:txBody>
          <a:bodyPr vert="horz" wrap="square" lIns="0" tIns="18288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a:extLst>
              <a:ext uri="{FF2B5EF4-FFF2-40B4-BE49-F238E27FC236}">
                <a16:creationId xmlns:a16="http://schemas.microsoft.com/office/drawing/2014/main" id="{64F77650-FFA2-4226-8961-E8D673467F27}"/>
              </a:ext>
            </a:extLst>
          </p:cNvPr>
          <p:cNvSpPr>
            <a:spLocks noGrp="1"/>
          </p:cNvSpPr>
          <p:nvPr>
            <p:ph idx="26" hasCustomPrompt="1"/>
          </p:nvPr>
        </p:nvSpPr>
        <p:spPr>
          <a:xfrm>
            <a:off x="6096000" y="1866900"/>
            <a:ext cx="5638799" cy="4514047"/>
          </a:xfrm>
          <a:prstGeom prst="rect">
            <a:avLst/>
          </a:prstGeom>
        </p:spPr>
        <p:txBody>
          <a:bodyPr vert="horz" wrap="square" lIns="0" tIns="18288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578340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de 2-line + 2-col">
    <p:spTree>
      <p:nvGrpSpPr>
        <p:cNvPr id="1" name=""/>
        <p:cNvGrpSpPr/>
        <p:nvPr/>
      </p:nvGrpSpPr>
      <p:grpSpPr>
        <a:xfrm>
          <a:off x="0" y="0"/>
          <a:ext cx="0" cy="0"/>
          <a:chOff x="0" y="0"/>
          <a:chExt cx="0" cy="0"/>
        </a:xfrm>
      </p:grpSpPr>
      <p:sp>
        <p:nvSpPr>
          <p:cNvPr id="12" name="Text Placeholder 3"/>
          <p:cNvSpPr>
            <a:spLocks noGrp="1"/>
          </p:cNvSpPr>
          <p:nvPr>
            <p:ph type="body" sz="quarter" idx="29" hasCustomPrompt="1"/>
          </p:nvPr>
        </p:nvSpPr>
        <p:spPr>
          <a:xfrm>
            <a:off x="473103" y="1181100"/>
            <a:ext cx="11261697" cy="1039586"/>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15" name="Shape 69"/>
          <p:cNvSpPr txBox="1">
            <a:spLocks noGrp="1"/>
          </p:cNvSpPr>
          <p:nvPr>
            <p:ph type="body" idx="1" hasCustomPrompt="1"/>
          </p:nvPr>
        </p:nvSpPr>
        <p:spPr>
          <a:xfrm>
            <a:off x="457200" y="3274985"/>
            <a:ext cx="5638800" cy="2819401"/>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a:t>Bullet level one</a:t>
            </a:r>
          </a:p>
          <a:p>
            <a:pPr lvl="1"/>
            <a:r>
              <a:rPr lang="en-US"/>
              <a:t>Bullet level two</a:t>
            </a:r>
            <a:endParaRPr/>
          </a:p>
        </p:txBody>
      </p:sp>
      <p:sp>
        <p:nvSpPr>
          <p:cNvPr id="14" name="Title Placeholder 2">
            <a:extLst>
              <a:ext uri="{FF2B5EF4-FFF2-40B4-BE49-F238E27FC236}">
                <a16:creationId xmlns:a16="http://schemas.microsoft.com/office/drawing/2014/main" id="{9BE0A8BE-2DE1-4F0B-A55F-DCADF0E5CEBC}"/>
              </a:ext>
            </a:extLst>
          </p:cNvPr>
          <p:cNvSpPr>
            <a:spLocks noGrp="1"/>
          </p:cNvSpPr>
          <p:nvPr>
            <p:ph type="title"/>
          </p:nvPr>
        </p:nvSpPr>
        <p:spPr>
          <a:xfrm>
            <a:off x="473102" y="457200"/>
            <a:ext cx="11261697"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3" name="Shape 69">
            <a:extLst>
              <a:ext uri="{FF2B5EF4-FFF2-40B4-BE49-F238E27FC236}">
                <a16:creationId xmlns:a16="http://schemas.microsoft.com/office/drawing/2014/main" id="{428E945F-C6CF-114F-9853-8A907768C6C9}"/>
              </a:ext>
            </a:extLst>
          </p:cNvPr>
          <p:cNvSpPr txBox="1">
            <a:spLocks noGrp="1"/>
          </p:cNvSpPr>
          <p:nvPr>
            <p:ph type="body" idx="30" hasCustomPrompt="1"/>
          </p:nvPr>
        </p:nvSpPr>
        <p:spPr>
          <a:xfrm>
            <a:off x="457200" y="2613661"/>
            <a:ext cx="5638800" cy="662560"/>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a:t>Click to edit text</a:t>
            </a:r>
            <a:endParaRPr/>
          </a:p>
        </p:txBody>
      </p:sp>
      <p:sp>
        <p:nvSpPr>
          <p:cNvPr id="18" name="Shape 69">
            <a:extLst>
              <a:ext uri="{FF2B5EF4-FFF2-40B4-BE49-F238E27FC236}">
                <a16:creationId xmlns:a16="http://schemas.microsoft.com/office/drawing/2014/main" id="{7E329BEC-C2D0-C143-A502-5AB72E37BFE3}"/>
              </a:ext>
            </a:extLst>
          </p:cNvPr>
          <p:cNvSpPr txBox="1">
            <a:spLocks noGrp="1"/>
          </p:cNvSpPr>
          <p:nvPr>
            <p:ph type="body" idx="31" hasCustomPrompt="1"/>
          </p:nvPr>
        </p:nvSpPr>
        <p:spPr>
          <a:xfrm>
            <a:off x="6096001" y="2612046"/>
            <a:ext cx="5638798" cy="662939"/>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a:t>Click to edit text</a:t>
            </a:r>
          </a:p>
        </p:txBody>
      </p:sp>
      <p:sp>
        <p:nvSpPr>
          <p:cNvPr id="2" name="Slide Number Placeholder 1">
            <a:extLst>
              <a:ext uri="{FF2B5EF4-FFF2-40B4-BE49-F238E27FC236}">
                <a16:creationId xmlns:a16="http://schemas.microsoft.com/office/drawing/2014/main" id="{EDDD05D2-30AD-CE4A-A02B-114257D5F8C5}"/>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9" name="Shape 69">
            <a:extLst>
              <a:ext uri="{FF2B5EF4-FFF2-40B4-BE49-F238E27FC236}">
                <a16:creationId xmlns:a16="http://schemas.microsoft.com/office/drawing/2014/main" id="{78CCEAB4-4301-9D4F-98B7-3C7144E5A3D5}"/>
              </a:ext>
            </a:extLst>
          </p:cNvPr>
          <p:cNvSpPr txBox="1">
            <a:spLocks noGrp="1"/>
          </p:cNvSpPr>
          <p:nvPr>
            <p:ph type="body" idx="33" hasCustomPrompt="1"/>
          </p:nvPr>
        </p:nvSpPr>
        <p:spPr>
          <a:xfrm>
            <a:off x="6096000" y="3274985"/>
            <a:ext cx="5638799" cy="2819401"/>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a:t>Bullet level one</a:t>
            </a:r>
          </a:p>
          <a:p>
            <a:pPr lvl="1"/>
            <a:r>
              <a:rPr lang="en-US"/>
              <a:t>Bullet level two</a:t>
            </a:r>
            <a:endParaRPr/>
          </a:p>
        </p:txBody>
      </p:sp>
    </p:spTree>
    <p:extLst>
      <p:ext uri="{BB962C8B-B14F-4D97-AF65-F5344CB8AC3E}">
        <p14:creationId xmlns:p14="http://schemas.microsoft.com/office/powerpoint/2010/main" val="18132822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3-line + 2-col">
    <p:spTree>
      <p:nvGrpSpPr>
        <p:cNvPr id="1" name=""/>
        <p:cNvGrpSpPr/>
        <p:nvPr/>
      </p:nvGrpSpPr>
      <p:grpSpPr>
        <a:xfrm>
          <a:off x="0" y="0"/>
          <a:ext cx="0" cy="0"/>
          <a:chOff x="0" y="0"/>
          <a:chExt cx="0" cy="0"/>
        </a:xfrm>
      </p:grpSpPr>
      <p:sp>
        <p:nvSpPr>
          <p:cNvPr id="10" name="Text Placeholder 3"/>
          <p:cNvSpPr>
            <a:spLocks noGrp="1"/>
          </p:cNvSpPr>
          <p:nvPr>
            <p:ph type="body" sz="quarter" idx="29" hasCustomPrompt="1"/>
          </p:nvPr>
        </p:nvSpPr>
        <p:spPr>
          <a:xfrm>
            <a:off x="473103" y="1181100"/>
            <a:ext cx="11261697" cy="14097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13" name="Title Placeholder 2">
            <a:extLst>
              <a:ext uri="{FF2B5EF4-FFF2-40B4-BE49-F238E27FC236}">
                <a16:creationId xmlns:a16="http://schemas.microsoft.com/office/drawing/2014/main" id="{73E1BA87-D25C-4F80-86CD-39C9FF7CD8AA}"/>
              </a:ext>
            </a:extLst>
          </p:cNvPr>
          <p:cNvSpPr>
            <a:spLocks noGrp="1"/>
          </p:cNvSpPr>
          <p:nvPr>
            <p:ph type="title"/>
          </p:nvPr>
        </p:nvSpPr>
        <p:spPr>
          <a:xfrm>
            <a:off x="473102" y="457200"/>
            <a:ext cx="11261697" cy="723132"/>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2" name="Shape 69">
            <a:extLst>
              <a:ext uri="{FF2B5EF4-FFF2-40B4-BE49-F238E27FC236}">
                <a16:creationId xmlns:a16="http://schemas.microsoft.com/office/drawing/2014/main" id="{BA65E103-69D9-5D45-B5F7-D01042ED1368}"/>
              </a:ext>
            </a:extLst>
          </p:cNvPr>
          <p:cNvSpPr txBox="1">
            <a:spLocks noGrp="1"/>
          </p:cNvSpPr>
          <p:nvPr>
            <p:ph type="body" idx="30" hasCustomPrompt="1"/>
          </p:nvPr>
        </p:nvSpPr>
        <p:spPr>
          <a:xfrm>
            <a:off x="457200" y="2613661"/>
            <a:ext cx="5638800" cy="1387660"/>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a:t>Click to edit text</a:t>
            </a:r>
            <a:endParaRPr/>
          </a:p>
        </p:txBody>
      </p:sp>
      <p:sp>
        <p:nvSpPr>
          <p:cNvPr id="16" name="Shape 69">
            <a:extLst>
              <a:ext uri="{FF2B5EF4-FFF2-40B4-BE49-F238E27FC236}">
                <a16:creationId xmlns:a16="http://schemas.microsoft.com/office/drawing/2014/main" id="{3AAC50CE-DE03-A34A-8A83-25D7519888FE}"/>
              </a:ext>
            </a:extLst>
          </p:cNvPr>
          <p:cNvSpPr txBox="1">
            <a:spLocks noGrp="1"/>
          </p:cNvSpPr>
          <p:nvPr>
            <p:ph type="body" idx="31" hasCustomPrompt="1"/>
          </p:nvPr>
        </p:nvSpPr>
        <p:spPr>
          <a:xfrm>
            <a:off x="6096001" y="2612046"/>
            <a:ext cx="5638798" cy="1388454"/>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a:t>Click to edit text</a:t>
            </a:r>
          </a:p>
        </p:txBody>
      </p:sp>
      <p:sp>
        <p:nvSpPr>
          <p:cNvPr id="2" name="Slide Number Placeholder 1">
            <a:extLst>
              <a:ext uri="{FF2B5EF4-FFF2-40B4-BE49-F238E27FC236}">
                <a16:creationId xmlns:a16="http://schemas.microsoft.com/office/drawing/2014/main" id="{CAE5AB7D-B686-4C4C-ACED-3F0D7A4F7378}"/>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8" name="Shape 69">
            <a:extLst>
              <a:ext uri="{FF2B5EF4-FFF2-40B4-BE49-F238E27FC236}">
                <a16:creationId xmlns:a16="http://schemas.microsoft.com/office/drawing/2014/main" id="{8EE58690-5E7F-C345-9E54-40916B1A6C53}"/>
              </a:ext>
            </a:extLst>
          </p:cNvPr>
          <p:cNvSpPr txBox="1">
            <a:spLocks noGrp="1"/>
          </p:cNvSpPr>
          <p:nvPr>
            <p:ph type="body" idx="1" hasCustomPrompt="1"/>
          </p:nvPr>
        </p:nvSpPr>
        <p:spPr>
          <a:xfrm>
            <a:off x="457200" y="4000500"/>
            <a:ext cx="5638800" cy="2093886"/>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a:t>Bullet level one</a:t>
            </a:r>
          </a:p>
          <a:p>
            <a:pPr lvl="1"/>
            <a:r>
              <a:rPr lang="en-US"/>
              <a:t>Bullet level two</a:t>
            </a:r>
            <a:endParaRPr/>
          </a:p>
        </p:txBody>
      </p:sp>
      <p:sp>
        <p:nvSpPr>
          <p:cNvPr id="21" name="Shape 69">
            <a:extLst>
              <a:ext uri="{FF2B5EF4-FFF2-40B4-BE49-F238E27FC236}">
                <a16:creationId xmlns:a16="http://schemas.microsoft.com/office/drawing/2014/main" id="{FD8EFF2A-00F8-1C47-B16D-242D1997A4AB}"/>
              </a:ext>
            </a:extLst>
          </p:cNvPr>
          <p:cNvSpPr txBox="1">
            <a:spLocks noGrp="1"/>
          </p:cNvSpPr>
          <p:nvPr>
            <p:ph type="body" idx="33" hasCustomPrompt="1"/>
          </p:nvPr>
        </p:nvSpPr>
        <p:spPr>
          <a:xfrm>
            <a:off x="6096000" y="4000500"/>
            <a:ext cx="5638799" cy="2093886"/>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a:t>Bullet level one</a:t>
            </a:r>
          </a:p>
          <a:p>
            <a:pPr lvl="1"/>
            <a:r>
              <a:rPr lang="en-US"/>
              <a:t>Bullet level two</a:t>
            </a:r>
            <a:endParaRPr/>
          </a:p>
        </p:txBody>
      </p:sp>
    </p:spTree>
    <p:extLst>
      <p:ext uri="{BB962C8B-B14F-4D97-AF65-F5344CB8AC3E}">
        <p14:creationId xmlns:p14="http://schemas.microsoft.com/office/powerpoint/2010/main" val="16696140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de 1-line + Benefits">
    <p:spTree>
      <p:nvGrpSpPr>
        <p:cNvPr id="1" name=""/>
        <p:cNvGrpSpPr/>
        <p:nvPr/>
      </p:nvGrpSpPr>
      <p:grpSpPr>
        <a:xfrm>
          <a:off x="0" y="0"/>
          <a:ext cx="0" cy="0"/>
          <a:chOff x="0" y="0"/>
          <a:chExt cx="0" cy="0"/>
        </a:xfrm>
      </p:grpSpPr>
      <p:sp>
        <p:nvSpPr>
          <p:cNvPr id="3" name="Content Placeholder 2"/>
          <p:cNvSpPr>
            <a:spLocks noGrp="1"/>
          </p:cNvSpPr>
          <p:nvPr>
            <p:ph sz="quarter" idx="26" hasCustomPrompt="1"/>
          </p:nvPr>
        </p:nvSpPr>
        <p:spPr>
          <a:xfrm>
            <a:off x="6102108" y="1866900"/>
            <a:ext cx="5623114" cy="716433"/>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p:txBody>
      </p:sp>
      <p:sp>
        <p:nvSpPr>
          <p:cNvPr id="9" name="Shape 69"/>
          <p:cNvSpPr txBox="1">
            <a:spLocks noGrp="1"/>
          </p:cNvSpPr>
          <p:nvPr>
            <p:ph type="body" idx="44" hasCustomPrompt="1"/>
          </p:nvPr>
        </p:nvSpPr>
        <p:spPr>
          <a:xfrm>
            <a:off x="6102108" y="2590800"/>
            <a:ext cx="5624740" cy="685800"/>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a:t>Bullet level one</a:t>
            </a:r>
          </a:p>
          <a:p>
            <a:pPr lvl="1">
              <a:spcBef>
                <a:spcPts val="0"/>
              </a:spcBef>
            </a:pPr>
            <a:r>
              <a:rPr lang="en-US"/>
              <a:t>Bullet level two</a:t>
            </a:r>
            <a:endParaRPr/>
          </a:p>
        </p:txBody>
      </p:sp>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16" name="Content Placeholder 2">
            <a:extLst>
              <a:ext uri="{FF2B5EF4-FFF2-40B4-BE49-F238E27FC236}">
                <a16:creationId xmlns:a16="http://schemas.microsoft.com/office/drawing/2014/main" id="{521DF2AB-6814-A044-92C3-4909B9B4BF2A}"/>
              </a:ext>
            </a:extLst>
          </p:cNvPr>
          <p:cNvSpPr>
            <a:spLocks noGrp="1"/>
          </p:cNvSpPr>
          <p:nvPr>
            <p:ph sz="quarter" idx="48" hasCustomPrompt="1"/>
          </p:nvPr>
        </p:nvSpPr>
        <p:spPr>
          <a:xfrm>
            <a:off x="6102108" y="3276600"/>
            <a:ext cx="5623114" cy="716433"/>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p:txBody>
      </p:sp>
      <p:sp>
        <p:nvSpPr>
          <p:cNvPr id="18" name="Shape 69">
            <a:extLst>
              <a:ext uri="{FF2B5EF4-FFF2-40B4-BE49-F238E27FC236}">
                <a16:creationId xmlns:a16="http://schemas.microsoft.com/office/drawing/2014/main" id="{D115A798-134E-9F4A-8926-D90F1F1E0789}"/>
              </a:ext>
            </a:extLst>
          </p:cNvPr>
          <p:cNvSpPr txBox="1">
            <a:spLocks noGrp="1"/>
          </p:cNvSpPr>
          <p:nvPr>
            <p:ph type="body" idx="49" hasCustomPrompt="1"/>
          </p:nvPr>
        </p:nvSpPr>
        <p:spPr>
          <a:xfrm>
            <a:off x="6102108" y="4000500"/>
            <a:ext cx="5624740" cy="678332"/>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a:t>Bullet level one</a:t>
            </a:r>
          </a:p>
          <a:p>
            <a:pPr lvl="1">
              <a:spcBef>
                <a:spcPts val="0"/>
              </a:spcBef>
            </a:pPr>
            <a:r>
              <a:rPr lang="en-US"/>
              <a:t>Bullet level two</a:t>
            </a:r>
            <a:endParaRPr/>
          </a:p>
        </p:txBody>
      </p:sp>
      <p:sp>
        <p:nvSpPr>
          <p:cNvPr id="19" name="Content Placeholder 2">
            <a:extLst>
              <a:ext uri="{FF2B5EF4-FFF2-40B4-BE49-F238E27FC236}">
                <a16:creationId xmlns:a16="http://schemas.microsoft.com/office/drawing/2014/main" id="{39DE6605-90A7-CC4B-B3A0-0B82C572B9D9}"/>
              </a:ext>
            </a:extLst>
          </p:cNvPr>
          <p:cNvSpPr>
            <a:spLocks noGrp="1"/>
          </p:cNvSpPr>
          <p:nvPr>
            <p:ph sz="quarter" idx="50" hasCustomPrompt="1"/>
          </p:nvPr>
        </p:nvSpPr>
        <p:spPr>
          <a:xfrm>
            <a:off x="6096000" y="4678833"/>
            <a:ext cx="5623114" cy="693267"/>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p:txBody>
      </p:sp>
      <p:sp>
        <p:nvSpPr>
          <p:cNvPr id="20" name="Shape 69">
            <a:extLst>
              <a:ext uri="{FF2B5EF4-FFF2-40B4-BE49-F238E27FC236}">
                <a16:creationId xmlns:a16="http://schemas.microsoft.com/office/drawing/2014/main" id="{3EEC4BDE-E6C0-654A-B50A-49A221B458B8}"/>
              </a:ext>
            </a:extLst>
          </p:cNvPr>
          <p:cNvSpPr txBox="1">
            <a:spLocks noGrp="1"/>
          </p:cNvSpPr>
          <p:nvPr>
            <p:ph type="body" idx="51" hasCustomPrompt="1"/>
          </p:nvPr>
        </p:nvSpPr>
        <p:spPr>
          <a:xfrm>
            <a:off x="6096000" y="5372101"/>
            <a:ext cx="5624740" cy="723900"/>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a:t>Bullet level one</a:t>
            </a:r>
          </a:p>
          <a:p>
            <a:pPr lvl="1">
              <a:spcBef>
                <a:spcPts val="0"/>
              </a:spcBef>
            </a:pPr>
            <a:r>
              <a:rPr lang="en-US"/>
              <a:t>Bullet level two</a:t>
            </a:r>
            <a:endParaRPr/>
          </a:p>
        </p:txBody>
      </p:sp>
      <p:sp>
        <p:nvSpPr>
          <p:cNvPr id="11" name="Picture Placeholder 3">
            <a:extLst>
              <a:ext uri="{FF2B5EF4-FFF2-40B4-BE49-F238E27FC236}">
                <a16:creationId xmlns:a16="http://schemas.microsoft.com/office/drawing/2014/main" id="{85C63F4F-9B1D-48B9-B01E-A10B1592D270}"/>
              </a:ext>
            </a:extLst>
          </p:cNvPr>
          <p:cNvSpPr>
            <a:spLocks noGrp="1"/>
          </p:cNvSpPr>
          <p:nvPr>
            <p:ph type="pic" sz="quarter" idx="52"/>
          </p:nvPr>
        </p:nvSpPr>
        <p:spPr>
          <a:xfrm>
            <a:off x="473103" y="1905000"/>
            <a:ext cx="5630178" cy="4191000"/>
          </a:xfrm>
        </p:spPr>
        <p:txBody>
          <a:bodyPr anchor="ctr"/>
          <a:lstStyle>
            <a:lvl1pPr algn="ctr">
              <a:defRPr>
                <a:solidFill>
                  <a:srgbClr val="B4009E"/>
                </a:solidFill>
              </a:defRPr>
            </a:lvl1pPr>
          </a:lstStyle>
          <a:p>
            <a:r>
              <a:rPr lang="en-US"/>
              <a:t>Click icon to add picture</a:t>
            </a:r>
          </a:p>
        </p:txBody>
      </p:sp>
    </p:spTree>
    <p:extLst>
      <p:ext uri="{BB962C8B-B14F-4D97-AF65-F5344CB8AC3E}">
        <p14:creationId xmlns:p14="http://schemas.microsoft.com/office/powerpoint/2010/main" val="15112079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C Screen + Content Lef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19030" t="14843" r="43920" b="33780"/>
          <a:stretch/>
        </p:blipFill>
        <p:spPr>
          <a:xfrm>
            <a:off x="6517678" y="1433031"/>
            <a:ext cx="5700644" cy="5429877"/>
          </a:xfrm>
          <a:prstGeom prst="rect">
            <a:avLst/>
          </a:prstGeom>
        </p:spPr>
      </p:pic>
      <p:sp>
        <p:nvSpPr>
          <p:cNvPr id="5" name="Picture Placeholder 4"/>
          <p:cNvSpPr>
            <a:spLocks noGrp="1"/>
          </p:cNvSpPr>
          <p:nvPr>
            <p:ph type="pic" sz="quarter" idx="27"/>
          </p:nvPr>
        </p:nvSpPr>
        <p:spPr>
          <a:xfrm>
            <a:off x="6809222" y="1839351"/>
            <a:ext cx="5409100" cy="5007646"/>
          </a:xfrm>
          <a:solidFill>
            <a:schemeClr val="bg2"/>
          </a:solidFill>
        </p:spPr>
        <p:txBody>
          <a:bodyPr anchor="ctr"/>
          <a:lstStyle>
            <a:lvl1pPr algn="ctr">
              <a:defRPr>
                <a:solidFill>
                  <a:srgbClr val="B4009E"/>
                </a:solidFill>
              </a:defRPr>
            </a:lvl1pPr>
          </a:lstStyle>
          <a:p>
            <a:r>
              <a:rPr lang="en-US"/>
              <a:t>Click icon to add picture</a:t>
            </a:r>
          </a:p>
        </p:txBody>
      </p:sp>
      <p:sp>
        <p:nvSpPr>
          <p:cNvPr id="12" name="Title Placeholder 2">
            <a:extLst>
              <a:ext uri="{FF2B5EF4-FFF2-40B4-BE49-F238E27FC236}">
                <a16:creationId xmlns:a16="http://schemas.microsoft.com/office/drawing/2014/main" id="{4ED96F2B-B9BA-4E98-B1E2-09D18F6A591E}"/>
              </a:ext>
            </a:extLst>
          </p:cNvPr>
          <p:cNvSpPr>
            <a:spLocks noGrp="1"/>
          </p:cNvSpPr>
          <p:nvPr>
            <p:ph type="title"/>
          </p:nvPr>
        </p:nvSpPr>
        <p:spPr>
          <a:xfrm>
            <a:off x="473103" y="457200"/>
            <a:ext cx="10972800"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3" name="Slide Number Placeholder 2">
            <a:extLst>
              <a:ext uri="{FF2B5EF4-FFF2-40B4-BE49-F238E27FC236}">
                <a16:creationId xmlns:a16="http://schemas.microsoft.com/office/drawing/2014/main" id="{236E7C6A-A303-4FDB-B6B8-5D88290F27D4}"/>
              </a:ext>
            </a:extLst>
          </p:cNvPr>
          <p:cNvSpPr>
            <a:spLocks noGrp="1"/>
          </p:cNvSpPr>
          <p:nvPr>
            <p:ph type="sldNum" sz="quarter" idx="4"/>
          </p:nvPr>
        </p:nvSpPr>
        <p:spPr>
          <a:xfrm>
            <a:off x="1" y="6442502"/>
            <a:ext cx="528074" cy="266241"/>
          </a:xfrm>
          <a:prstGeom prst="rect">
            <a:avLst/>
          </a:prstGeom>
        </p:spPr>
        <p:txBody>
          <a:bodyPr anchor="t"/>
          <a:lstStyle>
            <a:lvl1pPr algn="r">
              <a:defRPr sz="1200">
                <a:solidFill>
                  <a:schemeClr val="accent6"/>
                </a:solidFill>
              </a:defRPr>
            </a:lvl1pPr>
          </a:lstStyle>
          <a:p>
            <a:fld id="{B9D7F84B-3C83-9746-917C-397D4BD96F66}" type="slidenum">
              <a:rPr lang="en-US" smtClean="0"/>
              <a:pPr/>
              <a:t>‹#›</a:t>
            </a:fld>
            <a:endParaRPr lang="en-US"/>
          </a:p>
        </p:txBody>
      </p:sp>
      <p:sp>
        <p:nvSpPr>
          <p:cNvPr id="8" name="Text Placeholder 3">
            <a:extLst>
              <a:ext uri="{FF2B5EF4-FFF2-40B4-BE49-F238E27FC236}">
                <a16:creationId xmlns:a16="http://schemas.microsoft.com/office/drawing/2014/main" id="{8674C8F2-F047-4FCF-8943-2578FE19FEFC}"/>
              </a:ext>
            </a:extLst>
          </p:cNvPr>
          <p:cNvSpPr>
            <a:spLocks noGrp="1"/>
          </p:cNvSpPr>
          <p:nvPr>
            <p:ph idx="1" hasCustomPrompt="1"/>
          </p:nvPr>
        </p:nvSpPr>
        <p:spPr>
          <a:xfrm>
            <a:off x="473102" y="1839352"/>
            <a:ext cx="5622897" cy="4541596"/>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497991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C Screen + Content Righ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43774" t="14933" r="18506" b="33690"/>
          <a:stretch/>
        </p:blipFill>
        <p:spPr>
          <a:xfrm>
            <a:off x="-1457" y="1414770"/>
            <a:ext cx="5817866" cy="5443229"/>
          </a:xfrm>
          <a:prstGeom prst="rect">
            <a:avLst/>
          </a:prstGeom>
        </p:spPr>
      </p:pic>
      <p:sp>
        <p:nvSpPr>
          <p:cNvPr id="5" name="Picture Placeholder 4"/>
          <p:cNvSpPr>
            <a:spLocks noGrp="1"/>
          </p:cNvSpPr>
          <p:nvPr>
            <p:ph type="pic" sz="quarter" idx="27"/>
          </p:nvPr>
        </p:nvSpPr>
        <p:spPr>
          <a:xfrm>
            <a:off x="0" y="1827037"/>
            <a:ext cx="5422401" cy="5019960"/>
          </a:xfrm>
          <a:solidFill>
            <a:schemeClr val="bg2"/>
          </a:solidFill>
        </p:spPr>
        <p:txBody>
          <a:bodyPr anchor="ctr"/>
          <a:lstStyle>
            <a:lvl1pPr algn="ctr">
              <a:defRPr>
                <a:solidFill>
                  <a:srgbClr val="B4009E"/>
                </a:solidFill>
              </a:defRPr>
            </a:lvl1pPr>
          </a:lstStyle>
          <a:p>
            <a:r>
              <a:rPr lang="en-US"/>
              <a:t>Click icon to add picture</a:t>
            </a:r>
          </a:p>
        </p:txBody>
      </p:sp>
      <p:sp>
        <p:nvSpPr>
          <p:cNvPr id="8" name="Title Placeholder 2">
            <a:extLst>
              <a:ext uri="{FF2B5EF4-FFF2-40B4-BE49-F238E27FC236}">
                <a16:creationId xmlns:a16="http://schemas.microsoft.com/office/drawing/2014/main" id="{A148A8CD-2643-4A3A-8ACB-8D5DC84BC0A8}"/>
              </a:ext>
            </a:extLst>
          </p:cNvPr>
          <p:cNvSpPr>
            <a:spLocks noGrp="1"/>
          </p:cNvSpPr>
          <p:nvPr>
            <p:ph type="title"/>
          </p:nvPr>
        </p:nvSpPr>
        <p:spPr>
          <a:xfrm>
            <a:off x="473103" y="457200"/>
            <a:ext cx="10972800" cy="8001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BEC9A58A-9A2E-054F-968B-0EAFEE732C6B}"/>
              </a:ext>
            </a:extLst>
          </p:cNvPr>
          <p:cNvSpPr>
            <a:spLocks noGrp="1"/>
          </p:cNvSpPr>
          <p:nvPr>
            <p:ph type="sldNum" sz="quarter" idx="29"/>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4CDD260C-CCCD-467E-AF20-0BCBF4300AC7}"/>
              </a:ext>
            </a:extLst>
          </p:cNvPr>
          <p:cNvSpPr>
            <a:spLocks noGrp="1"/>
          </p:cNvSpPr>
          <p:nvPr>
            <p:ph idx="26" hasCustomPrompt="1"/>
          </p:nvPr>
        </p:nvSpPr>
        <p:spPr>
          <a:xfrm>
            <a:off x="6096000" y="1839352"/>
            <a:ext cx="5638799" cy="4541596"/>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04843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C Screen + Concep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19030" t="14843" r="43920" b="33780"/>
          <a:stretch/>
        </p:blipFill>
        <p:spPr>
          <a:xfrm>
            <a:off x="6524553" y="1439579"/>
            <a:ext cx="5693769" cy="5423329"/>
          </a:xfrm>
          <a:prstGeom prst="rect">
            <a:avLst/>
          </a:prstGeom>
        </p:spPr>
      </p:pic>
      <p:sp>
        <p:nvSpPr>
          <p:cNvPr id="5" name="Picture Placeholder 4"/>
          <p:cNvSpPr>
            <a:spLocks noGrp="1"/>
          </p:cNvSpPr>
          <p:nvPr>
            <p:ph type="pic" sz="quarter" idx="27"/>
          </p:nvPr>
        </p:nvSpPr>
        <p:spPr>
          <a:xfrm>
            <a:off x="6819900" y="1849235"/>
            <a:ext cx="5398422" cy="4997761"/>
          </a:xfrm>
          <a:solidFill>
            <a:schemeClr val="bg2"/>
          </a:solidFill>
        </p:spPr>
        <p:txBody>
          <a:bodyPr anchor="ctr"/>
          <a:lstStyle>
            <a:lvl1pPr algn="ctr">
              <a:defRPr>
                <a:solidFill>
                  <a:srgbClr val="B4009E"/>
                </a:solidFill>
              </a:defRPr>
            </a:lvl1pPr>
          </a:lstStyle>
          <a:p>
            <a:r>
              <a:rPr lang="en-US"/>
              <a:t>Click icon to add picture</a:t>
            </a:r>
          </a:p>
        </p:txBody>
      </p:sp>
      <p:sp>
        <p:nvSpPr>
          <p:cNvPr id="13" name="Picture Placeholder 5">
            <a:extLst>
              <a:ext uri="{FF2B5EF4-FFF2-40B4-BE49-F238E27FC236}">
                <a16:creationId xmlns:a16="http://schemas.microsoft.com/office/drawing/2014/main" id="{FC5D7497-43E0-43D6-8854-1B74C949DE07}"/>
              </a:ext>
            </a:extLst>
          </p:cNvPr>
          <p:cNvSpPr>
            <a:spLocks noGrp="1"/>
          </p:cNvSpPr>
          <p:nvPr>
            <p:ph type="pic" sz="quarter" idx="28"/>
          </p:nvPr>
        </p:nvSpPr>
        <p:spPr>
          <a:xfrm>
            <a:off x="1882801" y="1183713"/>
            <a:ext cx="2803500" cy="2092885"/>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cxnSp>
        <p:nvCxnSpPr>
          <p:cNvPr id="18" name="Straight Connector 17">
            <a:extLst>
              <a:ext uri="{FF2B5EF4-FFF2-40B4-BE49-F238E27FC236}">
                <a16:creationId xmlns:a16="http://schemas.microsoft.com/office/drawing/2014/main" id="{683E5DE2-86E4-48F3-A62D-D5DF9BDF85B0}"/>
              </a:ext>
            </a:extLst>
          </p:cNvPr>
          <p:cNvCxnSpPr>
            <a:cxnSpLocks/>
          </p:cNvCxnSpPr>
          <p:nvPr userDrawn="1"/>
        </p:nvCxnSpPr>
        <p:spPr>
          <a:xfrm>
            <a:off x="473102" y="3894138"/>
            <a:ext cx="5622898"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19" name="Shape 78">
            <a:extLst>
              <a:ext uri="{FF2B5EF4-FFF2-40B4-BE49-F238E27FC236}">
                <a16:creationId xmlns:a16="http://schemas.microsoft.com/office/drawing/2014/main" id="{71C8E277-7D4C-447B-AFAB-D7CF24D9E342}"/>
              </a:ext>
            </a:extLst>
          </p:cNvPr>
          <p:cNvSpPr txBox="1">
            <a:spLocks noGrp="1"/>
          </p:cNvSpPr>
          <p:nvPr>
            <p:ph type="body" idx="30" hasCustomPrompt="1"/>
          </p:nvPr>
        </p:nvSpPr>
        <p:spPr>
          <a:xfrm>
            <a:off x="473102" y="3276599"/>
            <a:ext cx="5622898" cy="720506"/>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1</a:t>
            </a:r>
          </a:p>
        </p:txBody>
      </p:sp>
      <p:sp>
        <p:nvSpPr>
          <p:cNvPr id="20" name="Shape 69">
            <a:extLst>
              <a:ext uri="{FF2B5EF4-FFF2-40B4-BE49-F238E27FC236}">
                <a16:creationId xmlns:a16="http://schemas.microsoft.com/office/drawing/2014/main" id="{70591C03-C195-4562-B18E-1D79C2C9AE21}"/>
              </a:ext>
            </a:extLst>
          </p:cNvPr>
          <p:cNvSpPr txBox="1">
            <a:spLocks noGrp="1"/>
          </p:cNvSpPr>
          <p:nvPr>
            <p:ph type="body" idx="32" hasCustomPrompt="1"/>
          </p:nvPr>
        </p:nvSpPr>
        <p:spPr>
          <a:xfrm>
            <a:off x="473102" y="3997105"/>
            <a:ext cx="5622898" cy="2325956"/>
          </a:xfrm>
          <a:prstGeom prst="rect">
            <a:avLst/>
          </a:prstGeom>
        </p:spPr>
        <p:txBody>
          <a:bodyPr vert="horz" wrap="square" lIns="67222" tIns="0" rIns="67222"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1" name="Title Placeholder 2">
            <a:extLst>
              <a:ext uri="{FF2B5EF4-FFF2-40B4-BE49-F238E27FC236}">
                <a16:creationId xmlns:a16="http://schemas.microsoft.com/office/drawing/2014/main" id="{266178FF-475A-4E85-B10B-BB484DCB9473}"/>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6" name="Slide Number Placeholder 2">
            <a:extLst>
              <a:ext uri="{FF2B5EF4-FFF2-40B4-BE49-F238E27FC236}">
                <a16:creationId xmlns:a16="http://schemas.microsoft.com/office/drawing/2014/main" id="{79B7A28B-DF7F-46F2-924F-B96EF909C372}"/>
              </a:ext>
            </a:extLst>
          </p:cNvPr>
          <p:cNvSpPr>
            <a:spLocks noGrp="1"/>
          </p:cNvSpPr>
          <p:nvPr>
            <p:ph type="sldNum" sz="quarter" idx="4"/>
          </p:nvPr>
        </p:nvSpPr>
        <p:spPr>
          <a:xfrm>
            <a:off x="1" y="6442502"/>
            <a:ext cx="528074" cy="390311"/>
          </a:xfrm>
          <a:prstGeom prst="rect">
            <a:avLst/>
          </a:prstGeom>
        </p:spPr>
        <p:txBody>
          <a:bodyPr anchor="t"/>
          <a:lstStyle>
            <a:lvl1pPr algn="r">
              <a:defRPr sz="1200">
                <a:solidFill>
                  <a:schemeClr val="accent6"/>
                </a:solidFill>
              </a:defRPr>
            </a:lvl1pPr>
          </a:lstStyle>
          <a:p>
            <a:fld id="{B9D7F84B-3C83-9746-917C-397D4BD96F66}" type="slidenum">
              <a:rPr lang="en-US" smtClean="0"/>
              <a:pPr/>
              <a:t>‹#›</a:t>
            </a:fld>
            <a:endParaRPr lang="en-US"/>
          </a:p>
        </p:txBody>
      </p:sp>
    </p:spTree>
    <p:extLst>
      <p:ext uri="{BB962C8B-B14F-4D97-AF65-F5344CB8AC3E}">
        <p14:creationId xmlns:p14="http://schemas.microsoft.com/office/powerpoint/2010/main" val="38464368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483173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5EC7-90A0-43BA-9934-6D6E8870C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CF4BB-1C14-462A-B4E8-F1ADD4432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ACCAC-60D1-455C-B084-D32D93EAF507}"/>
              </a:ext>
            </a:extLst>
          </p:cNvPr>
          <p:cNvSpPr>
            <a:spLocks noGrp="1"/>
          </p:cNvSpPr>
          <p:nvPr>
            <p:ph type="dt" sz="half" idx="10"/>
          </p:nvPr>
        </p:nvSpPr>
        <p:spPr/>
        <p:txBody>
          <a:bodyPr/>
          <a:lstStyle/>
          <a:p>
            <a:fld id="{D7A66476-60E7-4331-A4CF-539C5AB762B9}" type="datetimeFigureOut">
              <a:rPr lang="en-US" smtClean="0"/>
              <a:t>6/8/2022</a:t>
            </a:fld>
            <a:endParaRPr lang="en-US"/>
          </a:p>
        </p:txBody>
      </p:sp>
      <p:sp>
        <p:nvSpPr>
          <p:cNvPr id="5" name="Footer Placeholder 4">
            <a:extLst>
              <a:ext uri="{FF2B5EF4-FFF2-40B4-BE49-F238E27FC236}">
                <a16:creationId xmlns:a16="http://schemas.microsoft.com/office/drawing/2014/main" id="{A1EF8C58-5F12-455C-B264-FEE426E3F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8CC44-CE38-49D6-9709-FA2926F4D568}"/>
              </a:ext>
            </a:extLst>
          </p:cNvPr>
          <p:cNvSpPr>
            <a:spLocks noGrp="1"/>
          </p:cNvSpPr>
          <p:nvPr>
            <p:ph type="sldNum" sz="quarter" idx="12"/>
          </p:nvPr>
        </p:nvSpPr>
        <p:spPr/>
        <p:txBody>
          <a:bodyPr/>
          <a:lstStyle/>
          <a:p>
            <a:fld id="{BE1B8689-F249-4804-90EE-DDCEA0379EB5}" type="slidenum">
              <a:rPr lang="en-US" smtClean="0"/>
              <a:t>‹#›</a:t>
            </a:fld>
            <a:endParaRPr lang="en-US"/>
          </a:p>
        </p:txBody>
      </p:sp>
    </p:spTree>
    <p:extLst>
      <p:ext uri="{BB962C8B-B14F-4D97-AF65-F5344CB8AC3E}">
        <p14:creationId xmlns:p14="http://schemas.microsoft.com/office/powerpoint/2010/main" val="4206070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Viz 2)">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8298" t="34581" r="8298" b="30581"/>
          <a:stretch/>
        </p:blipFill>
        <p:spPr>
          <a:xfrm>
            <a:off x="-463" y="2864734"/>
            <a:ext cx="12213406" cy="3993266"/>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pic>
        <p:nvPicPr>
          <p:cNvPr id="14" name="Picture 13">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33598485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End (Data Viz)">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a:solidFill>
                  <a:schemeClr val="tx1"/>
                </a:solidFill>
                <a:latin typeface="Segoe UI" charset="0"/>
                <a:ea typeface="Segoe UI" charset="0"/>
                <a:cs typeface="Segoe UI" charset="0"/>
              </a:rPr>
              <a:t>© Copyright Microsoft Corporation. All rights reserved.</a:t>
            </a:r>
          </a:p>
        </p:txBody>
      </p:sp>
      <p:pic>
        <p:nvPicPr>
          <p:cNvPr id="4" name="Picture 3"/>
          <p:cNvPicPr>
            <a:picLocks noChangeAspect="1"/>
          </p:cNvPicPr>
          <p:nvPr userDrawn="1"/>
        </p:nvPicPr>
        <p:blipFill>
          <a:blip r:embed="rId3">
            <a:lum bright="13000"/>
            <a:alphaModFix amt="8000"/>
          </a:blip>
          <a:stretch>
            <a:fillRect/>
          </a:stretch>
        </p:blipFill>
        <p:spPr>
          <a:xfrm rot="17100000">
            <a:off x="5938657" y="-187673"/>
            <a:ext cx="6014762" cy="6439596"/>
          </a:xfrm>
          <a:prstGeom prst="rect">
            <a:avLst/>
          </a:prstGeom>
        </p:spPr>
      </p:pic>
    </p:spTree>
    <p:extLst>
      <p:ext uri="{BB962C8B-B14F-4D97-AF65-F5344CB8AC3E}">
        <p14:creationId xmlns:p14="http://schemas.microsoft.com/office/powerpoint/2010/main" val="2510796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lgn="l">
              <a:defRPr sz="4400" spc="-50" baseline="0">
                <a:solidFill>
                  <a:schemeClr val="accent2">
                    <a:lumMod val="60000"/>
                    <a:lumOff val="40000"/>
                  </a:schemeClr>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9341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lgn="l">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62985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430542"/>
            <a:ext cx="5034175" cy="1107996"/>
          </a:xfrm>
          <a:prstGeom prst="rect">
            <a:avLst/>
          </a:prstGeom>
        </p:spPr>
        <p:txBody>
          <a:bodyPr wrap="square" anchor="b" anchorCtr="0">
            <a:spAutoFit/>
          </a:bodyPr>
          <a:lstStyle>
            <a:lvl1pPr algn="l">
              <a:defRPr sz="3600">
                <a:solidFill>
                  <a:schemeClr val="accent2">
                    <a:lumMod val="60000"/>
                    <a:lumOff val="40000"/>
                  </a:schemeClr>
                </a:solidFill>
              </a:defRPr>
            </a:lvl1pPr>
          </a:lstStyle>
          <a:p>
            <a:r>
              <a:rPr lang="en-US"/>
              <a:t>Event name or presentation</a:t>
            </a:r>
          </a:p>
        </p:txBody>
      </p:sp>
      <p:sp>
        <p:nvSpPr>
          <p:cNvPr id="4" name="Rectangle 3">
            <a:extLst>
              <a:ext uri="{FF2B5EF4-FFF2-40B4-BE49-F238E27FC236}">
                <a16:creationId xmlns:a16="http://schemas.microsoft.com/office/drawing/2014/main" id="{9A8DF4C6-65B7-4A15-B6EC-CD64100CE9D7}"/>
              </a:ext>
              <a:ext uri="{C183D7F6-B498-43B3-948B-1728B52AA6E4}">
                <adec:decorative xmlns:adec="http://schemas.microsoft.com/office/drawing/2017/decorative" val="1"/>
              </a:ext>
            </a:extLst>
          </p:cNvPr>
          <p:cNvSpPr/>
          <p:nvPr/>
        </p:nvSpPr>
        <p:spPr bwMode="auto">
          <a:xfrm>
            <a:off x="8304656" y="0"/>
            <a:ext cx="1704109" cy="6858000"/>
          </a:xfrm>
          <a:prstGeom prst="rect">
            <a:avLst/>
          </a:prstGeom>
          <a:solidFill>
            <a:schemeClr val="accent2">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5078D974-A814-4694-9777-CFED6691E89F}"/>
              </a:ext>
              <a:ext uri="{C183D7F6-B498-43B3-948B-1728B52AA6E4}">
                <adec:decorative xmlns:adec="http://schemas.microsoft.com/office/drawing/2017/decorative" val="1"/>
              </a:ext>
            </a:extLst>
          </p:cNvPr>
          <p:cNvSpPr/>
          <p:nvPr/>
        </p:nvSpPr>
        <p:spPr>
          <a:xfrm>
            <a:off x="7466275" y="1978683"/>
            <a:ext cx="3380870" cy="2900634"/>
          </a:xfrm>
          <a:prstGeom prst="rect">
            <a:avLst/>
          </a:prstGeom>
          <a:solidFill>
            <a:schemeClr val="bg1"/>
          </a:solidFill>
          <a:ln w="3175">
            <a:solidFill>
              <a:schemeClr val="accent1">
                <a:lumMod val="60000"/>
                <a:lumOff val="40000"/>
                <a:alpha val="69000"/>
              </a:schemeClr>
            </a:solidFill>
            <a:headEnd type="none" w="med" len="med"/>
            <a:tailEnd type="none" w="med" len="med"/>
          </a:ln>
          <a:effectLst>
            <a:outerShdw blurRad="381000" sx="118000" sy="118000" algn="ctr" rotWithShape="0">
              <a:schemeClr val="accent2">
                <a:alpha val="3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4592" tIns="131674" rIns="164592" bIns="131674" numCol="1" spcCol="0" rtlCol="0" fromWordArt="0" anchor="t" anchorCtr="0" forceAA="0" compatLnSpc="1">
            <a:prstTxWarp prst="textNoShape">
              <a:avLst/>
            </a:prstTxWarp>
            <a:noAutofit/>
          </a:bodyPr>
          <a:lstStyle/>
          <a:p>
            <a:pPr lvl="0" algn="ctr" defTabSz="839225" fontAlgn="base">
              <a:lnSpc>
                <a:spcPct val="90000"/>
              </a:lnSpc>
              <a:spcBef>
                <a:spcPct val="0"/>
              </a:spcBef>
              <a:spcAft>
                <a:spcPct val="0"/>
              </a:spcAft>
            </a:pPr>
            <a:endParaRPr lang="en-US" sz="1050">
              <a:solidFill>
                <a:srgbClr val="0078D4"/>
              </a:solidFill>
              <a:latin typeface="Segoe UI Semibold"/>
            </a:endParaRPr>
          </a:p>
        </p:txBody>
      </p:sp>
      <p:sp>
        <p:nvSpPr>
          <p:cNvPr id="5" name="Text Placeholder 3">
            <a:extLst>
              <a:ext uri="{FF2B5EF4-FFF2-40B4-BE49-F238E27FC236}">
                <a16:creationId xmlns:a16="http://schemas.microsoft.com/office/drawing/2014/main" id="{BD208F46-3454-4B1E-BBF8-A9202CCF3695}"/>
              </a:ext>
            </a:extLst>
          </p:cNvPr>
          <p:cNvSpPr>
            <a:spLocks noGrp="1"/>
          </p:cNvSpPr>
          <p:nvPr>
            <p:ph type="body" sz="quarter" idx="11"/>
          </p:nvPr>
        </p:nvSpPr>
        <p:spPr>
          <a:xfrm>
            <a:off x="584200" y="3654623"/>
            <a:ext cx="4377592" cy="861774"/>
          </a:xfrm>
        </p:spPr>
        <p:txBody>
          <a:bodyPr wrap="square">
            <a:spAutoFit/>
          </a:bodyPr>
          <a:lstStyle>
            <a:lvl1pPr marL="0" indent="0">
              <a:buNone/>
              <a:defRPr sz="280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Tree>
    <p:extLst>
      <p:ext uri="{BB962C8B-B14F-4D97-AF65-F5344CB8AC3E}">
        <p14:creationId xmlns:p14="http://schemas.microsoft.com/office/powerpoint/2010/main" val="162640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57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Title - Square Photo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D28B-8E68-42B0-B9C6-71672BD4F969}"/>
              </a:ext>
            </a:extLst>
          </p:cNvPr>
          <p:cNvSpPr>
            <a:spLocks noGrp="1"/>
          </p:cNvSpPr>
          <p:nvPr>
            <p:ph type="title"/>
          </p:nvPr>
        </p:nvSpPr>
        <p:spPr>
          <a:xfrm>
            <a:off x="585216" y="2432304"/>
            <a:ext cx="4166027" cy="553998"/>
          </a:xfrm>
        </p:spPr>
        <p:txBody>
          <a:bodyPr anchor="b"/>
          <a:lstStyle>
            <a:lvl1pPr algn="l">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3142211"/>
            <a:ext cx="4167188" cy="2326933"/>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8DDE6F09-8ACB-4139-97DA-6B3121CDB8E8}"/>
              </a:ext>
            </a:extLst>
          </p:cNvPr>
          <p:cNvSpPr>
            <a:spLocks noGrp="1"/>
          </p:cNvSpPr>
          <p:nvPr>
            <p:ph type="body" sz="quarter" idx="13"/>
          </p:nvPr>
        </p:nvSpPr>
        <p:spPr>
          <a:xfrm>
            <a:off x="5919789" y="2655073"/>
            <a:ext cx="5689600" cy="1757404"/>
          </a:xfrm>
        </p:spPr>
        <p:txBody>
          <a:bodyPr anchor="ctr"/>
          <a:lstStyle>
            <a:lvl1pPr>
              <a:lnSpc>
                <a:spcPct val="100000"/>
              </a:lnSpc>
              <a:spcBef>
                <a:spcPts val="1200"/>
              </a:spcBef>
              <a:spcAft>
                <a:spcPts val="600"/>
              </a:spcAft>
              <a:defRPr sz="2000">
                <a:solidFill>
                  <a:schemeClr val="accent2">
                    <a:lumMod val="60000"/>
                    <a:lumOff val="40000"/>
                  </a:schemeClr>
                </a:solidFill>
              </a:defRPr>
            </a:lvl1pPr>
            <a:lvl2pPr>
              <a:spcBef>
                <a:spcPts val="0"/>
              </a:spcBef>
              <a:spcAft>
                <a:spcPts val="600"/>
              </a:spcAft>
              <a:defRPr sz="1600">
                <a:solidFill>
                  <a:schemeClr val="tx1"/>
                </a:solidFill>
              </a:defRPr>
            </a:lvl2pPr>
            <a:lvl3pPr marL="173038" indent="-173038">
              <a:spcBef>
                <a:spcPts val="0"/>
              </a:spcBef>
              <a:spcAft>
                <a:spcPts val="600"/>
              </a:spcAft>
              <a:buFont typeface="Arial" panose="020B0604020202020204" pitchFamily="34" charset="0"/>
              <a:buChar char="•"/>
              <a:defRPr sz="1200">
                <a:solidFill>
                  <a:schemeClr val="tx1"/>
                </a:solidFill>
              </a:defRPr>
            </a:lvl3pPr>
            <a:lvl4pPr>
              <a:spcBef>
                <a:spcPts val="1200"/>
              </a:spcBef>
              <a:defRPr sz="1600">
                <a:solidFill>
                  <a:schemeClr val="accent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492611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Title - Square Photo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D28B-8E68-42B0-B9C6-71672BD4F969}"/>
              </a:ext>
            </a:extLst>
          </p:cNvPr>
          <p:cNvSpPr>
            <a:spLocks noGrp="1"/>
          </p:cNvSpPr>
          <p:nvPr>
            <p:ph type="title"/>
          </p:nvPr>
        </p:nvSpPr>
        <p:spPr>
          <a:xfrm>
            <a:off x="585216" y="2432304"/>
            <a:ext cx="4166027" cy="553998"/>
          </a:xfrm>
        </p:spPr>
        <p:txBody>
          <a:bodyPr anchor="b"/>
          <a:lstStyle>
            <a:lvl1pPr algn="l">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3142211"/>
            <a:ext cx="4167188" cy="2326933"/>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8DDE6F09-8ACB-4139-97DA-6B3121CDB8E8}"/>
              </a:ext>
            </a:extLst>
          </p:cNvPr>
          <p:cNvSpPr>
            <a:spLocks noGrp="1"/>
          </p:cNvSpPr>
          <p:nvPr>
            <p:ph type="body" sz="quarter" idx="13"/>
          </p:nvPr>
        </p:nvSpPr>
        <p:spPr>
          <a:xfrm>
            <a:off x="5919789" y="2655073"/>
            <a:ext cx="5689600" cy="1757404"/>
          </a:xfrm>
        </p:spPr>
        <p:txBody>
          <a:bodyPr anchor="ctr"/>
          <a:lstStyle>
            <a:lvl1pPr>
              <a:lnSpc>
                <a:spcPct val="100000"/>
              </a:lnSpc>
              <a:spcBef>
                <a:spcPts val="1200"/>
              </a:spcBef>
              <a:spcAft>
                <a:spcPts val="600"/>
              </a:spcAft>
              <a:defRPr sz="2000">
                <a:solidFill>
                  <a:schemeClr val="accent2">
                    <a:lumMod val="60000"/>
                    <a:lumOff val="40000"/>
                  </a:schemeClr>
                </a:solidFill>
              </a:defRPr>
            </a:lvl1pPr>
            <a:lvl2pPr>
              <a:spcBef>
                <a:spcPts val="0"/>
              </a:spcBef>
              <a:spcAft>
                <a:spcPts val="600"/>
              </a:spcAft>
              <a:defRPr sz="1600">
                <a:solidFill>
                  <a:schemeClr val="tx1"/>
                </a:solidFill>
              </a:defRPr>
            </a:lvl2pPr>
            <a:lvl3pPr marL="173038" indent="-173038">
              <a:spcBef>
                <a:spcPts val="0"/>
              </a:spcBef>
              <a:spcAft>
                <a:spcPts val="600"/>
              </a:spcAft>
              <a:buFont typeface="Arial" panose="020B0604020202020204" pitchFamily="34" charset="0"/>
              <a:buChar char="•"/>
              <a:defRPr sz="1200">
                <a:solidFill>
                  <a:schemeClr val="tx1"/>
                </a:solidFill>
              </a:defRPr>
            </a:lvl3pPr>
            <a:lvl4pPr>
              <a:spcBef>
                <a:spcPts val="1200"/>
              </a:spcBef>
              <a:defRPr sz="1600">
                <a:solidFill>
                  <a:schemeClr val="accent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A158D-B185-4B9D-BB41-7449C2DA2AB0}"/>
              </a:ext>
            </a:extLst>
          </p:cNvPr>
          <p:cNvSpPr>
            <a:spLocks noGrp="1"/>
          </p:cNvSpPr>
          <p:nvPr>
            <p:ph sz="quarter" idx="14"/>
          </p:nvPr>
        </p:nvSpPr>
        <p:spPr>
          <a:xfrm>
            <a:off x="5759450" y="4727575"/>
            <a:ext cx="3384550" cy="506413"/>
          </a:xfrm>
        </p:spPr>
        <p:txBody>
          <a:bodyPr/>
          <a:lstStyle/>
          <a:p>
            <a:pPr lvl="0"/>
            <a:r>
              <a:rPr lang="en-US"/>
              <a:t>Click to edit</a:t>
            </a:r>
          </a:p>
        </p:txBody>
      </p:sp>
      <p:sp>
        <p:nvSpPr>
          <p:cNvPr id="8" name="Content Placeholder 7">
            <a:extLst>
              <a:ext uri="{FF2B5EF4-FFF2-40B4-BE49-F238E27FC236}">
                <a16:creationId xmlns:a16="http://schemas.microsoft.com/office/drawing/2014/main" id="{29D8911C-AA0D-4927-ACD8-76C4ED68B39F}"/>
              </a:ext>
            </a:extLst>
          </p:cNvPr>
          <p:cNvSpPr>
            <a:spLocks noGrp="1"/>
          </p:cNvSpPr>
          <p:nvPr>
            <p:ph sz="quarter" idx="15"/>
          </p:nvPr>
        </p:nvSpPr>
        <p:spPr>
          <a:xfrm>
            <a:off x="5759450" y="5468938"/>
            <a:ext cx="3132138" cy="506412"/>
          </a:xfrm>
        </p:spPr>
        <p:txBody>
          <a:bodyPr/>
          <a:lstStyle/>
          <a:p>
            <a:pPr lvl="0"/>
            <a:r>
              <a:rPr lang="en-US"/>
              <a:t>Click to edit</a:t>
            </a:r>
          </a:p>
        </p:txBody>
      </p:sp>
      <p:sp>
        <p:nvSpPr>
          <p:cNvPr id="11" name="Content Placeholder 10">
            <a:extLst>
              <a:ext uri="{FF2B5EF4-FFF2-40B4-BE49-F238E27FC236}">
                <a16:creationId xmlns:a16="http://schemas.microsoft.com/office/drawing/2014/main" id="{E51F03CA-0D93-4249-A94D-B8D2E58BDAC7}"/>
              </a:ext>
            </a:extLst>
          </p:cNvPr>
          <p:cNvSpPr>
            <a:spLocks noGrp="1"/>
          </p:cNvSpPr>
          <p:nvPr>
            <p:ph sz="quarter" idx="16"/>
          </p:nvPr>
        </p:nvSpPr>
        <p:spPr>
          <a:xfrm>
            <a:off x="9863138" y="5468938"/>
            <a:ext cx="1744662" cy="506412"/>
          </a:xfrm>
        </p:spPr>
        <p:txBody>
          <a:bodyPr/>
          <a:lstStyle/>
          <a:p>
            <a:pPr lvl="0"/>
            <a:r>
              <a:rPr lang="en-US"/>
              <a:t>Click to</a:t>
            </a:r>
          </a:p>
        </p:txBody>
      </p:sp>
    </p:spTree>
    <p:extLst>
      <p:ext uri="{BB962C8B-B14F-4D97-AF65-F5344CB8AC3E}">
        <p14:creationId xmlns:p14="http://schemas.microsoft.com/office/powerpoint/2010/main" val="234524853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Title - Square Photo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D28B-8E68-42B0-B9C6-71672BD4F969}"/>
              </a:ext>
            </a:extLst>
          </p:cNvPr>
          <p:cNvSpPr>
            <a:spLocks noGrp="1"/>
          </p:cNvSpPr>
          <p:nvPr>
            <p:ph type="title"/>
          </p:nvPr>
        </p:nvSpPr>
        <p:spPr>
          <a:xfrm>
            <a:off x="584200" y="2432304"/>
            <a:ext cx="4166027" cy="553998"/>
          </a:xfrm>
        </p:spPr>
        <p:txBody>
          <a:bodyPr anchor="b"/>
          <a:lstStyle>
            <a:lvl1pPr algn="l">
              <a:defRPr>
                <a:solidFill>
                  <a:schemeClr val="tx1"/>
                </a:solidFill>
              </a:defRPr>
            </a:lvl1pPr>
          </a:lstStyle>
          <a:p>
            <a:r>
              <a:rPr lang="en-US"/>
              <a:t>Click to edit Master</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3146726"/>
            <a:ext cx="4167188" cy="1815882"/>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8DDE6F09-8ACB-4139-97DA-6B3121CDB8E8}"/>
              </a:ext>
            </a:extLst>
          </p:cNvPr>
          <p:cNvSpPr>
            <a:spLocks noGrp="1"/>
          </p:cNvSpPr>
          <p:nvPr>
            <p:ph type="body" sz="quarter" idx="13"/>
          </p:nvPr>
        </p:nvSpPr>
        <p:spPr>
          <a:xfrm>
            <a:off x="4751388" y="2655073"/>
            <a:ext cx="6858001" cy="1757404"/>
          </a:xfrm>
        </p:spPr>
        <p:txBody>
          <a:bodyPr anchor="ctr"/>
          <a:lstStyle>
            <a:lvl1pPr>
              <a:lnSpc>
                <a:spcPct val="100000"/>
              </a:lnSpc>
              <a:spcBef>
                <a:spcPts val="600"/>
              </a:spcBef>
              <a:spcAft>
                <a:spcPts val="0"/>
              </a:spcAft>
              <a:defRPr sz="1800">
                <a:solidFill>
                  <a:schemeClr val="accent2">
                    <a:lumMod val="60000"/>
                    <a:lumOff val="40000"/>
                  </a:schemeClr>
                </a:solidFill>
              </a:defRPr>
            </a:lvl1pPr>
            <a:lvl2pPr>
              <a:spcBef>
                <a:spcPts val="600"/>
              </a:spcBef>
              <a:spcAft>
                <a:spcPts val="0"/>
              </a:spcAft>
              <a:defRPr sz="1400">
                <a:solidFill>
                  <a:schemeClr val="tx1"/>
                </a:solidFill>
              </a:defRPr>
            </a:lvl2pPr>
            <a:lvl3pPr marL="173038" indent="-173038">
              <a:spcBef>
                <a:spcPts val="400"/>
              </a:spcBef>
              <a:spcAft>
                <a:spcPts val="300"/>
              </a:spcAft>
              <a:buFont typeface="Arial" panose="020B0604020202020204" pitchFamily="34" charset="0"/>
              <a:buChar char="•"/>
              <a:defRPr sz="1200">
                <a:solidFill>
                  <a:schemeClr val="tx1"/>
                </a:solidFill>
              </a:defRPr>
            </a:lvl3pPr>
            <a:lvl4pPr>
              <a:spcBef>
                <a:spcPts val="600"/>
              </a:spcBef>
              <a:defRPr sz="1200">
                <a:solidFill>
                  <a:schemeClr val="accent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1244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8A973F1-C54B-4D68-8CD3-42603664BB73}"/>
              </a:ext>
            </a:extLst>
          </p:cNvPr>
          <p:cNvSpPr>
            <a:spLocks noGrp="1"/>
          </p:cNvSpPr>
          <p:nvPr>
            <p:ph type="title"/>
          </p:nvPr>
        </p:nvSpPr>
        <p:spPr>
          <a:xfrm>
            <a:off x="584200" y="2432304"/>
            <a:ext cx="3701553" cy="553998"/>
          </a:xfrm>
        </p:spPr>
        <p:txBody>
          <a:bodyPr anchor="b"/>
          <a:lstStyle>
            <a:lvl1pPr algn="l">
              <a:defRPr>
                <a:solidFill>
                  <a:schemeClr val="tx1"/>
                </a:solidFill>
              </a:defRPr>
            </a:lvl1pPr>
          </a:lstStyle>
          <a:p>
            <a:r>
              <a:rPr lang="en-US"/>
              <a:t>Click to edit Master</a:t>
            </a:r>
          </a:p>
        </p:txBody>
      </p:sp>
      <p:sp>
        <p:nvSpPr>
          <p:cNvPr id="6" name="TextBox 5">
            <a:extLst>
              <a:ext uri="{FF2B5EF4-FFF2-40B4-BE49-F238E27FC236}">
                <a16:creationId xmlns:a16="http://schemas.microsoft.com/office/drawing/2014/main" id="{A1DC2181-37AB-40A3-B61C-1DE7DBB57D6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 Placeholder 6">
            <a:extLst>
              <a:ext uri="{FF2B5EF4-FFF2-40B4-BE49-F238E27FC236}">
                <a16:creationId xmlns:a16="http://schemas.microsoft.com/office/drawing/2014/main" id="{F0A611E8-C659-47FB-BDFD-0961C0B8A0E4}"/>
              </a:ext>
            </a:extLst>
          </p:cNvPr>
          <p:cNvSpPr>
            <a:spLocks noGrp="1"/>
          </p:cNvSpPr>
          <p:nvPr>
            <p:ph type="body" sz="quarter" idx="12"/>
          </p:nvPr>
        </p:nvSpPr>
        <p:spPr>
          <a:xfrm>
            <a:off x="4941888" y="2548710"/>
            <a:ext cx="6667497" cy="1757404"/>
          </a:xfrm>
        </p:spPr>
        <p:txBody>
          <a:bodyPr anchor="ctr"/>
          <a:lstStyle>
            <a:lvl1pPr>
              <a:spcBef>
                <a:spcPts val="1200"/>
              </a:spcBef>
              <a:defRPr sz="2000">
                <a:solidFill>
                  <a:schemeClr val="accent2">
                    <a:lumMod val="60000"/>
                    <a:lumOff val="40000"/>
                  </a:schemeClr>
                </a:solidFill>
              </a:defRPr>
            </a:lvl1pPr>
            <a:lvl2pPr>
              <a:spcBef>
                <a:spcPts val="0"/>
              </a:spcBef>
              <a:spcAft>
                <a:spcPts val="6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066618"/>
      </p:ext>
    </p:extLst>
  </p:cSld>
  <p:clrMapOvr>
    <a:masterClrMapping/>
  </p:clrMapOvr>
  <p:transition>
    <p:fade/>
  </p:transition>
  <p:extLst>
    <p:ext uri="{DCECCB84-F9BA-43D5-87BE-67443E8EF086}">
      <p15:sldGuideLst xmlns:p15="http://schemas.microsoft.com/office/powerpoint/2012/main">
        <p15:guide id="13" pos="2736">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and text side by side 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 Placeholder 6">
            <a:extLst>
              <a:ext uri="{FF2B5EF4-FFF2-40B4-BE49-F238E27FC236}">
                <a16:creationId xmlns:a16="http://schemas.microsoft.com/office/drawing/2014/main" id="{F0A611E8-C659-47FB-BDFD-0961C0B8A0E4}"/>
              </a:ext>
            </a:extLst>
          </p:cNvPr>
          <p:cNvSpPr>
            <a:spLocks noGrp="1"/>
          </p:cNvSpPr>
          <p:nvPr>
            <p:ph type="body" sz="quarter" idx="12"/>
          </p:nvPr>
        </p:nvSpPr>
        <p:spPr>
          <a:xfrm>
            <a:off x="4941888" y="2548710"/>
            <a:ext cx="6667497" cy="1757404"/>
          </a:xfrm>
        </p:spPr>
        <p:txBody>
          <a:bodyPr anchor="ctr"/>
          <a:lstStyle>
            <a:lvl1pPr>
              <a:spcBef>
                <a:spcPts val="1200"/>
              </a:spcBef>
              <a:defRPr sz="1800">
                <a:solidFill>
                  <a:schemeClr val="accent1"/>
                </a:solidFill>
              </a:defRPr>
            </a:lvl1pPr>
            <a:lvl2pPr>
              <a:spcBef>
                <a:spcPts val="0"/>
              </a:spcBef>
              <a:spcAft>
                <a:spcPts val="600"/>
              </a:spcAft>
              <a:defRPr sz="16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1200"/>
              </a:spcBef>
              <a:defRPr sz="1600">
                <a:solidFill>
                  <a:schemeClr val="accent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3D78DC9E-BE7C-471A-9626-04DCDD711C87}"/>
              </a:ext>
            </a:extLst>
          </p:cNvPr>
          <p:cNvSpPr>
            <a:spLocks noGrp="1"/>
          </p:cNvSpPr>
          <p:nvPr>
            <p:ph type="body" sz="quarter" idx="13"/>
          </p:nvPr>
        </p:nvSpPr>
        <p:spPr>
          <a:xfrm>
            <a:off x="584200" y="3142211"/>
            <a:ext cx="4167188" cy="2326933"/>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475A104C-724E-48B8-B8A3-63C2E27CB878}"/>
              </a:ext>
            </a:extLst>
          </p:cNvPr>
          <p:cNvSpPr>
            <a:spLocks noGrp="1"/>
          </p:cNvSpPr>
          <p:nvPr>
            <p:ph type="title"/>
          </p:nvPr>
        </p:nvSpPr>
        <p:spPr>
          <a:xfrm>
            <a:off x="585216" y="2432304"/>
            <a:ext cx="4166027" cy="553998"/>
          </a:xfrm>
        </p:spPr>
        <p:txBody>
          <a:bodyPr anchor="b"/>
          <a:lstStyle>
            <a:lvl1pPr algn="l">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00920370"/>
      </p:ext>
    </p:extLst>
  </p:cSld>
  <p:clrMapOvr>
    <a:masterClrMapping/>
  </p:clrMapOvr>
  <p:transition>
    <p:fade/>
  </p:transition>
  <p:extLst>
    <p:ext uri="{DCECCB84-F9BA-43D5-87BE-67443E8EF086}">
      <p15:sldGuideLst xmlns:p15="http://schemas.microsoft.com/office/powerpoint/2012/main">
        <p15:guide id="13" pos="2736">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Title and text side by side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5A104C-724E-48B8-B8A3-63C2E27CB878}"/>
              </a:ext>
            </a:extLst>
          </p:cNvPr>
          <p:cNvSpPr>
            <a:spLocks noGrp="1"/>
          </p:cNvSpPr>
          <p:nvPr>
            <p:ph type="title"/>
          </p:nvPr>
        </p:nvSpPr>
        <p:spPr>
          <a:xfrm>
            <a:off x="585216" y="2432304"/>
            <a:ext cx="4166027" cy="553998"/>
          </a:xfrm>
        </p:spPr>
        <p:txBody>
          <a:bodyPr anchor="b"/>
          <a:lstStyle>
            <a:lvl1pPr algn="l">
              <a:defRPr>
                <a:solidFill>
                  <a:schemeClr val="tx1"/>
                </a:solidFill>
              </a:defRPr>
            </a:lvl1pPr>
          </a:lstStyle>
          <a:p>
            <a:r>
              <a:rPr lang="en-US"/>
              <a:t>Click to edit Master title style</a:t>
            </a:r>
          </a:p>
        </p:txBody>
      </p:sp>
      <p:sp>
        <p:nvSpPr>
          <p:cNvPr id="6" name="TextBox 5">
            <a:extLst>
              <a:ext uri="{FF2B5EF4-FFF2-40B4-BE49-F238E27FC236}">
                <a16:creationId xmlns:a16="http://schemas.microsoft.com/office/drawing/2014/main" id="{A1DC2181-37AB-40A3-B61C-1DE7DBB57D6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3D78DC9E-BE7C-471A-9626-04DCDD711C87}"/>
              </a:ext>
            </a:extLst>
          </p:cNvPr>
          <p:cNvSpPr>
            <a:spLocks noGrp="1"/>
          </p:cNvSpPr>
          <p:nvPr>
            <p:ph type="body" sz="quarter" idx="13"/>
          </p:nvPr>
        </p:nvSpPr>
        <p:spPr>
          <a:xfrm>
            <a:off x="584200" y="3142211"/>
            <a:ext cx="4167188" cy="2326933"/>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5242064"/>
      </p:ext>
    </p:extLst>
  </p:cSld>
  <p:clrMapOvr>
    <a:masterClrMapping/>
  </p:clrMapOvr>
  <p:transition>
    <p:fade/>
  </p:transition>
  <p:extLst>
    <p:ext uri="{DCECCB84-F9BA-43D5-87BE-67443E8EF086}">
      <p15:sldGuideLst xmlns:p15="http://schemas.microsoft.com/office/powerpoint/2012/main">
        <p15:guide id="13" pos="2736">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Agenda (Viz 1)">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lum bright="-18000"/>
            <a:alphaModFix amt="20000"/>
          </a:blip>
          <a:srcRect t="12321" r="8879"/>
          <a:stretch/>
        </p:blipFill>
        <p:spPr>
          <a:xfrm>
            <a:off x="5777283" y="0"/>
            <a:ext cx="6414717" cy="6013048"/>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Agenda 1</a:t>
            </a:r>
          </a:p>
          <a:p>
            <a:pPr lvl="0"/>
            <a:r>
              <a:rPr lang="en-US"/>
              <a:t>Agenda 2 -</a:t>
            </a:r>
            <a:br>
              <a:rPr lang="en-US"/>
            </a:br>
            <a:r>
              <a:rPr lang="en-US"/>
              <a:t>Could go to 2 lines</a:t>
            </a:r>
          </a:p>
          <a:p>
            <a:pPr lvl="0"/>
            <a:r>
              <a:rPr lang="en-US"/>
              <a:t>Agenda 3</a:t>
            </a:r>
          </a:p>
        </p:txBody>
      </p:sp>
      <p:sp>
        <p:nvSpPr>
          <p:cNvPr id="31" name="Title 13"/>
          <p:cNvSpPr>
            <a:spLocks noGrp="1"/>
          </p:cNvSpPr>
          <p:nvPr>
            <p:ph type="title" hasCustomPrompt="1"/>
          </p:nvPr>
        </p:nvSpPr>
        <p:spPr>
          <a:xfrm>
            <a:off x="457200" y="1866900"/>
            <a:ext cx="11277600" cy="1409700"/>
          </a:xfrm>
          <a:prstGeom prst="rect">
            <a:avLst/>
          </a:prstGeom>
        </p:spPr>
        <p:txBody>
          <a:bodyPr lIns="0" anchor="t" anchorCtr="0">
            <a:noAutofit/>
          </a:bodyPr>
          <a:lstStyle>
            <a:lvl1pPr>
              <a:lnSpc>
                <a:spcPct val="85000"/>
              </a:lnSpc>
              <a:defRPr sz="6000" b="1" i="0" baseline="0">
                <a:solidFill>
                  <a:schemeClr val="accent2"/>
                </a:solidFill>
                <a:latin typeface="Segoe UI Semibold" charset="0"/>
                <a:ea typeface="Segoe UI Semibold" charset="0"/>
                <a:cs typeface="Segoe UI Semibold" charset="0"/>
              </a:defRPr>
            </a:lvl1pPr>
          </a:lstStyle>
          <a:p>
            <a:r>
              <a:rPr lang="en-US"/>
              <a:t>Title Goes Here</a:t>
            </a:r>
            <a:br>
              <a:rPr lang="en-US"/>
            </a:br>
            <a:r>
              <a:rPr lang="en-US"/>
              <a:t>May Take Two Lines</a:t>
            </a:r>
          </a:p>
        </p:txBody>
      </p:sp>
      <p:sp>
        <p:nvSpPr>
          <p:cNvPr id="32" name="Shape 78"/>
          <p:cNvSpPr txBox="1">
            <a:spLocks noGrp="1"/>
          </p:cNvSpPr>
          <p:nvPr>
            <p:ph type="body" idx="7" hasCustomPrompt="1"/>
          </p:nvPr>
        </p:nvSpPr>
        <p:spPr>
          <a:xfrm>
            <a:off x="457200" y="3276600"/>
            <a:ext cx="11277600" cy="723900"/>
          </a:xfrm>
          <a:prstGeom prst="rect">
            <a:avLst/>
          </a:prstGeom>
        </p:spPr>
        <p:txBody>
          <a:bodyPr vert="horz" lIns="0" tIns="0" rIns="0" bIns="0" rtlCol="0" anchor="b" anchorCtr="0">
            <a:noAutofit/>
          </a:bodyPr>
          <a:lstStyle>
            <a:lvl1pPr marL="457114" indent="-457114">
              <a:buFont typeface="+mj-lt"/>
              <a:buNone/>
              <a:tabLst>
                <a:tab pos="1828800" algn="l"/>
              </a:tabLst>
              <a:defRPr sz="24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sp>
        <p:nvSpPr>
          <p:cNvPr id="33" name="Text Placeholder 2"/>
          <p:cNvSpPr>
            <a:spLocks noGrp="1"/>
          </p:cNvSpPr>
          <p:nvPr>
            <p:ph type="body" sz="quarter" idx="25" hasCustomPrompt="1"/>
          </p:nvPr>
        </p:nvSpPr>
        <p:spPr>
          <a:xfrm>
            <a:off x="457200" y="5372100"/>
            <a:ext cx="3543300"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34" name="Text Placeholder 2"/>
          <p:cNvSpPr>
            <a:spLocks noGrp="1"/>
          </p:cNvSpPr>
          <p:nvPr>
            <p:ph type="body" sz="quarter" idx="26" hasCustomPrompt="1"/>
          </p:nvPr>
        </p:nvSpPr>
        <p:spPr>
          <a:xfrm>
            <a:off x="457200" y="5764610"/>
            <a:ext cx="3543300" cy="318060"/>
          </a:xfrm>
          <a:prstGeom prst="rect">
            <a:avLst/>
          </a:prstGeom>
        </p:spPr>
        <p:txBody>
          <a:bodyPr rIns="91440" anchor="b" anchorCtr="0"/>
          <a:lstStyle>
            <a:lvl1pPr>
              <a:defRPr sz="1800" b="0" i="0">
                <a:solidFill>
                  <a:schemeClr val="tx1"/>
                </a:solidFill>
                <a:latin typeface="Segoe UI" charset="0"/>
                <a:ea typeface="Segoe UI" charset="0"/>
                <a:cs typeface="Segoe UI" charset="0"/>
              </a:defRPr>
            </a:lvl1pPr>
          </a:lstStyle>
          <a:p>
            <a:pPr lvl="0"/>
            <a:r>
              <a:rPr lang="en-US"/>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00500" y="5372100"/>
            <a:ext cx="3508667"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000501" y="5764610"/>
            <a:ext cx="3508666" cy="318060"/>
          </a:xfrm>
          <a:prstGeom prst="rect">
            <a:avLst/>
          </a:prstGeom>
        </p:spPr>
        <p:txBody>
          <a:bodyPr anchor="b" anchorCtr="0"/>
          <a:lstStyle>
            <a:lvl1pPr>
              <a:defRPr sz="1800" b="0" i="0">
                <a:solidFill>
                  <a:schemeClr val="tx1"/>
                </a:solidFill>
                <a:latin typeface="Segoe UI" charset="0"/>
                <a:ea typeface="Segoe UI" charset="0"/>
                <a:cs typeface="Segoe UI" charset="0"/>
              </a:defRPr>
            </a:lvl1pPr>
          </a:lstStyle>
          <a:p>
            <a:pPr lvl="0"/>
            <a:r>
              <a:rPr lang="en-US"/>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57200" y="4644415"/>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10628" y="4630768"/>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pic>
        <p:nvPicPr>
          <p:cNvPr id="15" name="Picture 14">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17004754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815882"/>
          </a:xfrm>
        </p:spPr>
        <p:txBody>
          <a:bodyPr wrap="square">
            <a:noAutofit/>
          </a:bodyPr>
          <a:lstStyle>
            <a:lvl1pPr marL="0" indent="0">
              <a:spcBef>
                <a:spcPts val="1200"/>
              </a:spcBef>
              <a:buNone/>
              <a:defRPr sz="2400">
                <a:solidFill>
                  <a:schemeClr val="accent2">
                    <a:lumMod val="60000"/>
                    <a:lumOff val="40000"/>
                  </a:schemeClr>
                </a:solidFill>
              </a:defRPr>
            </a:lvl1pPr>
            <a:lvl2pPr marL="0" indent="0">
              <a:spcBef>
                <a:spcPts val="600"/>
              </a:spcBef>
              <a:buNone/>
              <a:defRPr sz="1800"/>
            </a:lvl2pPr>
            <a:lvl3pPr marL="0" indent="0">
              <a:buNone/>
              <a:defRPr sz="1400"/>
            </a:lvl3pPr>
            <a:lvl4pPr marL="0" indent="0">
              <a:spcBef>
                <a:spcPts val="1200"/>
              </a:spcBef>
              <a:buNone/>
              <a:defRPr sz="1800">
                <a:solidFill>
                  <a:schemeClr val="accent1"/>
                </a:solidFill>
              </a:defRPr>
            </a:lvl4pPr>
            <a:lvl5pPr marL="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95622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815882"/>
          </a:xfrm>
        </p:spPr>
        <p:txBody>
          <a:bodyPr wrap="square">
            <a:noAutofit/>
          </a:bodyPr>
          <a:lstStyle>
            <a:lvl1pPr marL="0" indent="0">
              <a:spcBef>
                <a:spcPts val="1200"/>
              </a:spcBef>
              <a:buNone/>
              <a:defRPr sz="2400">
                <a:solidFill>
                  <a:schemeClr val="accent2">
                    <a:lumMod val="60000"/>
                    <a:lumOff val="40000"/>
                  </a:schemeClr>
                </a:solidFill>
              </a:defRPr>
            </a:lvl1pPr>
            <a:lvl2pPr marL="0" indent="0">
              <a:spcBef>
                <a:spcPts val="600"/>
              </a:spcBef>
              <a:buNone/>
              <a:defRPr sz="1800"/>
            </a:lvl2pPr>
            <a:lvl3pPr marL="0" indent="0">
              <a:buNone/>
              <a:defRPr sz="1400"/>
            </a:lvl3pPr>
            <a:lvl4pPr marL="0" indent="0">
              <a:spcBef>
                <a:spcPts val="1200"/>
              </a:spcBef>
              <a:buNone/>
              <a:defRPr sz="1800">
                <a:solidFill>
                  <a:schemeClr val="accent1"/>
                </a:solidFill>
              </a:defRPr>
            </a:lvl4pPr>
            <a:lvl5pPr marL="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B19A4D82-75B5-4FD9-9092-45D257B80B5E}"/>
              </a:ext>
            </a:extLst>
          </p:cNvPr>
          <p:cNvSpPr>
            <a:spLocks noGrp="1"/>
          </p:cNvSpPr>
          <p:nvPr>
            <p:ph sz="quarter" idx="11"/>
          </p:nvPr>
        </p:nvSpPr>
        <p:spPr>
          <a:xfrm>
            <a:off x="585788" y="3676650"/>
            <a:ext cx="2527300" cy="700088"/>
          </a:xfrm>
        </p:spPr>
        <p:txBody>
          <a:bodyPr/>
          <a:lstStyle/>
          <a:p>
            <a:pPr lvl="0"/>
            <a:r>
              <a:rPr lang="en-US"/>
              <a:t>Click to edit</a:t>
            </a:r>
          </a:p>
        </p:txBody>
      </p:sp>
      <p:sp>
        <p:nvSpPr>
          <p:cNvPr id="6" name="Content Placeholder 2">
            <a:extLst>
              <a:ext uri="{FF2B5EF4-FFF2-40B4-BE49-F238E27FC236}">
                <a16:creationId xmlns:a16="http://schemas.microsoft.com/office/drawing/2014/main" id="{AE713762-E6BA-4F37-86C3-01AABC4AA10C}"/>
              </a:ext>
            </a:extLst>
          </p:cNvPr>
          <p:cNvSpPr>
            <a:spLocks noGrp="1"/>
          </p:cNvSpPr>
          <p:nvPr>
            <p:ph sz="quarter" idx="12"/>
          </p:nvPr>
        </p:nvSpPr>
        <p:spPr>
          <a:xfrm>
            <a:off x="738188" y="3829050"/>
            <a:ext cx="2527300" cy="700088"/>
          </a:xfrm>
        </p:spPr>
        <p:txBody>
          <a:bodyPr/>
          <a:lstStyle/>
          <a:p>
            <a:pPr lvl="0"/>
            <a:r>
              <a:rPr lang="en-US"/>
              <a:t>Click to edit</a:t>
            </a:r>
          </a:p>
        </p:txBody>
      </p:sp>
      <p:sp>
        <p:nvSpPr>
          <p:cNvPr id="8" name="Content Placeholder 2">
            <a:extLst>
              <a:ext uri="{FF2B5EF4-FFF2-40B4-BE49-F238E27FC236}">
                <a16:creationId xmlns:a16="http://schemas.microsoft.com/office/drawing/2014/main" id="{8F56C078-65EC-4E44-B96A-70FFBE58F582}"/>
              </a:ext>
            </a:extLst>
          </p:cNvPr>
          <p:cNvSpPr>
            <a:spLocks noGrp="1"/>
          </p:cNvSpPr>
          <p:nvPr>
            <p:ph sz="quarter" idx="13"/>
          </p:nvPr>
        </p:nvSpPr>
        <p:spPr>
          <a:xfrm>
            <a:off x="890588" y="3981450"/>
            <a:ext cx="2527300" cy="700088"/>
          </a:xfrm>
        </p:spPr>
        <p:txBody>
          <a:bodyPr/>
          <a:lstStyle/>
          <a:p>
            <a:pPr lvl="0"/>
            <a:r>
              <a:rPr lang="en-US"/>
              <a:t>Click to edit</a:t>
            </a:r>
          </a:p>
        </p:txBody>
      </p:sp>
      <p:sp>
        <p:nvSpPr>
          <p:cNvPr id="9" name="Content Placeholder 2">
            <a:extLst>
              <a:ext uri="{FF2B5EF4-FFF2-40B4-BE49-F238E27FC236}">
                <a16:creationId xmlns:a16="http://schemas.microsoft.com/office/drawing/2014/main" id="{9D492F5A-B5CD-4EC3-9EE9-2F536E17D499}"/>
              </a:ext>
            </a:extLst>
          </p:cNvPr>
          <p:cNvSpPr>
            <a:spLocks noGrp="1"/>
          </p:cNvSpPr>
          <p:nvPr>
            <p:ph sz="quarter" idx="14"/>
          </p:nvPr>
        </p:nvSpPr>
        <p:spPr>
          <a:xfrm>
            <a:off x="1042988" y="4133850"/>
            <a:ext cx="2527300" cy="700088"/>
          </a:xfrm>
        </p:spPr>
        <p:txBody>
          <a:bodyPr/>
          <a:lstStyle/>
          <a:p>
            <a:pPr lvl="0"/>
            <a:r>
              <a:rPr lang="en-US"/>
              <a:t>Click to edit</a:t>
            </a:r>
          </a:p>
        </p:txBody>
      </p:sp>
      <p:sp>
        <p:nvSpPr>
          <p:cNvPr id="10" name="Content Placeholder 2">
            <a:extLst>
              <a:ext uri="{FF2B5EF4-FFF2-40B4-BE49-F238E27FC236}">
                <a16:creationId xmlns:a16="http://schemas.microsoft.com/office/drawing/2014/main" id="{73EE5566-BE12-48B3-A1F6-1B75BA72252C}"/>
              </a:ext>
            </a:extLst>
          </p:cNvPr>
          <p:cNvSpPr>
            <a:spLocks noGrp="1"/>
          </p:cNvSpPr>
          <p:nvPr>
            <p:ph sz="quarter" idx="15"/>
          </p:nvPr>
        </p:nvSpPr>
        <p:spPr>
          <a:xfrm>
            <a:off x="1195388" y="4286250"/>
            <a:ext cx="2527300" cy="700088"/>
          </a:xfrm>
        </p:spPr>
        <p:txBody>
          <a:bodyPr/>
          <a:lstStyle/>
          <a:p>
            <a:pPr lvl="0"/>
            <a:r>
              <a:rPr lang="en-US"/>
              <a:t>Click to edit</a:t>
            </a:r>
          </a:p>
        </p:txBody>
      </p:sp>
      <p:sp>
        <p:nvSpPr>
          <p:cNvPr id="11" name="Content Placeholder 2">
            <a:extLst>
              <a:ext uri="{FF2B5EF4-FFF2-40B4-BE49-F238E27FC236}">
                <a16:creationId xmlns:a16="http://schemas.microsoft.com/office/drawing/2014/main" id="{C644B766-47B9-45F1-9063-BC2E5E72D466}"/>
              </a:ext>
            </a:extLst>
          </p:cNvPr>
          <p:cNvSpPr>
            <a:spLocks noGrp="1"/>
          </p:cNvSpPr>
          <p:nvPr>
            <p:ph sz="quarter" idx="16"/>
          </p:nvPr>
        </p:nvSpPr>
        <p:spPr>
          <a:xfrm>
            <a:off x="1347788" y="4438650"/>
            <a:ext cx="2527300" cy="700088"/>
          </a:xfrm>
        </p:spPr>
        <p:txBody>
          <a:bodyPr/>
          <a:lstStyle/>
          <a:p>
            <a:pPr lvl="0"/>
            <a:r>
              <a:rPr lang="en-US"/>
              <a:t>Click to edit</a:t>
            </a:r>
          </a:p>
        </p:txBody>
      </p:sp>
      <p:sp>
        <p:nvSpPr>
          <p:cNvPr id="12" name="Content Placeholder 2">
            <a:extLst>
              <a:ext uri="{FF2B5EF4-FFF2-40B4-BE49-F238E27FC236}">
                <a16:creationId xmlns:a16="http://schemas.microsoft.com/office/drawing/2014/main" id="{F24E80CA-5D8B-4CDE-B21E-30566F16261B}"/>
              </a:ext>
            </a:extLst>
          </p:cNvPr>
          <p:cNvSpPr>
            <a:spLocks noGrp="1"/>
          </p:cNvSpPr>
          <p:nvPr>
            <p:ph sz="quarter" idx="17"/>
          </p:nvPr>
        </p:nvSpPr>
        <p:spPr>
          <a:xfrm>
            <a:off x="1500188" y="4591050"/>
            <a:ext cx="2527300" cy="700088"/>
          </a:xfrm>
        </p:spPr>
        <p:txBody>
          <a:bodyPr/>
          <a:lstStyle/>
          <a:p>
            <a:pPr lvl="0"/>
            <a:r>
              <a:rPr lang="en-US"/>
              <a:t>Click to edit</a:t>
            </a:r>
          </a:p>
        </p:txBody>
      </p:sp>
      <p:sp>
        <p:nvSpPr>
          <p:cNvPr id="13" name="Content Placeholder 2">
            <a:extLst>
              <a:ext uri="{FF2B5EF4-FFF2-40B4-BE49-F238E27FC236}">
                <a16:creationId xmlns:a16="http://schemas.microsoft.com/office/drawing/2014/main" id="{C3947CFB-013A-41A8-B38B-D5E3B4A5860A}"/>
              </a:ext>
            </a:extLst>
          </p:cNvPr>
          <p:cNvSpPr>
            <a:spLocks noGrp="1"/>
          </p:cNvSpPr>
          <p:nvPr>
            <p:ph sz="quarter" idx="18"/>
          </p:nvPr>
        </p:nvSpPr>
        <p:spPr>
          <a:xfrm>
            <a:off x="1652588" y="4743450"/>
            <a:ext cx="2527300" cy="700088"/>
          </a:xfrm>
        </p:spPr>
        <p:txBody>
          <a:bodyPr/>
          <a:lstStyle/>
          <a:p>
            <a:pPr lvl="0"/>
            <a:r>
              <a:rPr lang="en-US"/>
              <a:t>Click to edit</a:t>
            </a:r>
          </a:p>
        </p:txBody>
      </p:sp>
    </p:spTree>
    <p:extLst>
      <p:ext uri="{BB962C8B-B14F-4D97-AF65-F5344CB8AC3E}">
        <p14:creationId xmlns:p14="http://schemas.microsoft.com/office/powerpoint/2010/main" val="6075607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1E75EF17-0670-4410-8871-3498DA9E636D}"/>
              </a:ext>
            </a:extLst>
          </p:cNvPr>
          <p:cNvSpPr>
            <a:spLocks noGrp="1"/>
          </p:cNvSpPr>
          <p:nvPr>
            <p:ph type="body" sz="quarter" idx="10"/>
          </p:nvPr>
        </p:nvSpPr>
        <p:spPr>
          <a:xfrm>
            <a:off x="1968500" y="1905000"/>
            <a:ext cx="3810000" cy="1409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314DC203-BA8E-47EC-AEC5-D0DA43AE4904}"/>
              </a:ext>
            </a:extLst>
          </p:cNvPr>
          <p:cNvSpPr>
            <a:spLocks noGrp="1"/>
          </p:cNvSpPr>
          <p:nvPr>
            <p:ph type="body" sz="quarter" idx="11"/>
          </p:nvPr>
        </p:nvSpPr>
        <p:spPr>
          <a:xfrm>
            <a:off x="4267200" y="3670300"/>
            <a:ext cx="2870200" cy="158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70097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1E75EF17-0670-4410-8871-3498DA9E636D}"/>
              </a:ext>
            </a:extLst>
          </p:cNvPr>
          <p:cNvSpPr>
            <a:spLocks noGrp="1"/>
          </p:cNvSpPr>
          <p:nvPr>
            <p:ph type="body" sz="quarter" idx="10"/>
          </p:nvPr>
        </p:nvSpPr>
        <p:spPr>
          <a:xfrm>
            <a:off x="1968500" y="1905000"/>
            <a:ext cx="3810000" cy="1409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314DC203-BA8E-47EC-AEC5-D0DA43AE4904}"/>
              </a:ext>
            </a:extLst>
          </p:cNvPr>
          <p:cNvSpPr>
            <a:spLocks noGrp="1"/>
          </p:cNvSpPr>
          <p:nvPr>
            <p:ph type="body" sz="quarter" idx="11"/>
          </p:nvPr>
        </p:nvSpPr>
        <p:spPr>
          <a:xfrm>
            <a:off x="4267200" y="3670300"/>
            <a:ext cx="2870200" cy="158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5" name="Table 3">
            <a:extLst>
              <a:ext uri="{FF2B5EF4-FFF2-40B4-BE49-F238E27FC236}">
                <a16:creationId xmlns:a16="http://schemas.microsoft.com/office/drawing/2014/main" id="{4542A57D-C370-4A3E-8F99-37253C4B43E2}"/>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2873176287"/>
              </p:ext>
            </p:extLst>
          </p:nvPr>
        </p:nvGraphicFramePr>
        <p:xfrm>
          <a:off x="584201" y="1436688"/>
          <a:ext cx="6560561" cy="5135880"/>
        </p:xfrm>
        <a:graphic>
          <a:graphicData uri="http://schemas.openxmlformats.org/drawingml/2006/table">
            <a:tbl>
              <a:tblPr>
                <a:tableStyleId>{5C22544A-7EE6-4342-B048-85BDC9FD1C3A}</a:tableStyleId>
              </a:tblPr>
              <a:tblGrid>
                <a:gridCol w="1219904">
                  <a:extLst>
                    <a:ext uri="{9D8B030D-6E8A-4147-A177-3AD203B41FA5}">
                      <a16:colId xmlns:a16="http://schemas.microsoft.com/office/drawing/2014/main" val="39933943"/>
                    </a:ext>
                  </a:extLst>
                </a:gridCol>
                <a:gridCol w="5340657">
                  <a:extLst>
                    <a:ext uri="{9D8B030D-6E8A-4147-A177-3AD203B41FA5}">
                      <a16:colId xmlns:a16="http://schemas.microsoft.com/office/drawing/2014/main" val="3350751525"/>
                    </a:ext>
                  </a:extLst>
                </a:gridCol>
              </a:tblGrid>
              <a:tr h="370840">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800" b="1">
                        <a:solidFill>
                          <a:schemeClr val="accent1"/>
                        </a:solidFill>
                        <a:effectLst/>
                        <a:latin typeface="+mn-lt"/>
                      </a:endParaRPr>
                    </a:p>
                  </a:txBody>
                  <a:tcPr>
                    <a:lnL w="12700" cmpd="sng">
                      <a:noFill/>
                    </a:lnL>
                    <a:lnR w="12700" cmpd="sng">
                      <a:noFill/>
                    </a:lnR>
                    <a:lnT w="12700" cmpd="sng">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solidFill>
                          <a:schemeClr val="tx1"/>
                        </a:solidFill>
                      </a:endParaRPr>
                    </a:p>
                  </a:txBody>
                  <a:tcPr>
                    <a:solidFill>
                      <a:schemeClr val="bg2"/>
                    </a:solidFill>
                  </a:tcPr>
                </a:tc>
                <a:extLst>
                  <a:ext uri="{0D108BD9-81ED-4DB2-BD59-A6C34878D82A}">
                    <a16:rowId xmlns:a16="http://schemas.microsoft.com/office/drawing/2014/main" val="180747983"/>
                  </a:ext>
                </a:extLst>
              </a:tr>
              <a:tr h="370840">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a:solidFill>
                          <a:schemeClr val="accent1">
                            <a:lumMod val="60000"/>
                            <a:lumOff val="40000"/>
                          </a:schemeClr>
                        </a:solidFill>
                        <a:effectLst/>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solidFill>
                          <a:schemeClr val="tx1"/>
                        </a:solidFill>
                      </a:endParaRPr>
                    </a:p>
                  </a:txBody>
                  <a:tcPr>
                    <a:solidFill>
                      <a:schemeClr val="bg2"/>
                    </a:solidFill>
                  </a:tcPr>
                </a:tc>
                <a:extLst>
                  <a:ext uri="{0D108BD9-81ED-4DB2-BD59-A6C34878D82A}">
                    <a16:rowId xmlns:a16="http://schemas.microsoft.com/office/drawing/2014/main" val="1177769882"/>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100" b="1">
                        <a:solidFill>
                          <a:schemeClr val="accent1"/>
                        </a:solidFill>
                        <a:effectLst/>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a:solidFill>
                          <a:schemeClr val="tx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6866146"/>
                  </a:ext>
                </a:extLst>
              </a:tr>
              <a:tr h="6400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b="1">
                        <a:solidFill>
                          <a:schemeClr val="accent1"/>
                        </a:solidFill>
                        <a:effectLst/>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0527326"/>
                  </a:ext>
                </a:extLst>
              </a:tr>
              <a:tr h="822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b="1">
                        <a:solidFill>
                          <a:schemeClr val="accent1"/>
                        </a:solidFill>
                        <a:effectLst/>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2357919"/>
                  </a:ext>
                </a:extLst>
              </a:tr>
              <a:tr h="640080">
                <a:tc>
                  <a:txBody>
                    <a:bodyPr/>
                    <a:lstStyle/>
                    <a:p>
                      <a:endParaRPr lang="en-US" sz="1200" b="1">
                        <a:solidFill>
                          <a:schemeClr val="accent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1268337"/>
                  </a:ext>
                </a:extLst>
              </a:tr>
              <a:tr h="822960">
                <a:tc>
                  <a:txBody>
                    <a:bodyPr/>
                    <a:lstStyle/>
                    <a:p>
                      <a:endParaRPr lang="en-US" sz="1200" b="1">
                        <a:solidFill>
                          <a:schemeClr val="accent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0607664"/>
                  </a:ext>
                </a:extLst>
              </a:tr>
              <a:tr h="457200">
                <a:tc>
                  <a:txBody>
                    <a:bodyPr/>
                    <a:lstStyle/>
                    <a:p>
                      <a:endParaRPr lang="en-US" sz="1200" b="1">
                        <a:solidFill>
                          <a:schemeClr val="accent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5256815"/>
                  </a:ext>
                </a:extLst>
              </a:tr>
              <a:tr h="640080">
                <a:tc>
                  <a:txBody>
                    <a:bodyPr/>
                    <a:lstStyle/>
                    <a:p>
                      <a:endParaRPr lang="en-US" sz="1200" b="1">
                        <a:solidFill>
                          <a:schemeClr val="accent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1666446"/>
                  </a:ext>
                </a:extLst>
              </a:tr>
            </a:tbl>
          </a:graphicData>
        </a:graphic>
      </p:graphicFrame>
      <p:sp>
        <p:nvSpPr>
          <p:cNvPr id="7" name="Text Placeholder 6">
            <a:extLst>
              <a:ext uri="{FF2B5EF4-FFF2-40B4-BE49-F238E27FC236}">
                <a16:creationId xmlns:a16="http://schemas.microsoft.com/office/drawing/2014/main" id="{598CBF46-F9EA-447F-BFF6-E440EE71376C}"/>
              </a:ext>
            </a:extLst>
          </p:cNvPr>
          <p:cNvSpPr>
            <a:spLocks noGrp="1"/>
          </p:cNvSpPr>
          <p:nvPr>
            <p:ph type="body" sz="quarter" idx="12"/>
          </p:nvPr>
        </p:nvSpPr>
        <p:spPr>
          <a:xfrm>
            <a:off x="8140700" y="1728788"/>
            <a:ext cx="2216150" cy="925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98468ABE-70FB-4636-B5EE-0B904AD2E121}"/>
              </a:ext>
            </a:extLst>
          </p:cNvPr>
          <p:cNvSpPr>
            <a:spLocks noGrp="1"/>
          </p:cNvSpPr>
          <p:nvPr>
            <p:ph type="body" sz="quarter" idx="13"/>
          </p:nvPr>
        </p:nvSpPr>
        <p:spPr>
          <a:xfrm>
            <a:off x="8696325" y="3508375"/>
            <a:ext cx="2514600" cy="128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AF0C21A-EB02-4521-8312-AD7AFA71A1AC}"/>
              </a:ext>
            </a:extLst>
          </p:cNvPr>
          <p:cNvSpPr>
            <a:spLocks noGrp="1"/>
          </p:cNvSpPr>
          <p:nvPr>
            <p:ph type="body" sz="quarter" idx="14"/>
          </p:nvPr>
        </p:nvSpPr>
        <p:spPr>
          <a:xfrm>
            <a:off x="8050213" y="3371850"/>
            <a:ext cx="2216150" cy="156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12" name="Table 7">
            <a:extLst>
              <a:ext uri="{FF2B5EF4-FFF2-40B4-BE49-F238E27FC236}">
                <a16:creationId xmlns:a16="http://schemas.microsoft.com/office/drawing/2014/main" id="{67A971D0-B050-4C87-9E77-1ED244AB7B1D}"/>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1670339225"/>
              </p:ext>
            </p:extLst>
          </p:nvPr>
        </p:nvGraphicFramePr>
        <p:xfrm>
          <a:off x="7442994" y="1538049"/>
          <a:ext cx="4163790" cy="5019040"/>
        </p:xfrm>
        <a:graphic>
          <a:graphicData uri="http://schemas.openxmlformats.org/drawingml/2006/table">
            <a:tbl>
              <a:tblPr>
                <a:tableStyleId>{5C22544A-7EE6-4342-B048-85BDC9FD1C3A}</a:tableStyleId>
              </a:tblPr>
              <a:tblGrid>
                <a:gridCol w="4163790">
                  <a:extLst>
                    <a:ext uri="{9D8B030D-6E8A-4147-A177-3AD203B41FA5}">
                      <a16:colId xmlns:a16="http://schemas.microsoft.com/office/drawing/2014/main" val="3938262112"/>
                    </a:ext>
                  </a:extLst>
                </a:gridCol>
              </a:tblGrid>
              <a:tr h="0">
                <a:tc>
                  <a:txBody>
                    <a:bodyPr/>
                    <a:lstStyle/>
                    <a:p>
                      <a:endParaRPr lang="en-US" sz="1400" b="1">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3802079"/>
                  </a:ext>
                </a:extLst>
              </a:tr>
              <a:tr h="182880">
                <a:tc>
                  <a:txBody>
                    <a:bodyPr/>
                    <a:lstStyle/>
                    <a:p>
                      <a:endParaRPr lang="en-US" sz="900">
                        <a:solidFill>
                          <a:schemeClr val="accent1">
                            <a:lumMod val="60000"/>
                            <a:lumOff val="40000"/>
                          </a:schemeClr>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625970"/>
                  </a:ext>
                </a:extLst>
              </a:tr>
              <a:tr h="370840">
                <a:tc>
                  <a:txBody>
                    <a:bodyPr/>
                    <a:lstStyle/>
                    <a:p>
                      <a:endParaRPr lang="en-US">
                        <a:solidFill>
                          <a:schemeClr val="accent1">
                            <a:lumMod val="60000"/>
                            <a:lumOff val="40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8D4">
                        <a:alpha val="30196"/>
                      </a:srgbClr>
                    </a:solidFill>
                  </a:tcPr>
                </a:tc>
                <a:extLst>
                  <a:ext uri="{0D108BD9-81ED-4DB2-BD59-A6C34878D82A}">
                    <a16:rowId xmlns:a16="http://schemas.microsoft.com/office/drawing/2014/main" val="917916704"/>
                  </a:ext>
                </a:extLst>
              </a:tr>
              <a:tr h="41148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53420023"/>
                  </a:ext>
                </a:extLst>
              </a:tr>
            </a:tbl>
          </a:graphicData>
        </a:graphic>
      </p:graphicFrame>
    </p:spTree>
    <p:extLst>
      <p:ext uri="{BB962C8B-B14F-4D97-AF65-F5344CB8AC3E}">
        <p14:creationId xmlns:p14="http://schemas.microsoft.com/office/powerpoint/2010/main" val="38820379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3672886-7ED5-46D3-A281-88FF27F60F2B}"/>
              </a:ext>
            </a:extLst>
          </p:cNvPr>
          <p:cNvSpPr>
            <a:spLocks noGrp="1"/>
          </p:cNvSpPr>
          <p:nvPr>
            <p:ph sz="quarter" idx="10"/>
          </p:nvPr>
        </p:nvSpPr>
        <p:spPr>
          <a:xfrm>
            <a:off x="588963" y="1739900"/>
            <a:ext cx="2332037" cy="554038"/>
          </a:xfrm>
        </p:spPr>
        <p:txBody>
          <a:bodyPr/>
          <a:lstStyle/>
          <a:p>
            <a:pPr lvl="0"/>
            <a:r>
              <a:rPr lang="en-US"/>
              <a:t>Click to</a:t>
            </a:r>
          </a:p>
        </p:txBody>
      </p:sp>
      <p:sp>
        <p:nvSpPr>
          <p:cNvPr id="6" name="Content Placeholder 5">
            <a:extLst>
              <a:ext uri="{FF2B5EF4-FFF2-40B4-BE49-F238E27FC236}">
                <a16:creationId xmlns:a16="http://schemas.microsoft.com/office/drawing/2014/main" id="{E56E5BC3-2F35-439E-A7D2-52984F5EC537}"/>
              </a:ext>
            </a:extLst>
          </p:cNvPr>
          <p:cNvSpPr>
            <a:spLocks noGrp="1"/>
          </p:cNvSpPr>
          <p:nvPr>
            <p:ph sz="quarter" idx="11"/>
          </p:nvPr>
        </p:nvSpPr>
        <p:spPr>
          <a:xfrm>
            <a:off x="588963" y="2590800"/>
            <a:ext cx="2230437" cy="554038"/>
          </a:xfrm>
        </p:spPr>
        <p:txBody>
          <a:bodyPr/>
          <a:lstStyle/>
          <a:p>
            <a:pPr lvl="0"/>
            <a:r>
              <a:rPr lang="en-US"/>
              <a:t>Click to</a:t>
            </a:r>
          </a:p>
        </p:txBody>
      </p:sp>
    </p:spTree>
    <p:extLst>
      <p:ext uri="{BB962C8B-B14F-4D97-AF65-F5344CB8AC3E}">
        <p14:creationId xmlns:p14="http://schemas.microsoft.com/office/powerpoint/2010/main" val="10171719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F73819E7-50A6-4242-8B55-CF0E872EA18A}"/>
              </a:ext>
            </a:extLst>
          </p:cNvPr>
          <p:cNvSpPr>
            <a:spLocks noGrp="1"/>
          </p:cNvSpPr>
          <p:nvPr>
            <p:ph sz="quarter" idx="10"/>
          </p:nvPr>
        </p:nvSpPr>
        <p:spPr>
          <a:xfrm>
            <a:off x="730250" y="1633538"/>
            <a:ext cx="1962150" cy="554037"/>
          </a:xfrm>
        </p:spPr>
        <p:txBody>
          <a:bodyPr/>
          <a:lstStyle/>
          <a:p>
            <a:pPr lvl="0"/>
            <a:r>
              <a:rPr lang="en-US"/>
              <a:t>Click to</a:t>
            </a:r>
          </a:p>
        </p:txBody>
      </p:sp>
    </p:spTree>
    <p:extLst>
      <p:ext uri="{BB962C8B-B14F-4D97-AF65-F5344CB8AC3E}">
        <p14:creationId xmlns:p14="http://schemas.microsoft.com/office/powerpoint/2010/main" val="35062769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A8F6441-5291-49A0-B6D9-F377F622CB89}"/>
              </a:ext>
            </a:extLst>
          </p:cNvPr>
          <p:cNvSpPr>
            <a:spLocks noGrp="1"/>
          </p:cNvSpPr>
          <p:nvPr>
            <p:ph sz="quarter" idx="10"/>
          </p:nvPr>
        </p:nvSpPr>
        <p:spPr>
          <a:xfrm>
            <a:off x="588963" y="1366838"/>
            <a:ext cx="1423987" cy="420687"/>
          </a:xfrm>
        </p:spPr>
        <p:txBody>
          <a:bodyPr/>
          <a:lstStyle/>
          <a:p>
            <a:pPr lvl="0"/>
            <a:r>
              <a:rPr lang="en-US"/>
              <a:t>Click</a:t>
            </a:r>
          </a:p>
        </p:txBody>
      </p:sp>
      <p:sp>
        <p:nvSpPr>
          <p:cNvPr id="6" name="Content Placeholder 5">
            <a:extLst>
              <a:ext uri="{FF2B5EF4-FFF2-40B4-BE49-F238E27FC236}">
                <a16:creationId xmlns:a16="http://schemas.microsoft.com/office/drawing/2014/main" id="{313B67D4-44BF-4FC9-BB02-2959852A8DC9}"/>
              </a:ext>
            </a:extLst>
          </p:cNvPr>
          <p:cNvSpPr>
            <a:spLocks noGrp="1"/>
          </p:cNvSpPr>
          <p:nvPr>
            <p:ph sz="quarter" idx="11"/>
          </p:nvPr>
        </p:nvSpPr>
        <p:spPr>
          <a:xfrm>
            <a:off x="588963" y="1931988"/>
            <a:ext cx="1423987" cy="420687"/>
          </a:xfrm>
        </p:spPr>
        <p:txBody>
          <a:bodyPr/>
          <a:lstStyle/>
          <a:p>
            <a:pPr lvl="0"/>
            <a:r>
              <a:rPr lang="en-US"/>
              <a:t>Click</a:t>
            </a:r>
          </a:p>
        </p:txBody>
      </p:sp>
      <p:sp>
        <p:nvSpPr>
          <p:cNvPr id="8" name="Content Placeholder 7">
            <a:extLst>
              <a:ext uri="{FF2B5EF4-FFF2-40B4-BE49-F238E27FC236}">
                <a16:creationId xmlns:a16="http://schemas.microsoft.com/office/drawing/2014/main" id="{C3F6E601-D4DB-4DDA-8E64-43D54BD7E00D}"/>
              </a:ext>
            </a:extLst>
          </p:cNvPr>
          <p:cNvSpPr>
            <a:spLocks noGrp="1"/>
          </p:cNvSpPr>
          <p:nvPr>
            <p:ph sz="quarter" idx="12"/>
          </p:nvPr>
        </p:nvSpPr>
        <p:spPr>
          <a:xfrm>
            <a:off x="588963" y="2486025"/>
            <a:ext cx="1423987" cy="420688"/>
          </a:xfrm>
        </p:spPr>
        <p:txBody>
          <a:bodyPr/>
          <a:lstStyle/>
          <a:p>
            <a:pPr lvl="0"/>
            <a:r>
              <a:rPr lang="en-US"/>
              <a:t>Click</a:t>
            </a:r>
          </a:p>
        </p:txBody>
      </p:sp>
      <p:sp>
        <p:nvSpPr>
          <p:cNvPr id="10" name="Content Placeholder 9">
            <a:extLst>
              <a:ext uri="{FF2B5EF4-FFF2-40B4-BE49-F238E27FC236}">
                <a16:creationId xmlns:a16="http://schemas.microsoft.com/office/drawing/2014/main" id="{8B9B8199-541D-49AE-ACAC-8C7B9C9481FD}"/>
              </a:ext>
            </a:extLst>
          </p:cNvPr>
          <p:cNvSpPr>
            <a:spLocks noGrp="1"/>
          </p:cNvSpPr>
          <p:nvPr>
            <p:ph sz="quarter" idx="13"/>
          </p:nvPr>
        </p:nvSpPr>
        <p:spPr>
          <a:xfrm>
            <a:off x="588963" y="3071813"/>
            <a:ext cx="1423987" cy="420687"/>
          </a:xfrm>
        </p:spPr>
        <p:txBody>
          <a:bodyPr/>
          <a:lstStyle/>
          <a:p>
            <a:pPr lvl="0"/>
            <a:r>
              <a:rPr lang="en-US"/>
              <a:t>Click</a:t>
            </a:r>
          </a:p>
        </p:txBody>
      </p:sp>
      <p:sp>
        <p:nvSpPr>
          <p:cNvPr id="12" name="Content Placeholder 11">
            <a:extLst>
              <a:ext uri="{FF2B5EF4-FFF2-40B4-BE49-F238E27FC236}">
                <a16:creationId xmlns:a16="http://schemas.microsoft.com/office/drawing/2014/main" id="{73A5F1AE-B209-4D05-A53B-82474388FF00}"/>
              </a:ext>
            </a:extLst>
          </p:cNvPr>
          <p:cNvSpPr>
            <a:spLocks noGrp="1"/>
          </p:cNvSpPr>
          <p:nvPr>
            <p:ph sz="quarter" idx="14"/>
          </p:nvPr>
        </p:nvSpPr>
        <p:spPr>
          <a:xfrm>
            <a:off x="588963" y="3627438"/>
            <a:ext cx="1423987" cy="420687"/>
          </a:xfrm>
        </p:spPr>
        <p:txBody>
          <a:bodyPr/>
          <a:lstStyle/>
          <a:p>
            <a:pPr lvl="0"/>
            <a:r>
              <a:rPr lang="en-US"/>
              <a:t>Click</a:t>
            </a:r>
          </a:p>
        </p:txBody>
      </p:sp>
      <p:sp>
        <p:nvSpPr>
          <p:cNvPr id="14" name="Content Placeholder 13">
            <a:extLst>
              <a:ext uri="{FF2B5EF4-FFF2-40B4-BE49-F238E27FC236}">
                <a16:creationId xmlns:a16="http://schemas.microsoft.com/office/drawing/2014/main" id="{D84447C6-5805-450A-97DC-A8B75CEFD378}"/>
              </a:ext>
            </a:extLst>
          </p:cNvPr>
          <p:cNvSpPr>
            <a:spLocks noGrp="1"/>
          </p:cNvSpPr>
          <p:nvPr>
            <p:ph sz="quarter" idx="15"/>
          </p:nvPr>
        </p:nvSpPr>
        <p:spPr>
          <a:xfrm>
            <a:off x="588963" y="4202113"/>
            <a:ext cx="1423987" cy="420687"/>
          </a:xfrm>
        </p:spPr>
        <p:txBody>
          <a:bodyPr/>
          <a:lstStyle/>
          <a:p>
            <a:pPr lvl="0"/>
            <a:r>
              <a:rPr lang="en-US"/>
              <a:t>Click</a:t>
            </a:r>
          </a:p>
        </p:txBody>
      </p:sp>
      <p:sp>
        <p:nvSpPr>
          <p:cNvPr id="16" name="Content Placeholder 15">
            <a:extLst>
              <a:ext uri="{FF2B5EF4-FFF2-40B4-BE49-F238E27FC236}">
                <a16:creationId xmlns:a16="http://schemas.microsoft.com/office/drawing/2014/main" id="{0445B9C3-DADE-49D5-9678-0F36F344C653}"/>
              </a:ext>
            </a:extLst>
          </p:cNvPr>
          <p:cNvSpPr>
            <a:spLocks noGrp="1"/>
          </p:cNvSpPr>
          <p:nvPr>
            <p:ph sz="quarter" idx="16"/>
          </p:nvPr>
        </p:nvSpPr>
        <p:spPr>
          <a:xfrm>
            <a:off x="588963" y="4776788"/>
            <a:ext cx="1423987" cy="420687"/>
          </a:xfrm>
        </p:spPr>
        <p:txBody>
          <a:bodyPr/>
          <a:lstStyle/>
          <a:p>
            <a:pPr lvl="0"/>
            <a:r>
              <a:rPr lang="en-US"/>
              <a:t>Click</a:t>
            </a:r>
          </a:p>
        </p:txBody>
      </p:sp>
      <p:sp>
        <p:nvSpPr>
          <p:cNvPr id="18" name="Content Placeholder 17">
            <a:extLst>
              <a:ext uri="{FF2B5EF4-FFF2-40B4-BE49-F238E27FC236}">
                <a16:creationId xmlns:a16="http://schemas.microsoft.com/office/drawing/2014/main" id="{1DCA09AE-C6E2-42AB-9C5D-C8D85154447C}"/>
              </a:ext>
            </a:extLst>
          </p:cNvPr>
          <p:cNvSpPr>
            <a:spLocks noGrp="1"/>
          </p:cNvSpPr>
          <p:nvPr>
            <p:ph sz="quarter" idx="17"/>
          </p:nvPr>
        </p:nvSpPr>
        <p:spPr>
          <a:xfrm>
            <a:off x="588963" y="5362575"/>
            <a:ext cx="1423987" cy="554038"/>
          </a:xfrm>
        </p:spPr>
        <p:txBody>
          <a:bodyPr/>
          <a:lstStyle/>
          <a:p>
            <a:pPr lvl="0"/>
            <a:r>
              <a:rPr lang="en-US"/>
              <a:t>Click</a:t>
            </a:r>
          </a:p>
        </p:txBody>
      </p:sp>
      <p:sp>
        <p:nvSpPr>
          <p:cNvPr id="20" name="Content Placeholder 19">
            <a:extLst>
              <a:ext uri="{FF2B5EF4-FFF2-40B4-BE49-F238E27FC236}">
                <a16:creationId xmlns:a16="http://schemas.microsoft.com/office/drawing/2014/main" id="{7BDFF918-531B-428E-B527-1B8EED82E5D7}"/>
              </a:ext>
            </a:extLst>
          </p:cNvPr>
          <p:cNvSpPr>
            <a:spLocks noGrp="1"/>
          </p:cNvSpPr>
          <p:nvPr>
            <p:ph sz="quarter" idx="18"/>
          </p:nvPr>
        </p:nvSpPr>
        <p:spPr>
          <a:xfrm>
            <a:off x="2363788" y="1366838"/>
            <a:ext cx="1423987" cy="420687"/>
          </a:xfrm>
        </p:spPr>
        <p:txBody>
          <a:bodyPr/>
          <a:lstStyle/>
          <a:p>
            <a:pPr lvl="0"/>
            <a:r>
              <a:rPr lang="en-US"/>
              <a:t>Click</a:t>
            </a:r>
          </a:p>
        </p:txBody>
      </p:sp>
      <p:sp>
        <p:nvSpPr>
          <p:cNvPr id="22" name="Content Placeholder 21">
            <a:extLst>
              <a:ext uri="{FF2B5EF4-FFF2-40B4-BE49-F238E27FC236}">
                <a16:creationId xmlns:a16="http://schemas.microsoft.com/office/drawing/2014/main" id="{870D303E-0C9E-48CB-BCC9-14A30E1BE838}"/>
              </a:ext>
            </a:extLst>
          </p:cNvPr>
          <p:cNvSpPr>
            <a:spLocks noGrp="1"/>
          </p:cNvSpPr>
          <p:nvPr>
            <p:ph sz="quarter" idx="19"/>
          </p:nvPr>
        </p:nvSpPr>
        <p:spPr>
          <a:xfrm>
            <a:off x="2363788" y="1931988"/>
            <a:ext cx="1423987" cy="420687"/>
          </a:xfrm>
        </p:spPr>
        <p:txBody>
          <a:bodyPr/>
          <a:lstStyle/>
          <a:p>
            <a:pPr lvl="0"/>
            <a:r>
              <a:rPr lang="en-US"/>
              <a:t>Click</a:t>
            </a:r>
          </a:p>
        </p:txBody>
      </p:sp>
      <p:sp>
        <p:nvSpPr>
          <p:cNvPr id="24" name="Content Placeholder 23">
            <a:extLst>
              <a:ext uri="{FF2B5EF4-FFF2-40B4-BE49-F238E27FC236}">
                <a16:creationId xmlns:a16="http://schemas.microsoft.com/office/drawing/2014/main" id="{37BB7760-8786-4CD3-B870-2E735FA4220D}"/>
              </a:ext>
            </a:extLst>
          </p:cNvPr>
          <p:cNvSpPr>
            <a:spLocks noGrp="1"/>
          </p:cNvSpPr>
          <p:nvPr>
            <p:ph sz="quarter" idx="20"/>
          </p:nvPr>
        </p:nvSpPr>
        <p:spPr>
          <a:xfrm>
            <a:off x="2363788" y="2486025"/>
            <a:ext cx="1423987" cy="420688"/>
          </a:xfrm>
        </p:spPr>
        <p:txBody>
          <a:bodyPr/>
          <a:lstStyle/>
          <a:p>
            <a:pPr lvl="0"/>
            <a:r>
              <a:rPr lang="en-US"/>
              <a:t>Click</a:t>
            </a:r>
          </a:p>
        </p:txBody>
      </p:sp>
      <p:sp>
        <p:nvSpPr>
          <p:cNvPr id="26" name="Content Placeholder 25">
            <a:extLst>
              <a:ext uri="{FF2B5EF4-FFF2-40B4-BE49-F238E27FC236}">
                <a16:creationId xmlns:a16="http://schemas.microsoft.com/office/drawing/2014/main" id="{85587FE8-8C6D-4DC3-A6F6-245D7870090A}"/>
              </a:ext>
            </a:extLst>
          </p:cNvPr>
          <p:cNvSpPr>
            <a:spLocks noGrp="1"/>
          </p:cNvSpPr>
          <p:nvPr>
            <p:ph sz="quarter" idx="21"/>
          </p:nvPr>
        </p:nvSpPr>
        <p:spPr>
          <a:xfrm>
            <a:off x="2363788" y="3071813"/>
            <a:ext cx="1423987" cy="555625"/>
          </a:xfrm>
        </p:spPr>
        <p:txBody>
          <a:bodyPr/>
          <a:lstStyle/>
          <a:p>
            <a:pPr lvl="0"/>
            <a:r>
              <a:rPr lang="en-US"/>
              <a:t>Click</a:t>
            </a:r>
          </a:p>
        </p:txBody>
      </p:sp>
      <p:sp>
        <p:nvSpPr>
          <p:cNvPr id="28" name="Content Placeholder 27">
            <a:extLst>
              <a:ext uri="{FF2B5EF4-FFF2-40B4-BE49-F238E27FC236}">
                <a16:creationId xmlns:a16="http://schemas.microsoft.com/office/drawing/2014/main" id="{D5EF43A4-D01C-4EB5-98AC-A9151623A9B5}"/>
              </a:ext>
            </a:extLst>
          </p:cNvPr>
          <p:cNvSpPr>
            <a:spLocks noGrp="1"/>
          </p:cNvSpPr>
          <p:nvPr>
            <p:ph sz="quarter" idx="22"/>
          </p:nvPr>
        </p:nvSpPr>
        <p:spPr>
          <a:xfrm>
            <a:off x="2363788" y="3784600"/>
            <a:ext cx="1423987" cy="555625"/>
          </a:xfrm>
        </p:spPr>
        <p:txBody>
          <a:bodyPr/>
          <a:lstStyle/>
          <a:p>
            <a:pPr lvl="0"/>
            <a:r>
              <a:rPr lang="en-US"/>
              <a:t>Click</a:t>
            </a:r>
          </a:p>
        </p:txBody>
      </p:sp>
      <p:sp>
        <p:nvSpPr>
          <p:cNvPr id="30" name="Flowchart: Connector 29">
            <a:extLst>
              <a:ext uri="{FF2B5EF4-FFF2-40B4-BE49-F238E27FC236}">
                <a16:creationId xmlns:a16="http://schemas.microsoft.com/office/drawing/2014/main" id="{FCF0DB92-BAF0-467C-9888-9B09F2051205}"/>
              </a:ext>
              <a:ext uri="{C183D7F6-B498-43B3-948B-1728B52AA6E4}">
                <adec:decorative xmlns:adec="http://schemas.microsoft.com/office/drawing/2017/decorative" val="1"/>
              </a:ext>
            </a:extLst>
          </p:cNvPr>
          <p:cNvSpPr/>
          <p:nvPr userDrawn="1"/>
        </p:nvSpPr>
        <p:spPr bwMode="auto">
          <a:xfrm>
            <a:off x="6707779" y="1578903"/>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31" name="Flowchart: Connector 30">
            <a:extLst>
              <a:ext uri="{FF2B5EF4-FFF2-40B4-BE49-F238E27FC236}">
                <a16:creationId xmlns:a16="http://schemas.microsoft.com/office/drawing/2014/main" id="{29F6A02A-DE25-4D74-BF71-898115FCE60F}"/>
              </a:ext>
              <a:ext uri="{C183D7F6-B498-43B3-948B-1728B52AA6E4}">
                <adec:decorative xmlns:adec="http://schemas.microsoft.com/office/drawing/2017/decorative" val="1"/>
              </a:ext>
            </a:extLst>
          </p:cNvPr>
          <p:cNvSpPr/>
          <p:nvPr userDrawn="1"/>
        </p:nvSpPr>
        <p:spPr bwMode="auto">
          <a:xfrm>
            <a:off x="6707779" y="4124836"/>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32" name="Flowchart: Connector 31">
            <a:extLst>
              <a:ext uri="{FF2B5EF4-FFF2-40B4-BE49-F238E27FC236}">
                <a16:creationId xmlns:a16="http://schemas.microsoft.com/office/drawing/2014/main" id="{9DC7A648-BB38-42F6-A064-362EC269FD14}"/>
              </a:ext>
              <a:ext uri="{C183D7F6-B498-43B3-948B-1728B52AA6E4}">
                <adec:decorative xmlns:adec="http://schemas.microsoft.com/office/drawing/2017/decorative" val="1"/>
              </a:ext>
            </a:extLst>
          </p:cNvPr>
          <p:cNvSpPr/>
          <p:nvPr userDrawn="1"/>
        </p:nvSpPr>
        <p:spPr bwMode="auto">
          <a:xfrm>
            <a:off x="6707779" y="4618380"/>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33" name="Flowchart: Connector 32">
            <a:extLst>
              <a:ext uri="{FF2B5EF4-FFF2-40B4-BE49-F238E27FC236}">
                <a16:creationId xmlns:a16="http://schemas.microsoft.com/office/drawing/2014/main" id="{B1935220-87BD-4D45-83B5-27DC59AC5FCD}"/>
              </a:ext>
              <a:ext uri="{C183D7F6-B498-43B3-948B-1728B52AA6E4}">
                <adec:decorative xmlns:adec="http://schemas.microsoft.com/office/drawing/2017/decorative" val="1"/>
              </a:ext>
            </a:extLst>
          </p:cNvPr>
          <p:cNvSpPr/>
          <p:nvPr userDrawn="1"/>
        </p:nvSpPr>
        <p:spPr bwMode="auto">
          <a:xfrm>
            <a:off x="6707779" y="4972297"/>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34" name="Flowchart: Connector 33">
            <a:extLst>
              <a:ext uri="{FF2B5EF4-FFF2-40B4-BE49-F238E27FC236}">
                <a16:creationId xmlns:a16="http://schemas.microsoft.com/office/drawing/2014/main" id="{07BF5CE7-9EC8-4EB6-BB4A-FBC3603EE10E}"/>
              </a:ext>
              <a:ext uri="{C183D7F6-B498-43B3-948B-1728B52AA6E4}">
                <adec:decorative xmlns:adec="http://schemas.microsoft.com/office/drawing/2017/decorative" val="1"/>
              </a:ext>
            </a:extLst>
          </p:cNvPr>
          <p:cNvSpPr/>
          <p:nvPr userDrawn="1"/>
        </p:nvSpPr>
        <p:spPr bwMode="auto">
          <a:xfrm>
            <a:off x="6707779" y="5330089"/>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23" name="Flowchart: Connector 22">
            <a:extLst>
              <a:ext uri="{FF2B5EF4-FFF2-40B4-BE49-F238E27FC236}">
                <a16:creationId xmlns:a16="http://schemas.microsoft.com/office/drawing/2014/main" id="{BCFE367B-0063-46D3-B0F6-19B4B47FFC0F}"/>
              </a:ext>
              <a:ext uri="{C183D7F6-B498-43B3-948B-1728B52AA6E4}">
                <adec:decorative xmlns:adec="http://schemas.microsoft.com/office/drawing/2017/decorative" val="1"/>
              </a:ext>
            </a:extLst>
          </p:cNvPr>
          <p:cNvSpPr/>
          <p:nvPr userDrawn="1"/>
        </p:nvSpPr>
        <p:spPr bwMode="auto">
          <a:xfrm>
            <a:off x="6707779" y="5874733"/>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ea typeface="Segoe UI" pitchFamily="34" charset="0"/>
              <a:cs typeface="Segoe UI" pitchFamily="34" charset="0"/>
            </a:endParaRPr>
          </a:p>
        </p:txBody>
      </p:sp>
    </p:spTree>
    <p:extLst>
      <p:ext uri="{BB962C8B-B14F-4D97-AF65-F5344CB8AC3E}">
        <p14:creationId xmlns:p14="http://schemas.microsoft.com/office/powerpoint/2010/main" val="4360508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83D55C8A-A1F5-4BFA-8367-DFF311AFFB7B}"/>
              </a:ext>
            </a:extLst>
          </p:cNvPr>
          <p:cNvSpPr>
            <a:spLocks noGrp="1"/>
          </p:cNvSpPr>
          <p:nvPr>
            <p:ph sz="quarter" idx="10"/>
          </p:nvPr>
        </p:nvSpPr>
        <p:spPr>
          <a:xfrm>
            <a:off x="588963" y="1458913"/>
            <a:ext cx="2271712" cy="554037"/>
          </a:xfrm>
        </p:spPr>
        <p:txBody>
          <a:bodyPr/>
          <a:lstStyle/>
          <a:p>
            <a:pPr lvl="0"/>
            <a:r>
              <a:rPr lang="en-US"/>
              <a:t>Click to</a:t>
            </a:r>
          </a:p>
        </p:txBody>
      </p:sp>
      <p:sp>
        <p:nvSpPr>
          <p:cNvPr id="6" name="Content Placeholder 5">
            <a:extLst>
              <a:ext uri="{FF2B5EF4-FFF2-40B4-BE49-F238E27FC236}">
                <a16:creationId xmlns:a16="http://schemas.microsoft.com/office/drawing/2014/main" id="{AF11AEB0-0707-437B-B70C-800440E660D3}"/>
              </a:ext>
            </a:extLst>
          </p:cNvPr>
          <p:cNvSpPr>
            <a:spLocks noGrp="1"/>
          </p:cNvSpPr>
          <p:nvPr>
            <p:ph sz="quarter" idx="11"/>
          </p:nvPr>
        </p:nvSpPr>
        <p:spPr>
          <a:xfrm>
            <a:off x="588963" y="2276475"/>
            <a:ext cx="1998662" cy="554038"/>
          </a:xfrm>
        </p:spPr>
        <p:txBody>
          <a:bodyPr/>
          <a:lstStyle/>
          <a:p>
            <a:pPr lvl="0"/>
            <a:r>
              <a:rPr lang="en-US"/>
              <a:t>Click to</a:t>
            </a:r>
          </a:p>
        </p:txBody>
      </p:sp>
      <p:sp>
        <p:nvSpPr>
          <p:cNvPr id="8" name="Content Placeholder 7">
            <a:extLst>
              <a:ext uri="{FF2B5EF4-FFF2-40B4-BE49-F238E27FC236}">
                <a16:creationId xmlns:a16="http://schemas.microsoft.com/office/drawing/2014/main" id="{48C5BCA1-39B0-455D-A4A0-FF871DE00BA5}"/>
              </a:ext>
            </a:extLst>
          </p:cNvPr>
          <p:cNvSpPr>
            <a:spLocks noGrp="1"/>
          </p:cNvSpPr>
          <p:nvPr>
            <p:ph sz="quarter" idx="12"/>
          </p:nvPr>
        </p:nvSpPr>
        <p:spPr>
          <a:xfrm>
            <a:off x="588963" y="2830513"/>
            <a:ext cx="1998662" cy="598487"/>
          </a:xfrm>
        </p:spPr>
        <p:txBody>
          <a:bodyPr/>
          <a:lstStyle/>
          <a:p>
            <a:pPr lvl="0"/>
            <a:r>
              <a:rPr lang="en-US"/>
              <a:t>Click to</a:t>
            </a:r>
          </a:p>
        </p:txBody>
      </p:sp>
      <p:sp>
        <p:nvSpPr>
          <p:cNvPr id="10" name="Content Placeholder 9">
            <a:extLst>
              <a:ext uri="{FF2B5EF4-FFF2-40B4-BE49-F238E27FC236}">
                <a16:creationId xmlns:a16="http://schemas.microsoft.com/office/drawing/2014/main" id="{7B6AAF66-3EF5-4E1E-9C7B-04B44875C6FF}"/>
              </a:ext>
            </a:extLst>
          </p:cNvPr>
          <p:cNvSpPr>
            <a:spLocks noGrp="1"/>
          </p:cNvSpPr>
          <p:nvPr>
            <p:ph sz="quarter" idx="13"/>
          </p:nvPr>
        </p:nvSpPr>
        <p:spPr>
          <a:xfrm>
            <a:off x="588963" y="3735388"/>
            <a:ext cx="1998662" cy="598487"/>
          </a:xfrm>
        </p:spPr>
        <p:txBody>
          <a:bodyPr/>
          <a:lstStyle/>
          <a:p>
            <a:pPr lvl="0"/>
            <a:r>
              <a:rPr lang="en-US"/>
              <a:t>Click to</a:t>
            </a:r>
          </a:p>
        </p:txBody>
      </p:sp>
      <p:sp>
        <p:nvSpPr>
          <p:cNvPr id="12" name="Content Placeholder 11">
            <a:extLst>
              <a:ext uri="{FF2B5EF4-FFF2-40B4-BE49-F238E27FC236}">
                <a16:creationId xmlns:a16="http://schemas.microsoft.com/office/drawing/2014/main" id="{1ABB2B0F-F584-45F7-BE35-5000C47E5DBB}"/>
              </a:ext>
            </a:extLst>
          </p:cNvPr>
          <p:cNvSpPr>
            <a:spLocks noGrp="1"/>
          </p:cNvSpPr>
          <p:nvPr>
            <p:ph sz="quarter" idx="14"/>
          </p:nvPr>
        </p:nvSpPr>
        <p:spPr>
          <a:xfrm>
            <a:off x="588963" y="4532313"/>
            <a:ext cx="1998662" cy="598487"/>
          </a:xfrm>
        </p:spPr>
        <p:txBody>
          <a:bodyPr/>
          <a:lstStyle/>
          <a:p>
            <a:pPr lvl="0"/>
            <a:r>
              <a:rPr lang="en-US"/>
              <a:t>Click to</a:t>
            </a:r>
          </a:p>
        </p:txBody>
      </p:sp>
      <p:sp>
        <p:nvSpPr>
          <p:cNvPr id="14" name="Content Placeholder 13">
            <a:extLst>
              <a:ext uri="{FF2B5EF4-FFF2-40B4-BE49-F238E27FC236}">
                <a16:creationId xmlns:a16="http://schemas.microsoft.com/office/drawing/2014/main" id="{78C54F27-0B7B-4E96-89CD-7C5D40F296A7}"/>
              </a:ext>
            </a:extLst>
          </p:cNvPr>
          <p:cNvSpPr>
            <a:spLocks noGrp="1"/>
          </p:cNvSpPr>
          <p:nvPr>
            <p:ph sz="quarter" idx="15"/>
          </p:nvPr>
        </p:nvSpPr>
        <p:spPr>
          <a:xfrm>
            <a:off x="3327400" y="1458913"/>
            <a:ext cx="2271713" cy="554037"/>
          </a:xfrm>
        </p:spPr>
        <p:txBody>
          <a:bodyPr/>
          <a:lstStyle/>
          <a:p>
            <a:pPr lvl="0"/>
            <a:r>
              <a:rPr lang="en-US"/>
              <a:t>Click to</a:t>
            </a:r>
          </a:p>
        </p:txBody>
      </p:sp>
      <p:sp>
        <p:nvSpPr>
          <p:cNvPr id="16" name="Content Placeholder 15">
            <a:extLst>
              <a:ext uri="{FF2B5EF4-FFF2-40B4-BE49-F238E27FC236}">
                <a16:creationId xmlns:a16="http://schemas.microsoft.com/office/drawing/2014/main" id="{34DB677F-3352-4F73-8380-04ED399FBB82}"/>
              </a:ext>
            </a:extLst>
          </p:cNvPr>
          <p:cNvSpPr>
            <a:spLocks noGrp="1"/>
          </p:cNvSpPr>
          <p:nvPr>
            <p:ph sz="quarter" idx="16"/>
          </p:nvPr>
        </p:nvSpPr>
        <p:spPr>
          <a:xfrm>
            <a:off x="3327400" y="2276475"/>
            <a:ext cx="2271713" cy="598488"/>
          </a:xfrm>
        </p:spPr>
        <p:txBody>
          <a:bodyPr/>
          <a:lstStyle/>
          <a:p>
            <a:pPr lvl="0"/>
            <a:r>
              <a:rPr lang="en-US"/>
              <a:t>Click to</a:t>
            </a:r>
          </a:p>
        </p:txBody>
      </p:sp>
      <p:sp>
        <p:nvSpPr>
          <p:cNvPr id="18" name="Content Placeholder 17">
            <a:extLst>
              <a:ext uri="{FF2B5EF4-FFF2-40B4-BE49-F238E27FC236}">
                <a16:creationId xmlns:a16="http://schemas.microsoft.com/office/drawing/2014/main" id="{AAD98207-B197-48EE-BA16-7F7B41A8156B}"/>
              </a:ext>
            </a:extLst>
          </p:cNvPr>
          <p:cNvSpPr>
            <a:spLocks noGrp="1"/>
          </p:cNvSpPr>
          <p:nvPr>
            <p:ph sz="quarter" idx="17"/>
          </p:nvPr>
        </p:nvSpPr>
        <p:spPr>
          <a:xfrm>
            <a:off x="3113088" y="3035300"/>
            <a:ext cx="2646362" cy="598488"/>
          </a:xfrm>
        </p:spPr>
        <p:txBody>
          <a:bodyPr/>
          <a:lstStyle/>
          <a:p>
            <a:pPr lvl="0"/>
            <a:r>
              <a:rPr lang="en-US"/>
              <a:t>Click to</a:t>
            </a:r>
          </a:p>
        </p:txBody>
      </p:sp>
      <p:sp>
        <p:nvSpPr>
          <p:cNvPr id="20" name="Content Placeholder 19">
            <a:extLst>
              <a:ext uri="{FF2B5EF4-FFF2-40B4-BE49-F238E27FC236}">
                <a16:creationId xmlns:a16="http://schemas.microsoft.com/office/drawing/2014/main" id="{88960D57-5AF3-4618-A578-F47F2B185782}"/>
              </a:ext>
            </a:extLst>
          </p:cNvPr>
          <p:cNvSpPr>
            <a:spLocks noGrp="1"/>
          </p:cNvSpPr>
          <p:nvPr>
            <p:ph sz="quarter" idx="18"/>
          </p:nvPr>
        </p:nvSpPr>
        <p:spPr>
          <a:xfrm>
            <a:off x="3113088" y="3890963"/>
            <a:ext cx="2486025" cy="641350"/>
          </a:xfrm>
        </p:spPr>
        <p:txBody>
          <a:bodyPr/>
          <a:lstStyle/>
          <a:p>
            <a:pPr lvl="0"/>
            <a:r>
              <a:rPr lang="en-US"/>
              <a:t>Click to edit</a:t>
            </a:r>
          </a:p>
        </p:txBody>
      </p:sp>
      <p:sp>
        <p:nvSpPr>
          <p:cNvPr id="22" name="Content Placeholder 21">
            <a:extLst>
              <a:ext uri="{FF2B5EF4-FFF2-40B4-BE49-F238E27FC236}">
                <a16:creationId xmlns:a16="http://schemas.microsoft.com/office/drawing/2014/main" id="{6204441E-0AC6-4FBF-9F96-3635AB16B4AE}"/>
              </a:ext>
            </a:extLst>
          </p:cNvPr>
          <p:cNvSpPr>
            <a:spLocks noGrp="1"/>
          </p:cNvSpPr>
          <p:nvPr>
            <p:ph sz="quarter" idx="19"/>
          </p:nvPr>
        </p:nvSpPr>
        <p:spPr>
          <a:xfrm>
            <a:off x="3327400" y="4824413"/>
            <a:ext cx="3092450" cy="641350"/>
          </a:xfrm>
        </p:spPr>
        <p:txBody>
          <a:bodyPr/>
          <a:lstStyle/>
          <a:p>
            <a:pPr lvl="0"/>
            <a:r>
              <a:rPr lang="en-US"/>
              <a:t>Click to edit</a:t>
            </a:r>
          </a:p>
        </p:txBody>
      </p:sp>
      <p:sp>
        <p:nvSpPr>
          <p:cNvPr id="23" name="Rectangle 22">
            <a:extLst>
              <a:ext uri="{FF2B5EF4-FFF2-40B4-BE49-F238E27FC236}">
                <a16:creationId xmlns:a16="http://schemas.microsoft.com/office/drawing/2014/main" id="{C82A8B97-C215-47E9-ACEC-CA156BD36804}"/>
              </a:ext>
              <a:ext uri="{C183D7F6-B498-43B3-948B-1728B52AA6E4}">
                <adec:decorative xmlns:adec="http://schemas.microsoft.com/office/drawing/2017/decorative" val="1"/>
              </a:ext>
            </a:extLst>
          </p:cNvPr>
          <p:cNvSpPr/>
          <p:nvPr userDrawn="1"/>
        </p:nvSpPr>
        <p:spPr bwMode="auto">
          <a:xfrm>
            <a:off x="590868" y="1440435"/>
            <a:ext cx="11018520" cy="4830997"/>
          </a:xfrm>
          <a:prstGeom prst="rect">
            <a:avLst/>
          </a:prstGeom>
          <a:solidFill>
            <a:schemeClr val="accent2">
              <a:alpha val="30000"/>
            </a:schemeClr>
          </a:solidFill>
          <a:ln w="12700" cap="sq">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63"/>
            <a:endParaRPr lang="en-US" sz="1800">
              <a:solidFill>
                <a:prstClr val="white"/>
              </a:solidFill>
              <a:latin typeface="Segoe UI"/>
            </a:endParaRPr>
          </a:p>
        </p:txBody>
      </p:sp>
      <p:graphicFrame>
        <p:nvGraphicFramePr>
          <p:cNvPr id="24" name="Table 5">
            <a:extLst>
              <a:ext uri="{FF2B5EF4-FFF2-40B4-BE49-F238E27FC236}">
                <a16:creationId xmlns:a16="http://schemas.microsoft.com/office/drawing/2014/main" id="{F0EE8AFC-81C9-48E3-8D71-8B5CF38E0ADC}"/>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65708983"/>
              </p:ext>
            </p:extLst>
          </p:nvPr>
        </p:nvGraphicFramePr>
        <p:xfrm>
          <a:off x="3601361" y="2086975"/>
          <a:ext cx="8010972" cy="3852100"/>
        </p:xfrm>
        <a:graphic>
          <a:graphicData uri="http://schemas.openxmlformats.org/drawingml/2006/table">
            <a:tbl>
              <a:tblPr>
                <a:tableStyleId>{5C22544A-7EE6-4342-B048-85BDC9FD1C3A}</a:tableStyleId>
              </a:tblPr>
              <a:tblGrid>
                <a:gridCol w="916318">
                  <a:extLst>
                    <a:ext uri="{9D8B030D-6E8A-4147-A177-3AD203B41FA5}">
                      <a16:colId xmlns:a16="http://schemas.microsoft.com/office/drawing/2014/main" val="3998959089"/>
                    </a:ext>
                  </a:extLst>
                </a:gridCol>
                <a:gridCol w="3089168">
                  <a:extLst>
                    <a:ext uri="{9D8B030D-6E8A-4147-A177-3AD203B41FA5}">
                      <a16:colId xmlns:a16="http://schemas.microsoft.com/office/drawing/2014/main" val="2675942157"/>
                    </a:ext>
                  </a:extLst>
                </a:gridCol>
                <a:gridCol w="677074">
                  <a:extLst>
                    <a:ext uri="{9D8B030D-6E8A-4147-A177-3AD203B41FA5}">
                      <a16:colId xmlns:a16="http://schemas.microsoft.com/office/drawing/2014/main" val="3547558129"/>
                    </a:ext>
                  </a:extLst>
                </a:gridCol>
                <a:gridCol w="3328412">
                  <a:extLst>
                    <a:ext uri="{9D8B030D-6E8A-4147-A177-3AD203B41FA5}">
                      <a16:colId xmlns:a16="http://schemas.microsoft.com/office/drawing/2014/main" val="2112848128"/>
                    </a:ext>
                  </a:extLst>
                </a:gridCol>
              </a:tblGrid>
              <a:tr h="963025">
                <a:tc>
                  <a:txBody>
                    <a:bodyPr/>
                    <a:lstStyle/>
                    <a:p>
                      <a:endParaRPr lang="en-US">
                        <a:solidFill>
                          <a:schemeClr val="accent1"/>
                        </a:solidFill>
                      </a:endParaRPr>
                    </a:p>
                  </a:txBody>
                  <a:tcPr anchor="ctr">
                    <a:lnL w="12700" cmpd="sng">
                      <a:noFill/>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013596"/>
                  </a:ext>
                </a:extLst>
              </a:tr>
              <a:tr h="963025">
                <a:tc>
                  <a:txBody>
                    <a:bodyPr/>
                    <a:lstStyle/>
                    <a:p>
                      <a:endParaRPr lang="en-US">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2797882"/>
                  </a:ext>
                </a:extLst>
              </a:tr>
              <a:tr h="963025">
                <a:tc>
                  <a:txBody>
                    <a:bodyPr/>
                    <a:lstStyle/>
                    <a:p>
                      <a:endParaRPr lang="en-US">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5927197"/>
                  </a:ext>
                </a:extLst>
              </a:tr>
              <a:tr h="963025">
                <a:tc>
                  <a:txBody>
                    <a:bodyPr/>
                    <a:lstStyle/>
                    <a:p>
                      <a:endParaRPr lang="en-US">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400">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400">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62687896"/>
                  </a:ext>
                </a:extLst>
              </a:tr>
            </a:tbl>
          </a:graphicData>
        </a:graphic>
      </p:graphicFrame>
    </p:spTree>
    <p:extLst>
      <p:ext uri="{BB962C8B-B14F-4D97-AF65-F5344CB8AC3E}">
        <p14:creationId xmlns:p14="http://schemas.microsoft.com/office/powerpoint/2010/main" val="4264417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F9827FA4-4CF3-4BB9-B102-6940E307938C}"/>
              </a:ext>
            </a:extLst>
          </p:cNvPr>
          <p:cNvSpPr>
            <a:spLocks noGrp="1"/>
          </p:cNvSpPr>
          <p:nvPr>
            <p:ph sz="quarter" idx="10"/>
          </p:nvPr>
        </p:nvSpPr>
        <p:spPr>
          <a:xfrm>
            <a:off x="901700" y="1778000"/>
            <a:ext cx="1854200" cy="554038"/>
          </a:xfrm>
        </p:spPr>
        <p:txBody>
          <a:bodyPr/>
          <a:lstStyle/>
          <a:p>
            <a:pPr lvl="0"/>
            <a:r>
              <a:rPr lang="en-US"/>
              <a:t>Click to</a:t>
            </a:r>
          </a:p>
        </p:txBody>
      </p:sp>
      <p:sp>
        <p:nvSpPr>
          <p:cNvPr id="6" name="Content Placeholder 5">
            <a:extLst>
              <a:ext uri="{FF2B5EF4-FFF2-40B4-BE49-F238E27FC236}">
                <a16:creationId xmlns:a16="http://schemas.microsoft.com/office/drawing/2014/main" id="{CA91CB69-144B-41FC-882E-CA35C91A1E4E}"/>
              </a:ext>
            </a:extLst>
          </p:cNvPr>
          <p:cNvSpPr>
            <a:spLocks noGrp="1"/>
          </p:cNvSpPr>
          <p:nvPr>
            <p:ph sz="quarter" idx="11"/>
          </p:nvPr>
        </p:nvSpPr>
        <p:spPr>
          <a:xfrm>
            <a:off x="901700" y="2552700"/>
            <a:ext cx="1854200" cy="554038"/>
          </a:xfrm>
        </p:spPr>
        <p:txBody>
          <a:bodyPr/>
          <a:lstStyle/>
          <a:p>
            <a:pPr lvl="0"/>
            <a:r>
              <a:rPr lang="en-US"/>
              <a:t>Click to</a:t>
            </a:r>
          </a:p>
        </p:txBody>
      </p:sp>
      <p:sp>
        <p:nvSpPr>
          <p:cNvPr id="8" name="Content Placeholder 7">
            <a:extLst>
              <a:ext uri="{FF2B5EF4-FFF2-40B4-BE49-F238E27FC236}">
                <a16:creationId xmlns:a16="http://schemas.microsoft.com/office/drawing/2014/main" id="{B12E0186-79F4-416C-97EA-AF0EDCB32E5F}"/>
              </a:ext>
            </a:extLst>
          </p:cNvPr>
          <p:cNvSpPr>
            <a:spLocks noGrp="1"/>
          </p:cNvSpPr>
          <p:nvPr>
            <p:ph sz="quarter" idx="12"/>
          </p:nvPr>
        </p:nvSpPr>
        <p:spPr>
          <a:xfrm>
            <a:off x="901700" y="3429000"/>
            <a:ext cx="1854200" cy="554038"/>
          </a:xfrm>
        </p:spPr>
        <p:txBody>
          <a:bodyPr/>
          <a:lstStyle/>
          <a:p>
            <a:pPr lvl="0"/>
            <a:r>
              <a:rPr lang="en-US"/>
              <a:t>Click to</a:t>
            </a:r>
          </a:p>
        </p:txBody>
      </p:sp>
      <p:sp>
        <p:nvSpPr>
          <p:cNvPr id="10" name="Content Placeholder 9">
            <a:extLst>
              <a:ext uri="{FF2B5EF4-FFF2-40B4-BE49-F238E27FC236}">
                <a16:creationId xmlns:a16="http://schemas.microsoft.com/office/drawing/2014/main" id="{17AC577A-A305-4B34-9FF2-A6ADB5B9E772}"/>
              </a:ext>
            </a:extLst>
          </p:cNvPr>
          <p:cNvSpPr>
            <a:spLocks noGrp="1"/>
          </p:cNvSpPr>
          <p:nvPr>
            <p:ph sz="quarter" idx="13"/>
          </p:nvPr>
        </p:nvSpPr>
        <p:spPr>
          <a:xfrm>
            <a:off x="901700" y="4279900"/>
            <a:ext cx="2019300" cy="647700"/>
          </a:xfrm>
        </p:spPr>
        <p:txBody>
          <a:bodyPr/>
          <a:lstStyle/>
          <a:p>
            <a:pPr lvl="0"/>
            <a:r>
              <a:rPr lang="en-US"/>
              <a:t>Click to</a:t>
            </a:r>
          </a:p>
        </p:txBody>
      </p:sp>
      <p:sp>
        <p:nvSpPr>
          <p:cNvPr id="12" name="Content Placeholder 11">
            <a:extLst>
              <a:ext uri="{FF2B5EF4-FFF2-40B4-BE49-F238E27FC236}">
                <a16:creationId xmlns:a16="http://schemas.microsoft.com/office/drawing/2014/main" id="{B50E2F15-4B91-4970-8C70-0B778C6342B5}"/>
              </a:ext>
            </a:extLst>
          </p:cNvPr>
          <p:cNvSpPr>
            <a:spLocks noGrp="1"/>
          </p:cNvSpPr>
          <p:nvPr>
            <p:ph sz="quarter" idx="14"/>
          </p:nvPr>
        </p:nvSpPr>
        <p:spPr>
          <a:xfrm>
            <a:off x="901700" y="5156200"/>
            <a:ext cx="2019300" cy="647700"/>
          </a:xfrm>
        </p:spPr>
        <p:txBody>
          <a:bodyPr/>
          <a:lstStyle/>
          <a:p>
            <a:pPr lvl="0"/>
            <a:r>
              <a:rPr lang="en-US"/>
              <a:t>Click to</a:t>
            </a:r>
          </a:p>
        </p:txBody>
      </p:sp>
      <p:sp>
        <p:nvSpPr>
          <p:cNvPr id="13" name="Rectangle 12">
            <a:extLst>
              <a:ext uri="{FF2B5EF4-FFF2-40B4-BE49-F238E27FC236}">
                <a16:creationId xmlns:a16="http://schemas.microsoft.com/office/drawing/2014/main" id="{AB7D6106-0724-4F1C-A2C7-2C7D285BE61B}"/>
              </a:ext>
              <a:ext uri="{C183D7F6-B498-43B3-948B-1728B52AA6E4}">
                <adec:decorative xmlns:adec="http://schemas.microsoft.com/office/drawing/2017/decorative" val="1"/>
              </a:ext>
            </a:extLst>
          </p:cNvPr>
          <p:cNvSpPr/>
          <p:nvPr userDrawn="1"/>
        </p:nvSpPr>
        <p:spPr bwMode="auto">
          <a:xfrm>
            <a:off x="864956" y="1318341"/>
            <a:ext cx="3383280" cy="2197315"/>
          </a:xfrm>
          <a:prstGeom prst="rect">
            <a:avLst/>
          </a:prstGeom>
          <a:solidFill>
            <a:schemeClr val="accent2">
              <a:alpha val="30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000" err="1">
              <a:solidFill>
                <a:schemeClr val="accent1"/>
              </a:solidFill>
              <a:latin typeface="Segoe UI"/>
              <a:cs typeface="Segoe UI" pitchFamily="34" charset="0"/>
            </a:endParaRPr>
          </a:p>
        </p:txBody>
      </p:sp>
      <p:sp>
        <p:nvSpPr>
          <p:cNvPr id="14" name="Rectangle 13">
            <a:extLst>
              <a:ext uri="{FF2B5EF4-FFF2-40B4-BE49-F238E27FC236}">
                <a16:creationId xmlns:a16="http://schemas.microsoft.com/office/drawing/2014/main" id="{536395A0-A559-418A-A033-D5D79438D562}"/>
              </a:ext>
              <a:ext uri="{C183D7F6-B498-43B3-948B-1728B52AA6E4}">
                <adec:decorative xmlns:adec="http://schemas.microsoft.com/office/drawing/2017/decorative" val="1"/>
              </a:ext>
            </a:extLst>
          </p:cNvPr>
          <p:cNvSpPr/>
          <p:nvPr userDrawn="1"/>
        </p:nvSpPr>
        <p:spPr bwMode="auto">
          <a:xfrm>
            <a:off x="4438347" y="1318341"/>
            <a:ext cx="3383280" cy="2197315"/>
          </a:xfrm>
          <a:prstGeom prst="rect">
            <a:avLst/>
          </a:prstGeom>
          <a:solidFill>
            <a:schemeClr val="accent2">
              <a:alpha val="30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000" err="1">
              <a:solidFill>
                <a:schemeClr val="accent1"/>
              </a:solidFill>
              <a:latin typeface="Segoe UI"/>
              <a:cs typeface="Segoe UI" pitchFamily="34" charset="0"/>
            </a:endParaRPr>
          </a:p>
        </p:txBody>
      </p:sp>
      <p:sp>
        <p:nvSpPr>
          <p:cNvPr id="15" name="Rectangle 14">
            <a:extLst>
              <a:ext uri="{FF2B5EF4-FFF2-40B4-BE49-F238E27FC236}">
                <a16:creationId xmlns:a16="http://schemas.microsoft.com/office/drawing/2014/main" id="{637D04E0-D0A6-438F-80AF-C93DCA39F3F1}"/>
              </a:ext>
              <a:ext uri="{C183D7F6-B498-43B3-948B-1728B52AA6E4}">
                <adec:decorative xmlns:adec="http://schemas.microsoft.com/office/drawing/2017/decorative" val="1"/>
              </a:ext>
            </a:extLst>
          </p:cNvPr>
          <p:cNvSpPr/>
          <p:nvPr userDrawn="1"/>
        </p:nvSpPr>
        <p:spPr bwMode="auto">
          <a:xfrm>
            <a:off x="8095439" y="1318341"/>
            <a:ext cx="3383280" cy="2197315"/>
          </a:xfrm>
          <a:prstGeom prst="rect">
            <a:avLst/>
          </a:prstGeom>
          <a:solidFill>
            <a:schemeClr val="accent2">
              <a:alpha val="30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000" err="1">
              <a:solidFill>
                <a:schemeClr val="accent1"/>
              </a:solidFill>
              <a:latin typeface="Segoe UI"/>
              <a:cs typeface="Segoe UI" pitchFamily="34" charset="0"/>
            </a:endParaRPr>
          </a:p>
        </p:txBody>
      </p:sp>
    </p:spTree>
    <p:extLst>
      <p:ext uri="{BB962C8B-B14F-4D97-AF65-F5344CB8AC3E}">
        <p14:creationId xmlns:p14="http://schemas.microsoft.com/office/powerpoint/2010/main" val="27497009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45E53A0A-F241-4412-AC1E-3DF1E46CCC94}"/>
              </a:ext>
            </a:extLst>
          </p:cNvPr>
          <p:cNvSpPr>
            <a:spLocks noGrp="1"/>
          </p:cNvSpPr>
          <p:nvPr>
            <p:ph sz="quarter" idx="10"/>
          </p:nvPr>
        </p:nvSpPr>
        <p:spPr>
          <a:xfrm>
            <a:off x="588963" y="1447800"/>
            <a:ext cx="2103437" cy="554038"/>
          </a:xfrm>
        </p:spPr>
        <p:txBody>
          <a:bodyPr/>
          <a:lstStyle/>
          <a:p>
            <a:pPr lvl="0"/>
            <a:r>
              <a:rPr lang="en-US"/>
              <a:t>Click to</a:t>
            </a:r>
          </a:p>
        </p:txBody>
      </p:sp>
      <p:sp>
        <p:nvSpPr>
          <p:cNvPr id="6" name="Content Placeholder 5">
            <a:extLst>
              <a:ext uri="{FF2B5EF4-FFF2-40B4-BE49-F238E27FC236}">
                <a16:creationId xmlns:a16="http://schemas.microsoft.com/office/drawing/2014/main" id="{3D68EF47-005D-4DD2-9D11-0DC19E62941C}"/>
              </a:ext>
            </a:extLst>
          </p:cNvPr>
          <p:cNvSpPr>
            <a:spLocks noGrp="1"/>
          </p:cNvSpPr>
          <p:nvPr>
            <p:ph sz="quarter" idx="11"/>
          </p:nvPr>
        </p:nvSpPr>
        <p:spPr>
          <a:xfrm>
            <a:off x="588963" y="2362200"/>
            <a:ext cx="2243137" cy="554038"/>
          </a:xfrm>
        </p:spPr>
        <p:txBody>
          <a:bodyPr/>
          <a:lstStyle/>
          <a:p>
            <a:pPr lvl="0"/>
            <a:r>
              <a:rPr lang="en-US"/>
              <a:t>Click to</a:t>
            </a:r>
          </a:p>
        </p:txBody>
      </p:sp>
      <p:sp>
        <p:nvSpPr>
          <p:cNvPr id="8" name="Content Placeholder 7">
            <a:extLst>
              <a:ext uri="{FF2B5EF4-FFF2-40B4-BE49-F238E27FC236}">
                <a16:creationId xmlns:a16="http://schemas.microsoft.com/office/drawing/2014/main" id="{C49CC407-2679-417F-98E2-85A5DE1503A7}"/>
              </a:ext>
            </a:extLst>
          </p:cNvPr>
          <p:cNvSpPr>
            <a:spLocks noGrp="1"/>
          </p:cNvSpPr>
          <p:nvPr>
            <p:ph sz="quarter" idx="12"/>
          </p:nvPr>
        </p:nvSpPr>
        <p:spPr>
          <a:xfrm>
            <a:off x="588963" y="3187700"/>
            <a:ext cx="2243137" cy="554038"/>
          </a:xfrm>
        </p:spPr>
        <p:txBody>
          <a:bodyPr/>
          <a:lstStyle/>
          <a:p>
            <a:pPr lvl="0"/>
            <a:r>
              <a:rPr lang="en-US"/>
              <a:t>Click to</a:t>
            </a:r>
          </a:p>
        </p:txBody>
      </p:sp>
      <p:sp>
        <p:nvSpPr>
          <p:cNvPr id="10" name="Content Placeholder 9">
            <a:extLst>
              <a:ext uri="{FF2B5EF4-FFF2-40B4-BE49-F238E27FC236}">
                <a16:creationId xmlns:a16="http://schemas.microsoft.com/office/drawing/2014/main" id="{74425937-D3DA-4259-82D9-283ED7D248E0}"/>
              </a:ext>
            </a:extLst>
          </p:cNvPr>
          <p:cNvSpPr>
            <a:spLocks noGrp="1"/>
          </p:cNvSpPr>
          <p:nvPr>
            <p:ph sz="quarter" idx="13"/>
          </p:nvPr>
        </p:nvSpPr>
        <p:spPr>
          <a:xfrm>
            <a:off x="495300" y="4013200"/>
            <a:ext cx="2336800" cy="554038"/>
          </a:xfrm>
        </p:spPr>
        <p:txBody>
          <a:bodyPr/>
          <a:lstStyle/>
          <a:p>
            <a:pPr lvl="0"/>
            <a:r>
              <a:rPr lang="en-US"/>
              <a:t>Click to edit</a:t>
            </a:r>
          </a:p>
        </p:txBody>
      </p:sp>
      <p:sp>
        <p:nvSpPr>
          <p:cNvPr id="5" name="Text Placeholder 4">
            <a:extLst>
              <a:ext uri="{FF2B5EF4-FFF2-40B4-BE49-F238E27FC236}">
                <a16:creationId xmlns:a16="http://schemas.microsoft.com/office/drawing/2014/main" id="{9DE3917A-0A7E-4A70-90EF-79A1897B1188}"/>
              </a:ext>
            </a:extLst>
          </p:cNvPr>
          <p:cNvSpPr>
            <a:spLocks noGrp="1"/>
          </p:cNvSpPr>
          <p:nvPr>
            <p:ph type="body" sz="quarter" idx="14"/>
          </p:nvPr>
        </p:nvSpPr>
        <p:spPr>
          <a:xfrm>
            <a:off x="3540125" y="1447800"/>
            <a:ext cx="3579813" cy="1739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7C6EC916-8467-465E-A5BF-04BC7BFB6BE0}"/>
              </a:ext>
            </a:extLst>
          </p:cNvPr>
          <p:cNvSpPr>
            <a:spLocks noGrp="1"/>
          </p:cNvSpPr>
          <p:nvPr>
            <p:ph type="body" sz="quarter" idx="15"/>
          </p:nvPr>
        </p:nvSpPr>
        <p:spPr>
          <a:xfrm>
            <a:off x="4298950" y="2179638"/>
            <a:ext cx="3668713" cy="1833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261F3312-F495-4DF8-B2F5-55F9081A00B7}"/>
              </a:ext>
            </a:extLst>
          </p:cNvPr>
          <p:cNvSpPr>
            <a:spLocks noGrp="1"/>
          </p:cNvSpPr>
          <p:nvPr>
            <p:ph type="body" sz="quarter" idx="16"/>
          </p:nvPr>
        </p:nvSpPr>
        <p:spPr>
          <a:xfrm>
            <a:off x="5875338" y="2916238"/>
            <a:ext cx="4552950" cy="2744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3">
            <a:extLst>
              <a:ext uri="{FF2B5EF4-FFF2-40B4-BE49-F238E27FC236}">
                <a16:creationId xmlns:a16="http://schemas.microsoft.com/office/drawing/2014/main" id="{D9B7761A-1DD1-4244-A19F-C05D365CE8E9}"/>
              </a:ext>
            </a:extLst>
          </p:cNvPr>
          <p:cNvSpPr>
            <a:spLocks noGrp="1"/>
          </p:cNvSpPr>
          <p:nvPr>
            <p:ph type="body" sz="quarter" idx="17"/>
          </p:nvPr>
        </p:nvSpPr>
        <p:spPr>
          <a:xfrm>
            <a:off x="3679825" y="3827463"/>
            <a:ext cx="3579813" cy="1582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a:extLst>
              <a:ext uri="{FF2B5EF4-FFF2-40B4-BE49-F238E27FC236}">
                <a16:creationId xmlns:a16="http://schemas.microsoft.com/office/drawing/2014/main" id="{9F931D06-51AE-440E-BB7D-1649781F531D}"/>
              </a:ext>
            </a:extLst>
          </p:cNvPr>
          <p:cNvSpPr>
            <a:spLocks noGrp="1"/>
          </p:cNvSpPr>
          <p:nvPr>
            <p:ph type="body" sz="quarter" idx="18"/>
          </p:nvPr>
        </p:nvSpPr>
        <p:spPr>
          <a:xfrm>
            <a:off x="7529513" y="1447800"/>
            <a:ext cx="3092450" cy="1255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a:extLst>
              <a:ext uri="{FF2B5EF4-FFF2-40B4-BE49-F238E27FC236}">
                <a16:creationId xmlns:a16="http://schemas.microsoft.com/office/drawing/2014/main" id="{1C631532-E791-44AB-9E7D-7409E4DEA1B0}"/>
              </a:ext>
            </a:extLst>
          </p:cNvPr>
          <p:cNvSpPr>
            <a:spLocks noGrp="1"/>
          </p:cNvSpPr>
          <p:nvPr>
            <p:ph type="body" sz="quarter" idx="19"/>
          </p:nvPr>
        </p:nvSpPr>
        <p:spPr>
          <a:xfrm>
            <a:off x="3101975" y="3871913"/>
            <a:ext cx="3357563" cy="1751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19" name="Table 23">
            <a:extLst>
              <a:ext uri="{FF2B5EF4-FFF2-40B4-BE49-F238E27FC236}">
                <a16:creationId xmlns:a16="http://schemas.microsoft.com/office/drawing/2014/main" id="{A2C04F5E-0005-4BBF-992D-25066EAD6902}"/>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2452242897"/>
              </p:ext>
            </p:extLst>
          </p:nvPr>
        </p:nvGraphicFramePr>
        <p:xfrm>
          <a:off x="500200" y="4356114"/>
          <a:ext cx="11269976" cy="2162445"/>
        </p:xfrm>
        <a:graphic>
          <a:graphicData uri="http://schemas.openxmlformats.org/drawingml/2006/table">
            <a:tbl>
              <a:tblPr>
                <a:tableStyleId>{5C22544A-7EE6-4342-B048-85BDC9FD1C3A}</a:tableStyleId>
              </a:tblPr>
              <a:tblGrid>
                <a:gridCol w="3804171">
                  <a:extLst>
                    <a:ext uri="{9D8B030D-6E8A-4147-A177-3AD203B41FA5}">
                      <a16:colId xmlns:a16="http://schemas.microsoft.com/office/drawing/2014/main" val="290985153"/>
                    </a:ext>
                  </a:extLst>
                </a:gridCol>
                <a:gridCol w="3590692">
                  <a:extLst>
                    <a:ext uri="{9D8B030D-6E8A-4147-A177-3AD203B41FA5}">
                      <a16:colId xmlns:a16="http://schemas.microsoft.com/office/drawing/2014/main" val="44838353"/>
                    </a:ext>
                  </a:extLst>
                </a:gridCol>
                <a:gridCol w="3875113">
                  <a:extLst>
                    <a:ext uri="{9D8B030D-6E8A-4147-A177-3AD203B41FA5}">
                      <a16:colId xmlns:a16="http://schemas.microsoft.com/office/drawing/2014/main" val="454449073"/>
                    </a:ext>
                  </a:extLst>
                </a:gridCol>
              </a:tblGrid>
              <a:tr h="720815">
                <a:tc rowSpan="3">
                  <a:txBody>
                    <a:bodyPr/>
                    <a:lstStyle/>
                    <a:p>
                      <a:pPr marL="623888" marR="0" lvl="0" indent="0" algn="l" defTabSz="932742" rtl="0" eaLnBrk="1" fontAlgn="auto" latinLnBrk="0" hangingPunct="1">
                        <a:lnSpc>
                          <a:spcPct val="100000"/>
                        </a:lnSpc>
                        <a:spcBef>
                          <a:spcPts val="0"/>
                        </a:spcBef>
                        <a:spcAft>
                          <a:spcPts val="0"/>
                        </a:spcAft>
                        <a:buClrTx/>
                        <a:buSzTx/>
                        <a:buFontTx/>
                        <a:buNone/>
                        <a:tabLst/>
                        <a:defRPr/>
                      </a:pPr>
                      <a:endParaRPr lang="en-US" sz="3200" kern="0">
                        <a:solidFill>
                          <a:schemeClr val="accent1"/>
                        </a:solidFill>
                        <a:cs typeface="Segoe UI" pitchFamily="34" charset="0"/>
                      </a:endParaRPr>
                    </a:p>
                  </a:txBody>
                  <a:tcPr marL="137160" marR="137160" marT="137160" marB="137160" anchor="ct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8D4">
                        <a:alpha val="30196"/>
                      </a:srgbClr>
                    </a:solidFill>
                  </a:tcPr>
                </a:tc>
                <a:tc>
                  <a:txBody>
                    <a:bodyPr/>
                    <a:lstStyle/>
                    <a:p>
                      <a:pPr marL="356616"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lnL w="6350" cap="flat" cmpd="sng" algn="ctr">
                      <a:noFill/>
                      <a:prstDash val="solid"/>
                      <a:round/>
                      <a:headEnd type="none" w="med" len="med"/>
                      <a:tailEnd type="none" w="med" len="med"/>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extLst>
                  <a:ext uri="{0D108BD9-81ED-4DB2-BD59-A6C34878D82A}">
                    <a16:rowId xmlns:a16="http://schemas.microsoft.com/office/drawing/2014/main" val="548651404"/>
                  </a:ext>
                </a:extLst>
              </a:tr>
              <a:tr h="720815">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400" kern="0">
                        <a:solidFill>
                          <a:schemeClr val="accent1"/>
                        </a:solidFill>
                        <a:cs typeface="Segoe UI" pitchFamily="34" charset="0"/>
                      </a:endParaRPr>
                    </a:p>
                  </a:txBody>
                  <a:tcPr anchor="ctr">
                    <a:lnL w="12700" cmpd="sng">
                      <a:noFill/>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nchor="ctr">
                    <a:lnL w="6350" cap="flat" cmpd="sng" algn="ctr">
                      <a:noFill/>
                      <a:prstDash val="solid"/>
                      <a:round/>
                      <a:headEnd type="none" w="med" len="med"/>
                      <a:tailEnd type="none" w="med" len="med"/>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extLst>
                  <a:ext uri="{0D108BD9-81ED-4DB2-BD59-A6C34878D82A}">
                    <a16:rowId xmlns:a16="http://schemas.microsoft.com/office/drawing/2014/main" val="1570795727"/>
                  </a:ext>
                </a:extLst>
              </a:tr>
              <a:tr h="720815">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400" kern="0">
                        <a:solidFill>
                          <a:schemeClr val="accent1"/>
                        </a:solidFill>
                        <a:cs typeface="Segoe UI" pitchFamily="34" charset="0"/>
                      </a:endParaRPr>
                    </a:p>
                  </a:txBody>
                  <a:tcPr anchor="ctr">
                    <a:lnL w="12700" cmpd="sng">
                      <a:noFill/>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nchor="ctr">
                    <a:lnL w="6350" cap="flat" cmpd="sng" algn="ctr">
                      <a:noFill/>
                      <a:prstDash val="solid"/>
                      <a:round/>
                      <a:headEnd type="none" w="med" len="med"/>
                      <a:tailEnd type="none" w="med" len="med"/>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8D4">
                        <a:alpha val="30196"/>
                      </a:srgbClr>
                    </a:solidFill>
                  </a:tcPr>
                </a:tc>
                <a:extLst>
                  <a:ext uri="{0D108BD9-81ED-4DB2-BD59-A6C34878D82A}">
                    <a16:rowId xmlns:a16="http://schemas.microsoft.com/office/drawing/2014/main" val="3635264946"/>
                  </a:ext>
                </a:extLst>
              </a:tr>
            </a:tbl>
          </a:graphicData>
        </a:graphic>
      </p:graphicFrame>
    </p:spTree>
    <p:extLst>
      <p:ext uri="{BB962C8B-B14F-4D97-AF65-F5344CB8AC3E}">
        <p14:creationId xmlns:p14="http://schemas.microsoft.com/office/powerpoint/2010/main" val="40589077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Agenda (Viz 2)">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E6DEDFF-894F-394F-8931-EC56C5D3D6A9}"/>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8298" t="34581" r="8298" b="30581"/>
          <a:stretch/>
        </p:blipFill>
        <p:spPr>
          <a:xfrm>
            <a:off x="-463" y="2864734"/>
            <a:ext cx="12213406" cy="3993266"/>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Agenda 1</a:t>
            </a:r>
          </a:p>
          <a:p>
            <a:pPr lvl="0"/>
            <a:r>
              <a:rPr lang="en-US"/>
              <a:t>Agenda 2 -</a:t>
            </a:r>
            <a:br>
              <a:rPr lang="en-US"/>
            </a:br>
            <a:r>
              <a:rPr lang="en-US"/>
              <a:t>Could go to 2 lines</a:t>
            </a:r>
          </a:p>
          <a:p>
            <a:pPr lvl="0"/>
            <a:r>
              <a:rPr lang="en-US"/>
              <a:t>Agenda 3</a:t>
            </a:r>
          </a:p>
        </p:txBody>
      </p:sp>
      <p:sp>
        <p:nvSpPr>
          <p:cNvPr id="31" name="Title 13"/>
          <p:cNvSpPr>
            <a:spLocks noGrp="1"/>
          </p:cNvSpPr>
          <p:nvPr>
            <p:ph type="title" hasCustomPrompt="1"/>
          </p:nvPr>
        </p:nvSpPr>
        <p:spPr>
          <a:xfrm>
            <a:off x="457200" y="1866900"/>
            <a:ext cx="11277600" cy="1409700"/>
          </a:xfrm>
          <a:prstGeom prst="rect">
            <a:avLst/>
          </a:prstGeom>
        </p:spPr>
        <p:txBody>
          <a:bodyPr lIns="0" anchor="t" anchorCtr="0">
            <a:noAutofit/>
          </a:bodyPr>
          <a:lstStyle>
            <a:lvl1pPr>
              <a:lnSpc>
                <a:spcPct val="85000"/>
              </a:lnSpc>
              <a:defRPr sz="6000" b="1" i="0" baseline="0">
                <a:solidFill>
                  <a:schemeClr val="accent2"/>
                </a:solidFill>
                <a:latin typeface="Segoe UI Semibold" charset="0"/>
                <a:ea typeface="Segoe UI Semibold" charset="0"/>
                <a:cs typeface="Segoe UI Semibold" charset="0"/>
              </a:defRPr>
            </a:lvl1pPr>
          </a:lstStyle>
          <a:p>
            <a:r>
              <a:rPr lang="en-US"/>
              <a:t>Title Goes Here</a:t>
            </a:r>
            <a:br>
              <a:rPr lang="en-US"/>
            </a:br>
            <a:r>
              <a:rPr lang="en-US"/>
              <a:t>May Take Two Lines</a:t>
            </a:r>
          </a:p>
        </p:txBody>
      </p:sp>
      <p:sp>
        <p:nvSpPr>
          <p:cNvPr id="32" name="Shape 78"/>
          <p:cNvSpPr txBox="1">
            <a:spLocks noGrp="1"/>
          </p:cNvSpPr>
          <p:nvPr>
            <p:ph type="body" idx="7" hasCustomPrompt="1"/>
          </p:nvPr>
        </p:nvSpPr>
        <p:spPr>
          <a:xfrm>
            <a:off x="457200" y="3276600"/>
            <a:ext cx="11277600" cy="723900"/>
          </a:xfrm>
          <a:prstGeom prst="rect">
            <a:avLst/>
          </a:prstGeom>
        </p:spPr>
        <p:txBody>
          <a:bodyPr vert="horz" lIns="0" tIns="0" rIns="0" bIns="0" rtlCol="0" anchor="b" anchorCtr="0">
            <a:noAutofit/>
          </a:bodyPr>
          <a:lstStyle>
            <a:lvl1pPr marL="457114" indent="-457114">
              <a:buFont typeface="+mj-lt"/>
              <a:buNone/>
              <a:tabLst>
                <a:tab pos="1828800" algn="l"/>
              </a:tabLst>
              <a:defRPr sz="24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sp>
        <p:nvSpPr>
          <p:cNvPr id="33" name="Text Placeholder 2"/>
          <p:cNvSpPr>
            <a:spLocks noGrp="1"/>
          </p:cNvSpPr>
          <p:nvPr>
            <p:ph type="body" sz="quarter" idx="25" hasCustomPrompt="1"/>
          </p:nvPr>
        </p:nvSpPr>
        <p:spPr>
          <a:xfrm>
            <a:off x="457200" y="5372100"/>
            <a:ext cx="3543300"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34" name="Text Placeholder 2"/>
          <p:cNvSpPr>
            <a:spLocks noGrp="1"/>
          </p:cNvSpPr>
          <p:nvPr>
            <p:ph type="body" sz="quarter" idx="26" hasCustomPrompt="1"/>
          </p:nvPr>
        </p:nvSpPr>
        <p:spPr>
          <a:xfrm>
            <a:off x="457200" y="5764610"/>
            <a:ext cx="3543300" cy="318060"/>
          </a:xfrm>
          <a:prstGeom prst="rect">
            <a:avLst/>
          </a:prstGeom>
        </p:spPr>
        <p:txBody>
          <a:bodyPr rIns="91440" anchor="b" anchorCtr="0"/>
          <a:lstStyle>
            <a:lvl1pPr>
              <a:defRPr sz="1800" b="0" i="0">
                <a:solidFill>
                  <a:schemeClr val="tx1"/>
                </a:solidFill>
                <a:latin typeface="Segoe UI" charset="0"/>
                <a:ea typeface="Segoe UI" charset="0"/>
                <a:cs typeface="Segoe UI" charset="0"/>
              </a:defRPr>
            </a:lvl1pPr>
          </a:lstStyle>
          <a:p>
            <a:pPr lvl="0"/>
            <a:r>
              <a:rPr lang="en-US"/>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00501" y="5372100"/>
            <a:ext cx="3508666"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033039" y="5764610"/>
            <a:ext cx="3476127" cy="318060"/>
          </a:xfrm>
          <a:prstGeom prst="rect">
            <a:avLst/>
          </a:prstGeom>
        </p:spPr>
        <p:txBody>
          <a:bodyPr anchor="b" anchorCtr="0"/>
          <a:lstStyle>
            <a:lvl1pPr>
              <a:defRPr sz="1800" b="0" i="0">
                <a:solidFill>
                  <a:schemeClr val="tx1"/>
                </a:solidFill>
                <a:latin typeface="Segoe UI" charset="0"/>
                <a:ea typeface="Segoe UI" charset="0"/>
                <a:cs typeface="Segoe UI" charset="0"/>
              </a:defRPr>
            </a:lvl1pPr>
          </a:lstStyle>
          <a:p>
            <a:pPr lvl="0"/>
            <a:r>
              <a:rPr lang="en-US"/>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57200" y="4644415"/>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10628" y="4630768"/>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pic>
        <p:nvPicPr>
          <p:cNvPr id="16" name="Picture 15">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17" name="TextBox 16">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37767926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08D0BC2E-CD71-4466-B14A-D31B745E2E3D}"/>
              </a:ext>
            </a:extLst>
          </p:cNvPr>
          <p:cNvSpPr>
            <a:spLocks noGrp="1"/>
          </p:cNvSpPr>
          <p:nvPr>
            <p:ph sz="quarter" idx="10"/>
          </p:nvPr>
        </p:nvSpPr>
        <p:spPr>
          <a:xfrm>
            <a:off x="588963" y="1473200"/>
            <a:ext cx="1481137" cy="381000"/>
          </a:xfrm>
        </p:spPr>
        <p:txBody>
          <a:bodyPr/>
          <a:lstStyle/>
          <a:p>
            <a:pPr lvl="0"/>
            <a:r>
              <a:rPr lang="en-US"/>
              <a:t>Click to</a:t>
            </a:r>
          </a:p>
        </p:txBody>
      </p:sp>
      <p:sp>
        <p:nvSpPr>
          <p:cNvPr id="6" name="Content Placeholder 5">
            <a:extLst>
              <a:ext uri="{FF2B5EF4-FFF2-40B4-BE49-F238E27FC236}">
                <a16:creationId xmlns:a16="http://schemas.microsoft.com/office/drawing/2014/main" id="{583C7885-DF8A-4DC1-90FE-8B0E1D7E4D4D}"/>
              </a:ext>
            </a:extLst>
          </p:cNvPr>
          <p:cNvSpPr>
            <a:spLocks noGrp="1"/>
          </p:cNvSpPr>
          <p:nvPr>
            <p:ph sz="quarter" idx="11"/>
          </p:nvPr>
        </p:nvSpPr>
        <p:spPr>
          <a:xfrm>
            <a:off x="588963" y="1943100"/>
            <a:ext cx="1481137" cy="381000"/>
          </a:xfrm>
        </p:spPr>
        <p:txBody>
          <a:bodyPr/>
          <a:lstStyle/>
          <a:p>
            <a:pPr lvl="0"/>
            <a:r>
              <a:rPr lang="en-US"/>
              <a:t>Click to</a:t>
            </a:r>
          </a:p>
        </p:txBody>
      </p:sp>
      <p:sp>
        <p:nvSpPr>
          <p:cNvPr id="8" name="Content Placeholder 7">
            <a:extLst>
              <a:ext uri="{FF2B5EF4-FFF2-40B4-BE49-F238E27FC236}">
                <a16:creationId xmlns:a16="http://schemas.microsoft.com/office/drawing/2014/main" id="{8FB08BEB-9EB2-42C6-8372-B6FD1FB7A621}"/>
              </a:ext>
            </a:extLst>
          </p:cNvPr>
          <p:cNvSpPr>
            <a:spLocks noGrp="1"/>
          </p:cNvSpPr>
          <p:nvPr>
            <p:ph sz="quarter" idx="12"/>
          </p:nvPr>
        </p:nvSpPr>
        <p:spPr>
          <a:xfrm>
            <a:off x="588963" y="2476500"/>
            <a:ext cx="1481137" cy="381000"/>
          </a:xfrm>
        </p:spPr>
        <p:txBody>
          <a:bodyPr/>
          <a:lstStyle/>
          <a:p>
            <a:pPr lvl="0"/>
            <a:r>
              <a:rPr lang="en-US"/>
              <a:t>Click to</a:t>
            </a:r>
          </a:p>
        </p:txBody>
      </p:sp>
      <p:sp>
        <p:nvSpPr>
          <p:cNvPr id="10" name="Content Placeholder 9">
            <a:extLst>
              <a:ext uri="{FF2B5EF4-FFF2-40B4-BE49-F238E27FC236}">
                <a16:creationId xmlns:a16="http://schemas.microsoft.com/office/drawing/2014/main" id="{C9D84665-F46B-4491-9081-CBE10F9E6D06}"/>
              </a:ext>
            </a:extLst>
          </p:cNvPr>
          <p:cNvSpPr>
            <a:spLocks noGrp="1"/>
          </p:cNvSpPr>
          <p:nvPr>
            <p:ph sz="quarter" idx="13"/>
          </p:nvPr>
        </p:nvSpPr>
        <p:spPr>
          <a:xfrm>
            <a:off x="588963" y="3022600"/>
            <a:ext cx="1481137" cy="406400"/>
          </a:xfrm>
        </p:spPr>
        <p:txBody>
          <a:bodyPr/>
          <a:lstStyle/>
          <a:p>
            <a:pPr lvl="0"/>
            <a:r>
              <a:rPr lang="en-US"/>
              <a:t>Click to</a:t>
            </a:r>
          </a:p>
        </p:txBody>
      </p:sp>
      <p:sp>
        <p:nvSpPr>
          <p:cNvPr id="12" name="Content Placeholder 11">
            <a:extLst>
              <a:ext uri="{FF2B5EF4-FFF2-40B4-BE49-F238E27FC236}">
                <a16:creationId xmlns:a16="http://schemas.microsoft.com/office/drawing/2014/main" id="{A33EDB84-3AF3-4076-A059-6AB71E262A23}"/>
              </a:ext>
            </a:extLst>
          </p:cNvPr>
          <p:cNvSpPr>
            <a:spLocks noGrp="1"/>
          </p:cNvSpPr>
          <p:nvPr>
            <p:ph sz="quarter" idx="14"/>
          </p:nvPr>
        </p:nvSpPr>
        <p:spPr>
          <a:xfrm>
            <a:off x="588963" y="3568700"/>
            <a:ext cx="1481137" cy="381000"/>
          </a:xfrm>
        </p:spPr>
        <p:txBody>
          <a:bodyPr/>
          <a:lstStyle/>
          <a:p>
            <a:pPr lvl="0"/>
            <a:r>
              <a:rPr lang="en-US"/>
              <a:t>Click to</a:t>
            </a:r>
          </a:p>
        </p:txBody>
      </p:sp>
      <p:sp>
        <p:nvSpPr>
          <p:cNvPr id="14" name="Content Placeholder 13">
            <a:extLst>
              <a:ext uri="{FF2B5EF4-FFF2-40B4-BE49-F238E27FC236}">
                <a16:creationId xmlns:a16="http://schemas.microsoft.com/office/drawing/2014/main" id="{23380B5A-D29C-4DE2-91B6-43A9B00D344B}"/>
              </a:ext>
            </a:extLst>
          </p:cNvPr>
          <p:cNvSpPr>
            <a:spLocks noGrp="1"/>
          </p:cNvSpPr>
          <p:nvPr>
            <p:ph sz="quarter" idx="15"/>
          </p:nvPr>
        </p:nvSpPr>
        <p:spPr>
          <a:xfrm>
            <a:off x="588963" y="4152900"/>
            <a:ext cx="1481137" cy="381000"/>
          </a:xfrm>
        </p:spPr>
        <p:txBody>
          <a:bodyPr/>
          <a:lstStyle/>
          <a:p>
            <a:pPr lvl="0"/>
            <a:r>
              <a:rPr lang="en-US"/>
              <a:t>Click to</a:t>
            </a:r>
          </a:p>
        </p:txBody>
      </p:sp>
      <p:sp>
        <p:nvSpPr>
          <p:cNvPr id="16" name="Content Placeholder 15">
            <a:extLst>
              <a:ext uri="{FF2B5EF4-FFF2-40B4-BE49-F238E27FC236}">
                <a16:creationId xmlns:a16="http://schemas.microsoft.com/office/drawing/2014/main" id="{E672BC97-55D3-4571-83B7-19CEE5A425AA}"/>
              </a:ext>
            </a:extLst>
          </p:cNvPr>
          <p:cNvSpPr>
            <a:spLocks noGrp="1"/>
          </p:cNvSpPr>
          <p:nvPr>
            <p:ph sz="quarter" idx="16"/>
          </p:nvPr>
        </p:nvSpPr>
        <p:spPr>
          <a:xfrm>
            <a:off x="588963" y="4737100"/>
            <a:ext cx="1481137" cy="266700"/>
          </a:xfrm>
        </p:spPr>
        <p:txBody>
          <a:bodyPr/>
          <a:lstStyle/>
          <a:p>
            <a:pPr lvl="0"/>
            <a:r>
              <a:rPr lang="en-US"/>
              <a:t>Click to</a:t>
            </a:r>
          </a:p>
        </p:txBody>
      </p:sp>
      <p:sp>
        <p:nvSpPr>
          <p:cNvPr id="18" name="Content Placeholder 17">
            <a:extLst>
              <a:ext uri="{FF2B5EF4-FFF2-40B4-BE49-F238E27FC236}">
                <a16:creationId xmlns:a16="http://schemas.microsoft.com/office/drawing/2014/main" id="{6D65C11C-2F2D-4832-8DE5-4910D71E97F6}"/>
              </a:ext>
            </a:extLst>
          </p:cNvPr>
          <p:cNvSpPr>
            <a:spLocks noGrp="1"/>
          </p:cNvSpPr>
          <p:nvPr>
            <p:ph sz="quarter" idx="17"/>
          </p:nvPr>
        </p:nvSpPr>
        <p:spPr>
          <a:xfrm>
            <a:off x="588963" y="5270500"/>
            <a:ext cx="1481137" cy="406400"/>
          </a:xfrm>
        </p:spPr>
        <p:txBody>
          <a:bodyPr/>
          <a:lstStyle/>
          <a:p>
            <a:pPr lvl="0"/>
            <a:r>
              <a:rPr lang="en-US"/>
              <a:t>Click to</a:t>
            </a:r>
          </a:p>
        </p:txBody>
      </p:sp>
      <p:sp>
        <p:nvSpPr>
          <p:cNvPr id="20" name="Content Placeholder 19">
            <a:extLst>
              <a:ext uri="{FF2B5EF4-FFF2-40B4-BE49-F238E27FC236}">
                <a16:creationId xmlns:a16="http://schemas.microsoft.com/office/drawing/2014/main" id="{8621AEC4-31C4-45A7-99FA-2CEABEC6425B}"/>
              </a:ext>
            </a:extLst>
          </p:cNvPr>
          <p:cNvSpPr>
            <a:spLocks noGrp="1"/>
          </p:cNvSpPr>
          <p:nvPr>
            <p:ph sz="quarter" idx="18"/>
          </p:nvPr>
        </p:nvSpPr>
        <p:spPr>
          <a:xfrm>
            <a:off x="2349500" y="1473200"/>
            <a:ext cx="1481138" cy="469900"/>
          </a:xfrm>
        </p:spPr>
        <p:txBody>
          <a:bodyPr/>
          <a:lstStyle/>
          <a:p>
            <a:pPr lvl="0"/>
            <a:r>
              <a:rPr lang="en-US"/>
              <a:t>Click to</a:t>
            </a:r>
          </a:p>
        </p:txBody>
      </p:sp>
      <p:sp>
        <p:nvSpPr>
          <p:cNvPr id="22" name="Content Placeholder 21">
            <a:extLst>
              <a:ext uri="{FF2B5EF4-FFF2-40B4-BE49-F238E27FC236}">
                <a16:creationId xmlns:a16="http://schemas.microsoft.com/office/drawing/2014/main" id="{86F8B95E-ED48-45DC-849D-98CBB6854B90}"/>
              </a:ext>
            </a:extLst>
          </p:cNvPr>
          <p:cNvSpPr>
            <a:spLocks noGrp="1"/>
          </p:cNvSpPr>
          <p:nvPr>
            <p:ph sz="quarter" idx="19"/>
          </p:nvPr>
        </p:nvSpPr>
        <p:spPr>
          <a:xfrm>
            <a:off x="2349500" y="2070100"/>
            <a:ext cx="1481138" cy="334963"/>
          </a:xfrm>
        </p:spPr>
        <p:txBody>
          <a:bodyPr/>
          <a:lstStyle/>
          <a:p>
            <a:pPr lvl="0"/>
            <a:r>
              <a:rPr lang="en-US"/>
              <a:t>Click to</a:t>
            </a:r>
          </a:p>
        </p:txBody>
      </p:sp>
      <p:sp>
        <p:nvSpPr>
          <p:cNvPr id="24" name="Content Placeholder 23">
            <a:extLst>
              <a:ext uri="{FF2B5EF4-FFF2-40B4-BE49-F238E27FC236}">
                <a16:creationId xmlns:a16="http://schemas.microsoft.com/office/drawing/2014/main" id="{4F7F1111-B376-418F-826C-3401E5881D46}"/>
              </a:ext>
            </a:extLst>
          </p:cNvPr>
          <p:cNvSpPr>
            <a:spLocks noGrp="1"/>
          </p:cNvSpPr>
          <p:nvPr>
            <p:ph sz="quarter" idx="20"/>
          </p:nvPr>
        </p:nvSpPr>
        <p:spPr>
          <a:xfrm>
            <a:off x="2349500" y="2476500"/>
            <a:ext cx="1481138" cy="334963"/>
          </a:xfrm>
        </p:spPr>
        <p:txBody>
          <a:bodyPr/>
          <a:lstStyle/>
          <a:p>
            <a:pPr lvl="0"/>
            <a:r>
              <a:rPr lang="en-US"/>
              <a:t>Click to</a:t>
            </a:r>
          </a:p>
        </p:txBody>
      </p:sp>
      <p:sp>
        <p:nvSpPr>
          <p:cNvPr id="26" name="Content Placeholder 25">
            <a:extLst>
              <a:ext uri="{FF2B5EF4-FFF2-40B4-BE49-F238E27FC236}">
                <a16:creationId xmlns:a16="http://schemas.microsoft.com/office/drawing/2014/main" id="{ED1FE451-1A01-4E37-8BE4-F27DE4AF6270}"/>
              </a:ext>
            </a:extLst>
          </p:cNvPr>
          <p:cNvSpPr>
            <a:spLocks noGrp="1"/>
          </p:cNvSpPr>
          <p:nvPr>
            <p:ph sz="quarter" idx="21"/>
          </p:nvPr>
        </p:nvSpPr>
        <p:spPr>
          <a:xfrm>
            <a:off x="2349500" y="3022600"/>
            <a:ext cx="1481138" cy="406400"/>
          </a:xfrm>
        </p:spPr>
        <p:txBody>
          <a:bodyPr/>
          <a:lstStyle/>
          <a:p>
            <a:pPr lvl="0"/>
            <a:r>
              <a:rPr lang="en-US"/>
              <a:t>Click to</a:t>
            </a:r>
          </a:p>
        </p:txBody>
      </p:sp>
      <p:sp>
        <p:nvSpPr>
          <p:cNvPr id="28" name="Content Placeholder 27">
            <a:extLst>
              <a:ext uri="{FF2B5EF4-FFF2-40B4-BE49-F238E27FC236}">
                <a16:creationId xmlns:a16="http://schemas.microsoft.com/office/drawing/2014/main" id="{5F784881-9E2D-45B9-BC02-E15924485D95}"/>
              </a:ext>
            </a:extLst>
          </p:cNvPr>
          <p:cNvSpPr>
            <a:spLocks noGrp="1"/>
          </p:cNvSpPr>
          <p:nvPr>
            <p:ph sz="quarter" idx="22"/>
          </p:nvPr>
        </p:nvSpPr>
        <p:spPr>
          <a:xfrm>
            <a:off x="2222500" y="3568700"/>
            <a:ext cx="1608138" cy="406400"/>
          </a:xfrm>
        </p:spPr>
        <p:txBody>
          <a:bodyPr/>
          <a:lstStyle/>
          <a:p>
            <a:pPr lvl="0"/>
            <a:r>
              <a:rPr lang="en-US"/>
              <a:t>Click to</a:t>
            </a:r>
          </a:p>
        </p:txBody>
      </p:sp>
      <p:sp>
        <p:nvSpPr>
          <p:cNvPr id="30" name="Content Placeholder 29">
            <a:extLst>
              <a:ext uri="{FF2B5EF4-FFF2-40B4-BE49-F238E27FC236}">
                <a16:creationId xmlns:a16="http://schemas.microsoft.com/office/drawing/2014/main" id="{D1E7E3DD-E064-43D4-91D5-5DE56C0B69D0}"/>
              </a:ext>
            </a:extLst>
          </p:cNvPr>
          <p:cNvSpPr>
            <a:spLocks noGrp="1"/>
          </p:cNvSpPr>
          <p:nvPr>
            <p:ph sz="quarter" idx="23"/>
          </p:nvPr>
        </p:nvSpPr>
        <p:spPr>
          <a:xfrm>
            <a:off x="2222500" y="4152900"/>
            <a:ext cx="1701800" cy="469900"/>
          </a:xfrm>
        </p:spPr>
        <p:txBody>
          <a:bodyPr/>
          <a:lstStyle/>
          <a:p>
            <a:pPr lvl="0"/>
            <a:r>
              <a:rPr lang="en-US"/>
              <a:t>Click to</a:t>
            </a:r>
          </a:p>
        </p:txBody>
      </p:sp>
      <p:sp>
        <p:nvSpPr>
          <p:cNvPr id="32" name="Content Placeholder 31">
            <a:extLst>
              <a:ext uri="{FF2B5EF4-FFF2-40B4-BE49-F238E27FC236}">
                <a16:creationId xmlns:a16="http://schemas.microsoft.com/office/drawing/2014/main" id="{5C5EE182-B032-4686-8F06-272455B309A5}"/>
              </a:ext>
            </a:extLst>
          </p:cNvPr>
          <p:cNvSpPr>
            <a:spLocks noGrp="1"/>
          </p:cNvSpPr>
          <p:nvPr>
            <p:ph sz="quarter" idx="24"/>
          </p:nvPr>
        </p:nvSpPr>
        <p:spPr>
          <a:xfrm>
            <a:off x="2349500" y="4737100"/>
            <a:ext cx="1481138" cy="401638"/>
          </a:xfrm>
        </p:spPr>
        <p:txBody>
          <a:bodyPr/>
          <a:lstStyle/>
          <a:p>
            <a:pPr lvl="0"/>
            <a:r>
              <a:rPr lang="en-US"/>
              <a:t>Click to</a:t>
            </a:r>
          </a:p>
        </p:txBody>
      </p:sp>
      <p:sp>
        <p:nvSpPr>
          <p:cNvPr id="34" name="Content Placeholder 33">
            <a:extLst>
              <a:ext uri="{FF2B5EF4-FFF2-40B4-BE49-F238E27FC236}">
                <a16:creationId xmlns:a16="http://schemas.microsoft.com/office/drawing/2014/main" id="{1ADCEED7-8E0B-490F-837C-94C28D60A420}"/>
              </a:ext>
            </a:extLst>
          </p:cNvPr>
          <p:cNvSpPr>
            <a:spLocks noGrp="1"/>
          </p:cNvSpPr>
          <p:nvPr>
            <p:ph sz="quarter" idx="25"/>
          </p:nvPr>
        </p:nvSpPr>
        <p:spPr>
          <a:xfrm>
            <a:off x="2222500" y="5270500"/>
            <a:ext cx="1701800" cy="469900"/>
          </a:xfrm>
        </p:spPr>
        <p:txBody>
          <a:bodyPr/>
          <a:lstStyle/>
          <a:p>
            <a:pPr lvl="0"/>
            <a:r>
              <a:rPr lang="en-US"/>
              <a:t>Click to</a:t>
            </a:r>
          </a:p>
        </p:txBody>
      </p:sp>
      <p:sp>
        <p:nvSpPr>
          <p:cNvPr id="36" name="Content Placeholder 35">
            <a:extLst>
              <a:ext uri="{FF2B5EF4-FFF2-40B4-BE49-F238E27FC236}">
                <a16:creationId xmlns:a16="http://schemas.microsoft.com/office/drawing/2014/main" id="{7FDCEE3B-D926-45F8-8410-A37AED43C86E}"/>
              </a:ext>
            </a:extLst>
          </p:cNvPr>
          <p:cNvSpPr>
            <a:spLocks noGrp="1"/>
          </p:cNvSpPr>
          <p:nvPr>
            <p:ph sz="quarter" idx="26"/>
          </p:nvPr>
        </p:nvSpPr>
        <p:spPr>
          <a:xfrm>
            <a:off x="4127500" y="1473200"/>
            <a:ext cx="1371600" cy="469900"/>
          </a:xfrm>
        </p:spPr>
        <p:txBody>
          <a:bodyPr/>
          <a:lstStyle/>
          <a:p>
            <a:pPr lvl="0"/>
            <a:r>
              <a:rPr lang="en-US"/>
              <a:t>Click to</a:t>
            </a:r>
          </a:p>
        </p:txBody>
      </p:sp>
      <p:sp>
        <p:nvSpPr>
          <p:cNvPr id="38" name="Content Placeholder 37">
            <a:extLst>
              <a:ext uri="{FF2B5EF4-FFF2-40B4-BE49-F238E27FC236}">
                <a16:creationId xmlns:a16="http://schemas.microsoft.com/office/drawing/2014/main" id="{2B1E21EA-520D-45CA-BD8B-A98B15112214}"/>
              </a:ext>
            </a:extLst>
          </p:cNvPr>
          <p:cNvSpPr>
            <a:spLocks noGrp="1"/>
          </p:cNvSpPr>
          <p:nvPr>
            <p:ph sz="quarter" idx="27"/>
          </p:nvPr>
        </p:nvSpPr>
        <p:spPr>
          <a:xfrm>
            <a:off x="4127500" y="2070100"/>
            <a:ext cx="1371600" cy="406400"/>
          </a:xfrm>
        </p:spPr>
        <p:txBody>
          <a:bodyPr/>
          <a:lstStyle/>
          <a:p>
            <a:pPr lvl="0"/>
            <a:r>
              <a:rPr lang="en-US"/>
              <a:t>Click to</a:t>
            </a:r>
          </a:p>
        </p:txBody>
      </p:sp>
      <p:sp>
        <p:nvSpPr>
          <p:cNvPr id="40" name="Content Placeholder 39">
            <a:extLst>
              <a:ext uri="{FF2B5EF4-FFF2-40B4-BE49-F238E27FC236}">
                <a16:creationId xmlns:a16="http://schemas.microsoft.com/office/drawing/2014/main" id="{0A071FD2-D04F-41CE-A594-F058FF8FF448}"/>
              </a:ext>
            </a:extLst>
          </p:cNvPr>
          <p:cNvSpPr>
            <a:spLocks noGrp="1"/>
          </p:cNvSpPr>
          <p:nvPr>
            <p:ph sz="quarter" idx="28"/>
          </p:nvPr>
        </p:nvSpPr>
        <p:spPr>
          <a:xfrm>
            <a:off x="4127500" y="2692400"/>
            <a:ext cx="1371600" cy="406400"/>
          </a:xfrm>
        </p:spPr>
        <p:txBody>
          <a:bodyPr/>
          <a:lstStyle/>
          <a:p>
            <a:pPr lvl="0"/>
            <a:r>
              <a:rPr lang="en-US"/>
              <a:t>Click to</a:t>
            </a:r>
          </a:p>
        </p:txBody>
      </p:sp>
      <p:sp>
        <p:nvSpPr>
          <p:cNvPr id="42" name="Content Placeholder 41">
            <a:extLst>
              <a:ext uri="{FF2B5EF4-FFF2-40B4-BE49-F238E27FC236}">
                <a16:creationId xmlns:a16="http://schemas.microsoft.com/office/drawing/2014/main" id="{65FAACDC-276E-4DF8-A244-D93EFB489359}"/>
              </a:ext>
            </a:extLst>
          </p:cNvPr>
          <p:cNvSpPr>
            <a:spLocks noGrp="1"/>
          </p:cNvSpPr>
          <p:nvPr>
            <p:ph sz="quarter" idx="29"/>
          </p:nvPr>
        </p:nvSpPr>
        <p:spPr>
          <a:xfrm>
            <a:off x="4127500" y="3289300"/>
            <a:ext cx="1608138" cy="469900"/>
          </a:xfrm>
        </p:spPr>
        <p:txBody>
          <a:bodyPr/>
          <a:lstStyle/>
          <a:p>
            <a:pPr lvl="0"/>
            <a:r>
              <a:rPr lang="en-US"/>
              <a:t>Click to</a:t>
            </a:r>
          </a:p>
        </p:txBody>
      </p:sp>
      <p:sp>
        <p:nvSpPr>
          <p:cNvPr id="44" name="Content Placeholder 43">
            <a:extLst>
              <a:ext uri="{FF2B5EF4-FFF2-40B4-BE49-F238E27FC236}">
                <a16:creationId xmlns:a16="http://schemas.microsoft.com/office/drawing/2014/main" id="{EFA40224-48BB-49B7-892A-51F75D8FF29C}"/>
              </a:ext>
            </a:extLst>
          </p:cNvPr>
          <p:cNvSpPr>
            <a:spLocks noGrp="1"/>
          </p:cNvSpPr>
          <p:nvPr>
            <p:ph sz="quarter" idx="30"/>
          </p:nvPr>
        </p:nvSpPr>
        <p:spPr>
          <a:xfrm>
            <a:off x="4127500" y="3975100"/>
            <a:ext cx="1608138" cy="381000"/>
          </a:xfrm>
        </p:spPr>
        <p:txBody>
          <a:bodyPr/>
          <a:lstStyle/>
          <a:p>
            <a:pPr lvl="0"/>
            <a:r>
              <a:rPr lang="en-US"/>
              <a:t>Click to</a:t>
            </a:r>
          </a:p>
        </p:txBody>
      </p:sp>
      <p:sp>
        <p:nvSpPr>
          <p:cNvPr id="46" name="Content Placeholder 45">
            <a:extLst>
              <a:ext uri="{FF2B5EF4-FFF2-40B4-BE49-F238E27FC236}">
                <a16:creationId xmlns:a16="http://schemas.microsoft.com/office/drawing/2014/main" id="{22780380-F386-4CD6-91DA-861DF4E62E67}"/>
              </a:ext>
            </a:extLst>
          </p:cNvPr>
          <p:cNvSpPr>
            <a:spLocks noGrp="1"/>
          </p:cNvSpPr>
          <p:nvPr>
            <p:ph sz="quarter" idx="31"/>
          </p:nvPr>
        </p:nvSpPr>
        <p:spPr>
          <a:xfrm>
            <a:off x="4127500" y="4533900"/>
            <a:ext cx="1608138" cy="520700"/>
          </a:xfrm>
        </p:spPr>
        <p:txBody>
          <a:bodyPr/>
          <a:lstStyle/>
          <a:p>
            <a:pPr lvl="0"/>
            <a:r>
              <a:rPr lang="en-US"/>
              <a:t>Click to</a:t>
            </a:r>
          </a:p>
        </p:txBody>
      </p:sp>
      <p:sp>
        <p:nvSpPr>
          <p:cNvPr id="48" name="Content Placeholder 47">
            <a:extLst>
              <a:ext uri="{FF2B5EF4-FFF2-40B4-BE49-F238E27FC236}">
                <a16:creationId xmlns:a16="http://schemas.microsoft.com/office/drawing/2014/main" id="{7817DF2B-FDE8-4578-B1D5-B2C8EFABDB2E}"/>
              </a:ext>
            </a:extLst>
          </p:cNvPr>
          <p:cNvSpPr>
            <a:spLocks noGrp="1"/>
          </p:cNvSpPr>
          <p:nvPr>
            <p:ph sz="quarter" idx="32"/>
          </p:nvPr>
        </p:nvSpPr>
        <p:spPr>
          <a:xfrm>
            <a:off x="4127500" y="5270500"/>
            <a:ext cx="1608138" cy="469900"/>
          </a:xfrm>
        </p:spPr>
        <p:txBody>
          <a:bodyPr/>
          <a:lstStyle/>
          <a:p>
            <a:pPr lvl="0"/>
            <a:r>
              <a:rPr lang="en-US"/>
              <a:t>Click to</a:t>
            </a:r>
          </a:p>
        </p:txBody>
      </p:sp>
      <p:sp>
        <p:nvSpPr>
          <p:cNvPr id="50" name="Content Placeholder 49">
            <a:extLst>
              <a:ext uri="{FF2B5EF4-FFF2-40B4-BE49-F238E27FC236}">
                <a16:creationId xmlns:a16="http://schemas.microsoft.com/office/drawing/2014/main" id="{A093C693-FC95-4561-8CD7-41E5162178CE}"/>
              </a:ext>
            </a:extLst>
          </p:cNvPr>
          <p:cNvSpPr>
            <a:spLocks noGrp="1"/>
          </p:cNvSpPr>
          <p:nvPr>
            <p:ph sz="quarter" idx="33"/>
          </p:nvPr>
        </p:nvSpPr>
        <p:spPr>
          <a:xfrm>
            <a:off x="5905500" y="1473200"/>
            <a:ext cx="1892300" cy="469900"/>
          </a:xfrm>
        </p:spPr>
        <p:txBody>
          <a:bodyPr/>
          <a:lstStyle/>
          <a:p>
            <a:pPr lvl="0"/>
            <a:r>
              <a:rPr lang="en-US"/>
              <a:t>Click to</a:t>
            </a:r>
          </a:p>
        </p:txBody>
      </p:sp>
    </p:spTree>
    <p:extLst>
      <p:ext uri="{BB962C8B-B14F-4D97-AF65-F5344CB8AC3E}">
        <p14:creationId xmlns:p14="http://schemas.microsoft.com/office/powerpoint/2010/main" val="140938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B16970EE-EC97-43A9-B0EA-FC816CEDAE68}"/>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3625225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B16970EE-EC97-43A9-B0EA-FC816CEDAE68}"/>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
        <p:nvSpPr>
          <p:cNvPr id="5" name="Content Placeholder 4">
            <a:extLst>
              <a:ext uri="{FF2B5EF4-FFF2-40B4-BE49-F238E27FC236}">
                <a16:creationId xmlns:a16="http://schemas.microsoft.com/office/drawing/2014/main" id="{55A4DD5C-CCED-42A4-B537-183D2E258547}"/>
              </a:ext>
            </a:extLst>
          </p:cNvPr>
          <p:cNvSpPr>
            <a:spLocks noGrp="1"/>
          </p:cNvSpPr>
          <p:nvPr>
            <p:ph sz="quarter" idx="11"/>
          </p:nvPr>
        </p:nvSpPr>
        <p:spPr>
          <a:xfrm>
            <a:off x="568325" y="1778000"/>
            <a:ext cx="1349375" cy="369888"/>
          </a:xfrm>
        </p:spPr>
        <p:txBody>
          <a:bodyPr/>
          <a:lstStyle/>
          <a:p>
            <a:pPr lvl="0"/>
            <a:r>
              <a:rPr lang="en-US"/>
              <a:t>Click</a:t>
            </a:r>
          </a:p>
        </p:txBody>
      </p:sp>
      <p:sp>
        <p:nvSpPr>
          <p:cNvPr id="7" name="Content Placeholder 6">
            <a:extLst>
              <a:ext uri="{FF2B5EF4-FFF2-40B4-BE49-F238E27FC236}">
                <a16:creationId xmlns:a16="http://schemas.microsoft.com/office/drawing/2014/main" id="{CA1743A0-2F1E-4A55-8ACE-ADDDA72591AF}"/>
              </a:ext>
            </a:extLst>
          </p:cNvPr>
          <p:cNvSpPr>
            <a:spLocks noGrp="1"/>
          </p:cNvSpPr>
          <p:nvPr>
            <p:ph sz="quarter" idx="12"/>
          </p:nvPr>
        </p:nvSpPr>
        <p:spPr>
          <a:xfrm>
            <a:off x="588963" y="2374900"/>
            <a:ext cx="1328737" cy="369888"/>
          </a:xfrm>
        </p:spPr>
        <p:txBody>
          <a:bodyPr/>
          <a:lstStyle/>
          <a:p>
            <a:pPr lvl="0"/>
            <a:r>
              <a:rPr lang="en-US"/>
              <a:t>Click</a:t>
            </a:r>
          </a:p>
        </p:txBody>
      </p:sp>
      <p:sp>
        <p:nvSpPr>
          <p:cNvPr id="9" name="Content Placeholder 8">
            <a:extLst>
              <a:ext uri="{FF2B5EF4-FFF2-40B4-BE49-F238E27FC236}">
                <a16:creationId xmlns:a16="http://schemas.microsoft.com/office/drawing/2014/main" id="{8234FD07-A91C-4F1C-83AC-0D1D9FF8AAD7}"/>
              </a:ext>
            </a:extLst>
          </p:cNvPr>
          <p:cNvSpPr>
            <a:spLocks noGrp="1"/>
          </p:cNvSpPr>
          <p:nvPr>
            <p:ph sz="quarter" idx="13"/>
          </p:nvPr>
        </p:nvSpPr>
        <p:spPr>
          <a:xfrm>
            <a:off x="568325" y="2984500"/>
            <a:ext cx="1349375" cy="444500"/>
          </a:xfrm>
        </p:spPr>
        <p:txBody>
          <a:bodyPr/>
          <a:lstStyle/>
          <a:p>
            <a:pPr lvl="0"/>
            <a:r>
              <a:rPr lang="en-US"/>
              <a:t>Click</a:t>
            </a:r>
          </a:p>
        </p:txBody>
      </p:sp>
      <p:sp>
        <p:nvSpPr>
          <p:cNvPr id="11" name="Content Placeholder 10">
            <a:extLst>
              <a:ext uri="{FF2B5EF4-FFF2-40B4-BE49-F238E27FC236}">
                <a16:creationId xmlns:a16="http://schemas.microsoft.com/office/drawing/2014/main" id="{6F1DB182-3867-42AB-8CC4-F4DF3024E772}"/>
              </a:ext>
            </a:extLst>
          </p:cNvPr>
          <p:cNvSpPr>
            <a:spLocks noGrp="1"/>
          </p:cNvSpPr>
          <p:nvPr>
            <p:ph sz="quarter" idx="14"/>
          </p:nvPr>
        </p:nvSpPr>
        <p:spPr>
          <a:xfrm>
            <a:off x="568325" y="3517900"/>
            <a:ext cx="1349375" cy="444500"/>
          </a:xfrm>
        </p:spPr>
        <p:txBody>
          <a:bodyPr/>
          <a:lstStyle/>
          <a:p>
            <a:pPr lvl="0"/>
            <a:r>
              <a:rPr lang="en-US"/>
              <a:t>Click</a:t>
            </a:r>
          </a:p>
        </p:txBody>
      </p:sp>
      <p:sp>
        <p:nvSpPr>
          <p:cNvPr id="13" name="Content Placeholder 12">
            <a:extLst>
              <a:ext uri="{FF2B5EF4-FFF2-40B4-BE49-F238E27FC236}">
                <a16:creationId xmlns:a16="http://schemas.microsoft.com/office/drawing/2014/main" id="{13B210FB-4C2B-40D9-ADD2-C142134D58F5}"/>
              </a:ext>
            </a:extLst>
          </p:cNvPr>
          <p:cNvSpPr>
            <a:spLocks noGrp="1"/>
          </p:cNvSpPr>
          <p:nvPr>
            <p:ph sz="quarter" idx="15"/>
          </p:nvPr>
        </p:nvSpPr>
        <p:spPr>
          <a:xfrm>
            <a:off x="568325" y="4178300"/>
            <a:ext cx="1349375" cy="369888"/>
          </a:xfrm>
        </p:spPr>
        <p:txBody>
          <a:bodyPr/>
          <a:lstStyle/>
          <a:p>
            <a:pPr lvl="0"/>
            <a:r>
              <a:rPr lang="en-US"/>
              <a:t>Click</a:t>
            </a:r>
          </a:p>
        </p:txBody>
      </p:sp>
      <p:sp>
        <p:nvSpPr>
          <p:cNvPr id="15" name="Content Placeholder 14">
            <a:extLst>
              <a:ext uri="{FF2B5EF4-FFF2-40B4-BE49-F238E27FC236}">
                <a16:creationId xmlns:a16="http://schemas.microsoft.com/office/drawing/2014/main" id="{02E6CBD2-28AB-419E-91B0-C8526D3EFC5E}"/>
              </a:ext>
            </a:extLst>
          </p:cNvPr>
          <p:cNvSpPr>
            <a:spLocks noGrp="1"/>
          </p:cNvSpPr>
          <p:nvPr>
            <p:ph sz="quarter" idx="16"/>
          </p:nvPr>
        </p:nvSpPr>
        <p:spPr>
          <a:xfrm>
            <a:off x="419100" y="4660900"/>
            <a:ext cx="1349375" cy="369888"/>
          </a:xfrm>
        </p:spPr>
        <p:txBody>
          <a:bodyPr/>
          <a:lstStyle/>
          <a:p>
            <a:pPr lvl="0"/>
            <a:r>
              <a:rPr lang="en-US"/>
              <a:t>Click</a:t>
            </a:r>
          </a:p>
        </p:txBody>
      </p:sp>
      <p:sp>
        <p:nvSpPr>
          <p:cNvPr id="17" name="Content Placeholder 16">
            <a:extLst>
              <a:ext uri="{FF2B5EF4-FFF2-40B4-BE49-F238E27FC236}">
                <a16:creationId xmlns:a16="http://schemas.microsoft.com/office/drawing/2014/main" id="{32D64A6E-B477-41EE-BCB3-29F1E1E37D7D}"/>
              </a:ext>
            </a:extLst>
          </p:cNvPr>
          <p:cNvSpPr>
            <a:spLocks noGrp="1"/>
          </p:cNvSpPr>
          <p:nvPr>
            <p:ph sz="quarter" idx="17"/>
          </p:nvPr>
        </p:nvSpPr>
        <p:spPr>
          <a:xfrm>
            <a:off x="419100" y="5194300"/>
            <a:ext cx="1349375" cy="369888"/>
          </a:xfrm>
        </p:spPr>
        <p:txBody>
          <a:bodyPr/>
          <a:lstStyle/>
          <a:p>
            <a:pPr lvl="0"/>
            <a:r>
              <a:rPr lang="en-US"/>
              <a:t>Click</a:t>
            </a:r>
          </a:p>
        </p:txBody>
      </p:sp>
      <p:sp>
        <p:nvSpPr>
          <p:cNvPr id="19" name="Content Placeholder 18">
            <a:extLst>
              <a:ext uri="{FF2B5EF4-FFF2-40B4-BE49-F238E27FC236}">
                <a16:creationId xmlns:a16="http://schemas.microsoft.com/office/drawing/2014/main" id="{54416D6A-9116-4314-B93F-4DB17D7C1D6B}"/>
              </a:ext>
            </a:extLst>
          </p:cNvPr>
          <p:cNvSpPr>
            <a:spLocks noGrp="1"/>
          </p:cNvSpPr>
          <p:nvPr>
            <p:ph sz="quarter" idx="18"/>
          </p:nvPr>
        </p:nvSpPr>
        <p:spPr>
          <a:xfrm>
            <a:off x="2159000" y="1778000"/>
            <a:ext cx="1349375" cy="369888"/>
          </a:xfrm>
        </p:spPr>
        <p:txBody>
          <a:bodyPr/>
          <a:lstStyle/>
          <a:p>
            <a:pPr lvl="0"/>
            <a:r>
              <a:rPr lang="en-US"/>
              <a:t>Click</a:t>
            </a:r>
          </a:p>
        </p:txBody>
      </p:sp>
      <p:sp>
        <p:nvSpPr>
          <p:cNvPr id="21" name="Content Placeholder 20">
            <a:extLst>
              <a:ext uri="{FF2B5EF4-FFF2-40B4-BE49-F238E27FC236}">
                <a16:creationId xmlns:a16="http://schemas.microsoft.com/office/drawing/2014/main" id="{8B25FB27-0E84-443B-A38B-8EBDD8ED63A1}"/>
              </a:ext>
            </a:extLst>
          </p:cNvPr>
          <p:cNvSpPr>
            <a:spLocks noGrp="1"/>
          </p:cNvSpPr>
          <p:nvPr>
            <p:ph sz="quarter" idx="19"/>
          </p:nvPr>
        </p:nvSpPr>
        <p:spPr>
          <a:xfrm>
            <a:off x="2159000" y="2374900"/>
            <a:ext cx="1168400" cy="369888"/>
          </a:xfrm>
        </p:spPr>
        <p:txBody>
          <a:bodyPr/>
          <a:lstStyle/>
          <a:p>
            <a:pPr lvl="0"/>
            <a:r>
              <a:rPr lang="en-US"/>
              <a:t>Click</a:t>
            </a:r>
          </a:p>
        </p:txBody>
      </p:sp>
      <p:sp>
        <p:nvSpPr>
          <p:cNvPr id="23" name="Content Placeholder 22">
            <a:extLst>
              <a:ext uri="{FF2B5EF4-FFF2-40B4-BE49-F238E27FC236}">
                <a16:creationId xmlns:a16="http://schemas.microsoft.com/office/drawing/2014/main" id="{B59EB3EE-6E86-4A68-8655-8837BE7620AA}"/>
              </a:ext>
            </a:extLst>
          </p:cNvPr>
          <p:cNvSpPr>
            <a:spLocks noGrp="1"/>
          </p:cNvSpPr>
          <p:nvPr>
            <p:ph sz="quarter" idx="20"/>
          </p:nvPr>
        </p:nvSpPr>
        <p:spPr>
          <a:xfrm>
            <a:off x="2159000" y="2984500"/>
            <a:ext cx="1168400" cy="369888"/>
          </a:xfrm>
        </p:spPr>
        <p:txBody>
          <a:bodyPr/>
          <a:lstStyle/>
          <a:p>
            <a:pPr lvl="0"/>
            <a:r>
              <a:rPr lang="en-US"/>
              <a:t>Click</a:t>
            </a:r>
          </a:p>
        </p:txBody>
      </p:sp>
      <p:sp>
        <p:nvSpPr>
          <p:cNvPr id="25" name="Content Placeholder 24">
            <a:extLst>
              <a:ext uri="{FF2B5EF4-FFF2-40B4-BE49-F238E27FC236}">
                <a16:creationId xmlns:a16="http://schemas.microsoft.com/office/drawing/2014/main" id="{97D3016D-801B-4896-9DE1-516E4BD78563}"/>
              </a:ext>
            </a:extLst>
          </p:cNvPr>
          <p:cNvSpPr>
            <a:spLocks noGrp="1"/>
          </p:cNvSpPr>
          <p:nvPr>
            <p:ph sz="quarter" idx="21"/>
          </p:nvPr>
        </p:nvSpPr>
        <p:spPr>
          <a:xfrm>
            <a:off x="2044700" y="3517900"/>
            <a:ext cx="1282700" cy="444500"/>
          </a:xfrm>
        </p:spPr>
        <p:txBody>
          <a:bodyPr/>
          <a:lstStyle/>
          <a:p>
            <a:pPr lvl="0"/>
            <a:r>
              <a:rPr lang="en-US"/>
              <a:t>Click</a:t>
            </a:r>
          </a:p>
        </p:txBody>
      </p:sp>
      <p:sp>
        <p:nvSpPr>
          <p:cNvPr id="27" name="Content Placeholder 26">
            <a:extLst>
              <a:ext uri="{FF2B5EF4-FFF2-40B4-BE49-F238E27FC236}">
                <a16:creationId xmlns:a16="http://schemas.microsoft.com/office/drawing/2014/main" id="{5602960D-AA77-44D4-A200-4BD522A190B7}"/>
              </a:ext>
            </a:extLst>
          </p:cNvPr>
          <p:cNvSpPr>
            <a:spLocks noGrp="1"/>
          </p:cNvSpPr>
          <p:nvPr>
            <p:ph sz="quarter" idx="22"/>
          </p:nvPr>
        </p:nvSpPr>
        <p:spPr>
          <a:xfrm>
            <a:off x="2159000" y="3962400"/>
            <a:ext cx="1349375" cy="444500"/>
          </a:xfrm>
        </p:spPr>
        <p:txBody>
          <a:bodyPr/>
          <a:lstStyle/>
          <a:p>
            <a:pPr lvl="0"/>
            <a:r>
              <a:rPr lang="en-US"/>
              <a:t>Click</a:t>
            </a:r>
          </a:p>
        </p:txBody>
      </p:sp>
      <p:sp>
        <p:nvSpPr>
          <p:cNvPr id="29" name="Content Placeholder 28">
            <a:extLst>
              <a:ext uri="{FF2B5EF4-FFF2-40B4-BE49-F238E27FC236}">
                <a16:creationId xmlns:a16="http://schemas.microsoft.com/office/drawing/2014/main" id="{814A07AF-FA7F-47C2-8157-B09F196BB97F}"/>
              </a:ext>
            </a:extLst>
          </p:cNvPr>
          <p:cNvSpPr>
            <a:spLocks noGrp="1"/>
          </p:cNvSpPr>
          <p:nvPr>
            <p:ph sz="quarter" idx="23"/>
          </p:nvPr>
        </p:nvSpPr>
        <p:spPr>
          <a:xfrm>
            <a:off x="2044700" y="4660900"/>
            <a:ext cx="1282700" cy="444500"/>
          </a:xfrm>
        </p:spPr>
        <p:txBody>
          <a:bodyPr/>
          <a:lstStyle/>
          <a:p>
            <a:pPr lvl="0"/>
            <a:r>
              <a:rPr lang="en-US"/>
              <a:t>Click</a:t>
            </a:r>
          </a:p>
        </p:txBody>
      </p:sp>
      <p:sp>
        <p:nvSpPr>
          <p:cNvPr id="31" name="Content Placeholder 30">
            <a:extLst>
              <a:ext uri="{FF2B5EF4-FFF2-40B4-BE49-F238E27FC236}">
                <a16:creationId xmlns:a16="http://schemas.microsoft.com/office/drawing/2014/main" id="{7B118F7F-BE22-4744-93E9-BFE4876CB606}"/>
              </a:ext>
            </a:extLst>
          </p:cNvPr>
          <p:cNvSpPr>
            <a:spLocks noGrp="1"/>
          </p:cNvSpPr>
          <p:nvPr>
            <p:ph sz="quarter" idx="24"/>
          </p:nvPr>
        </p:nvSpPr>
        <p:spPr>
          <a:xfrm>
            <a:off x="2044700" y="5194300"/>
            <a:ext cx="1282700" cy="444500"/>
          </a:xfrm>
        </p:spPr>
        <p:txBody>
          <a:bodyPr/>
          <a:lstStyle/>
          <a:p>
            <a:pPr lvl="0"/>
            <a:r>
              <a:rPr lang="en-US"/>
              <a:t>Click</a:t>
            </a:r>
          </a:p>
        </p:txBody>
      </p:sp>
      <p:sp>
        <p:nvSpPr>
          <p:cNvPr id="33" name="Content Placeholder 32">
            <a:extLst>
              <a:ext uri="{FF2B5EF4-FFF2-40B4-BE49-F238E27FC236}">
                <a16:creationId xmlns:a16="http://schemas.microsoft.com/office/drawing/2014/main" id="{6342EF6B-B0C6-4C9F-BC59-75843211A0D0}"/>
              </a:ext>
            </a:extLst>
          </p:cNvPr>
          <p:cNvSpPr>
            <a:spLocks noGrp="1"/>
          </p:cNvSpPr>
          <p:nvPr>
            <p:ph sz="quarter" idx="25"/>
          </p:nvPr>
        </p:nvSpPr>
        <p:spPr>
          <a:xfrm>
            <a:off x="3721100" y="1689100"/>
            <a:ext cx="1143000" cy="458788"/>
          </a:xfrm>
        </p:spPr>
        <p:txBody>
          <a:bodyPr/>
          <a:lstStyle/>
          <a:p>
            <a:pPr lvl="0"/>
            <a:r>
              <a:rPr lang="en-US"/>
              <a:t>Click</a:t>
            </a:r>
          </a:p>
        </p:txBody>
      </p:sp>
      <p:sp>
        <p:nvSpPr>
          <p:cNvPr id="35" name="Content Placeholder 34">
            <a:extLst>
              <a:ext uri="{FF2B5EF4-FFF2-40B4-BE49-F238E27FC236}">
                <a16:creationId xmlns:a16="http://schemas.microsoft.com/office/drawing/2014/main" id="{025FC99B-F68A-40F4-8D20-A53119CD5F78}"/>
              </a:ext>
            </a:extLst>
          </p:cNvPr>
          <p:cNvSpPr>
            <a:spLocks noGrp="1"/>
          </p:cNvSpPr>
          <p:nvPr>
            <p:ph sz="quarter" idx="26"/>
          </p:nvPr>
        </p:nvSpPr>
        <p:spPr>
          <a:xfrm>
            <a:off x="3721100" y="2286000"/>
            <a:ext cx="1168400" cy="458788"/>
          </a:xfrm>
        </p:spPr>
        <p:txBody>
          <a:bodyPr/>
          <a:lstStyle/>
          <a:p>
            <a:pPr lvl="0"/>
            <a:r>
              <a:rPr lang="en-US"/>
              <a:t>Click</a:t>
            </a:r>
          </a:p>
        </p:txBody>
      </p:sp>
      <p:sp>
        <p:nvSpPr>
          <p:cNvPr id="37" name="Content Placeholder 36">
            <a:extLst>
              <a:ext uri="{FF2B5EF4-FFF2-40B4-BE49-F238E27FC236}">
                <a16:creationId xmlns:a16="http://schemas.microsoft.com/office/drawing/2014/main" id="{6A41C2A5-3D93-4106-9816-A17D9DBDF1B2}"/>
              </a:ext>
            </a:extLst>
          </p:cNvPr>
          <p:cNvSpPr>
            <a:spLocks noGrp="1"/>
          </p:cNvSpPr>
          <p:nvPr>
            <p:ph sz="quarter" idx="27"/>
          </p:nvPr>
        </p:nvSpPr>
        <p:spPr>
          <a:xfrm>
            <a:off x="3721100" y="2984500"/>
            <a:ext cx="1349375" cy="458788"/>
          </a:xfrm>
        </p:spPr>
        <p:txBody>
          <a:bodyPr/>
          <a:lstStyle/>
          <a:p>
            <a:pPr lvl="0"/>
            <a:r>
              <a:rPr lang="en-US"/>
              <a:t>Click</a:t>
            </a:r>
          </a:p>
        </p:txBody>
      </p:sp>
      <p:sp>
        <p:nvSpPr>
          <p:cNvPr id="39" name="Content Placeholder 38">
            <a:extLst>
              <a:ext uri="{FF2B5EF4-FFF2-40B4-BE49-F238E27FC236}">
                <a16:creationId xmlns:a16="http://schemas.microsoft.com/office/drawing/2014/main" id="{67ABCEDB-BC55-4F7F-A0BC-BD75B1EE9782}"/>
              </a:ext>
            </a:extLst>
          </p:cNvPr>
          <p:cNvSpPr>
            <a:spLocks noGrp="1"/>
          </p:cNvSpPr>
          <p:nvPr>
            <p:ph sz="quarter" idx="28"/>
          </p:nvPr>
        </p:nvSpPr>
        <p:spPr>
          <a:xfrm>
            <a:off x="3721100" y="3517900"/>
            <a:ext cx="1349375" cy="444500"/>
          </a:xfrm>
        </p:spPr>
        <p:txBody>
          <a:bodyPr/>
          <a:lstStyle/>
          <a:p>
            <a:pPr lvl="0"/>
            <a:r>
              <a:rPr lang="en-US"/>
              <a:t>Click</a:t>
            </a:r>
          </a:p>
        </p:txBody>
      </p:sp>
    </p:spTree>
    <p:extLst>
      <p:ext uri="{BB962C8B-B14F-4D97-AF65-F5344CB8AC3E}">
        <p14:creationId xmlns:p14="http://schemas.microsoft.com/office/powerpoint/2010/main" val="33851519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B16970EE-EC97-43A9-B0EA-FC816CEDAE68}"/>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
        <p:nvSpPr>
          <p:cNvPr id="5" name="Content Placeholder 4">
            <a:extLst>
              <a:ext uri="{FF2B5EF4-FFF2-40B4-BE49-F238E27FC236}">
                <a16:creationId xmlns:a16="http://schemas.microsoft.com/office/drawing/2014/main" id="{04601CC2-40BC-40E5-885F-0D799A2B1426}"/>
              </a:ext>
            </a:extLst>
          </p:cNvPr>
          <p:cNvSpPr>
            <a:spLocks noGrp="1"/>
          </p:cNvSpPr>
          <p:nvPr>
            <p:ph sz="quarter" idx="11"/>
          </p:nvPr>
        </p:nvSpPr>
        <p:spPr>
          <a:xfrm>
            <a:off x="568325" y="2006600"/>
            <a:ext cx="2212975" cy="584200"/>
          </a:xfrm>
        </p:spPr>
        <p:txBody>
          <a:bodyPr/>
          <a:lstStyle/>
          <a:p>
            <a:pPr lvl="0"/>
            <a:r>
              <a:rPr lang="en-US"/>
              <a:t>Click to </a:t>
            </a:r>
          </a:p>
        </p:txBody>
      </p:sp>
      <p:sp>
        <p:nvSpPr>
          <p:cNvPr id="7" name="Content Placeholder 6">
            <a:extLst>
              <a:ext uri="{FF2B5EF4-FFF2-40B4-BE49-F238E27FC236}">
                <a16:creationId xmlns:a16="http://schemas.microsoft.com/office/drawing/2014/main" id="{5D6D6211-AA45-4266-A4AD-9354EA0347EA}"/>
              </a:ext>
            </a:extLst>
          </p:cNvPr>
          <p:cNvSpPr>
            <a:spLocks noGrp="1"/>
          </p:cNvSpPr>
          <p:nvPr>
            <p:ph sz="quarter" idx="12"/>
          </p:nvPr>
        </p:nvSpPr>
        <p:spPr>
          <a:xfrm>
            <a:off x="568325" y="2819400"/>
            <a:ext cx="2212975" cy="584200"/>
          </a:xfrm>
        </p:spPr>
        <p:txBody>
          <a:bodyPr/>
          <a:lstStyle/>
          <a:p>
            <a:pPr lvl="0"/>
            <a:r>
              <a:rPr lang="en-US"/>
              <a:t>Click to</a:t>
            </a:r>
          </a:p>
        </p:txBody>
      </p:sp>
      <p:sp>
        <p:nvSpPr>
          <p:cNvPr id="9" name="Content Placeholder 8">
            <a:extLst>
              <a:ext uri="{FF2B5EF4-FFF2-40B4-BE49-F238E27FC236}">
                <a16:creationId xmlns:a16="http://schemas.microsoft.com/office/drawing/2014/main" id="{FFE11065-E7CA-4463-9999-ECB3D76C1B9C}"/>
              </a:ext>
            </a:extLst>
          </p:cNvPr>
          <p:cNvSpPr>
            <a:spLocks noGrp="1"/>
          </p:cNvSpPr>
          <p:nvPr>
            <p:ph sz="quarter" idx="13"/>
          </p:nvPr>
        </p:nvSpPr>
        <p:spPr>
          <a:xfrm>
            <a:off x="568325" y="3632200"/>
            <a:ext cx="2212975" cy="584200"/>
          </a:xfrm>
        </p:spPr>
        <p:txBody>
          <a:bodyPr/>
          <a:lstStyle/>
          <a:p>
            <a:pPr lvl="0"/>
            <a:r>
              <a:rPr lang="en-US"/>
              <a:t>Click to</a:t>
            </a:r>
          </a:p>
        </p:txBody>
      </p:sp>
      <p:sp>
        <p:nvSpPr>
          <p:cNvPr id="11" name="Content Placeholder 10">
            <a:extLst>
              <a:ext uri="{FF2B5EF4-FFF2-40B4-BE49-F238E27FC236}">
                <a16:creationId xmlns:a16="http://schemas.microsoft.com/office/drawing/2014/main" id="{1070CF06-E075-4194-8ED9-99E597E3F62C}"/>
              </a:ext>
            </a:extLst>
          </p:cNvPr>
          <p:cNvSpPr>
            <a:spLocks noGrp="1"/>
          </p:cNvSpPr>
          <p:nvPr>
            <p:ph sz="quarter" idx="14"/>
          </p:nvPr>
        </p:nvSpPr>
        <p:spPr>
          <a:xfrm>
            <a:off x="568325" y="4445000"/>
            <a:ext cx="2212975" cy="584200"/>
          </a:xfrm>
        </p:spPr>
        <p:txBody>
          <a:bodyPr/>
          <a:lstStyle/>
          <a:p>
            <a:pPr lvl="0"/>
            <a:r>
              <a:rPr lang="en-US"/>
              <a:t>Click to</a:t>
            </a:r>
          </a:p>
        </p:txBody>
      </p:sp>
      <p:sp>
        <p:nvSpPr>
          <p:cNvPr id="13" name="Content Placeholder 12">
            <a:extLst>
              <a:ext uri="{FF2B5EF4-FFF2-40B4-BE49-F238E27FC236}">
                <a16:creationId xmlns:a16="http://schemas.microsoft.com/office/drawing/2014/main" id="{8A1447BE-ED51-41A4-AD65-3B53A0963B5D}"/>
              </a:ext>
            </a:extLst>
          </p:cNvPr>
          <p:cNvSpPr>
            <a:spLocks noGrp="1"/>
          </p:cNvSpPr>
          <p:nvPr>
            <p:ph sz="quarter" idx="15"/>
          </p:nvPr>
        </p:nvSpPr>
        <p:spPr>
          <a:xfrm>
            <a:off x="588963" y="5257800"/>
            <a:ext cx="2212975" cy="579438"/>
          </a:xfrm>
        </p:spPr>
        <p:txBody>
          <a:bodyPr/>
          <a:lstStyle/>
          <a:p>
            <a:pPr lvl="0"/>
            <a:r>
              <a:rPr lang="en-US"/>
              <a:t>Click to</a:t>
            </a:r>
          </a:p>
        </p:txBody>
      </p:sp>
      <p:sp>
        <p:nvSpPr>
          <p:cNvPr id="15" name="Content Placeholder 14">
            <a:extLst>
              <a:ext uri="{FF2B5EF4-FFF2-40B4-BE49-F238E27FC236}">
                <a16:creationId xmlns:a16="http://schemas.microsoft.com/office/drawing/2014/main" id="{8FDCEB00-F5B8-4743-B578-43CD2F234957}"/>
              </a:ext>
            </a:extLst>
          </p:cNvPr>
          <p:cNvSpPr>
            <a:spLocks noGrp="1"/>
          </p:cNvSpPr>
          <p:nvPr>
            <p:ph sz="quarter" idx="16"/>
          </p:nvPr>
        </p:nvSpPr>
        <p:spPr>
          <a:xfrm>
            <a:off x="3124200" y="2006600"/>
            <a:ext cx="1854200" cy="584200"/>
          </a:xfrm>
        </p:spPr>
        <p:txBody>
          <a:bodyPr/>
          <a:lstStyle/>
          <a:p>
            <a:pPr lvl="0"/>
            <a:r>
              <a:rPr lang="en-US"/>
              <a:t>Click to</a:t>
            </a:r>
          </a:p>
        </p:txBody>
      </p:sp>
      <p:sp>
        <p:nvSpPr>
          <p:cNvPr id="17" name="Content Placeholder 16">
            <a:extLst>
              <a:ext uri="{FF2B5EF4-FFF2-40B4-BE49-F238E27FC236}">
                <a16:creationId xmlns:a16="http://schemas.microsoft.com/office/drawing/2014/main" id="{A1EE9F8F-E397-4712-AF8A-539063A0F428}"/>
              </a:ext>
            </a:extLst>
          </p:cNvPr>
          <p:cNvSpPr>
            <a:spLocks noGrp="1"/>
          </p:cNvSpPr>
          <p:nvPr>
            <p:ph sz="quarter" idx="17"/>
          </p:nvPr>
        </p:nvSpPr>
        <p:spPr>
          <a:xfrm>
            <a:off x="3035300" y="2819400"/>
            <a:ext cx="1943100" cy="584200"/>
          </a:xfrm>
        </p:spPr>
        <p:txBody>
          <a:bodyPr/>
          <a:lstStyle/>
          <a:p>
            <a:pPr lvl="0"/>
            <a:r>
              <a:rPr lang="en-US"/>
              <a:t>Click to</a:t>
            </a:r>
          </a:p>
        </p:txBody>
      </p:sp>
      <p:sp>
        <p:nvSpPr>
          <p:cNvPr id="19" name="Content Placeholder 18">
            <a:extLst>
              <a:ext uri="{FF2B5EF4-FFF2-40B4-BE49-F238E27FC236}">
                <a16:creationId xmlns:a16="http://schemas.microsoft.com/office/drawing/2014/main" id="{D64BB9C0-31F7-487D-83AF-A1E90FC7874F}"/>
              </a:ext>
            </a:extLst>
          </p:cNvPr>
          <p:cNvSpPr>
            <a:spLocks noGrp="1"/>
          </p:cNvSpPr>
          <p:nvPr>
            <p:ph sz="quarter" idx="18"/>
          </p:nvPr>
        </p:nvSpPr>
        <p:spPr>
          <a:xfrm>
            <a:off x="3035300" y="3632200"/>
            <a:ext cx="1943100" cy="584200"/>
          </a:xfrm>
        </p:spPr>
        <p:txBody>
          <a:bodyPr/>
          <a:lstStyle/>
          <a:p>
            <a:pPr lvl="0"/>
            <a:r>
              <a:rPr lang="en-US"/>
              <a:t>Click to</a:t>
            </a:r>
          </a:p>
        </p:txBody>
      </p:sp>
      <p:sp>
        <p:nvSpPr>
          <p:cNvPr id="24" name="Rectangle 23">
            <a:extLst>
              <a:ext uri="{FF2B5EF4-FFF2-40B4-BE49-F238E27FC236}">
                <a16:creationId xmlns:a16="http://schemas.microsoft.com/office/drawing/2014/main" id="{AC3A338A-533A-4B1C-BD2E-B7FF414F1F70}"/>
              </a:ext>
              <a:ext uri="{C183D7F6-B498-43B3-948B-1728B52AA6E4}">
                <adec:decorative xmlns:adec="http://schemas.microsoft.com/office/drawing/2017/decorative" val="1"/>
              </a:ext>
            </a:extLst>
          </p:cNvPr>
          <p:cNvSpPr/>
          <p:nvPr userDrawn="1"/>
        </p:nvSpPr>
        <p:spPr bwMode="auto">
          <a:xfrm>
            <a:off x="233746" y="5972471"/>
            <a:ext cx="11729937" cy="649262"/>
          </a:xfrm>
          <a:prstGeom prst="rect">
            <a:avLst/>
          </a:prstGeom>
          <a:solidFill>
            <a:schemeClr val="bg1">
              <a:alpha val="7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388158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5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2057400"/>
            <a:ext cx="4257114"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5C722A-D75E-4A97-8F91-DC7D48400680}"/>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135764122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4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2" y="2057400"/>
            <a:ext cx="4745737" cy="2117503"/>
          </a:xfrm>
        </p:spPr>
        <p:txBody>
          <a:bodyPr>
            <a:noAutofit/>
          </a:bodyPr>
          <a:lstStyle>
            <a:lvl1pPr>
              <a:spcBef>
                <a:spcPts val="600"/>
              </a:spcBef>
              <a:spcAft>
                <a:spcPts val="600"/>
              </a:spcAft>
              <a:defRPr sz="2400" b="1">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20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BE5C722A-D75E-4A97-8F91-DC7D48400680}"/>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
        <p:nvSpPr>
          <p:cNvPr id="8" name="Text Placeholder 6">
            <a:extLst>
              <a:ext uri="{FF2B5EF4-FFF2-40B4-BE49-F238E27FC236}">
                <a16:creationId xmlns:a16="http://schemas.microsoft.com/office/drawing/2014/main" id="{BD260465-C46A-461D-9310-CBFA17C10646}"/>
              </a:ext>
            </a:extLst>
          </p:cNvPr>
          <p:cNvSpPr>
            <a:spLocks noGrp="1"/>
          </p:cNvSpPr>
          <p:nvPr>
            <p:ph type="body" sz="quarter" idx="13"/>
          </p:nvPr>
        </p:nvSpPr>
        <p:spPr>
          <a:xfrm>
            <a:off x="5919787" y="2057400"/>
            <a:ext cx="4881563" cy="2117503"/>
          </a:xfrm>
        </p:spPr>
        <p:txBody>
          <a:bodyPr>
            <a:noAutofit/>
          </a:bodyPr>
          <a:lstStyle>
            <a:lvl1pPr>
              <a:spcBef>
                <a:spcPts val="600"/>
              </a:spcBef>
              <a:spcAft>
                <a:spcPts val="600"/>
              </a:spcAft>
              <a:defRPr sz="2400" b="1">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20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9195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9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3124200"/>
            <a:ext cx="11310050" cy="2117503"/>
          </a:xfrm>
        </p:spPr>
        <p:txBody>
          <a:bodyPr>
            <a:noAutofit/>
          </a:bodyPr>
          <a:lstStyle>
            <a:lvl1pPr>
              <a:spcBef>
                <a:spcPts val="600"/>
              </a:spcBef>
              <a:spcAft>
                <a:spcPts val="600"/>
              </a:spcAft>
              <a:defRPr sz="18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49688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0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3124200"/>
            <a:ext cx="5331525" cy="2117503"/>
          </a:xfrm>
        </p:spPr>
        <p:txBody>
          <a:bodyPr>
            <a:noAutofit/>
          </a:bodyPr>
          <a:lstStyle>
            <a:lvl1pPr>
              <a:spcBef>
                <a:spcPts val="600"/>
              </a:spcBef>
              <a:spcAft>
                <a:spcPts val="600"/>
              </a:spcAft>
              <a:defRPr sz="18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5" name="Text Placeholder 6">
            <a:extLst>
              <a:ext uri="{FF2B5EF4-FFF2-40B4-BE49-F238E27FC236}">
                <a16:creationId xmlns:a16="http://schemas.microsoft.com/office/drawing/2014/main" id="{D6DD8F29-F6D9-4D16-A586-D42AEF4AEFBA}"/>
              </a:ext>
            </a:extLst>
          </p:cNvPr>
          <p:cNvSpPr>
            <a:spLocks noGrp="1"/>
          </p:cNvSpPr>
          <p:nvPr>
            <p:ph type="body" sz="quarter" idx="13"/>
          </p:nvPr>
        </p:nvSpPr>
        <p:spPr>
          <a:xfrm>
            <a:off x="6272212" y="3124200"/>
            <a:ext cx="5331525" cy="2117503"/>
          </a:xfrm>
        </p:spPr>
        <p:txBody>
          <a:bodyPr>
            <a:noAutofit/>
          </a:bodyPr>
          <a:lstStyle>
            <a:lvl1pPr>
              <a:spcBef>
                <a:spcPts val="600"/>
              </a:spcBef>
              <a:spcAft>
                <a:spcPts val="600"/>
              </a:spcAft>
              <a:defRPr sz="18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1118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840">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8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2057400"/>
            <a:ext cx="4257114"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48726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199" y="1435100"/>
            <a:ext cx="5040313"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18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6788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5315989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5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199" y="1435100"/>
            <a:ext cx="5040313"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18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D3957547-3DBE-4115-8FDE-95489D7F9661}"/>
              </a:ext>
            </a:extLst>
          </p:cNvPr>
          <p:cNvSpPr>
            <a:spLocks noGrp="1"/>
          </p:cNvSpPr>
          <p:nvPr>
            <p:ph sz="quarter" idx="13"/>
          </p:nvPr>
        </p:nvSpPr>
        <p:spPr>
          <a:xfrm>
            <a:off x="584200" y="4038600"/>
            <a:ext cx="3530600" cy="635000"/>
          </a:xfrm>
        </p:spPr>
        <p:txBody>
          <a:bodyPr/>
          <a:lstStyle/>
          <a:p>
            <a:pPr lvl="0"/>
            <a:r>
              <a:rPr lang="en-US"/>
              <a:t>Click to edit</a:t>
            </a:r>
          </a:p>
        </p:txBody>
      </p:sp>
    </p:spTree>
    <p:extLst>
      <p:ext uri="{BB962C8B-B14F-4D97-AF65-F5344CB8AC3E}">
        <p14:creationId xmlns:p14="http://schemas.microsoft.com/office/powerpoint/2010/main" val="270787628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7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199" y="2057400"/>
            <a:ext cx="5040313"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5" name="Text Placeholder 6">
            <a:extLst>
              <a:ext uri="{FF2B5EF4-FFF2-40B4-BE49-F238E27FC236}">
                <a16:creationId xmlns:a16="http://schemas.microsoft.com/office/drawing/2014/main" id="{12C660DE-2BE8-43B7-84AF-CA24A8D8552F}"/>
              </a:ext>
            </a:extLst>
          </p:cNvPr>
          <p:cNvSpPr>
            <a:spLocks noGrp="1"/>
          </p:cNvSpPr>
          <p:nvPr>
            <p:ph type="body" sz="quarter" idx="13"/>
          </p:nvPr>
        </p:nvSpPr>
        <p:spPr>
          <a:xfrm>
            <a:off x="5919788" y="2057400"/>
            <a:ext cx="5040313"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003230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6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a:xfrm>
            <a:off x="588263" y="457200"/>
            <a:ext cx="4745737" cy="553998"/>
          </a:xfrm>
        </p:spPr>
        <p:txBody>
          <a:bodyPr/>
          <a:lstStyle>
            <a:lvl1pPr algn="l">
              <a:defRPr/>
            </a:lvl1p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199" y="1435100"/>
            <a:ext cx="4745737"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BF5A637D-BDCB-438F-98B5-D61305A8FFDC}"/>
              </a:ext>
              <a:ext uri="{C183D7F6-B498-43B3-948B-1728B52AA6E4}">
                <adec:decorative xmlns:adec="http://schemas.microsoft.com/office/drawing/2017/decorative" val="1"/>
              </a:ext>
            </a:extLst>
          </p:cNvPr>
          <p:cNvSpPr>
            <a:spLocks noGrp="1"/>
          </p:cNvSpPr>
          <p:nvPr>
            <p:ph type="pic" sz="quarter" idx="13"/>
          </p:nvPr>
        </p:nvSpPr>
        <p:spPr>
          <a:xfrm>
            <a:off x="5919788" y="-50800"/>
            <a:ext cx="6272212" cy="6908800"/>
          </a:xfrm>
        </p:spPr>
        <p:txBody>
          <a:bodyPr/>
          <a:lstStyle/>
          <a:p>
            <a:endParaRPr lang="en-US"/>
          </a:p>
        </p:txBody>
      </p:sp>
    </p:spTree>
    <p:extLst>
      <p:ext uri="{BB962C8B-B14F-4D97-AF65-F5344CB8AC3E}">
        <p14:creationId xmlns:p14="http://schemas.microsoft.com/office/powerpoint/2010/main" val="345656897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0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1" name="Text Placeholder 6">
            <a:extLst>
              <a:ext uri="{FF2B5EF4-FFF2-40B4-BE49-F238E27FC236}">
                <a16:creationId xmlns:a16="http://schemas.microsoft.com/office/drawing/2014/main" id="{AA87BA51-719F-4C7D-AB1F-F0BF0D06CC60}"/>
              </a:ext>
            </a:extLst>
          </p:cNvPr>
          <p:cNvSpPr>
            <a:spLocks noGrp="1"/>
          </p:cNvSpPr>
          <p:nvPr>
            <p:ph type="body" sz="quarter" idx="13"/>
          </p:nvPr>
        </p:nvSpPr>
        <p:spPr>
          <a:xfrm>
            <a:off x="2864088"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2" name="Text Placeholder 6">
            <a:extLst>
              <a:ext uri="{FF2B5EF4-FFF2-40B4-BE49-F238E27FC236}">
                <a16:creationId xmlns:a16="http://schemas.microsoft.com/office/drawing/2014/main" id="{79B0A182-6219-4A2F-9348-2F9095865122}"/>
              </a:ext>
            </a:extLst>
          </p:cNvPr>
          <p:cNvSpPr>
            <a:spLocks noGrp="1"/>
          </p:cNvSpPr>
          <p:nvPr>
            <p:ph type="body" sz="quarter" idx="14"/>
          </p:nvPr>
        </p:nvSpPr>
        <p:spPr>
          <a:xfrm>
            <a:off x="5143976"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3" name="Text Placeholder 6">
            <a:extLst>
              <a:ext uri="{FF2B5EF4-FFF2-40B4-BE49-F238E27FC236}">
                <a16:creationId xmlns:a16="http://schemas.microsoft.com/office/drawing/2014/main" id="{C65CE251-3C30-41D1-8C74-AA8184A83456}"/>
              </a:ext>
            </a:extLst>
          </p:cNvPr>
          <p:cNvSpPr>
            <a:spLocks noGrp="1"/>
          </p:cNvSpPr>
          <p:nvPr>
            <p:ph type="body" sz="quarter" idx="15"/>
          </p:nvPr>
        </p:nvSpPr>
        <p:spPr>
          <a:xfrm>
            <a:off x="7423864"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4" name="Text Placeholder 6">
            <a:extLst>
              <a:ext uri="{FF2B5EF4-FFF2-40B4-BE49-F238E27FC236}">
                <a16:creationId xmlns:a16="http://schemas.microsoft.com/office/drawing/2014/main" id="{94987D1C-B243-4EEE-BC02-A9A9C27512FD}"/>
              </a:ext>
            </a:extLst>
          </p:cNvPr>
          <p:cNvSpPr>
            <a:spLocks noGrp="1"/>
          </p:cNvSpPr>
          <p:nvPr>
            <p:ph type="body" sz="quarter" idx="16"/>
          </p:nvPr>
        </p:nvSpPr>
        <p:spPr>
          <a:xfrm>
            <a:off x="9703753"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5" name="Text Placeholder 6">
            <a:extLst>
              <a:ext uri="{FF2B5EF4-FFF2-40B4-BE49-F238E27FC236}">
                <a16:creationId xmlns:a16="http://schemas.microsoft.com/office/drawing/2014/main" id="{D45D8E1D-1FBA-459D-A4BE-CC38544B48DF}"/>
              </a:ext>
            </a:extLst>
          </p:cNvPr>
          <p:cNvSpPr>
            <a:spLocks noGrp="1"/>
          </p:cNvSpPr>
          <p:nvPr>
            <p:ph type="body" sz="quarter" idx="17" hasCustomPrompt="1"/>
          </p:nvPr>
        </p:nvSpPr>
        <p:spPr>
          <a:xfrm>
            <a:off x="584200" y="4283297"/>
            <a:ext cx="2194560" cy="2117503"/>
          </a:xfrm>
        </p:spPr>
        <p:txBody>
          <a:bodyPr>
            <a:noAutofit/>
          </a:bodyPr>
          <a:lstStyle>
            <a:lvl1pPr>
              <a:spcBef>
                <a:spcPts val="0"/>
              </a:spcBef>
              <a:spcAft>
                <a:spcPts val="1200"/>
              </a:spcAft>
              <a:defRPr sz="16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6" name="Text Placeholder 6">
            <a:extLst>
              <a:ext uri="{FF2B5EF4-FFF2-40B4-BE49-F238E27FC236}">
                <a16:creationId xmlns:a16="http://schemas.microsoft.com/office/drawing/2014/main" id="{DEFD8564-72B3-4749-8351-32B73F388B65}"/>
              </a:ext>
            </a:extLst>
          </p:cNvPr>
          <p:cNvSpPr>
            <a:spLocks noGrp="1"/>
          </p:cNvSpPr>
          <p:nvPr>
            <p:ph type="body" sz="quarter" idx="18" hasCustomPrompt="1"/>
          </p:nvPr>
        </p:nvSpPr>
        <p:spPr>
          <a:xfrm>
            <a:off x="2864088" y="4283297"/>
            <a:ext cx="219456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7" name="Text Placeholder 6">
            <a:extLst>
              <a:ext uri="{FF2B5EF4-FFF2-40B4-BE49-F238E27FC236}">
                <a16:creationId xmlns:a16="http://schemas.microsoft.com/office/drawing/2014/main" id="{712083B0-4636-4019-9A5F-03034238CDE1}"/>
              </a:ext>
            </a:extLst>
          </p:cNvPr>
          <p:cNvSpPr>
            <a:spLocks noGrp="1"/>
          </p:cNvSpPr>
          <p:nvPr>
            <p:ph type="body" sz="quarter" idx="19" hasCustomPrompt="1"/>
          </p:nvPr>
        </p:nvSpPr>
        <p:spPr>
          <a:xfrm>
            <a:off x="5143976" y="4283297"/>
            <a:ext cx="219456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8" name="Text Placeholder 6">
            <a:extLst>
              <a:ext uri="{FF2B5EF4-FFF2-40B4-BE49-F238E27FC236}">
                <a16:creationId xmlns:a16="http://schemas.microsoft.com/office/drawing/2014/main" id="{C38AD36D-F42B-4960-B8C3-82F03DD1A7EF}"/>
              </a:ext>
            </a:extLst>
          </p:cNvPr>
          <p:cNvSpPr>
            <a:spLocks noGrp="1"/>
          </p:cNvSpPr>
          <p:nvPr>
            <p:ph type="body" sz="quarter" idx="20" hasCustomPrompt="1"/>
          </p:nvPr>
        </p:nvSpPr>
        <p:spPr>
          <a:xfrm>
            <a:off x="7423864" y="4283297"/>
            <a:ext cx="219456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9" name="Text Placeholder 6">
            <a:extLst>
              <a:ext uri="{FF2B5EF4-FFF2-40B4-BE49-F238E27FC236}">
                <a16:creationId xmlns:a16="http://schemas.microsoft.com/office/drawing/2014/main" id="{4E50405A-2C8C-47E8-9370-4506359CEB39}"/>
              </a:ext>
            </a:extLst>
          </p:cNvPr>
          <p:cNvSpPr>
            <a:spLocks noGrp="1"/>
          </p:cNvSpPr>
          <p:nvPr>
            <p:ph type="body" sz="quarter" idx="21" hasCustomPrompt="1"/>
          </p:nvPr>
        </p:nvSpPr>
        <p:spPr>
          <a:xfrm>
            <a:off x="9703753" y="4283297"/>
            <a:ext cx="219456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E0E058-B529-44D3-84CE-2DA743E3AAC8}"/>
              </a:ext>
            </a:extLst>
          </p:cNvPr>
          <p:cNvSpPr>
            <a:spLocks noGrp="1"/>
          </p:cNvSpPr>
          <p:nvPr>
            <p:ph type="body" sz="quarter" idx="22"/>
          </p:nvPr>
        </p:nvSpPr>
        <p:spPr>
          <a:xfrm>
            <a:off x="895350" y="1809750"/>
            <a:ext cx="3716338" cy="97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1ABFE9E1-81B7-4DA9-A8DD-973B262B897E}"/>
              </a:ext>
            </a:extLst>
          </p:cNvPr>
          <p:cNvSpPr>
            <a:spLocks noGrp="1"/>
          </p:cNvSpPr>
          <p:nvPr>
            <p:ph type="body" sz="quarter" idx="23"/>
          </p:nvPr>
        </p:nvSpPr>
        <p:spPr>
          <a:xfrm>
            <a:off x="5915025" y="1595438"/>
            <a:ext cx="3789363" cy="155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83427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2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1133149"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11" name="Text Placeholder 6">
            <a:extLst>
              <a:ext uri="{FF2B5EF4-FFF2-40B4-BE49-F238E27FC236}">
                <a16:creationId xmlns:a16="http://schemas.microsoft.com/office/drawing/2014/main" id="{AA87BA51-719F-4C7D-AB1F-F0BF0D06CC60}"/>
              </a:ext>
            </a:extLst>
          </p:cNvPr>
          <p:cNvSpPr>
            <a:spLocks noGrp="1"/>
          </p:cNvSpPr>
          <p:nvPr>
            <p:ph type="body" sz="quarter" idx="13"/>
          </p:nvPr>
        </p:nvSpPr>
        <p:spPr>
          <a:xfrm>
            <a:off x="4608165"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2" name="Text Placeholder 6">
            <a:extLst>
              <a:ext uri="{FF2B5EF4-FFF2-40B4-BE49-F238E27FC236}">
                <a16:creationId xmlns:a16="http://schemas.microsoft.com/office/drawing/2014/main" id="{79B0A182-6219-4A2F-9348-2F9095865122}"/>
              </a:ext>
            </a:extLst>
          </p:cNvPr>
          <p:cNvSpPr>
            <a:spLocks noGrp="1"/>
          </p:cNvSpPr>
          <p:nvPr>
            <p:ph type="body" sz="quarter" idx="14"/>
          </p:nvPr>
        </p:nvSpPr>
        <p:spPr>
          <a:xfrm>
            <a:off x="8132773"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5" name="Text Placeholder 6">
            <a:extLst>
              <a:ext uri="{FF2B5EF4-FFF2-40B4-BE49-F238E27FC236}">
                <a16:creationId xmlns:a16="http://schemas.microsoft.com/office/drawing/2014/main" id="{D45D8E1D-1FBA-459D-A4BE-CC38544B48DF}"/>
              </a:ext>
            </a:extLst>
          </p:cNvPr>
          <p:cNvSpPr>
            <a:spLocks noGrp="1"/>
          </p:cNvSpPr>
          <p:nvPr>
            <p:ph type="body" sz="quarter" idx="17" hasCustomPrompt="1"/>
          </p:nvPr>
        </p:nvSpPr>
        <p:spPr>
          <a:xfrm>
            <a:off x="1133149" y="3685097"/>
            <a:ext cx="2926080" cy="2117503"/>
          </a:xfrm>
        </p:spPr>
        <p:txBody>
          <a:bodyPr>
            <a:noAutofit/>
          </a:bodyPr>
          <a:lstStyle>
            <a:lvl1pPr>
              <a:spcBef>
                <a:spcPts val="0"/>
              </a:spcBef>
              <a:spcAft>
                <a:spcPts val="1200"/>
              </a:spcAft>
              <a:defRPr sz="16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6" name="Text Placeholder 6">
            <a:extLst>
              <a:ext uri="{FF2B5EF4-FFF2-40B4-BE49-F238E27FC236}">
                <a16:creationId xmlns:a16="http://schemas.microsoft.com/office/drawing/2014/main" id="{DEFD8564-72B3-4749-8351-32B73F388B65}"/>
              </a:ext>
            </a:extLst>
          </p:cNvPr>
          <p:cNvSpPr>
            <a:spLocks noGrp="1"/>
          </p:cNvSpPr>
          <p:nvPr>
            <p:ph type="body" sz="quarter" idx="18" hasCustomPrompt="1"/>
          </p:nvPr>
        </p:nvSpPr>
        <p:spPr>
          <a:xfrm>
            <a:off x="4608165" y="3685097"/>
            <a:ext cx="29260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7" name="Text Placeholder 6">
            <a:extLst>
              <a:ext uri="{FF2B5EF4-FFF2-40B4-BE49-F238E27FC236}">
                <a16:creationId xmlns:a16="http://schemas.microsoft.com/office/drawing/2014/main" id="{712083B0-4636-4019-9A5F-03034238CDE1}"/>
              </a:ext>
            </a:extLst>
          </p:cNvPr>
          <p:cNvSpPr>
            <a:spLocks noGrp="1"/>
          </p:cNvSpPr>
          <p:nvPr>
            <p:ph type="body" sz="quarter" idx="19" hasCustomPrompt="1"/>
          </p:nvPr>
        </p:nvSpPr>
        <p:spPr>
          <a:xfrm>
            <a:off x="8132773" y="3685097"/>
            <a:ext cx="29260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20" name="Text Placeholder 6">
            <a:extLst>
              <a:ext uri="{FF2B5EF4-FFF2-40B4-BE49-F238E27FC236}">
                <a16:creationId xmlns:a16="http://schemas.microsoft.com/office/drawing/2014/main" id="{73F2C7A3-26A2-448B-B580-4891D9B71AF4}"/>
              </a:ext>
            </a:extLst>
          </p:cNvPr>
          <p:cNvSpPr>
            <a:spLocks noGrp="1"/>
          </p:cNvSpPr>
          <p:nvPr>
            <p:ph type="body" sz="quarter" idx="21" hasCustomPrompt="1"/>
          </p:nvPr>
        </p:nvSpPr>
        <p:spPr>
          <a:xfrm>
            <a:off x="1386722" y="1435100"/>
            <a:ext cx="9418555" cy="1143208"/>
          </a:xfrm>
        </p:spPr>
        <p:txBody>
          <a:bodyPr>
            <a:noAutofit/>
          </a:bodyPr>
          <a:lstStyle>
            <a:lvl1pPr>
              <a:spcBef>
                <a:spcPts val="0"/>
              </a:spcBef>
              <a:spcAft>
                <a:spcPts val="1200"/>
              </a:spcAft>
              <a:defRPr sz="1600">
                <a:solidFill>
                  <a:schemeClr val="accent1"/>
                </a:solidFill>
              </a:defRPr>
            </a:lvl1pPr>
            <a:lvl2pPr algn="ctr">
              <a:spcBef>
                <a:spcPts val="0"/>
              </a:spcBef>
              <a:spcAft>
                <a:spcPts val="1200"/>
              </a:spcAft>
              <a:defRPr sz="20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p:txBody>
      </p:sp>
    </p:spTree>
    <p:extLst>
      <p:ext uri="{BB962C8B-B14F-4D97-AF65-F5344CB8AC3E}">
        <p14:creationId xmlns:p14="http://schemas.microsoft.com/office/powerpoint/2010/main" val="382635011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840">
          <p15:clr>
            <a:srgbClr val="C35EA4"/>
          </p15:clr>
        </p15:guide>
        <p15:guide id="11" pos="2993">
          <p15:clr>
            <a:srgbClr val="5ACBF0"/>
          </p15:clr>
        </p15:guide>
        <p15:guide id="12" pos="3543">
          <p15:clr>
            <a:srgbClr val="A4A3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3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1133149"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11" name="Text Placeholder 6">
            <a:extLst>
              <a:ext uri="{FF2B5EF4-FFF2-40B4-BE49-F238E27FC236}">
                <a16:creationId xmlns:a16="http://schemas.microsoft.com/office/drawing/2014/main" id="{AA87BA51-719F-4C7D-AB1F-F0BF0D06CC60}"/>
              </a:ext>
            </a:extLst>
          </p:cNvPr>
          <p:cNvSpPr>
            <a:spLocks noGrp="1"/>
          </p:cNvSpPr>
          <p:nvPr>
            <p:ph type="body" sz="quarter" idx="13"/>
          </p:nvPr>
        </p:nvSpPr>
        <p:spPr>
          <a:xfrm>
            <a:off x="4608165"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2" name="Text Placeholder 6">
            <a:extLst>
              <a:ext uri="{FF2B5EF4-FFF2-40B4-BE49-F238E27FC236}">
                <a16:creationId xmlns:a16="http://schemas.microsoft.com/office/drawing/2014/main" id="{79B0A182-6219-4A2F-9348-2F9095865122}"/>
              </a:ext>
            </a:extLst>
          </p:cNvPr>
          <p:cNvSpPr>
            <a:spLocks noGrp="1"/>
          </p:cNvSpPr>
          <p:nvPr>
            <p:ph type="body" sz="quarter" idx="14"/>
          </p:nvPr>
        </p:nvSpPr>
        <p:spPr>
          <a:xfrm>
            <a:off x="8132773"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5" name="Text Placeholder 6">
            <a:extLst>
              <a:ext uri="{FF2B5EF4-FFF2-40B4-BE49-F238E27FC236}">
                <a16:creationId xmlns:a16="http://schemas.microsoft.com/office/drawing/2014/main" id="{D45D8E1D-1FBA-459D-A4BE-CC38544B48DF}"/>
              </a:ext>
            </a:extLst>
          </p:cNvPr>
          <p:cNvSpPr>
            <a:spLocks noGrp="1"/>
          </p:cNvSpPr>
          <p:nvPr>
            <p:ph type="body" sz="quarter" idx="17" hasCustomPrompt="1"/>
          </p:nvPr>
        </p:nvSpPr>
        <p:spPr>
          <a:xfrm>
            <a:off x="1133149" y="3685097"/>
            <a:ext cx="2926080" cy="2117503"/>
          </a:xfrm>
        </p:spPr>
        <p:txBody>
          <a:bodyPr>
            <a:noAutofit/>
          </a:bodyPr>
          <a:lstStyle>
            <a:lvl1pPr>
              <a:spcBef>
                <a:spcPts val="0"/>
              </a:spcBef>
              <a:spcAft>
                <a:spcPts val="1200"/>
              </a:spcAft>
              <a:defRPr sz="16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6" name="Text Placeholder 6">
            <a:extLst>
              <a:ext uri="{FF2B5EF4-FFF2-40B4-BE49-F238E27FC236}">
                <a16:creationId xmlns:a16="http://schemas.microsoft.com/office/drawing/2014/main" id="{DEFD8564-72B3-4749-8351-32B73F388B65}"/>
              </a:ext>
            </a:extLst>
          </p:cNvPr>
          <p:cNvSpPr>
            <a:spLocks noGrp="1"/>
          </p:cNvSpPr>
          <p:nvPr>
            <p:ph type="body" sz="quarter" idx="18" hasCustomPrompt="1"/>
          </p:nvPr>
        </p:nvSpPr>
        <p:spPr>
          <a:xfrm>
            <a:off x="4608165" y="3685097"/>
            <a:ext cx="29260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7" name="Text Placeholder 6">
            <a:extLst>
              <a:ext uri="{FF2B5EF4-FFF2-40B4-BE49-F238E27FC236}">
                <a16:creationId xmlns:a16="http://schemas.microsoft.com/office/drawing/2014/main" id="{712083B0-4636-4019-9A5F-03034238CDE1}"/>
              </a:ext>
            </a:extLst>
          </p:cNvPr>
          <p:cNvSpPr>
            <a:spLocks noGrp="1"/>
          </p:cNvSpPr>
          <p:nvPr>
            <p:ph type="body" sz="quarter" idx="19" hasCustomPrompt="1"/>
          </p:nvPr>
        </p:nvSpPr>
        <p:spPr>
          <a:xfrm>
            <a:off x="8132773" y="3685097"/>
            <a:ext cx="29260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9218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840">
          <p15:clr>
            <a:srgbClr val="C35EA4"/>
          </p15:clr>
        </p15:guide>
        <p15:guide id="11" pos="2993">
          <p15:clr>
            <a:srgbClr val="5ACBF0"/>
          </p15:clr>
        </p15:guide>
        <p15:guide id="12" pos="3543">
          <p15:clr>
            <a:srgbClr val="A4A3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1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3115456"/>
            <a:ext cx="274320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11" name="Text Placeholder 6">
            <a:extLst>
              <a:ext uri="{FF2B5EF4-FFF2-40B4-BE49-F238E27FC236}">
                <a16:creationId xmlns:a16="http://schemas.microsoft.com/office/drawing/2014/main" id="{AA87BA51-719F-4C7D-AB1F-F0BF0D06CC60}"/>
              </a:ext>
            </a:extLst>
          </p:cNvPr>
          <p:cNvSpPr>
            <a:spLocks noGrp="1"/>
          </p:cNvSpPr>
          <p:nvPr>
            <p:ph type="body" sz="quarter" idx="13"/>
          </p:nvPr>
        </p:nvSpPr>
        <p:spPr>
          <a:xfrm>
            <a:off x="3540765" y="3115456"/>
            <a:ext cx="24688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2" name="Text Placeholder 6">
            <a:extLst>
              <a:ext uri="{FF2B5EF4-FFF2-40B4-BE49-F238E27FC236}">
                <a16:creationId xmlns:a16="http://schemas.microsoft.com/office/drawing/2014/main" id="{79B0A182-6219-4A2F-9348-2F9095865122}"/>
              </a:ext>
            </a:extLst>
          </p:cNvPr>
          <p:cNvSpPr>
            <a:spLocks noGrp="1"/>
          </p:cNvSpPr>
          <p:nvPr>
            <p:ph type="body" sz="quarter" idx="14"/>
          </p:nvPr>
        </p:nvSpPr>
        <p:spPr>
          <a:xfrm>
            <a:off x="6299278" y="3115456"/>
            <a:ext cx="24688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3" name="Text Placeholder 6">
            <a:extLst>
              <a:ext uri="{FF2B5EF4-FFF2-40B4-BE49-F238E27FC236}">
                <a16:creationId xmlns:a16="http://schemas.microsoft.com/office/drawing/2014/main" id="{C65CE251-3C30-41D1-8C74-AA8184A83456}"/>
              </a:ext>
            </a:extLst>
          </p:cNvPr>
          <p:cNvSpPr>
            <a:spLocks noGrp="1"/>
          </p:cNvSpPr>
          <p:nvPr>
            <p:ph type="body" sz="quarter" idx="15"/>
          </p:nvPr>
        </p:nvSpPr>
        <p:spPr>
          <a:xfrm>
            <a:off x="9057791" y="3115456"/>
            <a:ext cx="24688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5" name="Text Placeholder 6">
            <a:extLst>
              <a:ext uri="{FF2B5EF4-FFF2-40B4-BE49-F238E27FC236}">
                <a16:creationId xmlns:a16="http://schemas.microsoft.com/office/drawing/2014/main" id="{D45D8E1D-1FBA-459D-A4BE-CC38544B48DF}"/>
              </a:ext>
            </a:extLst>
          </p:cNvPr>
          <p:cNvSpPr>
            <a:spLocks noGrp="1"/>
          </p:cNvSpPr>
          <p:nvPr>
            <p:ph type="body" sz="quarter" idx="17" hasCustomPrompt="1"/>
          </p:nvPr>
        </p:nvSpPr>
        <p:spPr>
          <a:xfrm>
            <a:off x="588263" y="3685097"/>
            <a:ext cx="2743200" cy="2117503"/>
          </a:xfrm>
        </p:spPr>
        <p:txBody>
          <a:bodyPr>
            <a:noAutofit/>
          </a:bodyPr>
          <a:lstStyle>
            <a:lvl1pPr>
              <a:spcBef>
                <a:spcPts val="0"/>
              </a:spcBef>
              <a:spcAft>
                <a:spcPts val="1200"/>
              </a:spcAft>
              <a:defRPr sz="16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6" name="Text Placeholder 6">
            <a:extLst>
              <a:ext uri="{FF2B5EF4-FFF2-40B4-BE49-F238E27FC236}">
                <a16:creationId xmlns:a16="http://schemas.microsoft.com/office/drawing/2014/main" id="{DEFD8564-72B3-4749-8351-32B73F388B65}"/>
              </a:ext>
            </a:extLst>
          </p:cNvPr>
          <p:cNvSpPr>
            <a:spLocks noGrp="1"/>
          </p:cNvSpPr>
          <p:nvPr>
            <p:ph type="body" sz="quarter" idx="18" hasCustomPrompt="1"/>
          </p:nvPr>
        </p:nvSpPr>
        <p:spPr>
          <a:xfrm>
            <a:off x="3540765" y="3685097"/>
            <a:ext cx="24688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7" name="Text Placeholder 6">
            <a:extLst>
              <a:ext uri="{FF2B5EF4-FFF2-40B4-BE49-F238E27FC236}">
                <a16:creationId xmlns:a16="http://schemas.microsoft.com/office/drawing/2014/main" id="{712083B0-4636-4019-9A5F-03034238CDE1}"/>
              </a:ext>
            </a:extLst>
          </p:cNvPr>
          <p:cNvSpPr>
            <a:spLocks noGrp="1"/>
          </p:cNvSpPr>
          <p:nvPr>
            <p:ph type="body" sz="quarter" idx="19" hasCustomPrompt="1"/>
          </p:nvPr>
        </p:nvSpPr>
        <p:spPr>
          <a:xfrm>
            <a:off x="6299278" y="3685097"/>
            <a:ext cx="24688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8" name="Text Placeholder 6">
            <a:extLst>
              <a:ext uri="{FF2B5EF4-FFF2-40B4-BE49-F238E27FC236}">
                <a16:creationId xmlns:a16="http://schemas.microsoft.com/office/drawing/2014/main" id="{C38AD36D-F42B-4960-B8C3-82F03DD1A7EF}"/>
              </a:ext>
            </a:extLst>
          </p:cNvPr>
          <p:cNvSpPr>
            <a:spLocks noGrp="1"/>
          </p:cNvSpPr>
          <p:nvPr>
            <p:ph type="body" sz="quarter" idx="20" hasCustomPrompt="1"/>
          </p:nvPr>
        </p:nvSpPr>
        <p:spPr>
          <a:xfrm>
            <a:off x="9057791" y="3685097"/>
            <a:ext cx="24688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20" name="Text Placeholder 6">
            <a:extLst>
              <a:ext uri="{FF2B5EF4-FFF2-40B4-BE49-F238E27FC236}">
                <a16:creationId xmlns:a16="http://schemas.microsoft.com/office/drawing/2014/main" id="{73F2C7A3-26A2-448B-B580-4891D9B71AF4}"/>
              </a:ext>
            </a:extLst>
          </p:cNvPr>
          <p:cNvSpPr>
            <a:spLocks noGrp="1"/>
          </p:cNvSpPr>
          <p:nvPr>
            <p:ph type="body" sz="quarter" idx="21" hasCustomPrompt="1"/>
          </p:nvPr>
        </p:nvSpPr>
        <p:spPr>
          <a:xfrm>
            <a:off x="1386722" y="1435100"/>
            <a:ext cx="9418555" cy="1143208"/>
          </a:xfrm>
        </p:spPr>
        <p:txBody>
          <a:bodyPr>
            <a:noAutofit/>
          </a:bodyPr>
          <a:lstStyle>
            <a:lvl1pPr>
              <a:spcBef>
                <a:spcPts val="0"/>
              </a:spcBef>
              <a:spcAft>
                <a:spcPts val="1200"/>
              </a:spcAft>
              <a:defRPr sz="1600">
                <a:solidFill>
                  <a:schemeClr val="accent1"/>
                </a:solidFill>
              </a:defRPr>
            </a:lvl1pPr>
            <a:lvl2pPr algn="ctr">
              <a:spcBef>
                <a:spcPts val="0"/>
              </a:spcBef>
              <a:spcAft>
                <a:spcPts val="1200"/>
              </a:spcAft>
              <a:defRPr sz="20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p:txBody>
      </p:sp>
    </p:spTree>
    <p:extLst>
      <p:ext uri="{BB962C8B-B14F-4D97-AF65-F5344CB8AC3E}">
        <p14:creationId xmlns:p14="http://schemas.microsoft.com/office/powerpoint/2010/main" val="16030987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840">
          <p15:clr>
            <a:srgbClr val="C35EA4"/>
          </p15:clr>
        </p15:guide>
        <p15:guide id="11" pos="2993">
          <p15:clr>
            <a:srgbClr val="5ACBF0"/>
          </p15:clr>
        </p15:guide>
        <p15:guide id="12" pos="3543">
          <p15:clr>
            <a:srgbClr val="A4A3A4"/>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2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1435100"/>
            <a:ext cx="4749800" cy="2117503"/>
          </a:xfrm>
        </p:spPr>
        <p:txBody>
          <a:bodyPr>
            <a:noAutofit/>
          </a:bodyPr>
          <a:lstStyle>
            <a:lvl1pPr>
              <a:spcBef>
                <a:spcPts val="1200"/>
              </a:spcBef>
              <a:defRPr sz="2400">
                <a:solidFill>
                  <a:schemeClr val="accent1"/>
                </a:solidFill>
              </a:defRPr>
            </a:lvl1pPr>
            <a:lvl2pPr>
              <a:spcBef>
                <a:spcPts val="0"/>
              </a:spcBef>
              <a:spcAft>
                <a:spcPts val="1200"/>
              </a:spcAft>
              <a:defRPr sz="1800">
                <a:solidFill>
                  <a:schemeClr val="tx1"/>
                </a:solidFill>
              </a:defRPr>
            </a:lvl2pPr>
            <a:lvl3pPr marL="173038" indent="-173038">
              <a:spcBef>
                <a:spcPts val="0"/>
              </a:spcBef>
              <a:spcAft>
                <a:spcPts val="600"/>
              </a:spcAft>
              <a:buFont typeface="Arial" panose="020B0604020202020204" pitchFamily="34" charset="0"/>
              <a:buChar char="•"/>
              <a:defRPr sz="1400">
                <a:solidFill>
                  <a:schemeClr val="tx1"/>
                </a:solidFill>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5" name="Text Placeholder 6">
            <a:extLst>
              <a:ext uri="{FF2B5EF4-FFF2-40B4-BE49-F238E27FC236}">
                <a16:creationId xmlns:a16="http://schemas.microsoft.com/office/drawing/2014/main" id="{8D463EAB-D3D7-42CC-927D-E5AA71C3D985}"/>
              </a:ext>
            </a:extLst>
          </p:cNvPr>
          <p:cNvSpPr>
            <a:spLocks noGrp="1"/>
          </p:cNvSpPr>
          <p:nvPr>
            <p:ph type="body" sz="quarter" idx="13"/>
          </p:nvPr>
        </p:nvSpPr>
        <p:spPr>
          <a:xfrm>
            <a:off x="5919788" y="1435100"/>
            <a:ext cx="5689600" cy="2117503"/>
          </a:xfrm>
        </p:spPr>
        <p:txBody>
          <a:bodyPr>
            <a:noAutofit/>
          </a:bodyPr>
          <a:lstStyle>
            <a:lvl1pPr>
              <a:spcBef>
                <a:spcPts val="1200"/>
              </a:spcBef>
              <a:defRPr sz="2400">
                <a:solidFill>
                  <a:schemeClr val="accent1"/>
                </a:solidFill>
              </a:defRPr>
            </a:lvl1pPr>
            <a:lvl2pPr>
              <a:spcBef>
                <a:spcPts val="0"/>
              </a:spcBef>
              <a:spcAft>
                <a:spcPts val="1200"/>
              </a:spcAft>
              <a:defRPr sz="1800">
                <a:solidFill>
                  <a:schemeClr val="tx1"/>
                </a:solidFill>
              </a:defRPr>
            </a:lvl2pPr>
            <a:lvl3pPr marL="173038" indent="-173038">
              <a:spcBef>
                <a:spcPts val="0"/>
              </a:spcBef>
              <a:spcAft>
                <a:spcPts val="1200"/>
              </a:spcAft>
              <a:buFont typeface="Arial" panose="020B0604020202020204" pitchFamily="34" charset="0"/>
              <a:buChar char="•"/>
              <a:defRPr lang="en-US" sz="1400" kern="1200" spc="0" baseline="0" dirty="0" smtClean="0">
                <a:solidFill>
                  <a:schemeClr val="tx1"/>
                </a:solidFill>
                <a:latin typeface="+mn-lt"/>
                <a:ea typeface="+mn-ea"/>
                <a:cs typeface="+mn-cs"/>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72422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3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67953" y="1504675"/>
            <a:ext cx="11035784" cy="369332"/>
          </a:xfrm>
        </p:spPr>
        <p:txBody>
          <a:bodyPr>
            <a:noAutofit/>
          </a:bodyPr>
          <a:lstStyle>
            <a:lvl1pPr>
              <a:spcBef>
                <a:spcPts val="1200"/>
              </a:spcBef>
              <a:defRPr sz="2400">
                <a:solidFill>
                  <a:schemeClr val="accent2">
                    <a:lumMod val="60000"/>
                    <a:lumOff val="40000"/>
                  </a:schemeClr>
                </a:solidFill>
              </a:defRPr>
            </a:lvl1pPr>
            <a:lvl2pPr>
              <a:spcBef>
                <a:spcPts val="0"/>
              </a:spcBef>
              <a:spcAft>
                <a:spcPts val="1200"/>
              </a:spcAft>
              <a:defRPr sz="1800">
                <a:solidFill>
                  <a:schemeClr val="tx1"/>
                </a:solidFill>
              </a:defRPr>
            </a:lvl2pPr>
            <a:lvl3pPr marL="0" indent="0">
              <a:spcBef>
                <a:spcPts val="0"/>
              </a:spcBef>
              <a:spcAft>
                <a:spcPts val="1200"/>
              </a:spcAft>
              <a:buFont typeface="Arial" panose="020B0604020202020204" pitchFamily="34" charset="0"/>
              <a:buNone/>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3F5B865A-6223-4A93-A911-A0A2202AC990}"/>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1745419488"/>
      </p:ext>
    </p:extLst>
  </p:cSld>
  <p:clrMapOvr>
    <a:masterClrMapping/>
  </p:clrMapOvr>
  <p:transition>
    <p:fade/>
  </p:transition>
  <p:extLst>
    <p:ext uri="{DCECCB84-F9BA-43D5-87BE-67443E8EF086}">
      <p15:sldGuideLst xmlns:p15="http://schemas.microsoft.com/office/powerpoint/2012/main">
        <p15:guide id="2" pos="3840">
          <p15:clr>
            <a:srgbClr val="5ACBF0"/>
          </p15:clr>
        </p15:guide>
        <p15:guide id="6" orient="horz" pos="904">
          <p15:clr>
            <a:srgbClr val="5ACBF0"/>
          </p15:clr>
        </p15:guide>
        <p15:guide id="7" orient="horz" pos="1968">
          <p15:clr>
            <a:srgbClr val="5ACBF0"/>
          </p15:clr>
        </p15:guide>
        <p15:guide id="8" orient="horz" pos="2226">
          <p15:clr>
            <a:srgbClr val="5ACBF0"/>
          </p15:clr>
        </p15:guide>
        <p15:guide id="9" orient="horz" pos="1344">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1460938"/>
            <a:ext cx="7198139" cy="627864"/>
          </a:xfrm>
        </p:spPr>
        <p:txBody>
          <a:bodyPr/>
          <a:lstStyle>
            <a:lvl1pPr>
              <a:spcBef>
                <a:spcPts val="1200"/>
              </a:spcBef>
              <a:defRPr sz="2400" b="1">
                <a:solidFill>
                  <a:schemeClr val="accent2">
                    <a:lumMod val="60000"/>
                    <a:lumOff val="40000"/>
                  </a:schemeClr>
                </a:solidFill>
              </a:defRPr>
            </a:lvl1pPr>
            <a:lvl2pPr>
              <a:defRPr sz="1400">
                <a:solidFill>
                  <a:schemeClr val="tx1"/>
                </a:solidFill>
              </a:defRPr>
            </a:lvl2pPr>
            <a:lvl3pPr>
              <a:spcBef>
                <a:spcPts val="0"/>
              </a:spcBef>
              <a:spcAft>
                <a:spcPts val="1200"/>
              </a:spcAft>
              <a:defRPr sz="1600">
                <a:solidFill>
                  <a:schemeClr val="tx1"/>
                </a:solidFill>
              </a:defRPr>
            </a:lvl3pPr>
            <a:lvl4pPr>
              <a:spcBef>
                <a:spcPts val="2400"/>
              </a:spcBef>
              <a:defRPr sz="1600">
                <a:solidFill>
                  <a:schemeClr val="accent2">
                    <a:lumMod val="60000"/>
                    <a:lumOff val="40000"/>
                  </a:schemeClr>
                </a:solidFill>
              </a:defRPr>
            </a:lvl4pPr>
            <a:lvl5pPr>
              <a:defRPr sz="1600">
                <a:solidFill>
                  <a:schemeClr val="tx1"/>
                </a:solidFill>
              </a:defRPr>
            </a:lvl5pPr>
          </a:lstStyle>
          <a:p>
            <a:pPr lvl="0"/>
            <a:r>
              <a:rPr lang="en-US"/>
              <a:t>Click to edit Master text styles</a:t>
            </a:r>
          </a:p>
          <a:p>
            <a:pPr lvl="1"/>
            <a:endParaRPr lang="en-US"/>
          </a:p>
        </p:txBody>
      </p:sp>
      <p:sp>
        <p:nvSpPr>
          <p:cNvPr id="3" name="Title 2">
            <a:extLst>
              <a:ext uri="{FF2B5EF4-FFF2-40B4-BE49-F238E27FC236}">
                <a16:creationId xmlns:a16="http://schemas.microsoft.com/office/drawing/2014/main" id="{B9A080CE-6937-4958-B156-E850C190524D}"/>
              </a:ext>
            </a:extLst>
          </p:cNvPr>
          <p:cNvSpPr>
            <a:spLocks noGrp="1"/>
          </p:cNvSpPr>
          <p:nvPr>
            <p:ph type="title"/>
          </p:nvPr>
        </p:nvSpPr>
        <p:spPr/>
        <p:txBody>
          <a:bodyPr/>
          <a:lstStyle/>
          <a:p>
            <a:r>
              <a:rPr lang="en-US"/>
              <a:t>Click to edit Master title style</a:t>
            </a:r>
          </a:p>
        </p:txBody>
      </p:sp>
      <p:sp>
        <p:nvSpPr>
          <p:cNvPr id="10" name="Text Placeholder 4">
            <a:extLst>
              <a:ext uri="{FF2B5EF4-FFF2-40B4-BE49-F238E27FC236}">
                <a16:creationId xmlns:a16="http://schemas.microsoft.com/office/drawing/2014/main" id="{1F5465B6-C490-4BD6-AAB4-1FF2B86DDEA0}"/>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67476795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4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ivider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2205" t="28088" r="35852" b="29133"/>
          <a:stretch/>
        </p:blipFill>
        <p:spPr>
          <a:xfrm rot="16200000">
            <a:off x="5168479" y="-165524"/>
            <a:ext cx="6858002" cy="7189045"/>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424055900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9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1" y="1905000"/>
            <a:ext cx="5396470" cy="1695849"/>
          </a:xfrm>
        </p:spPr>
        <p:txBody>
          <a:bodyPr/>
          <a:lstStyle>
            <a:lvl1pPr>
              <a:spcBef>
                <a:spcPts val="1800"/>
              </a:spcBef>
              <a:defRPr sz="2000">
                <a:solidFill>
                  <a:schemeClr val="accent2">
                    <a:lumMod val="60000"/>
                    <a:lumOff val="40000"/>
                  </a:schemeClr>
                </a:solidFill>
              </a:defRPr>
            </a:lvl1pPr>
            <a:lvl2pPr>
              <a:spcBef>
                <a:spcPts val="0"/>
              </a:spcBef>
              <a:spcAft>
                <a:spcPts val="1200"/>
              </a:spcAft>
              <a:defRPr sz="1600">
                <a:solidFill>
                  <a:schemeClr val="tx1"/>
                </a:solidFill>
              </a:defRPr>
            </a:lvl2pPr>
            <a:lvl3pPr marL="171450" indent="-171450">
              <a:spcBef>
                <a:spcPts val="600"/>
              </a:spcBef>
              <a:spcAft>
                <a:spcPts val="600"/>
              </a:spcAft>
              <a:buFont typeface="Arial" panose="020B0604020202020204" pitchFamily="34" charset="0"/>
              <a:buChar char="•"/>
              <a:defRPr sz="1400">
                <a:solidFill>
                  <a:schemeClr val="tx1"/>
                </a:solidFill>
              </a:defRPr>
            </a:lvl3pPr>
            <a:lvl4pPr>
              <a:spcBef>
                <a:spcPts val="0"/>
              </a:spcBef>
              <a:spcAft>
                <a:spcPts val="600"/>
              </a:spcAft>
              <a:defRPr sz="1600">
                <a:solidFill>
                  <a:schemeClr val="accent1"/>
                </a:solidFill>
              </a:defRPr>
            </a:lvl4pPr>
            <a:lvl5pPr>
              <a:defRPr sz="1600">
                <a:solidFill>
                  <a:schemeClr val="tx1"/>
                </a:solidFill>
              </a:defRPr>
            </a:lvl5pPr>
            <a:lvl6pPr marL="457200" indent="-231775">
              <a:spcBef>
                <a:spcPts val="0"/>
              </a:spcBef>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885ED56E-984C-4078-9049-54E19B4A0C6C}"/>
              </a:ext>
            </a:extLst>
          </p:cNvPr>
          <p:cNvSpPr>
            <a:spLocks noGrp="1"/>
          </p:cNvSpPr>
          <p:nvPr>
            <p:ph type="body" sz="quarter" idx="13"/>
          </p:nvPr>
        </p:nvSpPr>
        <p:spPr>
          <a:xfrm>
            <a:off x="584200" y="1073804"/>
            <a:ext cx="11018520" cy="276999"/>
          </a:xfrm>
        </p:spPr>
        <p:txBody>
          <a:bodyPr/>
          <a:lstStyle>
            <a:lvl1pPr algn="ctr">
              <a:spcBef>
                <a:spcPts val="1200"/>
              </a:spcBef>
              <a:defRPr sz="1800" b="0">
                <a:solidFill>
                  <a:schemeClr val="accent1"/>
                </a:solidFill>
              </a:defRPr>
            </a:lvl1pPr>
            <a:lvl2pPr>
              <a:defRPr sz="1600" b="1">
                <a:solidFill>
                  <a:schemeClr val="accent1"/>
                </a:solidFill>
              </a:defRPr>
            </a:lvl2pPr>
            <a:lvl3pPr>
              <a:spcBef>
                <a:spcPts val="0"/>
              </a:spcBef>
              <a:spcAft>
                <a:spcPts val="1200"/>
              </a:spcAft>
              <a:defRPr sz="16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p:txBody>
      </p:sp>
      <p:sp>
        <p:nvSpPr>
          <p:cNvPr id="3" name="Title 2">
            <a:extLst>
              <a:ext uri="{FF2B5EF4-FFF2-40B4-BE49-F238E27FC236}">
                <a16:creationId xmlns:a16="http://schemas.microsoft.com/office/drawing/2014/main" id="{3E21A99E-D626-47D4-A8CC-6DC9DEBBAB1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1524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00">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7_Title - Square Photo ">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2BB9321-555F-4674-A871-02140AF88261}"/>
              </a:ext>
            </a:extLst>
          </p:cNvPr>
          <p:cNvGrpSpPr>
            <a:grpSpLocks/>
          </p:cNvGrpSpPr>
          <p:nvPr/>
        </p:nvGrpSpPr>
        <p:grpSpPr>
          <a:xfrm>
            <a:off x="448185" y="1188872"/>
            <a:ext cx="6583680" cy="561322"/>
            <a:chOff x="3675066" y="6679190"/>
            <a:chExt cx="10160491" cy="866279"/>
          </a:xfrm>
        </p:grpSpPr>
        <p:sp>
          <p:nvSpPr>
            <p:cNvPr id="10" name="도형">
              <a:extLst>
                <a:ext uri="{FF2B5EF4-FFF2-40B4-BE49-F238E27FC236}">
                  <a16:creationId xmlns:a16="http://schemas.microsoft.com/office/drawing/2014/main" id="{155BE803-F07D-4CDB-8608-98F146ADBA87}"/>
                </a:ext>
              </a:extLst>
            </p:cNvPr>
            <p:cNvSpPr/>
            <p:nvPr/>
          </p:nvSpPr>
          <p:spPr>
            <a:xfrm>
              <a:off x="3675066" y="6679190"/>
              <a:ext cx="10160491" cy="850622"/>
            </a:xfrm>
            <a:prstGeom prst="rect">
              <a:avLst/>
            </a:prstGeom>
            <a:solidFill>
              <a:srgbClr val="CECECE"/>
            </a:solidFill>
            <a:ln w="12700" cap="flat">
              <a:noFill/>
              <a:miter lim="400000"/>
            </a:ln>
            <a:effectLst/>
          </p:spPr>
          <p:txBody>
            <a:bodyPr wrap="square" lIns="45719" tIns="45719" rIns="45719" bIns="45719" numCol="1" anchor="ctr">
              <a:noAutofit/>
            </a:bodyPr>
            <a:lstStyle/>
            <a:p>
              <a:pPr algn="l">
                <a:lnSpc>
                  <a:spcPct val="150000"/>
                </a:lnSpc>
                <a:defRPr sz="2200">
                  <a:solidFill>
                    <a:srgbClr val="8B8C8C"/>
                  </a:solidFill>
                  <a:latin typeface="Lato Regular"/>
                  <a:ea typeface="Lato Regular"/>
                  <a:cs typeface="Lato Regular"/>
                  <a:sym typeface="Lato Regular"/>
                </a:defRPr>
              </a:pPr>
              <a:endParaRPr>
                <a:latin typeface="Segoe UI" panose="020B0502040204020203" pitchFamily="34" charset="0"/>
                <a:cs typeface="Segoe UI" panose="020B0502040204020203" pitchFamily="34" charset="0"/>
              </a:endParaRPr>
            </a:p>
          </p:txBody>
        </p:sp>
        <p:sp>
          <p:nvSpPr>
            <p:cNvPr id="11" name="도형">
              <a:extLst>
                <a:ext uri="{FF2B5EF4-FFF2-40B4-BE49-F238E27FC236}">
                  <a16:creationId xmlns:a16="http://schemas.microsoft.com/office/drawing/2014/main" id="{4857CF14-E6C0-4E0C-A4A0-F0BC883D2500}"/>
                </a:ext>
              </a:extLst>
            </p:cNvPr>
            <p:cNvSpPr/>
            <p:nvPr/>
          </p:nvSpPr>
          <p:spPr>
            <a:xfrm>
              <a:off x="3675066" y="6812852"/>
              <a:ext cx="10160491" cy="732617"/>
            </a:xfrm>
            <a:custGeom>
              <a:avLst/>
              <a:gdLst/>
              <a:ahLst/>
              <a:cxnLst>
                <a:cxn ang="0">
                  <a:pos x="wd2" y="hd2"/>
                </a:cxn>
                <a:cxn ang="5400000">
                  <a:pos x="wd2" y="hd2"/>
                </a:cxn>
                <a:cxn ang="10800000">
                  <a:pos x="wd2" y="hd2"/>
                </a:cxn>
                <a:cxn ang="16200000">
                  <a:pos x="wd2" y="hd2"/>
                </a:cxn>
              </a:cxnLst>
              <a:rect l="0" t="0" r="r" b="b"/>
              <a:pathLst>
                <a:path w="21600" h="21600" extrusionOk="0">
                  <a:moveTo>
                    <a:pt x="2702" y="0"/>
                  </a:moveTo>
                  <a:cubicBezTo>
                    <a:pt x="2659" y="0"/>
                    <a:pt x="2619" y="248"/>
                    <a:pt x="2590" y="646"/>
                  </a:cubicBezTo>
                  <a:cubicBezTo>
                    <a:pt x="2562" y="1044"/>
                    <a:pt x="2544" y="1593"/>
                    <a:pt x="2544" y="2201"/>
                  </a:cubicBezTo>
                  <a:lnTo>
                    <a:pt x="2436" y="9251"/>
                  </a:lnTo>
                  <a:lnTo>
                    <a:pt x="0" y="9251"/>
                  </a:lnTo>
                  <a:lnTo>
                    <a:pt x="0" y="21600"/>
                  </a:lnTo>
                  <a:lnTo>
                    <a:pt x="21600" y="21600"/>
                  </a:lnTo>
                  <a:lnTo>
                    <a:pt x="21600" y="9251"/>
                  </a:lnTo>
                  <a:lnTo>
                    <a:pt x="9349" y="9251"/>
                  </a:lnTo>
                  <a:lnTo>
                    <a:pt x="9241" y="2201"/>
                  </a:lnTo>
                  <a:cubicBezTo>
                    <a:pt x="9241" y="1593"/>
                    <a:pt x="9223" y="1044"/>
                    <a:pt x="9195" y="646"/>
                  </a:cubicBezTo>
                  <a:cubicBezTo>
                    <a:pt x="9166" y="248"/>
                    <a:pt x="9126" y="0"/>
                    <a:pt x="9082" y="0"/>
                  </a:cubicBezTo>
                  <a:lnTo>
                    <a:pt x="2702" y="0"/>
                  </a:lnTo>
                  <a:close/>
                </a:path>
              </a:pathLst>
            </a:custGeom>
            <a:solidFill>
              <a:srgbClr val="F7F7F7"/>
            </a:solidFill>
            <a:ln w="12700" cap="flat">
              <a:noFill/>
              <a:miter lim="400000"/>
            </a:ln>
            <a:effectLst/>
          </p:spPr>
          <p:txBody>
            <a:bodyPr wrap="square" lIns="45719" tIns="45719" rIns="45719" bIns="45719" numCol="1" anchor="ctr">
              <a:noAutofit/>
            </a:bodyPr>
            <a:lstStyle/>
            <a:p>
              <a:pPr algn="l" defTabSz="1828433">
                <a:defRPr sz="3600">
                  <a:solidFill>
                    <a:srgbClr val="A1A1A1"/>
                  </a:solidFill>
                  <a:latin typeface="Roboto Condensed Regular"/>
                  <a:ea typeface="Roboto Condensed Regular"/>
                  <a:cs typeface="Roboto Condensed Regular"/>
                  <a:sym typeface="Roboto Condensed Regular"/>
                </a:defRPr>
              </a:pPr>
              <a:endParaRPr>
                <a:latin typeface="Segoe UI" panose="020B0502040204020203" pitchFamily="34" charset="0"/>
                <a:cs typeface="Segoe UI" panose="020B0502040204020203" pitchFamily="34" charset="0"/>
              </a:endParaRPr>
            </a:p>
          </p:txBody>
        </p:sp>
        <p:sp>
          <p:nvSpPr>
            <p:cNvPr id="12" name="Cross 11">
              <a:extLst>
                <a:ext uri="{FF2B5EF4-FFF2-40B4-BE49-F238E27FC236}">
                  <a16:creationId xmlns:a16="http://schemas.microsoft.com/office/drawing/2014/main" id="{8E010A6A-E338-449A-9CC8-149870ECC7B7}"/>
                </a:ext>
              </a:extLst>
            </p:cNvPr>
            <p:cNvSpPr>
              <a:spLocks noChangeAspect="1"/>
            </p:cNvSpPr>
            <p:nvPr/>
          </p:nvSpPr>
          <p:spPr bwMode="auto">
            <a:xfrm>
              <a:off x="8161483" y="6891663"/>
              <a:ext cx="155712" cy="155712"/>
            </a:xfrm>
            <a:prstGeom prst="plus">
              <a:avLst>
                <a:gd name="adj" fmla="val 48761"/>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Cross 12">
              <a:extLst>
                <a:ext uri="{FF2B5EF4-FFF2-40B4-BE49-F238E27FC236}">
                  <a16:creationId xmlns:a16="http://schemas.microsoft.com/office/drawing/2014/main" id="{F88FA28D-6D29-4DFC-B56B-69BEFACFE17A}"/>
                </a:ext>
              </a:extLst>
            </p:cNvPr>
            <p:cNvSpPr>
              <a:spLocks noChangeAspect="1"/>
            </p:cNvSpPr>
            <p:nvPr/>
          </p:nvSpPr>
          <p:spPr bwMode="auto">
            <a:xfrm rot="18866947">
              <a:off x="7684390" y="6891663"/>
              <a:ext cx="155712" cy="155712"/>
            </a:xfrm>
            <a:prstGeom prst="plus">
              <a:avLst>
                <a:gd name="adj" fmla="val 43983"/>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6" name="TextBox 5">
            <a:extLst>
              <a:ext uri="{FF2B5EF4-FFF2-40B4-BE49-F238E27FC236}">
                <a16:creationId xmlns:a16="http://schemas.microsoft.com/office/drawing/2014/main" id="{2A8B3ECF-E4A4-4BBE-8FC7-9B89BFA966A3}"/>
              </a:ext>
            </a:extLst>
          </p:cNvPr>
          <p:cNvSpPr txBox="1"/>
          <p:nvPr/>
        </p:nvSpPr>
        <p:spPr>
          <a:xfrm>
            <a:off x="7031865"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7483168" y="3338683"/>
            <a:ext cx="3960969" cy="1815882"/>
          </a:xfrm>
        </p:spPr>
        <p:txBody>
          <a:bodyPr/>
          <a:lstStyle>
            <a:lvl1pPr>
              <a:spcBef>
                <a:spcPts val="1200"/>
              </a:spcBef>
              <a:defRPr sz="2000">
                <a:solidFill>
                  <a:schemeClr val="tx1"/>
                </a:solidFill>
              </a:defRPr>
            </a:lvl1pPr>
            <a:lvl2pPr>
              <a:defRPr sz="1400">
                <a:solidFill>
                  <a:schemeClr val="tx1"/>
                </a:solidFill>
              </a:defRPr>
            </a:lvl2pPr>
            <a:lvl3pPr>
              <a:spcBef>
                <a:spcPts val="0"/>
              </a:spcBef>
              <a:spcAft>
                <a:spcPts val="1200"/>
              </a:spcAft>
              <a:defRPr sz="16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AD3E29B4-A385-4EBE-8568-9AF6517289EC}"/>
              </a:ext>
            </a:extLst>
          </p:cNvPr>
          <p:cNvSpPr>
            <a:spLocks noGrp="1"/>
          </p:cNvSpPr>
          <p:nvPr>
            <p:ph type="body" sz="quarter" idx="13" hasCustomPrompt="1"/>
          </p:nvPr>
        </p:nvSpPr>
        <p:spPr>
          <a:xfrm>
            <a:off x="7483168" y="2394133"/>
            <a:ext cx="3960969" cy="701731"/>
          </a:xfrm>
        </p:spPr>
        <p:txBody>
          <a:bodyPr/>
          <a:lstStyle>
            <a:lvl1pPr>
              <a:spcBef>
                <a:spcPts val="1200"/>
              </a:spcBef>
              <a:defRPr sz="2400" b="1">
                <a:solidFill>
                  <a:schemeClr val="accent1"/>
                </a:solidFill>
              </a:defRPr>
            </a:lvl1pPr>
            <a:lvl2pPr>
              <a:defRPr sz="1800" b="1">
                <a:solidFill>
                  <a:schemeClr val="accent1"/>
                </a:solidFill>
              </a:defRPr>
            </a:lvl2pPr>
            <a:lvl3pPr>
              <a:spcBef>
                <a:spcPts val="0"/>
              </a:spcBef>
              <a:spcAft>
                <a:spcPts val="1200"/>
              </a:spcAft>
              <a:defRPr sz="1600">
                <a:solidFill>
                  <a:schemeClr val="tx1"/>
                </a:solidFill>
              </a:defRPr>
            </a:lvl3pPr>
            <a:lvl4pPr>
              <a:defRPr sz="1200">
                <a:solidFill>
                  <a:schemeClr val="tx1"/>
                </a:solidFill>
              </a:defRPr>
            </a:lvl4pPr>
            <a:lvl5pPr>
              <a:defRPr sz="1200">
                <a:solidFill>
                  <a:schemeClr val="tx1"/>
                </a:solidFill>
              </a:defRPr>
            </a:lvl5pPr>
          </a:lstStyle>
          <a:p>
            <a:pPr lvl="0"/>
            <a:r>
              <a:rPr lang="en-US"/>
              <a:t>Click to Master text styles</a:t>
            </a:r>
          </a:p>
          <a:p>
            <a:pPr lvl="1"/>
            <a:r>
              <a:rPr lang="en-US"/>
              <a:t>Second level</a:t>
            </a:r>
          </a:p>
        </p:txBody>
      </p:sp>
      <p:sp>
        <p:nvSpPr>
          <p:cNvPr id="2" name="Title 1">
            <a:extLst>
              <a:ext uri="{FF2B5EF4-FFF2-40B4-BE49-F238E27FC236}">
                <a16:creationId xmlns:a16="http://schemas.microsoft.com/office/drawing/2014/main" id="{3D03D28B-8E68-42B0-B9C6-71672BD4F969}"/>
              </a:ext>
            </a:extLst>
          </p:cNvPr>
          <p:cNvSpPr>
            <a:spLocks noGrp="1"/>
          </p:cNvSpPr>
          <p:nvPr>
            <p:ph type="title"/>
          </p:nvPr>
        </p:nvSpPr>
        <p:spPr>
          <a:xfrm>
            <a:off x="7483168" y="595438"/>
            <a:ext cx="3960969" cy="1555875"/>
          </a:xfrm>
        </p:spPr>
        <p:txBody>
          <a:bodyPr anchor="b"/>
          <a:lstStyle>
            <a:lvl1pPr algn="l">
              <a:defRPr/>
            </a:lvl1pPr>
          </a:lstStyle>
          <a:p>
            <a:r>
              <a:rPr lang="en-US"/>
              <a:t>Click to edit Master title style</a:t>
            </a:r>
          </a:p>
        </p:txBody>
      </p:sp>
      <p:sp>
        <p:nvSpPr>
          <p:cNvPr id="4" name="Media Placeholder 3">
            <a:extLst>
              <a:ext uri="{FF2B5EF4-FFF2-40B4-BE49-F238E27FC236}">
                <a16:creationId xmlns:a16="http://schemas.microsoft.com/office/drawing/2014/main" id="{6524DBAA-3D25-44BF-904F-B4F93915A4E3}"/>
              </a:ext>
            </a:extLst>
          </p:cNvPr>
          <p:cNvSpPr>
            <a:spLocks noGrp="1"/>
          </p:cNvSpPr>
          <p:nvPr>
            <p:ph type="media" sz="quarter" idx="14"/>
          </p:nvPr>
        </p:nvSpPr>
        <p:spPr>
          <a:xfrm>
            <a:off x="448185" y="1469533"/>
            <a:ext cx="6583680" cy="3685032"/>
          </a:xfrm>
        </p:spPr>
        <p:txBody>
          <a:bodyPr/>
          <a:lstStyle/>
          <a:p>
            <a:r>
              <a:rPr lang="en-US"/>
              <a:t>Click icon to add media</a:t>
            </a:r>
          </a:p>
        </p:txBody>
      </p:sp>
    </p:spTree>
    <p:extLst>
      <p:ext uri="{BB962C8B-B14F-4D97-AF65-F5344CB8AC3E}">
        <p14:creationId xmlns:p14="http://schemas.microsoft.com/office/powerpoint/2010/main" val="20190665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096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8"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9" Type="http://schemas.openxmlformats.org/officeDocument/2006/relationships/slideLayout" Target="../slideLayouts/slideLayout89.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42" Type="http://schemas.openxmlformats.org/officeDocument/2006/relationships/slideLayout" Target="../slideLayouts/slideLayout92.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41" Type="http://schemas.openxmlformats.org/officeDocument/2006/relationships/slideLayout" Target="../slideLayouts/slideLayout91.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slideLayout" Target="../slideLayouts/slideLayout87.xml"/><Relationship Id="rId40" Type="http://schemas.openxmlformats.org/officeDocument/2006/relationships/slideLayout" Target="../slideLayouts/slideLayout90.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slideLayout" Target="../slideLayouts/slideLayout86.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4" Type="http://schemas.openxmlformats.org/officeDocument/2006/relationships/image" Target="../media/image10.emf"/><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slideLayout" Target="../slideLayouts/slideLayout85.xml"/><Relationship Id="rId43" Type="http://schemas.openxmlformats.org/officeDocument/2006/relationships/theme" Target="../theme/theme3.xml"/><Relationship Id="rId8" Type="http://schemas.openxmlformats.org/officeDocument/2006/relationships/slideLayout" Target="../slideLayouts/slideLayout58.xml"/><Relationship Id="rId3" Type="http://schemas.openxmlformats.org/officeDocument/2006/relationships/slideLayout" Target="../slideLayouts/slideLayout53.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38"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866900"/>
            <a:ext cx="11277600" cy="45339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en-US"/>
              <a:t>Click to edit Master title style</a:t>
            </a:r>
          </a:p>
        </p:txBody>
      </p:sp>
      <p:sp>
        <p:nvSpPr>
          <p:cNvPr id="28" name="Slide Number Placeholder 27">
            <a:extLst>
              <a:ext uri="{FF2B5EF4-FFF2-40B4-BE49-F238E27FC236}">
                <a16:creationId xmlns:a16="http://schemas.microsoft.com/office/drawing/2014/main" id="{5CFBB3EC-AC91-8E45-9E42-0DA1434795C3}"/>
              </a:ext>
            </a:extLst>
          </p:cNvPr>
          <p:cNvSpPr>
            <a:spLocks noGrp="1"/>
          </p:cNvSpPr>
          <p:nvPr>
            <p:ph type="sldNum" sz="quarter" idx="4"/>
          </p:nvPr>
        </p:nvSpPr>
        <p:spPr>
          <a:xfrm>
            <a:off x="11010899" y="6442502"/>
            <a:ext cx="1180135" cy="415498"/>
          </a:xfrm>
          <a:prstGeom prst="rect">
            <a:avLst/>
          </a:prstGeom>
        </p:spPr>
        <p:txBody>
          <a:bodyPr vert="horz" lIns="91440" tIns="45720" rIns="182880" bIns="182880" rtlCol="0" anchor="b" anchorCtr="0">
            <a:spAutoFit/>
          </a:bodyPr>
          <a:lstStyle>
            <a:lvl1pPr algn="r">
              <a:defRPr sz="1200">
                <a:solidFill>
                  <a:schemeClr val="accent6"/>
                </a:solidFill>
              </a:defRPr>
            </a:lvl1pPr>
          </a:lstStyle>
          <a:p>
            <a:fld id="{529AFA16-AEC4-7D4A-82F3-BDAE8E49079E}" type="slidenum">
              <a:rPr lang="en-US" smtClean="0"/>
              <a:pPr/>
              <a:t>‹#›</a:t>
            </a:fld>
            <a:endParaRPr lang="en-US"/>
          </a:p>
        </p:txBody>
      </p:sp>
    </p:spTree>
    <p:extLst>
      <p:ext uri="{BB962C8B-B14F-4D97-AF65-F5344CB8AC3E}">
        <p14:creationId xmlns:p14="http://schemas.microsoft.com/office/powerpoint/2010/main" val="156029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Segoe UI Semibold" charset="0"/>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dirty="0" smtClean="0">
          <a:solidFill>
            <a:schemeClr val="accent2"/>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chemeClr val="tx1"/>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866900"/>
            <a:ext cx="11277600" cy="45339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en-US"/>
              <a:t>Click to edit Master title style</a:t>
            </a:r>
          </a:p>
        </p:txBody>
      </p:sp>
      <p:sp>
        <p:nvSpPr>
          <p:cNvPr id="28" name="Slide Number Placeholder 27">
            <a:extLst>
              <a:ext uri="{FF2B5EF4-FFF2-40B4-BE49-F238E27FC236}">
                <a16:creationId xmlns:a16="http://schemas.microsoft.com/office/drawing/2014/main" id="{5CFBB3EC-AC91-8E45-9E42-0DA1434795C3}"/>
              </a:ext>
            </a:extLst>
          </p:cNvPr>
          <p:cNvSpPr>
            <a:spLocks noGrp="1"/>
          </p:cNvSpPr>
          <p:nvPr userDrawn="1">
            <p:ph type="sldNum" sz="quarter" idx="4"/>
          </p:nvPr>
        </p:nvSpPr>
        <p:spPr>
          <a:xfrm>
            <a:off x="11010899" y="6442502"/>
            <a:ext cx="1180135" cy="415498"/>
          </a:xfrm>
          <a:prstGeom prst="rect">
            <a:avLst/>
          </a:prstGeom>
        </p:spPr>
        <p:txBody>
          <a:bodyPr vert="horz" lIns="91440" tIns="45720" rIns="182880" bIns="182880" rtlCol="0" anchor="b" anchorCtr="0">
            <a:spAutoFit/>
          </a:bodyPr>
          <a:lstStyle>
            <a:lvl1pPr algn="r">
              <a:defRPr sz="1200">
                <a:solidFill>
                  <a:schemeClr val="accent6"/>
                </a:solidFill>
              </a:defRPr>
            </a:lvl1pPr>
          </a:lstStyle>
          <a:p>
            <a:fld id="{529AFA16-AEC4-7D4A-82F3-BDAE8E49079E}" type="slidenum">
              <a:rPr lang="en-US" smtClean="0"/>
              <a:pPr/>
              <a:t>‹#›</a:t>
            </a:fld>
            <a:endParaRPr lang="en-US"/>
          </a:p>
        </p:txBody>
      </p:sp>
      <p:grpSp>
        <p:nvGrpSpPr>
          <p:cNvPr id="66" name="Group 65"/>
          <p:cNvGrpSpPr/>
          <p:nvPr userDrawn="1"/>
        </p:nvGrpSpPr>
        <p:grpSpPr>
          <a:xfrm>
            <a:off x="12478437" y="16476"/>
            <a:ext cx="1054899" cy="6900254"/>
            <a:chOff x="12478437" y="16476"/>
            <a:chExt cx="1054899" cy="6900254"/>
          </a:xfrm>
        </p:grpSpPr>
        <p:grpSp>
          <p:nvGrpSpPr>
            <p:cNvPr id="5" name="Group 4"/>
            <p:cNvGrpSpPr/>
            <p:nvPr userDrawn="1"/>
          </p:nvGrpSpPr>
          <p:grpSpPr>
            <a:xfrm>
              <a:off x="12481674" y="2825291"/>
              <a:ext cx="899599" cy="830046"/>
              <a:chOff x="12481674" y="567"/>
              <a:chExt cx="899599" cy="830046"/>
            </a:xfrm>
          </p:grpSpPr>
          <p:sp>
            <p:nvSpPr>
              <p:cNvPr id="57" name="Rectangle 56"/>
              <p:cNvSpPr/>
              <p:nvPr userDrawn="1"/>
            </p:nvSpPr>
            <p:spPr>
              <a:xfrm>
                <a:off x="12481674" y="567"/>
                <a:ext cx="899599" cy="830046"/>
              </a:xfrm>
              <a:prstGeom prst="rect">
                <a:avLst/>
              </a:prstGeom>
              <a:solidFill>
                <a:srgbClr val="4242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solidFill>
                    <a:schemeClr val="tx1"/>
                  </a:solidFill>
                  <a:latin typeface="Segoe UI" charset="0"/>
                  <a:ea typeface="Segoe UI" charset="0"/>
                  <a:cs typeface="Segoe UI" charset="0"/>
                </a:endParaRPr>
              </a:p>
            </p:txBody>
          </p:sp>
          <p:sp>
            <p:nvSpPr>
              <p:cNvPr id="58" name="Content Placeholder 17"/>
              <p:cNvSpPr txBox="1">
                <a:spLocks/>
              </p:cNvSpPr>
              <p:nvPr userDrawn="1"/>
            </p:nvSpPr>
            <p:spPr>
              <a:xfrm>
                <a:off x="12538855" y="37543"/>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1"/>
                    </a:solidFill>
                    <a:latin typeface="Segoe UI Semibold" charset="0"/>
                    <a:ea typeface="Segoe UI Semibold" charset="0"/>
                    <a:cs typeface="Segoe UI Semibold" charset="0"/>
                  </a:rPr>
                  <a:t>BACKGROUND 1</a:t>
                </a:r>
              </a:p>
              <a:p>
                <a:pPr>
                  <a:spcBef>
                    <a:spcPts val="0"/>
                  </a:spcBef>
                  <a:spcAft>
                    <a:spcPts val="0"/>
                  </a:spcAft>
                </a:pPr>
                <a:r>
                  <a:rPr lang="en-US" sz="700" b="1" i="0">
                    <a:solidFill>
                      <a:schemeClr val="tx1"/>
                    </a:solidFill>
                    <a:latin typeface="Segoe UI Semibold" charset="0"/>
                    <a:ea typeface="Segoe UI Semibold" charset="0"/>
                    <a:cs typeface="Segoe UI Semibold" charset="0"/>
                  </a:rPr>
                  <a:t>R66 G66 B66</a:t>
                </a:r>
                <a:br>
                  <a:rPr lang="en-US" sz="700" b="1" i="0">
                    <a:solidFill>
                      <a:schemeClr val="tx1"/>
                    </a:solidFill>
                    <a:latin typeface="Segoe UI Semibold" charset="0"/>
                    <a:ea typeface="Segoe UI Semibold" charset="0"/>
                    <a:cs typeface="Segoe UI Semibold" charset="0"/>
                  </a:rPr>
                </a:br>
                <a:r>
                  <a:rPr lang="tr-TR" sz="700" b="1" i="0">
                    <a:solidFill>
                      <a:schemeClr val="tx1"/>
                    </a:solidFill>
                    <a:latin typeface="Segoe UI Semibold" charset="0"/>
                    <a:ea typeface="Segoe UI Semibold" charset="0"/>
                    <a:cs typeface="Segoe UI Semibold" charset="0"/>
                  </a:rPr>
                  <a:t>424242</a:t>
                </a:r>
                <a:endParaRPr lang="en-US" sz="700" b="1" i="0">
                  <a:solidFill>
                    <a:schemeClr val="tx1"/>
                  </a:solidFill>
                  <a:latin typeface="Segoe UI Semibold" charset="0"/>
                  <a:ea typeface="Segoe UI Semibold" charset="0"/>
                  <a:cs typeface="Segoe UI Semibold" charset="0"/>
                </a:endParaRPr>
              </a:p>
            </p:txBody>
          </p:sp>
        </p:grpSp>
        <p:sp>
          <p:nvSpPr>
            <p:cNvPr id="13" name="Text Placeholder 16"/>
            <p:cNvSpPr txBox="1">
              <a:spLocks/>
            </p:cNvSpPr>
            <p:nvPr/>
          </p:nvSpPr>
          <p:spPr>
            <a:xfrm>
              <a:off x="12559431" y="201180"/>
              <a:ext cx="973905" cy="256020"/>
            </a:xfrm>
            <a:prstGeom prst="rect">
              <a:avLst/>
            </a:prstGeom>
            <a:noFill/>
            <a:ln w="12700">
              <a:noFill/>
            </a:ln>
          </p:spPr>
          <p:txBody>
            <a:bodyPr vert="horz" lIns="0" tIns="0" rIns="0" bIns="0" rtlCol="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lang="en-US" sz="1800" b="0" i="0" kern="1200" dirty="0">
                  <a:solidFill>
                    <a:schemeClr val="bg1"/>
                  </a:solidFill>
                  <a:effectLst/>
                  <a:latin typeface="Segoe UI" charset="0"/>
                  <a:ea typeface="Segoe UI" charset="0"/>
                  <a:cs typeface="Segoe UI" charset="0"/>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sz="1100">
                  <a:solidFill>
                    <a:schemeClr val="tx1"/>
                  </a:solidFill>
                </a:rPr>
                <a:t>Chart Colors</a:t>
              </a:r>
            </a:p>
          </p:txBody>
        </p:sp>
        <p:grpSp>
          <p:nvGrpSpPr>
            <p:cNvPr id="6" name="Group 5"/>
            <p:cNvGrpSpPr/>
            <p:nvPr userDrawn="1"/>
          </p:nvGrpSpPr>
          <p:grpSpPr>
            <a:xfrm>
              <a:off x="12481674" y="174765"/>
              <a:ext cx="899599" cy="830046"/>
              <a:chOff x="12481674" y="1038535"/>
              <a:chExt cx="899599" cy="830046"/>
            </a:xfrm>
          </p:grpSpPr>
          <p:sp>
            <p:nvSpPr>
              <p:cNvPr id="8" name="Rectangle 7"/>
              <p:cNvSpPr/>
              <p:nvPr/>
            </p:nvSpPr>
            <p:spPr>
              <a:xfrm>
                <a:off x="12481674" y="1038535"/>
                <a:ext cx="899599" cy="83004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solidFill>
                    <a:schemeClr val="tx1"/>
                  </a:solidFill>
                  <a:latin typeface="Segoe UI" charset="0"/>
                  <a:ea typeface="Segoe UI" charset="0"/>
                  <a:cs typeface="Segoe UI" charset="0"/>
                </a:endParaRPr>
              </a:p>
            </p:txBody>
          </p:sp>
          <p:sp>
            <p:nvSpPr>
              <p:cNvPr id="14" name="Content Placeholder 17"/>
              <p:cNvSpPr txBox="1">
                <a:spLocks/>
              </p:cNvSpPr>
              <p:nvPr/>
            </p:nvSpPr>
            <p:spPr>
              <a:xfrm>
                <a:off x="12538855" y="1075511"/>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1"/>
                    </a:solidFill>
                    <a:latin typeface="Segoe UI Semibold" charset="0"/>
                    <a:ea typeface="Segoe UI Semibold" charset="0"/>
                    <a:cs typeface="Segoe UI Semibold" charset="0"/>
                  </a:rPr>
                  <a:t>AZURE Blue</a:t>
                </a:r>
              </a:p>
              <a:p>
                <a:pPr>
                  <a:spcBef>
                    <a:spcPts val="0"/>
                  </a:spcBef>
                  <a:spcAft>
                    <a:spcPts val="0"/>
                  </a:spcAft>
                </a:pPr>
                <a:r>
                  <a:rPr lang="en-US" sz="700" b="1" i="0">
                    <a:solidFill>
                      <a:schemeClr val="tx1"/>
                    </a:solidFill>
                    <a:latin typeface="Segoe UI Semibold" charset="0"/>
                    <a:ea typeface="Segoe UI Semibold" charset="0"/>
                    <a:cs typeface="Segoe UI Semibold" charset="0"/>
                  </a:rPr>
                  <a:t>R0 G120 B215</a:t>
                </a:r>
                <a:br>
                  <a:rPr lang="en-US" sz="700" b="1" i="0">
                    <a:solidFill>
                      <a:schemeClr val="tx1"/>
                    </a:solidFill>
                    <a:latin typeface="Segoe UI Semibold" charset="0"/>
                    <a:ea typeface="Segoe UI Semibold" charset="0"/>
                    <a:cs typeface="Segoe UI Semibold" charset="0"/>
                  </a:rPr>
                </a:br>
                <a:r>
                  <a:rPr lang="tr-TR" sz="700" b="1" i="0">
                    <a:solidFill>
                      <a:schemeClr val="tx1"/>
                    </a:solidFill>
                    <a:latin typeface="Segoe UI Semibold" charset="0"/>
                    <a:ea typeface="Segoe UI Semibold" charset="0"/>
                    <a:cs typeface="Segoe UI Semibold" charset="0"/>
                  </a:rPr>
                  <a:t>0078D7</a:t>
                </a:r>
                <a:endParaRPr lang="en-US" sz="700" b="1" i="0">
                  <a:solidFill>
                    <a:schemeClr val="tx1"/>
                  </a:solidFill>
                  <a:latin typeface="Segoe UI Semibold" charset="0"/>
                  <a:ea typeface="Segoe UI Semibold" charset="0"/>
                  <a:cs typeface="Segoe UI Semibold" charset="0"/>
                </a:endParaRPr>
              </a:p>
            </p:txBody>
          </p:sp>
        </p:grpSp>
        <p:grpSp>
          <p:nvGrpSpPr>
            <p:cNvPr id="27" name="Group 26">
              <a:extLst>
                <a:ext uri="{FF2B5EF4-FFF2-40B4-BE49-F238E27FC236}">
                  <a16:creationId xmlns:a16="http://schemas.microsoft.com/office/drawing/2014/main" id="{DCDFBAE3-68D9-4F23-BC09-995958797A9A}"/>
                </a:ext>
              </a:extLst>
            </p:cNvPr>
            <p:cNvGrpSpPr/>
            <p:nvPr userDrawn="1"/>
          </p:nvGrpSpPr>
          <p:grpSpPr>
            <a:xfrm>
              <a:off x="12482262" y="5456419"/>
              <a:ext cx="896684" cy="324884"/>
              <a:chOff x="12442099" y="7665719"/>
              <a:chExt cx="896684" cy="324884"/>
            </a:xfrm>
          </p:grpSpPr>
          <p:sp>
            <p:nvSpPr>
              <p:cNvPr id="9" name="Rectangle 8"/>
              <p:cNvSpPr/>
              <p:nvPr/>
            </p:nvSpPr>
            <p:spPr>
              <a:xfrm>
                <a:off x="12442099" y="7665719"/>
                <a:ext cx="896684" cy="30878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15" name="Content Placeholder 17"/>
              <p:cNvSpPr txBox="1">
                <a:spLocks/>
              </p:cNvSpPr>
              <p:nvPr/>
            </p:nvSpPr>
            <p:spPr>
              <a:xfrm>
                <a:off x="12500301" y="7707561"/>
                <a:ext cx="808679" cy="283042"/>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1"/>
                    </a:solidFill>
                    <a:latin typeface="Segoe UI Semibold" charset="0"/>
                    <a:ea typeface="Segoe UI Semibold" charset="0"/>
                    <a:cs typeface="Segoe UI Semibold" charset="0"/>
                  </a:rPr>
                  <a:t>R0 G138 B249</a:t>
                </a:r>
                <a:br>
                  <a:rPr lang="en-US" sz="700" b="1" i="0">
                    <a:solidFill>
                      <a:schemeClr val="tx1"/>
                    </a:solidFill>
                    <a:latin typeface="Segoe UI Semibold" charset="0"/>
                    <a:ea typeface="Segoe UI Semibold" charset="0"/>
                    <a:cs typeface="Segoe UI Semibold" charset="0"/>
                  </a:rPr>
                </a:br>
                <a:r>
                  <a:rPr lang="is-IS" sz="700" b="1" i="0">
                    <a:solidFill>
                      <a:schemeClr val="tx1"/>
                    </a:solidFill>
                    <a:latin typeface="Segoe UI Semibold" charset="0"/>
                    <a:ea typeface="Segoe UI Semibold" charset="0"/>
                    <a:cs typeface="Segoe UI Semibold" charset="0"/>
                  </a:rPr>
                  <a:t>008AF9</a:t>
                </a:r>
                <a:endParaRPr lang="en-US" sz="700" b="1" i="0">
                  <a:solidFill>
                    <a:schemeClr val="tx1"/>
                  </a:solidFill>
                  <a:latin typeface="Segoe UI Semibold" charset="0"/>
                  <a:ea typeface="Segoe UI Semibold" charset="0"/>
                  <a:cs typeface="Segoe UI Semibold" charset="0"/>
                </a:endParaRPr>
              </a:p>
            </p:txBody>
          </p:sp>
        </p:grpSp>
        <p:grpSp>
          <p:nvGrpSpPr>
            <p:cNvPr id="59" name="Group 58"/>
            <p:cNvGrpSpPr/>
            <p:nvPr userDrawn="1"/>
          </p:nvGrpSpPr>
          <p:grpSpPr>
            <a:xfrm>
              <a:off x="12481674" y="1058688"/>
              <a:ext cx="896685" cy="830046"/>
              <a:chOff x="12481674" y="1905452"/>
              <a:chExt cx="896685" cy="830046"/>
            </a:xfrm>
          </p:grpSpPr>
          <p:sp>
            <p:nvSpPr>
              <p:cNvPr id="10" name="Rectangle 9"/>
              <p:cNvSpPr/>
              <p:nvPr/>
            </p:nvSpPr>
            <p:spPr>
              <a:xfrm>
                <a:off x="12481674" y="1905452"/>
                <a:ext cx="896685" cy="83004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latin typeface="Segoe UI" charset="0"/>
                  <a:ea typeface="Segoe UI" charset="0"/>
                  <a:cs typeface="Segoe UI" charset="0"/>
                </a:endParaRPr>
              </a:p>
            </p:txBody>
          </p:sp>
          <p:sp>
            <p:nvSpPr>
              <p:cNvPr id="16" name="Content Placeholder 17"/>
              <p:cNvSpPr txBox="1">
                <a:spLocks/>
              </p:cNvSpPr>
              <p:nvPr/>
            </p:nvSpPr>
            <p:spPr>
              <a:xfrm>
                <a:off x="12538855" y="1949994"/>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Medium Blue</a:t>
                </a:r>
              </a:p>
              <a:p>
                <a:pPr>
                  <a:spcBef>
                    <a:spcPts val="0"/>
                  </a:spcBef>
                  <a:spcAft>
                    <a:spcPts val="0"/>
                  </a:spcAft>
                </a:pPr>
                <a:r>
                  <a:rPr lang="en-US" sz="700" b="1" i="0">
                    <a:solidFill>
                      <a:schemeClr val="tx2"/>
                    </a:solidFill>
                    <a:latin typeface="Segoe UI Semibold" charset="0"/>
                    <a:ea typeface="Segoe UI Semibold" charset="0"/>
                    <a:cs typeface="Segoe UI Semibold" charset="0"/>
                  </a:rPr>
                  <a:t>R77 G176 B255</a:t>
                </a:r>
                <a:br>
                  <a:rPr lang="en-US" sz="700" b="1" i="0">
                    <a:solidFill>
                      <a:schemeClr val="tx2"/>
                    </a:solidFill>
                    <a:latin typeface="Segoe UI Semibold" charset="0"/>
                    <a:ea typeface="Segoe UI Semibold" charset="0"/>
                    <a:cs typeface="Segoe UI Semibold" charset="0"/>
                  </a:rPr>
                </a:br>
                <a:r>
                  <a:rPr lang="cs-CZ" sz="700" b="1" i="0">
                    <a:solidFill>
                      <a:schemeClr val="tx2"/>
                    </a:solidFill>
                    <a:latin typeface="Segoe UI Semibold" charset="0"/>
                    <a:ea typeface="Segoe UI Semibold" charset="0"/>
                    <a:cs typeface="Segoe UI Semibold" charset="0"/>
                  </a:rPr>
                  <a:t>4DB0FF</a:t>
                </a:r>
                <a:endParaRPr lang="en-US" sz="700" b="1" i="0">
                  <a:solidFill>
                    <a:schemeClr val="tx2"/>
                  </a:solidFill>
                  <a:latin typeface="Segoe UI Semibold" charset="0"/>
                  <a:ea typeface="Segoe UI Semibold" charset="0"/>
                  <a:cs typeface="Segoe UI Semibold" charset="0"/>
                </a:endParaRPr>
              </a:p>
            </p:txBody>
          </p:sp>
        </p:grpSp>
        <p:grpSp>
          <p:nvGrpSpPr>
            <p:cNvPr id="30" name="Group 29">
              <a:extLst>
                <a:ext uri="{FF2B5EF4-FFF2-40B4-BE49-F238E27FC236}">
                  <a16:creationId xmlns:a16="http://schemas.microsoft.com/office/drawing/2014/main" id="{DC330CFF-4FDE-4352-9D1C-62BD69F6DBA6}"/>
                </a:ext>
              </a:extLst>
            </p:cNvPr>
            <p:cNvGrpSpPr/>
            <p:nvPr userDrawn="1"/>
          </p:nvGrpSpPr>
          <p:grpSpPr>
            <a:xfrm rot="5400000">
              <a:off x="12753338" y="5555171"/>
              <a:ext cx="354532" cy="896684"/>
              <a:chOff x="12516568" y="4568745"/>
              <a:chExt cx="354532" cy="896684"/>
            </a:xfrm>
          </p:grpSpPr>
          <p:sp>
            <p:nvSpPr>
              <p:cNvPr id="11" name="Rectangle 10"/>
              <p:cNvSpPr/>
              <p:nvPr/>
            </p:nvSpPr>
            <p:spPr>
              <a:xfrm rot="16200000">
                <a:off x="12222616" y="4862697"/>
                <a:ext cx="896684" cy="308780"/>
              </a:xfrm>
              <a:prstGeom prst="rect">
                <a:avLst/>
              </a:prstGeom>
              <a:solidFill>
                <a:srgbClr val="94D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17" name="Content Placeholder 17"/>
              <p:cNvSpPr txBox="1">
                <a:spLocks/>
              </p:cNvSpPr>
              <p:nvPr/>
            </p:nvSpPr>
            <p:spPr>
              <a:xfrm rot="16200000">
                <a:off x="12340014" y="488851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R148 G208 B255</a:t>
                </a:r>
                <a:br>
                  <a:rPr lang="en-US" sz="700" b="1" i="0">
                    <a:solidFill>
                      <a:schemeClr val="tx2"/>
                    </a:solidFill>
                    <a:latin typeface="Segoe UI Semibold" charset="0"/>
                    <a:ea typeface="Segoe UI Semibold" charset="0"/>
                    <a:cs typeface="Segoe UI Semibold" charset="0"/>
                  </a:rPr>
                </a:br>
                <a:r>
                  <a:rPr lang="en-US" sz="700" b="1" i="0">
                    <a:solidFill>
                      <a:schemeClr val="tx2"/>
                    </a:solidFill>
                    <a:latin typeface="Segoe UI Semibold" charset="0"/>
                    <a:ea typeface="Segoe UI Semibold" charset="0"/>
                    <a:cs typeface="Segoe UI Semibold" charset="0"/>
                  </a:rPr>
                  <a:t>94D0FF</a:t>
                </a:r>
              </a:p>
            </p:txBody>
          </p:sp>
        </p:grpSp>
        <p:sp>
          <p:nvSpPr>
            <p:cNvPr id="12" name="Rectangle 11"/>
            <p:cNvSpPr/>
            <p:nvPr/>
          </p:nvSpPr>
          <p:spPr>
            <a:xfrm>
              <a:off x="12481674" y="1941403"/>
              <a:ext cx="890209" cy="83004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spcBef>
                  <a:spcPts val="0"/>
                </a:spcBef>
                <a:spcAft>
                  <a:spcPts val="0"/>
                </a:spcAft>
              </a:pPr>
              <a:endParaRPr lang="en-US" sz="900">
                <a:latin typeface="Segoe UI" charset="0"/>
                <a:ea typeface="Segoe UI" charset="0"/>
                <a:cs typeface="Segoe UI" charset="0"/>
              </a:endParaRPr>
            </a:p>
          </p:txBody>
        </p:sp>
        <p:sp>
          <p:nvSpPr>
            <p:cNvPr id="18" name="Content Placeholder 17"/>
            <p:cNvSpPr txBox="1">
              <a:spLocks/>
            </p:cNvSpPr>
            <p:nvPr/>
          </p:nvSpPr>
          <p:spPr>
            <a:xfrm>
              <a:off x="12538855" y="1998507"/>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Light Blue</a:t>
              </a:r>
            </a:p>
            <a:p>
              <a:pPr>
                <a:spcBef>
                  <a:spcPts val="0"/>
                </a:spcBef>
                <a:spcAft>
                  <a:spcPts val="0"/>
                </a:spcAft>
              </a:pPr>
              <a:r>
                <a:rPr lang="en-US" sz="700" b="1" i="0">
                  <a:solidFill>
                    <a:schemeClr val="tx2"/>
                  </a:solidFill>
                  <a:latin typeface="Segoe UI Semibold" charset="0"/>
                  <a:ea typeface="Segoe UI Semibold" charset="0"/>
                  <a:cs typeface="Segoe UI Semibold" charset="0"/>
                </a:rPr>
                <a:t>R177 G214 B242</a:t>
              </a:r>
              <a:br>
                <a:rPr lang="en-US" sz="700" b="1" i="0">
                  <a:solidFill>
                    <a:schemeClr val="tx2"/>
                  </a:solidFill>
                  <a:latin typeface="Segoe UI Semibold" charset="0"/>
                  <a:ea typeface="Segoe UI Semibold" charset="0"/>
                  <a:cs typeface="Segoe UI Semibold" charset="0"/>
                </a:rPr>
              </a:br>
              <a:r>
                <a:rPr lang="en-US" sz="700" b="1" i="0">
                  <a:solidFill>
                    <a:schemeClr val="tx2"/>
                  </a:solidFill>
                  <a:latin typeface="Segoe UI Semibold" charset="0"/>
                  <a:ea typeface="Segoe UI Semibold" charset="0"/>
                  <a:cs typeface="Segoe UI Semibold" charset="0"/>
                </a:rPr>
                <a:t>B1D6F2</a:t>
              </a:r>
            </a:p>
          </p:txBody>
        </p:sp>
        <p:sp>
          <p:nvSpPr>
            <p:cNvPr id="64" name="Content Placeholder 17"/>
            <p:cNvSpPr txBox="1">
              <a:spLocks/>
            </p:cNvSpPr>
            <p:nvPr userDrawn="1"/>
          </p:nvSpPr>
          <p:spPr>
            <a:xfrm>
              <a:off x="12484913" y="4810897"/>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Secondary (Chart) Colors</a:t>
              </a:r>
            </a:p>
          </p:txBody>
        </p:sp>
        <p:grpSp>
          <p:nvGrpSpPr>
            <p:cNvPr id="33" name="Group 32">
              <a:extLst>
                <a:ext uri="{FF2B5EF4-FFF2-40B4-BE49-F238E27FC236}">
                  <a16:creationId xmlns:a16="http://schemas.microsoft.com/office/drawing/2014/main" id="{5555B8AF-F664-4114-91EF-FDD01AB85822}"/>
                </a:ext>
              </a:extLst>
            </p:cNvPr>
            <p:cNvGrpSpPr/>
            <p:nvPr userDrawn="1"/>
          </p:nvGrpSpPr>
          <p:grpSpPr>
            <a:xfrm rot="5400000">
              <a:off x="12751547" y="6295566"/>
              <a:ext cx="354531" cy="887798"/>
              <a:chOff x="12516569" y="1875457"/>
              <a:chExt cx="354531" cy="911749"/>
            </a:xfrm>
          </p:grpSpPr>
          <p:sp>
            <p:nvSpPr>
              <p:cNvPr id="20" name="Rectangle 19"/>
              <p:cNvSpPr/>
              <p:nvPr userDrawn="1"/>
            </p:nvSpPr>
            <p:spPr>
              <a:xfrm rot="16200000">
                <a:off x="12215084" y="2176942"/>
                <a:ext cx="911749" cy="308780"/>
              </a:xfrm>
              <a:prstGeom prst="rect">
                <a:avLst/>
              </a:prstGeom>
              <a:solidFill>
                <a:schemeClr val="bg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4" name="Content Placeholder 17"/>
              <p:cNvSpPr txBox="1">
                <a:spLocks/>
              </p:cNvSpPr>
              <p:nvPr userDrawn="1"/>
            </p:nvSpPr>
            <p:spPr>
              <a:xfrm rot="16200000">
                <a:off x="12340014" y="2196348"/>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R217 G217 B217</a:t>
                </a:r>
                <a:br>
                  <a:rPr lang="en-US" sz="700" b="1" i="0">
                    <a:solidFill>
                      <a:schemeClr val="tx2"/>
                    </a:solidFill>
                    <a:latin typeface="Segoe UI Semibold" charset="0"/>
                    <a:ea typeface="Segoe UI Semibold" charset="0"/>
                    <a:cs typeface="Segoe UI Semibold" charset="0"/>
                  </a:rPr>
                </a:br>
                <a:r>
                  <a:rPr lang="en-US" sz="700" b="1" i="0">
                    <a:solidFill>
                      <a:schemeClr val="tx2"/>
                    </a:solidFill>
                    <a:latin typeface="Segoe UI Semibold" charset="0"/>
                    <a:ea typeface="Segoe UI Semibold" charset="0"/>
                    <a:cs typeface="Segoe UI Semibold" charset="0"/>
                  </a:rPr>
                  <a:t>D9D9D9</a:t>
                </a:r>
              </a:p>
            </p:txBody>
          </p:sp>
        </p:grpSp>
        <p:grpSp>
          <p:nvGrpSpPr>
            <p:cNvPr id="34" name="Group 33">
              <a:extLst>
                <a:ext uri="{FF2B5EF4-FFF2-40B4-BE49-F238E27FC236}">
                  <a16:creationId xmlns:a16="http://schemas.microsoft.com/office/drawing/2014/main" id="{3371ED8C-D29F-4855-89B3-9562BCBD74AF}"/>
                </a:ext>
              </a:extLst>
            </p:cNvPr>
            <p:cNvGrpSpPr/>
            <p:nvPr userDrawn="1"/>
          </p:nvGrpSpPr>
          <p:grpSpPr>
            <a:xfrm rot="5400000">
              <a:off x="12749513" y="4819221"/>
              <a:ext cx="354532" cy="896684"/>
              <a:chOff x="12494037" y="985248"/>
              <a:chExt cx="354532" cy="896684"/>
            </a:xfrm>
          </p:grpSpPr>
          <p:sp>
            <p:nvSpPr>
              <p:cNvPr id="21" name="Rectangle 20"/>
              <p:cNvSpPr/>
              <p:nvPr userDrawn="1"/>
            </p:nvSpPr>
            <p:spPr>
              <a:xfrm rot="16200000">
                <a:off x="12200085" y="1279200"/>
                <a:ext cx="896684" cy="30878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5" name="Content Placeholder 17"/>
              <p:cNvSpPr txBox="1">
                <a:spLocks/>
              </p:cNvSpPr>
              <p:nvPr userDrawn="1"/>
            </p:nvSpPr>
            <p:spPr>
              <a:xfrm rot="16200000">
                <a:off x="12317483" y="1305019"/>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bg2"/>
                    </a:solidFill>
                    <a:latin typeface="Segoe UI Semibold" charset="0"/>
                    <a:ea typeface="Segoe UI Semibold" charset="0"/>
                    <a:cs typeface="Segoe UI Semibold" charset="0"/>
                  </a:rPr>
                  <a:t>R3 G90 B160</a:t>
                </a:r>
                <a:br>
                  <a:rPr lang="en-US" sz="700" b="1" i="0">
                    <a:solidFill>
                      <a:schemeClr val="bg2"/>
                    </a:solidFill>
                    <a:latin typeface="Segoe UI Semibold" charset="0"/>
                    <a:ea typeface="Segoe UI Semibold" charset="0"/>
                    <a:cs typeface="Segoe UI Semibold" charset="0"/>
                  </a:rPr>
                </a:br>
                <a:r>
                  <a:rPr lang="en-US" sz="700" b="1" i="0">
                    <a:solidFill>
                      <a:schemeClr val="bg2"/>
                    </a:solidFill>
                    <a:latin typeface="Segoe UI Semibold" charset="0"/>
                    <a:ea typeface="Segoe UI Semibold" charset="0"/>
                    <a:cs typeface="Segoe UI Semibold" charset="0"/>
                  </a:rPr>
                  <a:t>0359A0</a:t>
                </a:r>
              </a:p>
            </p:txBody>
          </p:sp>
        </p:grpSp>
        <p:grpSp>
          <p:nvGrpSpPr>
            <p:cNvPr id="35" name="Group 34">
              <a:extLst>
                <a:ext uri="{FF2B5EF4-FFF2-40B4-BE49-F238E27FC236}">
                  <a16:creationId xmlns:a16="http://schemas.microsoft.com/office/drawing/2014/main" id="{B6F8C03F-B065-4D7E-A94A-2F3C1CB6E429}"/>
                </a:ext>
              </a:extLst>
            </p:cNvPr>
            <p:cNvGrpSpPr/>
            <p:nvPr userDrawn="1"/>
          </p:nvGrpSpPr>
          <p:grpSpPr>
            <a:xfrm rot="5400000">
              <a:off x="12749513" y="5928237"/>
              <a:ext cx="354531" cy="890209"/>
              <a:chOff x="12516569" y="100392"/>
              <a:chExt cx="354531" cy="890209"/>
            </a:xfrm>
          </p:grpSpPr>
          <p:sp>
            <p:nvSpPr>
              <p:cNvPr id="22" name="Rectangle 21"/>
              <p:cNvSpPr/>
              <p:nvPr userDrawn="1"/>
            </p:nvSpPr>
            <p:spPr>
              <a:xfrm rot="16200000">
                <a:off x="12225854" y="391107"/>
                <a:ext cx="890209" cy="308780"/>
              </a:xfrm>
              <a:prstGeom prst="rect">
                <a:avLst/>
              </a:prstGeom>
              <a:solidFill>
                <a:srgbClr val="79797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6" name="Content Placeholder 17"/>
              <p:cNvSpPr txBox="1">
                <a:spLocks/>
              </p:cNvSpPr>
              <p:nvPr userDrawn="1"/>
            </p:nvSpPr>
            <p:spPr>
              <a:xfrm rot="16200000">
                <a:off x="12340014" y="40233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bg2"/>
                    </a:solidFill>
                    <a:latin typeface="Segoe UI Semibold" charset="0"/>
                    <a:ea typeface="Segoe UI Semibold" charset="0"/>
                    <a:cs typeface="Segoe UI Semibold" charset="0"/>
                  </a:rPr>
                  <a:t>R121 G121 B121</a:t>
                </a:r>
                <a:br>
                  <a:rPr lang="en-US" sz="700" b="1" i="0">
                    <a:solidFill>
                      <a:schemeClr val="bg2"/>
                    </a:solidFill>
                    <a:latin typeface="Segoe UI Semibold" charset="0"/>
                    <a:ea typeface="Segoe UI Semibold" charset="0"/>
                    <a:cs typeface="Segoe UI Semibold" charset="0"/>
                  </a:rPr>
                </a:br>
                <a:r>
                  <a:rPr lang="fi-FI" sz="700" b="1" i="0">
                    <a:solidFill>
                      <a:schemeClr val="bg2"/>
                    </a:solidFill>
                    <a:latin typeface="Segoe UI Semibold" charset="0"/>
                    <a:ea typeface="Segoe UI Semibold" charset="0"/>
                    <a:cs typeface="Segoe UI Semibold" charset="0"/>
                  </a:rPr>
                  <a:t>797979</a:t>
                </a:r>
                <a:endParaRPr lang="en-US" sz="700" b="1" i="0">
                  <a:solidFill>
                    <a:schemeClr val="bg2"/>
                  </a:solidFill>
                  <a:latin typeface="Segoe UI Semibold" charset="0"/>
                  <a:ea typeface="Segoe UI Semibold" charset="0"/>
                  <a:cs typeface="Segoe UI Semibold" charset="0"/>
                </a:endParaRPr>
              </a:p>
            </p:txBody>
          </p:sp>
        </p:grpSp>
        <p:grpSp>
          <p:nvGrpSpPr>
            <p:cNvPr id="61" name="Group 60"/>
            <p:cNvGrpSpPr/>
            <p:nvPr userDrawn="1"/>
          </p:nvGrpSpPr>
          <p:grpSpPr>
            <a:xfrm>
              <a:off x="12481674" y="3709179"/>
              <a:ext cx="890209" cy="830046"/>
              <a:chOff x="12481674" y="2772369"/>
              <a:chExt cx="890209" cy="830046"/>
            </a:xfrm>
          </p:grpSpPr>
          <p:sp>
            <p:nvSpPr>
              <p:cNvPr id="62" name="Rectangle 61"/>
              <p:cNvSpPr/>
              <p:nvPr/>
            </p:nvSpPr>
            <p:spPr>
              <a:xfrm>
                <a:off x="12481674" y="2772369"/>
                <a:ext cx="890209" cy="830046"/>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latin typeface="Segoe UI" charset="0"/>
                  <a:ea typeface="Segoe UI" charset="0"/>
                  <a:cs typeface="Segoe UI" charset="0"/>
                </a:endParaRPr>
              </a:p>
            </p:txBody>
          </p:sp>
          <p:sp>
            <p:nvSpPr>
              <p:cNvPr id="63" name="Content Placeholder 17"/>
              <p:cNvSpPr txBox="1">
                <a:spLocks/>
              </p:cNvSpPr>
              <p:nvPr/>
            </p:nvSpPr>
            <p:spPr>
              <a:xfrm>
                <a:off x="12538855" y="282245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BACKGROUND 2</a:t>
                </a:r>
              </a:p>
              <a:p>
                <a:pPr>
                  <a:spcBef>
                    <a:spcPts val="0"/>
                  </a:spcBef>
                  <a:spcAft>
                    <a:spcPts val="0"/>
                  </a:spcAft>
                </a:pPr>
                <a:r>
                  <a:rPr lang="en-US" sz="700" b="1" i="0">
                    <a:solidFill>
                      <a:schemeClr val="tx2"/>
                    </a:solidFill>
                    <a:latin typeface="Segoe UI Semibold" charset="0"/>
                    <a:ea typeface="Segoe UI Semibold" charset="0"/>
                    <a:cs typeface="Segoe UI Semibold" charset="0"/>
                  </a:rPr>
                  <a:t>R233 G233 B233</a:t>
                </a:r>
                <a:br>
                  <a:rPr lang="en-US" sz="700" b="1" i="0">
                    <a:solidFill>
                      <a:schemeClr val="tx2"/>
                    </a:solidFill>
                    <a:latin typeface="Segoe UI Semibold" charset="0"/>
                    <a:ea typeface="Segoe UI Semibold" charset="0"/>
                    <a:cs typeface="Segoe UI Semibold" charset="0"/>
                  </a:rPr>
                </a:br>
                <a:r>
                  <a:rPr lang="en-US" sz="700" b="1" i="0">
                    <a:solidFill>
                      <a:schemeClr val="tx2"/>
                    </a:solidFill>
                    <a:latin typeface="Segoe UI Semibold" charset="0"/>
                    <a:ea typeface="Segoe UI Semibold" charset="0"/>
                    <a:cs typeface="Segoe UI Semibold" charset="0"/>
                  </a:rPr>
                  <a:t>E9E9E9</a:t>
                </a:r>
              </a:p>
            </p:txBody>
          </p:sp>
        </p:grpSp>
        <p:sp>
          <p:nvSpPr>
            <p:cNvPr id="65" name="Content Placeholder 17"/>
            <p:cNvSpPr txBox="1">
              <a:spLocks/>
            </p:cNvSpPr>
            <p:nvPr userDrawn="1"/>
          </p:nvSpPr>
          <p:spPr>
            <a:xfrm>
              <a:off x="12484913" y="16476"/>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Primary Colors</a:t>
              </a:r>
            </a:p>
          </p:txBody>
        </p:sp>
      </p:grpSp>
    </p:spTree>
    <p:extLst>
      <p:ext uri="{BB962C8B-B14F-4D97-AF65-F5344CB8AC3E}">
        <p14:creationId xmlns:p14="http://schemas.microsoft.com/office/powerpoint/2010/main" val="267786750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10" r:id="rId30"/>
    <p:sldLayoutId id="2147483711" r:id="rId31"/>
    <p:sldLayoutId id="2147483712" r:id="rId32"/>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Segoe UI Semibold" charset="0"/>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4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524069261"/>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Lst>
  <p:transition>
    <p:fade/>
  </p:transition>
  <p:txStyles>
    <p:titleStyle>
      <a:lvl1pPr algn="ctr"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3.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amlarc/blog" TargetMode="External"/><Relationship Id="rId2" Type="http://schemas.openxmlformats.org/officeDocument/2006/relationships/hyperlink" Target="https://aka.ms/amlarc/doc" TargetMode="External"/><Relationship Id="rId1" Type="http://schemas.openxmlformats.org/officeDocument/2006/relationships/slideLayout" Target="../slideLayouts/slideLayout79.xml"/><Relationship Id="rId4" Type="http://schemas.openxmlformats.org/officeDocument/2006/relationships/hyperlink" Target="https://aka.ms/amlarc/githu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descr="Azure Machine Learning logo">
            <a:extLst>
              <a:ext uri="{FF2B5EF4-FFF2-40B4-BE49-F238E27FC236}">
                <a16:creationId xmlns:a16="http://schemas.microsoft.com/office/drawing/2014/main" id="{8285D267-58A9-4308-BE01-5A3C4189FD12}"/>
              </a:ext>
            </a:extLst>
          </p:cNvPr>
          <p:cNvGrpSpPr>
            <a:grpSpLocks noChangeAspect="1"/>
          </p:cNvGrpSpPr>
          <p:nvPr/>
        </p:nvGrpSpPr>
        <p:grpSpPr>
          <a:xfrm>
            <a:off x="8431178" y="2247740"/>
            <a:ext cx="1441484" cy="1522619"/>
            <a:chOff x="3778895" y="539838"/>
            <a:chExt cx="5288905" cy="5586594"/>
          </a:xfrm>
        </p:grpSpPr>
        <p:sp>
          <p:nvSpPr>
            <p:cNvPr id="13" name="Freeform: Shape 12">
              <a:extLst>
                <a:ext uri="{FF2B5EF4-FFF2-40B4-BE49-F238E27FC236}">
                  <a16:creationId xmlns:a16="http://schemas.microsoft.com/office/drawing/2014/main" id="{F9570A56-C367-4860-B0F3-2E1ADDA38F2F}"/>
                </a:ext>
                <a:ext uri="{C183D7F6-B498-43B3-948B-1728B52AA6E4}">
                  <adec:decorative xmlns:adec="http://schemas.microsoft.com/office/drawing/2017/decorative" val="1"/>
                </a:ext>
              </a:extLst>
            </p:cNvPr>
            <p:cNvSpPr/>
            <p:nvPr/>
          </p:nvSpPr>
          <p:spPr bwMode="auto">
            <a:xfrm>
              <a:off x="3807487" y="4731642"/>
              <a:ext cx="5256129" cy="1364366"/>
            </a:xfrm>
            <a:custGeom>
              <a:avLst/>
              <a:gdLst>
                <a:gd name="connsiteX0" fmla="*/ 2122714 w 2277836"/>
                <a:gd name="connsiteY0" fmla="*/ 598714 h 598714"/>
                <a:gd name="connsiteX1" fmla="*/ 144236 w 2277836"/>
                <a:gd name="connsiteY1" fmla="*/ 598714 h 598714"/>
                <a:gd name="connsiteX2" fmla="*/ 0 w 2277836"/>
                <a:gd name="connsiteY2" fmla="*/ 0 h 598714"/>
                <a:gd name="connsiteX3" fmla="*/ 2277836 w 2277836"/>
                <a:gd name="connsiteY3" fmla="*/ 0 h 598714"/>
                <a:gd name="connsiteX4" fmla="*/ 2122714 w 2277836"/>
                <a:gd name="connsiteY4" fmla="*/ 598714 h 598714"/>
                <a:gd name="connsiteX0" fmla="*/ 2132773 w 2287895"/>
                <a:gd name="connsiteY0" fmla="*/ 598714 h 598714"/>
                <a:gd name="connsiteX1" fmla="*/ 154295 w 2287895"/>
                <a:gd name="connsiteY1" fmla="*/ 598714 h 598714"/>
                <a:gd name="connsiteX2" fmla="*/ 0 w 2287895"/>
                <a:gd name="connsiteY2" fmla="*/ 43268 h 598714"/>
                <a:gd name="connsiteX3" fmla="*/ 2287895 w 2287895"/>
                <a:gd name="connsiteY3" fmla="*/ 0 h 598714"/>
                <a:gd name="connsiteX4" fmla="*/ 2132773 w 2287895"/>
                <a:gd name="connsiteY4" fmla="*/ 598714 h 598714"/>
                <a:gd name="connsiteX0" fmla="*/ 2132773 w 2321424"/>
                <a:gd name="connsiteY0" fmla="*/ 555446 h 555446"/>
                <a:gd name="connsiteX1" fmla="*/ 154295 w 2321424"/>
                <a:gd name="connsiteY1" fmla="*/ 555446 h 555446"/>
                <a:gd name="connsiteX2" fmla="*/ 0 w 2321424"/>
                <a:gd name="connsiteY2" fmla="*/ 0 h 555446"/>
                <a:gd name="connsiteX3" fmla="*/ 2321424 w 2321424"/>
                <a:gd name="connsiteY3" fmla="*/ 21637 h 555446"/>
                <a:gd name="connsiteX4" fmla="*/ 2132773 w 2321424"/>
                <a:gd name="connsiteY4" fmla="*/ 555446 h 555446"/>
                <a:gd name="connsiteX0" fmla="*/ 2132773 w 2321424"/>
                <a:gd name="connsiteY0" fmla="*/ 555446 h 555446"/>
                <a:gd name="connsiteX1" fmla="*/ 154295 w 2321424"/>
                <a:gd name="connsiteY1" fmla="*/ 555446 h 555446"/>
                <a:gd name="connsiteX2" fmla="*/ 0 w 2321424"/>
                <a:gd name="connsiteY2" fmla="*/ 0 h 555446"/>
                <a:gd name="connsiteX3" fmla="*/ 2321424 w 2321424"/>
                <a:gd name="connsiteY3" fmla="*/ 9272 h 555446"/>
                <a:gd name="connsiteX4" fmla="*/ 2132773 w 2321424"/>
                <a:gd name="connsiteY4" fmla="*/ 555446 h 555446"/>
                <a:gd name="connsiteX0" fmla="*/ 2132774 w 2321424"/>
                <a:gd name="connsiteY0" fmla="*/ 555446 h 555446"/>
                <a:gd name="connsiteX1" fmla="*/ 154295 w 2321424"/>
                <a:gd name="connsiteY1" fmla="*/ 555446 h 555446"/>
                <a:gd name="connsiteX2" fmla="*/ 0 w 2321424"/>
                <a:gd name="connsiteY2" fmla="*/ 0 h 555446"/>
                <a:gd name="connsiteX3" fmla="*/ 2321424 w 2321424"/>
                <a:gd name="connsiteY3" fmla="*/ 9272 h 555446"/>
                <a:gd name="connsiteX4" fmla="*/ 2132774 w 2321424"/>
                <a:gd name="connsiteY4" fmla="*/ 555446 h 555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424" h="555446">
                  <a:moveTo>
                    <a:pt x="2132774" y="555446"/>
                  </a:moveTo>
                  <a:lnTo>
                    <a:pt x="154295" y="555446"/>
                  </a:lnTo>
                  <a:lnTo>
                    <a:pt x="0" y="0"/>
                  </a:lnTo>
                  <a:lnTo>
                    <a:pt x="2321424" y="9272"/>
                  </a:lnTo>
                  <a:lnTo>
                    <a:pt x="2132774" y="555446"/>
                  </a:lnTo>
                  <a:close/>
                </a:path>
              </a:pathLst>
            </a:custGeom>
            <a:solidFill>
              <a:srgbClr val="153C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Freeform: Shape 13">
              <a:extLst>
                <a:ext uri="{FF2B5EF4-FFF2-40B4-BE49-F238E27FC236}">
                  <a16:creationId xmlns:a16="http://schemas.microsoft.com/office/drawing/2014/main" id="{3758BCA6-8E3F-4B51-8309-DD2C6E7A1D66}"/>
                </a:ext>
                <a:ext uri="{C183D7F6-B498-43B3-948B-1728B52AA6E4}">
                  <adec:decorative xmlns:adec="http://schemas.microsoft.com/office/drawing/2017/decorative" val="1"/>
                </a:ext>
              </a:extLst>
            </p:cNvPr>
            <p:cNvSpPr/>
            <p:nvPr/>
          </p:nvSpPr>
          <p:spPr bwMode="auto">
            <a:xfrm>
              <a:off x="3778895" y="611998"/>
              <a:ext cx="3395182" cy="5490170"/>
            </a:xfrm>
            <a:custGeom>
              <a:avLst/>
              <a:gdLst>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758042 h 2424792"/>
                <a:gd name="connsiteX5" fmla="*/ 166007 w 1453243"/>
                <a:gd name="connsiteY5" fmla="*/ 2424792 h 2424792"/>
                <a:gd name="connsiteX6" fmla="*/ 1453243 w 1453243"/>
                <a:gd name="connsiteY6" fmla="*/ 906235 h 2424792"/>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820635 h 2424792"/>
                <a:gd name="connsiteX5" fmla="*/ 166007 w 1453243"/>
                <a:gd name="connsiteY5" fmla="*/ 2424792 h 2424792"/>
                <a:gd name="connsiteX6" fmla="*/ 1453243 w 1453243"/>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48924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24914 w 1455803"/>
                <a:gd name="connsiteY2" fmla="*/ 8164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69142 w 1469142"/>
                <a:gd name="connsiteY0" fmla="*/ 941614 h 2424792"/>
                <a:gd name="connsiteX1" fmla="*/ 1455803 w 1469142"/>
                <a:gd name="connsiteY1" fmla="*/ 0 h 2424792"/>
                <a:gd name="connsiteX2" fmla="*/ 824914 w 1469142"/>
                <a:gd name="connsiteY2" fmla="*/ 8164 h 2424792"/>
                <a:gd name="connsiteX3" fmla="*/ 816911 w 1469142"/>
                <a:gd name="connsiteY3" fmla="*/ 911678 h 2424792"/>
                <a:gd name="connsiteX4" fmla="*/ 0 w 1469142"/>
                <a:gd name="connsiteY4" fmla="*/ 1826078 h 2424792"/>
                <a:gd name="connsiteX5" fmla="*/ 168567 w 1469142"/>
                <a:gd name="connsiteY5" fmla="*/ 2424792 h 2424792"/>
                <a:gd name="connsiteX6" fmla="*/ 1469142 w 1469142"/>
                <a:gd name="connsiteY6" fmla="*/ 941614 h 2424792"/>
                <a:gd name="connsiteX0" fmla="*/ 1469977 w 1469977"/>
                <a:gd name="connsiteY0" fmla="*/ 913498 h 2424792"/>
                <a:gd name="connsiteX1" fmla="*/ 1455803 w 1469977"/>
                <a:gd name="connsiteY1" fmla="*/ 0 h 2424792"/>
                <a:gd name="connsiteX2" fmla="*/ 824914 w 1469977"/>
                <a:gd name="connsiteY2" fmla="*/ 8164 h 2424792"/>
                <a:gd name="connsiteX3" fmla="*/ 816911 w 1469977"/>
                <a:gd name="connsiteY3" fmla="*/ 911678 h 2424792"/>
                <a:gd name="connsiteX4" fmla="*/ 0 w 1469977"/>
                <a:gd name="connsiteY4" fmla="*/ 1826078 h 2424792"/>
                <a:gd name="connsiteX5" fmla="*/ 168567 w 1469977"/>
                <a:gd name="connsiteY5" fmla="*/ 2424792 h 2424792"/>
                <a:gd name="connsiteX6" fmla="*/ 1469977 w 1469977"/>
                <a:gd name="connsiteY6" fmla="*/ 913498 h 242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977" h="2424792">
                  <a:moveTo>
                    <a:pt x="1469977" y="913498"/>
                  </a:moveTo>
                  <a:lnTo>
                    <a:pt x="1455803" y="0"/>
                  </a:lnTo>
                  <a:lnTo>
                    <a:pt x="824914" y="8164"/>
                  </a:lnTo>
                  <a:cubicBezTo>
                    <a:pt x="822246" y="309335"/>
                    <a:pt x="819579" y="610507"/>
                    <a:pt x="816911" y="911678"/>
                  </a:cubicBezTo>
                  <a:lnTo>
                    <a:pt x="0" y="1826078"/>
                  </a:lnTo>
                  <a:lnTo>
                    <a:pt x="168567" y="2424792"/>
                  </a:lnTo>
                  <a:lnTo>
                    <a:pt x="1469977" y="913498"/>
                  </a:lnTo>
                  <a:close/>
                </a:path>
              </a:pathLst>
            </a:custGeom>
            <a:gradFill flip="none" rotWithShape="1">
              <a:gsLst>
                <a:gs pos="0">
                  <a:srgbClr val="006DAA"/>
                </a:gs>
                <a:gs pos="50000">
                  <a:srgbClr val="0476B4"/>
                </a:gs>
                <a:gs pos="100000">
                  <a:srgbClr val="33A8E0"/>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F884EA70-B0E1-43FD-9468-F65FF2EB65E6}"/>
                </a:ext>
                <a:ext uri="{C183D7F6-B498-43B3-948B-1728B52AA6E4}">
                  <adec:decorative xmlns:adec="http://schemas.microsoft.com/office/drawing/2017/decorative" val="1"/>
                </a:ext>
              </a:extLst>
            </p:cNvPr>
            <p:cNvSpPr/>
            <p:nvPr/>
          </p:nvSpPr>
          <p:spPr bwMode="auto">
            <a:xfrm>
              <a:off x="6584972" y="3095203"/>
              <a:ext cx="2482828" cy="3031229"/>
            </a:xfrm>
            <a:custGeom>
              <a:avLst/>
              <a:gdLst>
                <a:gd name="connsiteX0" fmla="*/ 922565 w 1085850"/>
                <a:gd name="connsiteY0" fmla="*/ 1309007 h 1309007"/>
                <a:gd name="connsiteX1" fmla="*/ 922565 w 1085850"/>
                <a:gd name="connsiteY1" fmla="*/ 1309007 h 1309007"/>
                <a:gd name="connsiteX2" fmla="*/ 1085850 w 1085850"/>
                <a:gd name="connsiteY2" fmla="*/ 732065 h 1309007"/>
                <a:gd name="connsiteX3" fmla="*/ 367393 w 1085850"/>
                <a:gd name="connsiteY3" fmla="*/ 0 h 1309007"/>
                <a:gd name="connsiteX4" fmla="*/ 0 w 1085850"/>
                <a:gd name="connsiteY4" fmla="*/ 443593 h 1309007"/>
                <a:gd name="connsiteX5" fmla="*/ 922565 w 1085850"/>
                <a:gd name="connsiteY5" fmla="*/ 1309007 h 1309007"/>
                <a:gd name="connsiteX0" fmla="*/ 0 w 1085850"/>
                <a:gd name="connsiteY0" fmla="*/ 443593 h 1309007"/>
                <a:gd name="connsiteX1" fmla="*/ 922565 w 1085850"/>
                <a:gd name="connsiteY1" fmla="*/ 1309007 h 1309007"/>
                <a:gd name="connsiteX2" fmla="*/ 1085850 w 1085850"/>
                <a:gd name="connsiteY2" fmla="*/ 732065 h 1309007"/>
                <a:gd name="connsiteX3" fmla="*/ 367393 w 1085850"/>
                <a:gd name="connsiteY3" fmla="*/ 0 h 1309007"/>
                <a:gd name="connsiteX4" fmla="*/ 0 w 1085850"/>
                <a:gd name="connsiteY4" fmla="*/ 443593 h 1309007"/>
                <a:gd name="connsiteX0" fmla="*/ 0 w 1085850"/>
                <a:gd name="connsiteY0" fmla="*/ 443593 h 1338773"/>
                <a:gd name="connsiteX1" fmla="*/ 910659 w 1085850"/>
                <a:gd name="connsiteY1" fmla="*/ 1338773 h 1338773"/>
                <a:gd name="connsiteX2" fmla="*/ 1085850 w 1085850"/>
                <a:gd name="connsiteY2" fmla="*/ 732065 h 1338773"/>
                <a:gd name="connsiteX3" fmla="*/ 367393 w 1085850"/>
                <a:gd name="connsiteY3" fmla="*/ 0 h 1338773"/>
                <a:gd name="connsiteX4" fmla="*/ 0 w 1085850"/>
                <a:gd name="connsiteY4" fmla="*/ 443593 h 1338773"/>
                <a:gd name="connsiteX0" fmla="*/ 0 w 1085850"/>
                <a:gd name="connsiteY0" fmla="*/ 443593 h 1338773"/>
                <a:gd name="connsiteX1" fmla="*/ 910659 w 1085850"/>
                <a:gd name="connsiteY1" fmla="*/ 1338773 h 1338773"/>
                <a:gd name="connsiteX2" fmla="*/ 1085850 w 1085850"/>
                <a:gd name="connsiteY2" fmla="*/ 732065 h 1338773"/>
                <a:gd name="connsiteX3" fmla="*/ 367393 w 1085850"/>
                <a:gd name="connsiteY3" fmla="*/ 0 h 1338773"/>
                <a:gd name="connsiteX4" fmla="*/ 0 w 1085850"/>
                <a:gd name="connsiteY4" fmla="*/ 443593 h 1338773"/>
                <a:gd name="connsiteX0" fmla="*/ 0 w 1096566"/>
                <a:gd name="connsiteY0" fmla="*/ 455500 h 1338773"/>
                <a:gd name="connsiteX1" fmla="*/ 921375 w 1096566"/>
                <a:gd name="connsiteY1" fmla="*/ 1338773 h 1338773"/>
                <a:gd name="connsiteX2" fmla="*/ 1096566 w 1096566"/>
                <a:gd name="connsiteY2" fmla="*/ 732065 h 1338773"/>
                <a:gd name="connsiteX3" fmla="*/ 378109 w 1096566"/>
                <a:gd name="connsiteY3" fmla="*/ 0 h 1338773"/>
                <a:gd name="connsiteX4" fmla="*/ 0 w 1096566"/>
                <a:gd name="connsiteY4" fmla="*/ 455500 h 1338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566" h="1338773">
                  <a:moveTo>
                    <a:pt x="0" y="455500"/>
                  </a:moveTo>
                  <a:lnTo>
                    <a:pt x="921375" y="1338773"/>
                  </a:lnTo>
                  <a:lnTo>
                    <a:pt x="1096566" y="732065"/>
                  </a:lnTo>
                  <a:lnTo>
                    <a:pt x="378109" y="0"/>
                  </a:lnTo>
                  <a:lnTo>
                    <a:pt x="0" y="455500"/>
                  </a:lnTo>
                  <a:close/>
                </a:path>
              </a:pathLst>
            </a:custGeom>
            <a:solidFill>
              <a:srgbClr val="006DA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C7A4B00E-B36D-4F27-8D1D-E63A6F0E54BB}"/>
                </a:ext>
                <a:ext uri="{C183D7F6-B498-43B3-948B-1728B52AA6E4}">
                  <adec:decorative xmlns:adec="http://schemas.microsoft.com/office/drawing/2017/decorative" val="1"/>
                </a:ext>
              </a:extLst>
            </p:cNvPr>
            <p:cNvSpPr/>
            <p:nvPr/>
          </p:nvSpPr>
          <p:spPr bwMode="auto">
            <a:xfrm>
              <a:off x="5672594" y="539838"/>
              <a:ext cx="1499553" cy="2131982"/>
            </a:xfrm>
            <a:custGeom>
              <a:avLst/>
              <a:gdLst>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758042 h 2424792"/>
                <a:gd name="connsiteX5" fmla="*/ 166007 w 1453243"/>
                <a:gd name="connsiteY5" fmla="*/ 2424792 h 2424792"/>
                <a:gd name="connsiteX6" fmla="*/ 1453243 w 1453243"/>
                <a:gd name="connsiteY6" fmla="*/ 906235 h 2424792"/>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820635 h 2424792"/>
                <a:gd name="connsiteX5" fmla="*/ 166007 w 1453243"/>
                <a:gd name="connsiteY5" fmla="*/ 2424792 h 2424792"/>
                <a:gd name="connsiteX6" fmla="*/ 1453243 w 1453243"/>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48924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24914 w 1455803"/>
                <a:gd name="connsiteY2" fmla="*/ 8164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69142 w 1469142"/>
                <a:gd name="connsiteY0" fmla="*/ 941614 h 2424792"/>
                <a:gd name="connsiteX1" fmla="*/ 1455803 w 1469142"/>
                <a:gd name="connsiteY1" fmla="*/ 0 h 2424792"/>
                <a:gd name="connsiteX2" fmla="*/ 824914 w 1469142"/>
                <a:gd name="connsiteY2" fmla="*/ 8164 h 2424792"/>
                <a:gd name="connsiteX3" fmla="*/ 816911 w 1469142"/>
                <a:gd name="connsiteY3" fmla="*/ 911678 h 2424792"/>
                <a:gd name="connsiteX4" fmla="*/ 0 w 1469142"/>
                <a:gd name="connsiteY4" fmla="*/ 1826078 h 2424792"/>
                <a:gd name="connsiteX5" fmla="*/ 168567 w 1469142"/>
                <a:gd name="connsiteY5" fmla="*/ 2424792 h 2424792"/>
                <a:gd name="connsiteX6" fmla="*/ 1469142 w 1469142"/>
                <a:gd name="connsiteY6" fmla="*/ 941614 h 2424792"/>
                <a:gd name="connsiteX0" fmla="*/ 1469142 w 1469142"/>
                <a:gd name="connsiteY0" fmla="*/ 941614 h 1826078"/>
                <a:gd name="connsiteX1" fmla="*/ 1455803 w 1469142"/>
                <a:gd name="connsiteY1" fmla="*/ 0 h 1826078"/>
                <a:gd name="connsiteX2" fmla="*/ 824914 w 1469142"/>
                <a:gd name="connsiteY2" fmla="*/ 8164 h 1826078"/>
                <a:gd name="connsiteX3" fmla="*/ 816911 w 1469142"/>
                <a:gd name="connsiteY3" fmla="*/ 911678 h 1826078"/>
                <a:gd name="connsiteX4" fmla="*/ 0 w 1469142"/>
                <a:gd name="connsiteY4" fmla="*/ 1826078 h 1826078"/>
                <a:gd name="connsiteX5" fmla="*/ 1469142 w 1469142"/>
                <a:gd name="connsiteY5" fmla="*/ 941614 h 1826078"/>
                <a:gd name="connsiteX0" fmla="*/ 652232 w 652232"/>
                <a:gd name="connsiteY0" fmla="*/ 941614 h 941613"/>
                <a:gd name="connsiteX1" fmla="*/ 638893 w 652232"/>
                <a:gd name="connsiteY1" fmla="*/ 0 h 941613"/>
                <a:gd name="connsiteX2" fmla="*/ 8004 w 652232"/>
                <a:gd name="connsiteY2" fmla="*/ 8164 h 941613"/>
                <a:gd name="connsiteX3" fmla="*/ 1 w 652232"/>
                <a:gd name="connsiteY3" fmla="*/ 911678 h 941613"/>
                <a:gd name="connsiteX4" fmla="*/ 652232 w 652232"/>
                <a:gd name="connsiteY4" fmla="*/ 941614 h 941613"/>
                <a:gd name="connsiteX0" fmla="*/ 652232 w 652232"/>
                <a:gd name="connsiteY0" fmla="*/ 941614 h 951293"/>
                <a:gd name="connsiteX1" fmla="*/ 638893 w 652232"/>
                <a:gd name="connsiteY1" fmla="*/ 0 h 951293"/>
                <a:gd name="connsiteX2" fmla="*/ 8004 w 652232"/>
                <a:gd name="connsiteY2" fmla="*/ 8164 h 951293"/>
                <a:gd name="connsiteX3" fmla="*/ 0 w 652232"/>
                <a:gd name="connsiteY3" fmla="*/ 951293 h 951293"/>
                <a:gd name="connsiteX4" fmla="*/ 652232 w 652232"/>
                <a:gd name="connsiteY4" fmla="*/ 941614 h 951293"/>
                <a:gd name="connsiteX0" fmla="*/ 649246 w 649246"/>
                <a:gd name="connsiteY0" fmla="*/ 941614 h 941613"/>
                <a:gd name="connsiteX1" fmla="*/ 635907 w 649246"/>
                <a:gd name="connsiteY1" fmla="*/ 0 h 941613"/>
                <a:gd name="connsiteX2" fmla="*/ 5018 w 649246"/>
                <a:gd name="connsiteY2" fmla="*/ 8164 h 941613"/>
                <a:gd name="connsiteX3" fmla="*/ 0 w 649246"/>
                <a:gd name="connsiteY3" fmla="*/ 920820 h 941613"/>
                <a:gd name="connsiteX4" fmla="*/ 649246 w 649246"/>
                <a:gd name="connsiteY4" fmla="*/ 941614 h 941613"/>
                <a:gd name="connsiteX0" fmla="*/ 649246 w 649246"/>
                <a:gd name="connsiteY0" fmla="*/ 941614 h 941613"/>
                <a:gd name="connsiteX1" fmla="*/ 635907 w 649246"/>
                <a:gd name="connsiteY1" fmla="*/ 0 h 941613"/>
                <a:gd name="connsiteX2" fmla="*/ 5018 w 649246"/>
                <a:gd name="connsiteY2" fmla="*/ 8164 h 941613"/>
                <a:gd name="connsiteX3" fmla="*/ 0 w 649246"/>
                <a:gd name="connsiteY3" fmla="*/ 936056 h 941613"/>
                <a:gd name="connsiteX4" fmla="*/ 649246 w 649246"/>
                <a:gd name="connsiteY4" fmla="*/ 941614 h 94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46" h="941613">
                  <a:moveTo>
                    <a:pt x="649246" y="941614"/>
                  </a:moveTo>
                  <a:lnTo>
                    <a:pt x="635907" y="0"/>
                  </a:lnTo>
                  <a:lnTo>
                    <a:pt x="5018" y="8164"/>
                  </a:lnTo>
                  <a:cubicBezTo>
                    <a:pt x="2350" y="309335"/>
                    <a:pt x="2668" y="634885"/>
                    <a:pt x="0" y="936056"/>
                  </a:cubicBezTo>
                  <a:lnTo>
                    <a:pt x="649246" y="941614"/>
                  </a:lnTo>
                  <a:close/>
                </a:path>
              </a:pathLst>
            </a:custGeom>
            <a:gradFill flip="none" rotWithShape="1">
              <a:gsLst>
                <a:gs pos="0">
                  <a:srgbClr val="006DAA"/>
                </a:gs>
                <a:gs pos="50000">
                  <a:srgbClr val="0476B4"/>
                </a:gs>
                <a:gs pos="100000">
                  <a:srgbClr val="0C8BCA"/>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6" name="Picture 5">
            <a:extLst>
              <a:ext uri="{FF2B5EF4-FFF2-40B4-BE49-F238E27FC236}">
                <a16:creationId xmlns:a16="http://schemas.microsoft.com/office/drawing/2014/main" id="{1EC4B4D9-A356-D776-59A2-CFFEF6B613EA}"/>
              </a:ext>
            </a:extLst>
          </p:cNvPr>
          <p:cNvPicPr>
            <a:picLocks noChangeAspect="1"/>
          </p:cNvPicPr>
          <p:nvPr/>
        </p:nvPicPr>
        <p:blipFill>
          <a:blip r:embed="rId3"/>
          <a:stretch>
            <a:fillRect/>
          </a:stretch>
        </p:blipFill>
        <p:spPr>
          <a:xfrm>
            <a:off x="8793304" y="3913803"/>
            <a:ext cx="805333" cy="835915"/>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96DCAAF2-8423-6F90-EB0E-0912B12BD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152446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CC27-1AFF-76EE-99F6-75913D8E0D60}"/>
              </a:ext>
            </a:extLst>
          </p:cNvPr>
          <p:cNvSpPr>
            <a:spLocks noGrp="1"/>
          </p:cNvSpPr>
          <p:nvPr>
            <p:ph type="title"/>
          </p:nvPr>
        </p:nvSpPr>
        <p:spPr>
          <a:xfrm>
            <a:off x="508434" y="294755"/>
            <a:ext cx="11018520" cy="553998"/>
          </a:xfrm>
        </p:spPr>
        <p:txBody>
          <a:bodyPr/>
          <a:lstStyle/>
          <a:p>
            <a:r>
              <a:rPr lang="en-US" dirty="0"/>
              <a:t>Use InstanceType for compute resource efficiency </a:t>
            </a:r>
          </a:p>
        </p:txBody>
      </p:sp>
      <p:pic>
        <p:nvPicPr>
          <p:cNvPr id="5" name="Picture 4">
            <a:extLst>
              <a:ext uri="{FF2B5EF4-FFF2-40B4-BE49-F238E27FC236}">
                <a16:creationId xmlns:a16="http://schemas.microsoft.com/office/drawing/2014/main" id="{981C8197-AE79-89E4-C136-50D0437C5249}"/>
              </a:ext>
            </a:extLst>
          </p:cNvPr>
          <p:cNvPicPr>
            <a:picLocks noChangeAspect="1"/>
          </p:cNvPicPr>
          <p:nvPr/>
        </p:nvPicPr>
        <p:blipFill>
          <a:blip r:embed="rId2"/>
          <a:stretch>
            <a:fillRect/>
          </a:stretch>
        </p:blipFill>
        <p:spPr>
          <a:xfrm>
            <a:off x="1877881" y="3436942"/>
            <a:ext cx="3514366" cy="3329724"/>
          </a:xfrm>
          <a:prstGeom prst="rect">
            <a:avLst/>
          </a:prstGeom>
          <a:ln>
            <a:solidFill>
              <a:schemeClr val="accent1"/>
            </a:solidFill>
          </a:ln>
        </p:spPr>
      </p:pic>
      <p:sp>
        <p:nvSpPr>
          <p:cNvPr id="11" name="Text Placeholder 5">
            <a:extLst>
              <a:ext uri="{FF2B5EF4-FFF2-40B4-BE49-F238E27FC236}">
                <a16:creationId xmlns:a16="http://schemas.microsoft.com/office/drawing/2014/main" id="{DB411619-33C1-6FBD-8414-B41D9B47EC79}"/>
              </a:ext>
            </a:extLst>
          </p:cNvPr>
          <p:cNvSpPr txBox="1">
            <a:spLocks/>
          </p:cNvSpPr>
          <p:nvPr/>
        </p:nvSpPr>
        <p:spPr>
          <a:xfrm>
            <a:off x="914834" y="1124646"/>
            <a:ext cx="10612120" cy="541132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InstanceType allows to target certain types of compute nodes and CPU/Memory/GPU resource allocation for ML workloads</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InstanceType a kind of Kubernetes CRD installed by AzureML extension</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A “</a:t>
            </a:r>
            <a:r>
              <a:rPr kumimoji="0" lang="en-US" sz="1600" b="0" i="0" u="none" strike="noStrike" kern="1200" cap="none" spc="0" normalizeH="0" baseline="0" noProof="0" dirty="0" err="1">
                <a:ln>
                  <a:noFill/>
                </a:ln>
                <a:solidFill>
                  <a:srgbClr val="FFFFFF"/>
                </a:solidFill>
                <a:effectLst/>
                <a:uLnTx/>
                <a:uFillTx/>
                <a:latin typeface="Segoe UI"/>
                <a:ea typeface="+mn-ea"/>
                <a:cs typeface="Segoe UI" panose="020B0502040204020203" pitchFamily="34" charset="0"/>
              </a:rPr>
              <a:t>defaultinstancetype</a:t>
            </a: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is created for each compute target when it is created; Always override “</a:t>
            </a:r>
            <a:r>
              <a:rPr kumimoji="0" lang="en-US" sz="1600" b="0" i="0" u="none" strike="noStrike" kern="1200" cap="none" spc="0" normalizeH="0" baseline="0" noProof="0" dirty="0" err="1">
                <a:ln>
                  <a:noFill/>
                </a:ln>
                <a:solidFill>
                  <a:srgbClr val="FFFFFF"/>
                </a:solidFill>
                <a:effectLst/>
                <a:uLnTx/>
                <a:uFillTx/>
                <a:latin typeface="Segoe UI"/>
                <a:ea typeface="+mn-ea"/>
                <a:cs typeface="Segoe UI" panose="020B0502040204020203" pitchFamily="34" charset="0"/>
              </a:rPr>
              <a:t>defaultinstancetype</a:t>
            </a: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to meet your workload need</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Create multiple instance types to suit different kinds of workload</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ML professionals can look up available instance types list in Azure ML workspace and use instance type name in job or deployment YAML</a:t>
            </a:r>
          </a:p>
        </p:txBody>
      </p:sp>
      <p:pic>
        <p:nvPicPr>
          <p:cNvPr id="17" name="Picture 16">
            <a:extLst>
              <a:ext uri="{FF2B5EF4-FFF2-40B4-BE49-F238E27FC236}">
                <a16:creationId xmlns:a16="http://schemas.microsoft.com/office/drawing/2014/main" id="{EF33AB5A-528D-D552-DCCE-C5250A731A6D}"/>
              </a:ext>
            </a:extLst>
          </p:cNvPr>
          <p:cNvPicPr>
            <a:picLocks noChangeAspect="1"/>
          </p:cNvPicPr>
          <p:nvPr/>
        </p:nvPicPr>
        <p:blipFill>
          <a:blip r:embed="rId3"/>
          <a:stretch>
            <a:fillRect/>
          </a:stretch>
        </p:blipFill>
        <p:spPr>
          <a:xfrm>
            <a:off x="6183539" y="3260010"/>
            <a:ext cx="4813205" cy="3597990"/>
          </a:xfrm>
          <a:prstGeom prst="rect">
            <a:avLst/>
          </a:prstGeom>
          <a:ln>
            <a:solidFill>
              <a:schemeClr val="accent1"/>
            </a:solidFill>
          </a:ln>
        </p:spPr>
      </p:pic>
      <p:sp>
        <p:nvSpPr>
          <p:cNvPr id="18" name="Oval 17">
            <a:extLst>
              <a:ext uri="{FF2B5EF4-FFF2-40B4-BE49-F238E27FC236}">
                <a16:creationId xmlns:a16="http://schemas.microsoft.com/office/drawing/2014/main" id="{136ACF2A-A14D-F1C3-E5B6-F52899C6C51C}"/>
              </a:ext>
            </a:extLst>
          </p:cNvPr>
          <p:cNvSpPr/>
          <p:nvPr/>
        </p:nvSpPr>
        <p:spPr bwMode="auto">
          <a:xfrm>
            <a:off x="2073274" y="4799272"/>
            <a:ext cx="2136776" cy="563304"/>
          </a:xfrm>
          <a:prstGeom prst="ellipse">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506648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E03524-8F4B-4096-9ECD-4E72CADA5237}"/>
              </a:ext>
            </a:extLst>
          </p:cNvPr>
          <p:cNvSpPr>
            <a:spLocks noGrp="1"/>
          </p:cNvSpPr>
          <p:nvPr>
            <p:ph type="title"/>
          </p:nvPr>
        </p:nvSpPr>
        <p:spPr>
          <a:xfrm>
            <a:off x="457200" y="457199"/>
            <a:ext cx="9534525" cy="1282891"/>
          </a:xfrm>
        </p:spPr>
        <p:txBody>
          <a:bodyPr anchor="ctr">
            <a:normAutofit/>
          </a:bodyPr>
          <a:lstStyle/>
          <a:p>
            <a:pPr algn="ctr"/>
            <a:r>
              <a:rPr lang="en-US" sz="3600" dirty="0"/>
              <a:t>Connect with </a:t>
            </a:r>
            <a:r>
              <a:rPr lang="en-US" altLang="zh-CN" sz="3600" dirty="0"/>
              <a:t>custom data sources</a:t>
            </a:r>
            <a:endParaRPr lang="en-US" sz="3600" dirty="0"/>
          </a:p>
        </p:txBody>
      </p:sp>
      <p:sp>
        <p:nvSpPr>
          <p:cNvPr id="16" name="内容占位符 2">
            <a:extLst>
              <a:ext uri="{FF2B5EF4-FFF2-40B4-BE49-F238E27FC236}">
                <a16:creationId xmlns:a16="http://schemas.microsoft.com/office/drawing/2014/main" id="{A37A4343-98A1-4F80-82C2-A519868FF296}"/>
              </a:ext>
            </a:extLst>
          </p:cNvPr>
          <p:cNvSpPr>
            <a:spLocks noGrp="1"/>
          </p:cNvSpPr>
          <p:nvPr>
            <p:ph idx="1"/>
          </p:nvPr>
        </p:nvSpPr>
        <p:spPr>
          <a:xfrm>
            <a:off x="838200" y="2105025"/>
            <a:ext cx="7562850" cy="3900220"/>
          </a:xfrm>
        </p:spPr>
        <p:txBody>
          <a:bodyPr/>
          <a:lstStyle/>
          <a:p>
            <a:r>
              <a:rPr lang="en-US" altLang="zh-CN" sz="2000" dirty="0"/>
              <a:t>In Kubernetes world, PV, PVC are commonly used to manage and consume data from various storage provides, like NFS, </a:t>
            </a:r>
            <a:r>
              <a:rPr lang="en-US" altLang="zh-CN" sz="2000" dirty="0" err="1"/>
              <a:t>flexVolume</a:t>
            </a:r>
            <a:r>
              <a:rPr lang="en-US" altLang="zh-CN" sz="2000" dirty="0"/>
              <a:t>, </a:t>
            </a:r>
            <a:r>
              <a:rPr lang="en-US" altLang="zh-CN" sz="2000" dirty="0" err="1"/>
              <a:t>Cephfs</a:t>
            </a:r>
            <a:r>
              <a:rPr lang="en-US" altLang="zh-CN" sz="2000" dirty="0"/>
              <a:t>, etc. </a:t>
            </a:r>
          </a:p>
          <a:p>
            <a:r>
              <a:rPr lang="en-US" altLang="zh-CN" sz="2000" dirty="0"/>
              <a:t>To mount specific PVC(s) to the pod of AzureML training job,  you only need to make minor change to the PVC:</a:t>
            </a:r>
          </a:p>
          <a:p>
            <a:pPr marL="342900" indent="-342900">
              <a:buFontTx/>
              <a:buChar char="-"/>
            </a:pPr>
            <a:r>
              <a:rPr lang="en-US" altLang="zh-CN" sz="2000" dirty="0"/>
              <a:t>Set a </a:t>
            </a:r>
            <a:r>
              <a:rPr lang="en-US" altLang="zh-CN" sz="2000" dirty="0">
                <a:solidFill>
                  <a:schemeClr val="accent1"/>
                </a:solidFill>
              </a:rPr>
              <a:t>label</a:t>
            </a:r>
            <a:r>
              <a:rPr lang="en-US" altLang="zh-CN" sz="2000" dirty="0"/>
              <a:t> “ml.azure.com/</a:t>
            </a:r>
            <a:r>
              <a:rPr lang="en-US" altLang="zh-CN" sz="2000" dirty="0" err="1"/>
              <a:t>pvc</a:t>
            </a:r>
            <a:r>
              <a:rPr lang="en-US" altLang="zh-CN" sz="2000" dirty="0"/>
              <a:t>:”true”,  so this PVC will be recognized by AzureML workloads.</a:t>
            </a:r>
          </a:p>
          <a:p>
            <a:pPr marL="342900" indent="-342900">
              <a:buFontTx/>
              <a:buChar char="-"/>
            </a:pPr>
            <a:r>
              <a:rPr lang="en-US" altLang="zh-CN" sz="2000" dirty="0"/>
              <a:t>set an </a:t>
            </a:r>
            <a:r>
              <a:rPr lang="en-US" altLang="zh-CN" sz="2000" dirty="0">
                <a:solidFill>
                  <a:schemeClr val="accent1"/>
                </a:solidFill>
              </a:rPr>
              <a:t>annotation</a:t>
            </a:r>
            <a:r>
              <a:rPr lang="en-US" altLang="zh-CN" sz="2000" dirty="0"/>
              <a:t> “ml.azure.com/</a:t>
            </a:r>
            <a:r>
              <a:rPr lang="en-US" altLang="zh-CN" sz="2000" dirty="0" err="1"/>
              <a:t>mountpath</a:t>
            </a:r>
            <a:r>
              <a:rPr lang="en-US" altLang="zh-CN" sz="2000" dirty="0"/>
              <a:t> : &lt;mount path&gt;” to specify the data mount path.</a:t>
            </a:r>
          </a:p>
          <a:p>
            <a:r>
              <a:rPr lang="en-US" altLang="zh-CN" sz="2000" dirty="0">
                <a:solidFill>
                  <a:schemeClr val="accent1"/>
                </a:solidFill>
              </a:rPr>
              <a:t>Note: the PVC should be in the same namespace with AzureML workloads.</a:t>
            </a:r>
          </a:p>
        </p:txBody>
      </p:sp>
      <p:sp>
        <p:nvSpPr>
          <p:cNvPr id="2" name="Rectangle 1">
            <a:extLst>
              <a:ext uri="{FF2B5EF4-FFF2-40B4-BE49-F238E27FC236}">
                <a16:creationId xmlns:a16="http://schemas.microsoft.com/office/drawing/2014/main" id="{10800581-8AAD-45F2-9E01-8143F1E755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24292F"/>
                </a:solidFill>
                <a:effectLst/>
                <a:uLnTx/>
                <a:uFillTx/>
                <a:latin typeface="Arial" panose="020B0604020202020204" pitchFamily="34" charset="0"/>
                <a:ea typeface="-apple-system"/>
                <a:cs typeface="+mn-cs"/>
              </a:rPr>
              <a:t>The training job in the same </a:t>
            </a:r>
            <a:r>
              <a:rPr kumimoji="0" lang="zh-CN" altLang="zh-CN" sz="900" b="0" i="0" u="none" strike="noStrike" kern="1200" cap="none" spc="0" normalizeH="0" baseline="0" noProof="0">
                <a:ln>
                  <a:noFill/>
                </a:ln>
                <a:solidFill>
                  <a:srgbClr val="24292F"/>
                </a:solidFill>
                <a:effectLst/>
                <a:uLnTx/>
                <a:uFillTx/>
                <a:latin typeface="Arial Unicode MS"/>
                <a:ea typeface="ui-monospace"/>
                <a:cs typeface="+mn-cs"/>
              </a:rPr>
              <a:t>namespace</a:t>
            </a:r>
            <a:r>
              <a:rPr kumimoji="0" lang="zh-CN" altLang="zh-CN" sz="1200" b="0" i="0" u="none" strike="noStrike" kern="1200" cap="none" spc="0" normalizeH="0" baseline="0" noProof="0">
                <a:ln>
                  <a:noFill/>
                </a:ln>
                <a:solidFill>
                  <a:srgbClr val="24292F"/>
                </a:solidFill>
                <a:effectLst/>
                <a:uLnTx/>
                <a:uFillTx/>
                <a:latin typeface="Arial" panose="020B0604020202020204" pitchFamily="34" charset="0"/>
                <a:ea typeface="-apple-system"/>
                <a:cs typeface="+mn-cs"/>
              </a:rPr>
              <a:t> with the PVC will be mounted the volume automatically. Then data scientist can access the mount path in the training job.</a:t>
            </a:r>
            <a:r>
              <a:rPr kumimoji="0" lang="zh-CN" altLang="zh-CN" sz="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 </a:t>
            </a: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nvGrpSpPr>
          <p:cNvPr id="5" name="Group 4">
            <a:extLst>
              <a:ext uri="{FF2B5EF4-FFF2-40B4-BE49-F238E27FC236}">
                <a16:creationId xmlns:a16="http://schemas.microsoft.com/office/drawing/2014/main" id="{AC2B8B0F-5E6F-1DAA-EC47-C6CF9BC94EDA}"/>
              </a:ext>
            </a:extLst>
          </p:cNvPr>
          <p:cNvGrpSpPr/>
          <p:nvPr/>
        </p:nvGrpSpPr>
        <p:grpSpPr>
          <a:xfrm>
            <a:off x="8678452" y="2496380"/>
            <a:ext cx="3429088" cy="3508865"/>
            <a:chOff x="8401050" y="3349135"/>
            <a:chExt cx="3429088" cy="3508865"/>
          </a:xfrm>
        </p:grpSpPr>
        <p:pic>
          <p:nvPicPr>
            <p:cNvPr id="8" name="图片 7">
              <a:extLst>
                <a:ext uri="{FF2B5EF4-FFF2-40B4-BE49-F238E27FC236}">
                  <a16:creationId xmlns:a16="http://schemas.microsoft.com/office/drawing/2014/main" id="{8E8DDD46-4531-40F2-9D86-2E67C8494547}"/>
                </a:ext>
              </a:extLst>
            </p:cNvPr>
            <p:cNvPicPr>
              <a:picLocks noChangeAspect="1"/>
            </p:cNvPicPr>
            <p:nvPr/>
          </p:nvPicPr>
          <p:blipFill rotWithShape="1">
            <a:blip r:embed="rId3"/>
            <a:srcRect r="52553"/>
            <a:stretch/>
          </p:blipFill>
          <p:spPr>
            <a:xfrm>
              <a:off x="8401050" y="3349135"/>
              <a:ext cx="3429088" cy="3508865"/>
            </a:xfrm>
            <a:prstGeom prst="rect">
              <a:avLst/>
            </a:prstGeom>
          </p:spPr>
        </p:pic>
        <p:sp>
          <p:nvSpPr>
            <p:cNvPr id="9" name="矩形 8">
              <a:extLst>
                <a:ext uri="{FF2B5EF4-FFF2-40B4-BE49-F238E27FC236}">
                  <a16:creationId xmlns:a16="http://schemas.microsoft.com/office/drawing/2014/main" id="{FA6FFEA3-A31C-4446-9660-3B28E05514BF}"/>
                </a:ext>
              </a:extLst>
            </p:cNvPr>
            <p:cNvSpPr/>
            <p:nvPr/>
          </p:nvSpPr>
          <p:spPr>
            <a:xfrm>
              <a:off x="8662306" y="4506686"/>
              <a:ext cx="3143251" cy="830062"/>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4241"/>
                </a:solidFill>
                <a:effectLst/>
                <a:uLnTx/>
                <a:uFillTx/>
                <a:latin typeface="Segoe UI"/>
                <a:ea typeface="+mn-ea"/>
                <a:cs typeface="+mn-cs"/>
              </a:endParaRPr>
            </a:p>
          </p:txBody>
        </p:sp>
      </p:grpSp>
    </p:spTree>
    <p:extLst>
      <p:ext uri="{BB962C8B-B14F-4D97-AF65-F5344CB8AC3E}">
        <p14:creationId xmlns:p14="http://schemas.microsoft.com/office/powerpoint/2010/main" val="348251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E03524-8F4B-4096-9ECD-4E72CADA5237}"/>
              </a:ext>
            </a:extLst>
          </p:cNvPr>
          <p:cNvSpPr>
            <a:spLocks noGrp="1"/>
          </p:cNvSpPr>
          <p:nvPr>
            <p:ph type="title"/>
          </p:nvPr>
        </p:nvSpPr>
        <p:spPr>
          <a:xfrm>
            <a:off x="457200" y="457199"/>
            <a:ext cx="11277599" cy="832513"/>
          </a:xfrm>
        </p:spPr>
        <p:txBody>
          <a:bodyPr anchor="ctr">
            <a:normAutofit/>
          </a:bodyPr>
          <a:lstStyle/>
          <a:p>
            <a:pPr algn="ctr"/>
            <a:r>
              <a:rPr lang="en-US" dirty="0"/>
              <a:t>Why </a:t>
            </a:r>
            <a:r>
              <a:rPr lang="en-US"/>
              <a:t>to use Kubernetes </a:t>
            </a:r>
            <a:r>
              <a:rPr lang="en-US" dirty="0"/>
              <a:t>in AzureML?</a:t>
            </a:r>
          </a:p>
        </p:txBody>
      </p:sp>
      <p:sp>
        <p:nvSpPr>
          <p:cNvPr id="7" name="Content Placeholder 6">
            <a:extLst>
              <a:ext uri="{FF2B5EF4-FFF2-40B4-BE49-F238E27FC236}">
                <a16:creationId xmlns:a16="http://schemas.microsoft.com/office/drawing/2014/main" id="{19798E49-A84C-4C23-B43B-E3185298DF1C}"/>
              </a:ext>
            </a:extLst>
          </p:cNvPr>
          <p:cNvSpPr>
            <a:spLocks noGrp="1"/>
          </p:cNvSpPr>
          <p:nvPr>
            <p:ph idx="1"/>
          </p:nvPr>
        </p:nvSpPr>
        <p:spPr>
          <a:xfrm>
            <a:off x="457200" y="1835624"/>
            <a:ext cx="11144250" cy="4869976"/>
          </a:xfrm>
          <a:ln>
            <a:solidFill>
              <a:schemeClr val="accent5"/>
            </a:solidFill>
          </a:ln>
        </p:spPr>
        <p:txBody>
          <a:bodyPr/>
          <a:lstStyle/>
          <a:p>
            <a:pPr marL="457200" indent="-457200">
              <a:buClr>
                <a:schemeClr val="tx1"/>
              </a:buClr>
              <a:buFont typeface="Arial" panose="020B0604020202020204" pitchFamily="34" charset="0"/>
              <a:buChar char="•"/>
            </a:pPr>
            <a:r>
              <a:rPr lang="en-US" altLang="zh-CN" sz="1800" dirty="0"/>
              <a:t>Harness existing heterogeneous or homogeneous Kubernetes cluster, with CPUs or GPUs.</a:t>
            </a:r>
          </a:p>
          <a:p>
            <a:pPr marL="457200" indent="-457200">
              <a:buClr>
                <a:schemeClr val="tx1"/>
              </a:buClr>
              <a:buFont typeface="Arial" panose="020B0604020202020204" pitchFamily="34" charset="0"/>
              <a:buChar char="•"/>
            </a:pPr>
            <a:r>
              <a:rPr lang="en-US" altLang="zh-CN" sz="1800" dirty="0"/>
              <a:t>Share the same Kubernetes cluster in multiple AzureML Workspaces across region.</a:t>
            </a:r>
          </a:p>
          <a:p>
            <a:pPr marL="457200" indent="-457200">
              <a:buClr>
                <a:schemeClr val="tx1"/>
              </a:buClr>
              <a:buFont typeface="Arial" panose="020B0604020202020204" pitchFamily="34" charset="0"/>
              <a:buChar char="•"/>
            </a:pPr>
            <a:r>
              <a:rPr lang="en-US" altLang="zh-CN" sz="1800" dirty="0"/>
              <a:t>Use the same Kubernetes cluster for different machine learning purposes, including model training, batch scoring, and real-time inference.</a:t>
            </a:r>
          </a:p>
          <a:p>
            <a:pPr marL="457200" indent="-457200">
              <a:buClr>
                <a:schemeClr val="tx1"/>
              </a:buClr>
              <a:buFont typeface="Arial" panose="020B0604020202020204" pitchFamily="34" charset="0"/>
              <a:buChar char="•"/>
            </a:pPr>
            <a:r>
              <a:rPr lang="en-US" altLang="zh-CN" sz="1800" dirty="0"/>
              <a:t>Secure network communication between the cluster and cloud via Azure Private Link and Private Endpoint.</a:t>
            </a:r>
          </a:p>
          <a:p>
            <a:pPr marL="457200" indent="-457200">
              <a:buClr>
                <a:schemeClr val="tx1"/>
              </a:buClr>
              <a:buFont typeface="Arial" panose="020B0604020202020204" pitchFamily="34" charset="0"/>
              <a:buChar char="•"/>
            </a:pPr>
            <a:r>
              <a:rPr lang="en-US" altLang="zh-CN" sz="1800" dirty="0"/>
              <a:t>Isolate team projects and machine learning workloads with Kubernetes node selector and namespace.</a:t>
            </a:r>
          </a:p>
          <a:p>
            <a:pPr marL="457200" indent="-457200">
              <a:buClr>
                <a:schemeClr val="tx1"/>
              </a:buClr>
              <a:buFont typeface="Arial" panose="020B0604020202020204" pitchFamily="34" charset="0"/>
              <a:buChar char="•"/>
            </a:pPr>
            <a:r>
              <a:rPr lang="en-US" altLang="zh-CN" sz="1800" dirty="0"/>
              <a:t>Target certain types of compute nodes and CPU/Memory/GPU resource allocation for training and inference workloads</a:t>
            </a:r>
          </a:p>
          <a:p>
            <a:pPr marL="457200" indent="-457200">
              <a:buClr>
                <a:schemeClr val="tx1"/>
              </a:buClr>
              <a:buFont typeface="Arial" panose="020B0604020202020204" pitchFamily="34" charset="0"/>
              <a:buChar char="•"/>
            </a:pPr>
            <a:r>
              <a:rPr lang="en-US" altLang="zh-CN" sz="1800" dirty="0"/>
              <a:t>Connect with custom data sources for machine learning workloads using Kubernetes PV and PVC</a:t>
            </a:r>
            <a:endParaRPr lang="en-US" sz="2300" dirty="0"/>
          </a:p>
        </p:txBody>
      </p:sp>
    </p:spTree>
    <p:extLst>
      <p:ext uri="{BB962C8B-B14F-4D97-AF65-F5344CB8AC3E}">
        <p14:creationId xmlns:p14="http://schemas.microsoft.com/office/powerpoint/2010/main" val="33677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F69F-E27B-B8AD-A586-CAADEA7B805A}"/>
              </a:ext>
            </a:extLst>
          </p:cNvPr>
          <p:cNvSpPr>
            <a:spLocks noGrp="1"/>
          </p:cNvSpPr>
          <p:nvPr>
            <p:ph type="title"/>
          </p:nvPr>
        </p:nvSpPr>
        <p:spPr/>
        <p:txBody>
          <a:bodyPr/>
          <a:lstStyle/>
          <a:p>
            <a:r>
              <a:rPr lang="en-US" dirty="0"/>
              <a:t>Resources</a:t>
            </a:r>
          </a:p>
        </p:txBody>
      </p:sp>
      <p:grpSp>
        <p:nvGrpSpPr>
          <p:cNvPr id="4" name="Group 3">
            <a:extLst>
              <a:ext uri="{FF2B5EF4-FFF2-40B4-BE49-F238E27FC236}">
                <a16:creationId xmlns:a16="http://schemas.microsoft.com/office/drawing/2014/main" id="{F7F0D111-2820-9AB2-79BA-97F93AC20983}"/>
              </a:ext>
              <a:ext uri="{C183D7F6-B498-43B3-948B-1728B52AA6E4}">
                <adec:decorative xmlns:adec="http://schemas.microsoft.com/office/drawing/2017/decorative" val="1"/>
              </a:ext>
            </a:extLst>
          </p:cNvPr>
          <p:cNvGrpSpPr/>
          <p:nvPr/>
        </p:nvGrpSpPr>
        <p:grpSpPr>
          <a:xfrm>
            <a:off x="2199345" y="2752010"/>
            <a:ext cx="8270363" cy="1495315"/>
            <a:chOff x="588263" y="2752010"/>
            <a:chExt cx="8270363" cy="1495315"/>
          </a:xfrm>
        </p:grpSpPr>
        <p:sp>
          <p:nvSpPr>
            <p:cNvPr id="6" name="Rectangle 5">
              <a:extLst>
                <a:ext uri="{FF2B5EF4-FFF2-40B4-BE49-F238E27FC236}">
                  <a16:creationId xmlns:a16="http://schemas.microsoft.com/office/drawing/2014/main" id="{997120BD-6EE0-CAB0-F966-5222BF15EDC2}"/>
                </a:ext>
                <a:ext uri="{C183D7F6-B498-43B3-948B-1728B52AA6E4}">
                  <adec:decorative xmlns:adec="http://schemas.microsoft.com/office/drawing/2017/decorative" val="1"/>
                </a:ext>
              </a:extLst>
            </p:cNvPr>
            <p:cNvSpPr/>
            <p:nvPr/>
          </p:nvSpPr>
          <p:spPr>
            <a:xfrm>
              <a:off x="588263" y="2752010"/>
              <a:ext cx="2689582"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sp>
          <p:nvSpPr>
            <p:cNvPr id="7" name="Rectangle 6">
              <a:extLst>
                <a:ext uri="{FF2B5EF4-FFF2-40B4-BE49-F238E27FC236}">
                  <a16:creationId xmlns:a16="http://schemas.microsoft.com/office/drawing/2014/main" id="{264012AC-8C23-1041-8633-CFDC4543970E}"/>
                </a:ext>
                <a:ext uri="{C183D7F6-B498-43B3-948B-1728B52AA6E4}">
                  <adec:decorative xmlns:adec="http://schemas.microsoft.com/office/drawing/2017/decorative" val="1"/>
                </a:ext>
              </a:extLst>
            </p:cNvPr>
            <p:cNvSpPr/>
            <p:nvPr/>
          </p:nvSpPr>
          <p:spPr>
            <a:xfrm>
              <a:off x="3521628" y="2752010"/>
              <a:ext cx="2560320"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sp>
          <p:nvSpPr>
            <p:cNvPr id="8" name="Rectangle 7">
              <a:extLst>
                <a:ext uri="{FF2B5EF4-FFF2-40B4-BE49-F238E27FC236}">
                  <a16:creationId xmlns:a16="http://schemas.microsoft.com/office/drawing/2014/main" id="{FFDBF3E4-FA32-2FF6-3C47-B6061FA8999F}"/>
                </a:ext>
                <a:ext uri="{C183D7F6-B498-43B3-948B-1728B52AA6E4}">
                  <adec:decorative xmlns:adec="http://schemas.microsoft.com/office/drawing/2017/decorative" val="1"/>
                </a:ext>
              </a:extLst>
            </p:cNvPr>
            <p:cNvSpPr/>
            <p:nvPr/>
          </p:nvSpPr>
          <p:spPr>
            <a:xfrm>
              <a:off x="6298306" y="2752010"/>
              <a:ext cx="2560320" cy="1495315"/>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grpSp>
      <p:sp>
        <p:nvSpPr>
          <p:cNvPr id="9" name="Content Placeholder 7">
            <a:extLst>
              <a:ext uri="{FF2B5EF4-FFF2-40B4-BE49-F238E27FC236}">
                <a16:creationId xmlns:a16="http://schemas.microsoft.com/office/drawing/2014/main" id="{706B9E1F-DD45-74C3-568B-091A6B42A60C}"/>
              </a:ext>
            </a:extLst>
          </p:cNvPr>
          <p:cNvSpPr txBox="1">
            <a:spLocks/>
          </p:cNvSpPr>
          <p:nvPr/>
        </p:nvSpPr>
        <p:spPr>
          <a:xfrm>
            <a:off x="2414177" y="3002283"/>
            <a:ext cx="2212975" cy="1032688"/>
          </a:xfrm>
          <a:prstGeom prst="rect">
            <a:avLst/>
          </a:prstGeom>
        </p:spPr>
        <p:txBody>
          <a:bodyPr anchor="ct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hlinkClick r:id="rId2"/>
              </a:rPr>
              <a:t>Documentation</a:t>
            </a:r>
            <a:endPar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endParaRPr>
          </a:p>
        </p:txBody>
      </p:sp>
      <p:sp>
        <p:nvSpPr>
          <p:cNvPr id="10" name="Content Placeholder 9">
            <a:extLst>
              <a:ext uri="{FF2B5EF4-FFF2-40B4-BE49-F238E27FC236}">
                <a16:creationId xmlns:a16="http://schemas.microsoft.com/office/drawing/2014/main" id="{8A70B17A-C6C6-FA49-44BD-9361BCD45286}"/>
              </a:ext>
            </a:extLst>
          </p:cNvPr>
          <p:cNvSpPr txBox="1">
            <a:spLocks/>
          </p:cNvSpPr>
          <p:nvPr/>
        </p:nvSpPr>
        <p:spPr>
          <a:xfrm>
            <a:off x="5291865" y="3127546"/>
            <a:ext cx="2212975" cy="798566"/>
          </a:xfrm>
          <a:prstGeom prst="rect">
            <a:avLst/>
          </a:prstGeom>
        </p:spPr>
        <p:txBody>
          <a:bodyPr anchor="ct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hlinkClick r:id="rId3"/>
              </a:rPr>
              <a:t>Technical blog</a:t>
            </a:r>
            <a:endPar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endParaRPr>
          </a:p>
        </p:txBody>
      </p:sp>
      <p:sp>
        <p:nvSpPr>
          <p:cNvPr id="11" name="Content Placeholder 11">
            <a:extLst>
              <a:ext uri="{FF2B5EF4-FFF2-40B4-BE49-F238E27FC236}">
                <a16:creationId xmlns:a16="http://schemas.microsoft.com/office/drawing/2014/main" id="{03D687F2-53CB-BC80-795E-A7B4821F60F5}"/>
              </a:ext>
            </a:extLst>
          </p:cNvPr>
          <p:cNvSpPr txBox="1">
            <a:spLocks/>
          </p:cNvSpPr>
          <p:nvPr/>
        </p:nvSpPr>
        <p:spPr>
          <a:xfrm>
            <a:off x="8135939" y="3026736"/>
            <a:ext cx="2147322" cy="899376"/>
          </a:xfrm>
          <a:prstGeom prst="rect">
            <a:avLst/>
          </a:prstGeom>
        </p:spPr>
        <p:txBody>
          <a:bodyPr anchor="ct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hlinkClick r:id="rId4"/>
              </a:rPr>
              <a:t>GitHub repo</a:t>
            </a:r>
            <a:endPar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237974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CC27-1AFF-76EE-99F6-75913D8E0D60}"/>
              </a:ext>
            </a:extLst>
          </p:cNvPr>
          <p:cNvSpPr>
            <a:spLocks noGrp="1"/>
          </p:cNvSpPr>
          <p:nvPr>
            <p:ph type="title"/>
          </p:nvPr>
        </p:nvSpPr>
        <p:spPr>
          <a:xfrm>
            <a:off x="508434" y="218555"/>
            <a:ext cx="11018520" cy="553998"/>
          </a:xfrm>
        </p:spPr>
        <p:txBody>
          <a:bodyPr/>
          <a:lstStyle/>
          <a:p>
            <a:r>
              <a:rPr lang="en-US" altLang="zh-CN" dirty="0"/>
              <a:t>Session objective</a:t>
            </a:r>
            <a:endParaRPr lang="en-US" dirty="0"/>
          </a:p>
        </p:txBody>
      </p:sp>
      <p:sp>
        <p:nvSpPr>
          <p:cNvPr id="11" name="Text Placeholder 5">
            <a:extLst>
              <a:ext uri="{FF2B5EF4-FFF2-40B4-BE49-F238E27FC236}">
                <a16:creationId xmlns:a16="http://schemas.microsoft.com/office/drawing/2014/main" id="{DB411619-33C1-6FBD-8414-B41D9B47EC79}"/>
              </a:ext>
            </a:extLst>
          </p:cNvPr>
          <p:cNvSpPr txBox="1">
            <a:spLocks/>
          </p:cNvSpPr>
          <p:nvPr/>
        </p:nvSpPr>
        <p:spPr>
          <a:xfrm>
            <a:off x="1000559" y="1658046"/>
            <a:ext cx="10612120" cy="541132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l" defTabSz="932742" rtl="0" eaLnBrk="1" fontAlgn="auto" latinLnBrk="0" hangingPunct="1">
              <a:lnSpc>
                <a:spcPct val="100000"/>
              </a:lnSpc>
              <a:spcBef>
                <a:spcPct val="20000"/>
              </a:spcBef>
              <a:spcAft>
                <a:spcPts val="0"/>
              </a:spcAft>
              <a:buClrTx/>
              <a:buSzPct val="90000"/>
              <a:tabLst/>
              <a:defRPr/>
            </a:pPr>
            <a:r>
              <a:rPr kumimoji="0" lang="en-US" sz="2000" b="0" i="0" u="none" strike="noStrike" kern="1200" cap="none" spc="0" normalizeH="0" baseline="0" noProof="0" dirty="0">
                <a:ln>
                  <a:noFill/>
                </a:ln>
                <a:solidFill>
                  <a:srgbClr val="FFFFFF"/>
                </a:solidFill>
                <a:effectLst/>
                <a:uLnTx/>
                <a:uFillTx/>
                <a:latin typeface="+mj-lt"/>
                <a:ea typeface="+mn-ea"/>
                <a:cs typeface="Segoe UI" panose="020B0502040204020203" pitchFamily="34" charset="0"/>
              </a:rPr>
              <a:t>In this demo session, I want to show you:</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altLang="zh-CN" sz="2000" b="0" i="0" u="none" strike="noStrike" kern="1200" cap="none" spc="0" normalizeH="0" baseline="0" noProof="0" dirty="0">
                <a:ln>
                  <a:noFill/>
                </a:ln>
                <a:solidFill>
                  <a:srgbClr val="FFFFFF"/>
                </a:solidFill>
                <a:effectLst/>
                <a:uLnTx/>
                <a:uFillTx/>
                <a:latin typeface="+mj-lt"/>
                <a:ea typeface="+mn-ea"/>
                <a:cs typeface="Segoe UI" panose="020B0502040204020203" pitchFamily="34" charset="0"/>
              </a:rPr>
              <a:t>Configure AzureML extension to my Azure Arc-enabled Kubernetes cluster</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lang="en-US" sz="2000" dirty="0">
                <a:solidFill>
                  <a:srgbClr val="FFFFFF"/>
                </a:solidFill>
                <a:latin typeface="+mj-lt"/>
              </a:rPr>
              <a:t>Attach Kubernetes  cluster to A</a:t>
            </a:r>
            <a:r>
              <a:rPr lang="en-US" altLang="zh-CN" sz="2000" dirty="0">
                <a:solidFill>
                  <a:srgbClr val="FFFFFF"/>
                </a:solidFill>
                <a:latin typeface="+mj-lt"/>
              </a:rPr>
              <a:t>zureML workspace</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lang="en-US" sz="2000" dirty="0">
                <a:solidFill>
                  <a:srgbClr val="FFFFFF"/>
                </a:solidFill>
                <a:latin typeface="+mj-lt"/>
              </a:rPr>
              <a:t>Use AzureML Designer to submit a distributed image classification GPU training job, with training data in my on-premises NFS</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mj-lt"/>
                <a:ea typeface="+mn-ea"/>
                <a:cs typeface="Segoe UI" panose="020B0502040204020203" pitchFamily="34" charset="0"/>
              </a:rPr>
              <a:t>Deploy the trained model as online endpoint for real-time scoring</a:t>
            </a:r>
          </a:p>
        </p:txBody>
      </p:sp>
    </p:spTree>
    <p:extLst>
      <p:ext uri="{BB962C8B-B14F-4D97-AF65-F5344CB8AC3E}">
        <p14:creationId xmlns:p14="http://schemas.microsoft.com/office/powerpoint/2010/main" val="11678882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389A34-7D69-39AC-3BEE-161A847FF7A0}"/>
              </a:ext>
            </a:extLst>
          </p:cNvPr>
          <p:cNvPicPr>
            <a:picLocks noChangeAspect="1"/>
          </p:cNvPicPr>
          <p:nvPr/>
        </p:nvPicPr>
        <p:blipFill>
          <a:blip r:embed="rId3"/>
          <a:stretch>
            <a:fillRect/>
          </a:stretch>
        </p:blipFill>
        <p:spPr>
          <a:xfrm>
            <a:off x="0" y="237744"/>
            <a:ext cx="12192000" cy="6382512"/>
          </a:xfrm>
          <a:prstGeom prst="rect">
            <a:avLst/>
          </a:prstGeom>
        </p:spPr>
      </p:pic>
    </p:spTree>
    <p:extLst>
      <p:ext uri="{BB962C8B-B14F-4D97-AF65-F5344CB8AC3E}">
        <p14:creationId xmlns:p14="http://schemas.microsoft.com/office/powerpoint/2010/main" val="1608509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E03524-8F4B-4096-9ECD-4E72CADA5237}"/>
              </a:ext>
            </a:extLst>
          </p:cNvPr>
          <p:cNvSpPr>
            <a:spLocks noGrp="1"/>
          </p:cNvSpPr>
          <p:nvPr>
            <p:ph type="title"/>
          </p:nvPr>
        </p:nvSpPr>
        <p:spPr>
          <a:xfrm>
            <a:off x="457200" y="457199"/>
            <a:ext cx="11277599" cy="832513"/>
          </a:xfrm>
        </p:spPr>
        <p:txBody>
          <a:bodyPr anchor="ctr">
            <a:normAutofit/>
          </a:bodyPr>
          <a:lstStyle/>
          <a:p>
            <a:r>
              <a:rPr lang="en-US" dirty="0"/>
              <a:t>What is AzureML in Kubernetes anywhere</a:t>
            </a:r>
          </a:p>
        </p:txBody>
      </p:sp>
      <p:sp>
        <p:nvSpPr>
          <p:cNvPr id="7" name="Content Placeholder 6">
            <a:extLst>
              <a:ext uri="{FF2B5EF4-FFF2-40B4-BE49-F238E27FC236}">
                <a16:creationId xmlns:a16="http://schemas.microsoft.com/office/drawing/2014/main" id="{19798E49-A84C-4C23-B43B-E3185298DF1C}"/>
              </a:ext>
            </a:extLst>
          </p:cNvPr>
          <p:cNvSpPr>
            <a:spLocks noGrp="1"/>
          </p:cNvSpPr>
          <p:nvPr>
            <p:ph idx="1"/>
          </p:nvPr>
        </p:nvSpPr>
        <p:spPr>
          <a:xfrm>
            <a:off x="457201" y="1835624"/>
            <a:ext cx="3800900" cy="4360459"/>
          </a:xfrm>
          <a:ln>
            <a:solidFill>
              <a:schemeClr val="accent5"/>
            </a:solidFill>
          </a:ln>
        </p:spPr>
        <p:txBody>
          <a:bodyPr/>
          <a:lstStyle/>
          <a:p>
            <a:pPr marL="457200" indent="-457200">
              <a:buClr>
                <a:schemeClr val="tx1"/>
              </a:buClr>
              <a:buFont typeface="Arial" panose="020B0604020202020204" pitchFamily="34" charset="0"/>
              <a:buChar char="•"/>
            </a:pPr>
            <a:endParaRPr lang="en-US" altLang="zh-CN" sz="2000" dirty="0"/>
          </a:p>
          <a:p>
            <a:pPr marL="457200" indent="-457200">
              <a:buClr>
                <a:schemeClr val="tx1"/>
              </a:buClr>
              <a:buFont typeface="Arial" panose="020B0604020202020204" pitchFamily="34" charset="0"/>
              <a:buChar char="•"/>
            </a:pPr>
            <a:r>
              <a:rPr lang="en-US" altLang="zh-CN" sz="2000" dirty="0"/>
              <a:t>Bring AzureML to your own AKS or Azure Arc-enabled Kubernetes </a:t>
            </a:r>
          </a:p>
          <a:p>
            <a:pPr marL="457200" indent="-457200">
              <a:buClr>
                <a:schemeClr val="tx1"/>
              </a:buClr>
              <a:buFont typeface="Arial" panose="020B0604020202020204" pitchFamily="34" charset="0"/>
              <a:buChar char="•"/>
            </a:pPr>
            <a:r>
              <a:rPr lang="en-US" sz="2000" dirty="0"/>
              <a:t>A unique compute target in AzureML </a:t>
            </a:r>
            <a:r>
              <a:rPr lang="en-US" altLang="zh-CN" sz="2000" dirty="0"/>
              <a:t>for both training and inference</a:t>
            </a:r>
            <a:endParaRPr lang="en-US" sz="2000" dirty="0"/>
          </a:p>
          <a:p>
            <a:pPr marL="457200" indent="-457200">
              <a:buClr>
                <a:schemeClr val="tx1"/>
              </a:buClr>
              <a:buFont typeface="Arial" panose="020B0604020202020204" pitchFamily="34" charset="0"/>
              <a:buChar char="•"/>
            </a:pPr>
            <a:r>
              <a:rPr lang="en-US" sz="2000" dirty="0"/>
              <a:t>Run any ML workload with seamless AzureML experience</a:t>
            </a:r>
          </a:p>
          <a:p>
            <a:pPr>
              <a:buClr>
                <a:schemeClr val="tx1"/>
              </a:buClr>
            </a:pPr>
            <a:endParaRPr lang="en-US" sz="2300" dirty="0"/>
          </a:p>
        </p:txBody>
      </p:sp>
      <p:pic>
        <p:nvPicPr>
          <p:cNvPr id="4" name="图片 6">
            <a:extLst>
              <a:ext uri="{FF2B5EF4-FFF2-40B4-BE49-F238E27FC236}">
                <a16:creationId xmlns:a16="http://schemas.microsoft.com/office/drawing/2014/main" id="{8C7A31B2-5BD2-4E07-A91A-7768C572DE64}"/>
              </a:ext>
            </a:extLst>
          </p:cNvPr>
          <p:cNvPicPr>
            <a:picLocks noChangeAspect="1"/>
          </p:cNvPicPr>
          <p:nvPr/>
        </p:nvPicPr>
        <p:blipFill>
          <a:blip r:embed="rId3"/>
          <a:stretch>
            <a:fillRect/>
          </a:stretch>
        </p:blipFill>
        <p:spPr>
          <a:xfrm>
            <a:off x="7996286" y="5018949"/>
            <a:ext cx="874976" cy="683575"/>
          </a:xfrm>
          <a:prstGeom prst="rect">
            <a:avLst/>
          </a:prstGeom>
        </p:spPr>
      </p:pic>
      <p:pic>
        <p:nvPicPr>
          <p:cNvPr id="5" name="图片 8">
            <a:extLst>
              <a:ext uri="{FF2B5EF4-FFF2-40B4-BE49-F238E27FC236}">
                <a16:creationId xmlns:a16="http://schemas.microsoft.com/office/drawing/2014/main" id="{4A751B56-93A5-41D1-8F07-07829893B739}"/>
              </a:ext>
            </a:extLst>
          </p:cNvPr>
          <p:cNvPicPr>
            <a:picLocks noChangeAspect="1"/>
          </p:cNvPicPr>
          <p:nvPr/>
        </p:nvPicPr>
        <p:blipFill>
          <a:blip r:embed="rId4"/>
          <a:stretch>
            <a:fillRect/>
          </a:stretch>
        </p:blipFill>
        <p:spPr>
          <a:xfrm>
            <a:off x="7004133" y="5014985"/>
            <a:ext cx="838969" cy="709311"/>
          </a:xfrm>
          <a:prstGeom prst="rect">
            <a:avLst/>
          </a:prstGeom>
        </p:spPr>
      </p:pic>
      <p:pic>
        <p:nvPicPr>
          <p:cNvPr id="8" name="图片 13">
            <a:extLst>
              <a:ext uri="{FF2B5EF4-FFF2-40B4-BE49-F238E27FC236}">
                <a16:creationId xmlns:a16="http://schemas.microsoft.com/office/drawing/2014/main" id="{98CE42F4-FFD6-43FC-9B5C-64B0835CB868}"/>
              </a:ext>
            </a:extLst>
          </p:cNvPr>
          <p:cNvPicPr>
            <a:picLocks noChangeAspect="1"/>
          </p:cNvPicPr>
          <p:nvPr/>
        </p:nvPicPr>
        <p:blipFill>
          <a:blip r:embed="rId5"/>
          <a:stretch>
            <a:fillRect/>
          </a:stretch>
        </p:blipFill>
        <p:spPr>
          <a:xfrm>
            <a:off x="10084309" y="5018949"/>
            <a:ext cx="785581" cy="676221"/>
          </a:xfrm>
          <a:prstGeom prst="rect">
            <a:avLst/>
          </a:prstGeom>
        </p:spPr>
      </p:pic>
      <p:pic>
        <p:nvPicPr>
          <p:cNvPr id="9" name="图片 15">
            <a:extLst>
              <a:ext uri="{FF2B5EF4-FFF2-40B4-BE49-F238E27FC236}">
                <a16:creationId xmlns:a16="http://schemas.microsoft.com/office/drawing/2014/main" id="{D750A91B-868A-475E-8AAD-103C8A0B78A9}"/>
              </a:ext>
            </a:extLst>
          </p:cNvPr>
          <p:cNvPicPr>
            <a:picLocks noChangeAspect="1"/>
          </p:cNvPicPr>
          <p:nvPr/>
        </p:nvPicPr>
        <p:blipFill>
          <a:blip r:embed="rId6"/>
          <a:stretch>
            <a:fillRect/>
          </a:stretch>
        </p:blipFill>
        <p:spPr>
          <a:xfrm>
            <a:off x="9054487" y="5018949"/>
            <a:ext cx="846597" cy="675520"/>
          </a:xfrm>
          <a:prstGeom prst="rect">
            <a:avLst/>
          </a:prstGeom>
        </p:spPr>
      </p:pic>
      <p:pic>
        <p:nvPicPr>
          <p:cNvPr id="10" name="图片 17">
            <a:extLst>
              <a:ext uri="{FF2B5EF4-FFF2-40B4-BE49-F238E27FC236}">
                <a16:creationId xmlns:a16="http://schemas.microsoft.com/office/drawing/2014/main" id="{734F7EFE-9A51-4765-96EF-D53C67C91E0C}"/>
              </a:ext>
            </a:extLst>
          </p:cNvPr>
          <p:cNvPicPr>
            <a:picLocks noChangeAspect="1"/>
          </p:cNvPicPr>
          <p:nvPr/>
        </p:nvPicPr>
        <p:blipFill rotWithShape="1">
          <a:blip r:embed="rId7"/>
          <a:srcRect l="3019" r="-1"/>
          <a:stretch/>
        </p:blipFill>
        <p:spPr>
          <a:xfrm>
            <a:off x="4784451" y="5018949"/>
            <a:ext cx="1023054" cy="729731"/>
          </a:xfrm>
          <a:prstGeom prst="rect">
            <a:avLst/>
          </a:prstGeom>
        </p:spPr>
      </p:pic>
      <p:pic>
        <p:nvPicPr>
          <p:cNvPr id="11" name="图片 3">
            <a:extLst>
              <a:ext uri="{FF2B5EF4-FFF2-40B4-BE49-F238E27FC236}">
                <a16:creationId xmlns:a16="http://schemas.microsoft.com/office/drawing/2014/main" id="{98DF3402-E5D0-4C01-B3E1-3DCF687873CF}"/>
              </a:ext>
            </a:extLst>
          </p:cNvPr>
          <p:cNvPicPr>
            <a:picLocks noChangeAspect="1"/>
          </p:cNvPicPr>
          <p:nvPr/>
        </p:nvPicPr>
        <p:blipFill>
          <a:blip r:embed="rId8"/>
          <a:stretch>
            <a:fillRect/>
          </a:stretch>
        </p:blipFill>
        <p:spPr>
          <a:xfrm>
            <a:off x="10990237" y="5019650"/>
            <a:ext cx="838969" cy="680964"/>
          </a:xfrm>
          <a:prstGeom prst="rect">
            <a:avLst/>
          </a:prstGeom>
        </p:spPr>
      </p:pic>
      <p:pic>
        <p:nvPicPr>
          <p:cNvPr id="12" name="图片 9" descr="箭头&#10;&#10;中度可信度描述已自动生成">
            <a:extLst>
              <a:ext uri="{FF2B5EF4-FFF2-40B4-BE49-F238E27FC236}">
                <a16:creationId xmlns:a16="http://schemas.microsoft.com/office/drawing/2014/main" id="{FCD4D405-1DFA-4F2B-81AA-C0EEB48246D3}"/>
              </a:ext>
            </a:extLst>
          </p:cNvPr>
          <p:cNvPicPr>
            <a:picLocks noChangeAspect="1"/>
          </p:cNvPicPr>
          <p:nvPr/>
        </p:nvPicPr>
        <p:blipFill>
          <a:blip r:embed="rId9"/>
          <a:stretch>
            <a:fillRect/>
          </a:stretch>
        </p:blipFill>
        <p:spPr>
          <a:xfrm>
            <a:off x="5945754" y="5016226"/>
            <a:ext cx="871806" cy="735175"/>
          </a:xfrm>
          <a:prstGeom prst="rect">
            <a:avLst/>
          </a:prstGeom>
        </p:spPr>
      </p:pic>
      <p:sp>
        <p:nvSpPr>
          <p:cNvPr id="3" name="Arrow: Down 2">
            <a:extLst>
              <a:ext uri="{FF2B5EF4-FFF2-40B4-BE49-F238E27FC236}">
                <a16:creationId xmlns:a16="http://schemas.microsoft.com/office/drawing/2014/main" id="{7E2F06FF-B1F0-41CA-BC46-08229B42FC02}"/>
              </a:ext>
            </a:extLst>
          </p:cNvPr>
          <p:cNvSpPr/>
          <p:nvPr/>
        </p:nvSpPr>
        <p:spPr>
          <a:xfrm>
            <a:off x="6037204" y="4242381"/>
            <a:ext cx="392328" cy="683575"/>
          </a:xfrm>
          <a:prstGeom prst="down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14241"/>
              </a:solidFill>
              <a:effectLst/>
              <a:uLnTx/>
              <a:uFillTx/>
              <a:latin typeface="Segoe UI"/>
              <a:ea typeface="+mn-ea"/>
              <a:cs typeface="+mn-cs"/>
            </a:endParaRPr>
          </a:p>
        </p:txBody>
      </p:sp>
      <p:sp>
        <p:nvSpPr>
          <p:cNvPr id="17" name="Arrow: Down 16">
            <a:extLst>
              <a:ext uri="{FF2B5EF4-FFF2-40B4-BE49-F238E27FC236}">
                <a16:creationId xmlns:a16="http://schemas.microsoft.com/office/drawing/2014/main" id="{C4C41C33-F8A0-43C0-95EA-3CCE3FE918A7}"/>
              </a:ext>
            </a:extLst>
          </p:cNvPr>
          <p:cNvSpPr/>
          <p:nvPr/>
        </p:nvSpPr>
        <p:spPr>
          <a:xfrm>
            <a:off x="8227734" y="4246617"/>
            <a:ext cx="392328" cy="683575"/>
          </a:xfrm>
          <a:prstGeom prst="down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14241"/>
              </a:solidFill>
              <a:effectLst/>
              <a:uLnTx/>
              <a:uFillTx/>
              <a:latin typeface="Segoe UI"/>
              <a:ea typeface="+mn-ea"/>
              <a:cs typeface="+mn-cs"/>
            </a:endParaRPr>
          </a:p>
        </p:txBody>
      </p:sp>
      <p:sp>
        <p:nvSpPr>
          <p:cNvPr id="19" name="Arrow: Down 18">
            <a:extLst>
              <a:ext uri="{FF2B5EF4-FFF2-40B4-BE49-F238E27FC236}">
                <a16:creationId xmlns:a16="http://schemas.microsoft.com/office/drawing/2014/main" id="{46153AEB-29B5-4E2B-A43F-A8B125E54B36}"/>
              </a:ext>
            </a:extLst>
          </p:cNvPr>
          <p:cNvSpPr/>
          <p:nvPr/>
        </p:nvSpPr>
        <p:spPr>
          <a:xfrm>
            <a:off x="10084147" y="4246158"/>
            <a:ext cx="392328" cy="683575"/>
          </a:xfrm>
          <a:prstGeom prst="down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14241"/>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39247548-A402-4332-AEFA-2C64188E93D1}"/>
              </a:ext>
              <a:ext uri="{C183D7F6-B498-43B3-948B-1728B52AA6E4}">
                <adec:decorative xmlns:adec="http://schemas.microsoft.com/office/drawing/2017/decorative" val="1"/>
              </a:ext>
            </a:extLst>
          </p:cNvPr>
          <p:cNvGrpSpPr/>
          <p:nvPr/>
        </p:nvGrpSpPr>
        <p:grpSpPr>
          <a:xfrm>
            <a:off x="4747447" y="1474912"/>
            <a:ext cx="7099996" cy="3367432"/>
            <a:chOff x="3322601" y="1990502"/>
            <a:chExt cx="5524220" cy="2608404"/>
          </a:xfrm>
        </p:grpSpPr>
        <p:sp>
          <p:nvSpPr>
            <p:cNvPr id="18" name="Rectangle 17">
              <a:extLst>
                <a:ext uri="{FF2B5EF4-FFF2-40B4-BE49-F238E27FC236}">
                  <a16:creationId xmlns:a16="http://schemas.microsoft.com/office/drawing/2014/main" id="{00A47E7C-6E6F-4C62-8381-52D375899668}"/>
                </a:ext>
              </a:extLst>
            </p:cNvPr>
            <p:cNvSpPr/>
            <p:nvPr/>
          </p:nvSpPr>
          <p:spPr bwMode="auto">
            <a:xfrm>
              <a:off x="3502640" y="2720416"/>
              <a:ext cx="5180102"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mn-cs"/>
                </a:rPr>
                <a:t>Responsible ML tools</a:t>
              </a:r>
            </a:p>
          </p:txBody>
        </p:sp>
        <p:sp>
          <p:nvSpPr>
            <p:cNvPr id="20" name="Rectangle 19">
              <a:extLst>
                <a:ext uri="{FF2B5EF4-FFF2-40B4-BE49-F238E27FC236}">
                  <a16:creationId xmlns:a16="http://schemas.microsoft.com/office/drawing/2014/main" id="{0120D319-1D6B-4FF8-84DE-501BA45B6AEA}"/>
                </a:ext>
              </a:extLst>
            </p:cNvPr>
            <p:cNvSpPr/>
            <p:nvPr/>
          </p:nvSpPr>
          <p:spPr bwMode="auto">
            <a:xfrm>
              <a:off x="3351392" y="1990502"/>
              <a:ext cx="5486793" cy="4893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defRPr/>
              </a:pPr>
              <a:r>
                <a:rPr lang="en-US" sz="1400">
                  <a:gradFill>
                    <a:gsLst>
                      <a:gs pos="0">
                        <a:srgbClr val="FFFFFF"/>
                      </a:gs>
                      <a:gs pos="100000">
                        <a:srgbClr val="FFFFFF"/>
                      </a:gs>
                    </a:gsLst>
                    <a:lin ang="5400000" scaled="1"/>
                  </a:gradFill>
                  <a:latin typeface="Segoe UI Semibold"/>
                </a:rPr>
                <a:t>Seamless studio experience</a:t>
              </a:r>
            </a:p>
          </p:txBody>
        </p:sp>
        <p:sp>
          <p:nvSpPr>
            <p:cNvPr id="21" name="Rectangle 20">
              <a:extLst>
                <a:ext uri="{FF2B5EF4-FFF2-40B4-BE49-F238E27FC236}">
                  <a16:creationId xmlns:a16="http://schemas.microsoft.com/office/drawing/2014/main" id="{5341A58F-6A35-463C-86E5-0C7E1E2EF6D4}"/>
                </a:ext>
              </a:extLst>
            </p:cNvPr>
            <p:cNvSpPr/>
            <p:nvPr/>
          </p:nvSpPr>
          <p:spPr bwMode="auto">
            <a:xfrm>
              <a:off x="3502640" y="2360122"/>
              <a:ext cx="1691640"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mn-cs"/>
                </a:rPr>
                <a:t>Notebooks</a:t>
              </a:r>
            </a:p>
          </p:txBody>
        </p:sp>
        <p:sp>
          <p:nvSpPr>
            <p:cNvPr id="22" name="Rectangle 21">
              <a:extLst>
                <a:ext uri="{FF2B5EF4-FFF2-40B4-BE49-F238E27FC236}">
                  <a16:creationId xmlns:a16="http://schemas.microsoft.com/office/drawing/2014/main" id="{32CCC031-341C-43F0-8917-402B30F871A5}"/>
                </a:ext>
              </a:extLst>
            </p:cNvPr>
            <p:cNvSpPr/>
            <p:nvPr/>
          </p:nvSpPr>
          <p:spPr bwMode="auto">
            <a:xfrm>
              <a:off x="6991102" y="2360122"/>
              <a:ext cx="1691640"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a:ea typeface="+mn-ea"/>
                  <a:cs typeface="+mn-cs"/>
                </a:rPr>
                <a:t>Designer</a:t>
              </a:r>
            </a:p>
          </p:txBody>
        </p:sp>
        <p:sp>
          <p:nvSpPr>
            <p:cNvPr id="23" name="Rectangle 22">
              <a:extLst>
                <a:ext uri="{FF2B5EF4-FFF2-40B4-BE49-F238E27FC236}">
                  <a16:creationId xmlns:a16="http://schemas.microsoft.com/office/drawing/2014/main" id="{B1B49E3B-4B52-4919-AD88-6F4B9D38E335}"/>
                </a:ext>
              </a:extLst>
            </p:cNvPr>
            <p:cNvSpPr/>
            <p:nvPr/>
          </p:nvSpPr>
          <p:spPr bwMode="auto">
            <a:xfrm>
              <a:off x="3360028" y="3031883"/>
              <a:ext cx="5486793" cy="4893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defRPr/>
              </a:pPr>
              <a:r>
                <a:rPr lang="en-US" sz="1400">
                  <a:gradFill>
                    <a:gsLst>
                      <a:gs pos="0">
                        <a:srgbClr val="FFFFFF"/>
                      </a:gs>
                      <a:gs pos="100000">
                        <a:srgbClr val="FFFFFF"/>
                      </a:gs>
                    </a:gsLst>
                    <a:lin ang="5400000" scaled="1"/>
                  </a:gradFill>
                  <a:latin typeface="Segoe UI Semibold"/>
                </a:rPr>
                <a:t>Comprehensive MLOps</a:t>
              </a:r>
            </a:p>
          </p:txBody>
        </p:sp>
        <p:sp>
          <p:nvSpPr>
            <p:cNvPr id="24" name="Rectangle 23">
              <a:extLst>
                <a:ext uri="{FF2B5EF4-FFF2-40B4-BE49-F238E27FC236}">
                  <a16:creationId xmlns:a16="http://schemas.microsoft.com/office/drawing/2014/main" id="{A3EEF4B7-A3DE-429D-A057-2DF7AD57CEA7}"/>
                </a:ext>
              </a:extLst>
            </p:cNvPr>
            <p:cNvSpPr/>
            <p:nvPr/>
          </p:nvSpPr>
          <p:spPr bwMode="auto">
            <a:xfrm>
              <a:off x="3322601" y="4109541"/>
              <a:ext cx="5486793" cy="4893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a:ea typeface="+mn-ea"/>
                  <a:cs typeface="+mn-cs"/>
                </a:rPr>
                <a:t>Unified management </a:t>
              </a:r>
              <a:r>
                <a:rPr kumimoji="0" lang="en-US" sz="1400" b="1" i="0" u="none" strike="noStrike" kern="1200" cap="none" spc="0" normalizeH="0" baseline="0" noProof="0" dirty="0">
                  <a:ln>
                    <a:noFill/>
                  </a:ln>
                  <a:solidFill>
                    <a:srgbClr val="50E6FF"/>
                  </a:solidFill>
                  <a:effectLst/>
                  <a:uLnTx/>
                  <a:uFillTx/>
                  <a:latin typeface="Segoe UI Semibold"/>
                  <a:ea typeface="+mn-ea"/>
                  <a:cs typeface="+mn-cs"/>
                </a:rPr>
                <a:t>across clouds </a:t>
              </a:r>
              <a:r>
                <a:rPr kumimoji="0" lang="en-US" sz="1400" b="0" i="0" u="none" strike="noStrike" kern="1200" cap="none" spc="0" normalizeH="0" baseline="0" noProof="0" dirty="0">
                  <a:ln>
                    <a:noFill/>
                  </a:ln>
                  <a:solidFill>
                    <a:srgbClr val="50E6FF"/>
                  </a:solidFill>
                  <a:effectLst/>
                  <a:uLnTx/>
                  <a:uFillTx/>
                  <a:latin typeface="Segoe UI Semibold"/>
                  <a:ea typeface="+mn-ea"/>
                  <a:cs typeface="+mn-cs"/>
                </a:rPr>
                <a:t>and on-premises</a:t>
              </a:r>
            </a:p>
          </p:txBody>
        </p:sp>
        <p:sp>
          <p:nvSpPr>
            <p:cNvPr id="33" name="Rectangle 32">
              <a:extLst>
                <a:ext uri="{FF2B5EF4-FFF2-40B4-BE49-F238E27FC236}">
                  <a16:creationId xmlns:a16="http://schemas.microsoft.com/office/drawing/2014/main" id="{F158DE4A-FC00-45FB-B2EA-13FA96B56C71}"/>
                </a:ext>
              </a:extLst>
            </p:cNvPr>
            <p:cNvSpPr/>
            <p:nvPr/>
          </p:nvSpPr>
          <p:spPr bwMode="auto">
            <a:xfrm>
              <a:off x="3491905" y="3437698"/>
              <a:ext cx="1252728"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Reproducibility</a:t>
              </a:r>
            </a:p>
          </p:txBody>
        </p:sp>
        <p:sp>
          <p:nvSpPr>
            <p:cNvPr id="34" name="Rectangle 33">
              <a:extLst>
                <a:ext uri="{FF2B5EF4-FFF2-40B4-BE49-F238E27FC236}">
                  <a16:creationId xmlns:a16="http://schemas.microsoft.com/office/drawing/2014/main" id="{60686886-514A-4F62-A37C-2CA1F07A4687}"/>
                </a:ext>
              </a:extLst>
            </p:cNvPr>
            <p:cNvSpPr/>
            <p:nvPr/>
          </p:nvSpPr>
          <p:spPr bwMode="auto">
            <a:xfrm>
              <a:off x="4799288" y="3437698"/>
              <a:ext cx="1252728"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Automation</a:t>
              </a:r>
            </a:p>
          </p:txBody>
        </p:sp>
        <p:sp>
          <p:nvSpPr>
            <p:cNvPr id="35" name="Rectangle 34">
              <a:extLst>
                <a:ext uri="{FF2B5EF4-FFF2-40B4-BE49-F238E27FC236}">
                  <a16:creationId xmlns:a16="http://schemas.microsoft.com/office/drawing/2014/main" id="{824E3E46-DB31-4B9A-8B22-B0D3E23051B5}"/>
                </a:ext>
              </a:extLst>
            </p:cNvPr>
            <p:cNvSpPr/>
            <p:nvPr/>
          </p:nvSpPr>
          <p:spPr bwMode="auto">
            <a:xfrm>
              <a:off x="6106671" y="3437698"/>
              <a:ext cx="1252728"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Deployment</a:t>
              </a:r>
            </a:p>
          </p:txBody>
        </p:sp>
        <p:sp>
          <p:nvSpPr>
            <p:cNvPr id="36" name="Rectangle 35">
              <a:extLst>
                <a:ext uri="{FF2B5EF4-FFF2-40B4-BE49-F238E27FC236}">
                  <a16:creationId xmlns:a16="http://schemas.microsoft.com/office/drawing/2014/main" id="{821E1E6A-5E8B-426E-BD6A-C12535B4C3FB}"/>
                </a:ext>
              </a:extLst>
            </p:cNvPr>
            <p:cNvSpPr/>
            <p:nvPr/>
          </p:nvSpPr>
          <p:spPr bwMode="auto">
            <a:xfrm>
              <a:off x="7414055" y="3437698"/>
              <a:ext cx="1252728"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Re-training</a:t>
              </a:r>
            </a:p>
          </p:txBody>
        </p:sp>
        <p:sp>
          <p:nvSpPr>
            <p:cNvPr id="37" name="Rectangle 36">
              <a:extLst>
                <a:ext uri="{FF2B5EF4-FFF2-40B4-BE49-F238E27FC236}">
                  <a16:creationId xmlns:a16="http://schemas.microsoft.com/office/drawing/2014/main" id="{7A3AED2A-35B4-426C-8E46-F9D101827A42}"/>
                </a:ext>
              </a:extLst>
            </p:cNvPr>
            <p:cNvSpPr/>
            <p:nvPr/>
          </p:nvSpPr>
          <p:spPr bwMode="auto">
            <a:xfrm>
              <a:off x="3486681" y="3793090"/>
              <a:ext cx="5180102"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Governance</a:t>
              </a:r>
            </a:p>
          </p:txBody>
        </p:sp>
        <p:sp>
          <p:nvSpPr>
            <p:cNvPr id="38" name="Rectangle 37">
              <a:extLst>
                <a:ext uri="{FF2B5EF4-FFF2-40B4-BE49-F238E27FC236}">
                  <a16:creationId xmlns:a16="http://schemas.microsoft.com/office/drawing/2014/main" id="{536F69F0-7BED-47F2-B498-627E2C007AC4}"/>
                </a:ext>
              </a:extLst>
            </p:cNvPr>
            <p:cNvSpPr/>
            <p:nvPr/>
          </p:nvSpPr>
          <p:spPr bwMode="auto">
            <a:xfrm>
              <a:off x="5246871" y="2364037"/>
              <a:ext cx="1691640"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mn-cs"/>
                </a:rPr>
                <a:t>Automated ML</a:t>
              </a:r>
            </a:p>
          </p:txBody>
        </p:sp>
      </p:grpSp>
    </p:spTree>
    <p:extLst>
      <p:ext uri="{BB962C8B-B14F-4D97-AF65-F5344CB8AC3E}">
        <p14:creationId xmlns:p14="http://schemas.microsoft.com/office/powerpoint/2010/main" val="421631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9619-1A28-B86B-B878-251DDF578E9A}"/>
              </a:ext>
            </a:extLst>
          </p:cNvPr>
          <p:cNvSpPr>
            <a:spLocks noGrp="1"/>
          </p:cNvSpPr>
          <p:nvPr>
            <p:ph type="title"/>
          </p:nvPr>
        </p:nvSpPr>
        <p:spPr/>
        <p:txBody>
          <a:bodyPr/>
          <a:lstStyle/>
          <a:p>
            <a:r>
              <a:rPr lang="en-US" sz="3400" dirty="0"/>
              <a:t>3 step - enable an exiting Kubernetes cluster for Azure ML</a:t>
            </a:r>
          </a:p>
        </p:txBody>
      </p:sp>
      <p:pic>
        <p:nvPicPr>
          <p:cNvPr id="11" name="Picture 10">
            <a:extLst>
              <a:ext uri="{FF2B5EF4-FFF2-40B4-BE49-F238E27FC236}">
                <a16:creationId xmlns:a16="http://schemas.microsoft.com/office/drawing/2014/main" id="{151EA8D4-BB4B-4697-6429-45E3FD957875}"/>
              </a:ext>
            </a:extLst>
          </p:cNvPr>
          <p:cNvPicPr>
            <a:picLocks noChangeAspect="1"/>
          </p:cNvPicPr>
          <p:nvPr/>
        </p:nvPicPr>
        <p:blipFill>
          <a:blip r:embed="rId2"/>
          <a:stretch>
            <a:fillRect/>
          </a:stretch>
        </p:blipFill>
        <p:spPr>
          <a:xfrm>
            <a:off x="185666" y="1666973"/>
            <a:ext cx="11820667" cy="3779670"/>
          </a:xfrm>
          <a:prstGeom prst="rect">
            <a:avLst/>
          </a:prstGeom>
        </p:spPr>
      </p:pic>
    </p:spTree>
    <p:extLst>
      <p:ext uri="{BB962C8B-B14F-4D97-AF65-F5344CB8AC3E}">
        <p14:creationId xmlns:p14="http://schemas.microsoft.com/office/powerpoint/2010/main" val="17671539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572F-8E10-D74E-AE2E-12493C69D58C}"/>
              </a:ext>
            </a:extLst>
          </p:cNvPr>
          <p:cNvSpPr>
            <a:spLocks noGrp="1"/>
          </p:cNvSpPr>
          <p:nvPr>
            <p:ph type="title"/>
          </p:nvPr>
        </p:nvSpPr>
        <p:spPr/>
        <p:txBody>
          <a:bodyPr/>
          <a:lstStyle/>
          <a:p>
            <a:r>
              <a:rPr lang="en-US" dirty="0"/>
              <a:t>Prepare AKS or Azure Arc-enabled Kubernetes cluster</a:t>
            </a:r>
          </a:p>
        </p:txBody>
      </p:sp>
      <p:grpSp>
        <p:nvGrpSpPr>
          <p:cNvPr id="4" name="Group 3">
            <a:extLst>
              <a:ext uri="{FF2B5EF4-FFF2-40B4-BE49-F238E27FC236}">
                <a16:creationId xmlns:a16="http://schemas.microsoft.com/office/drawing/2014/main" id="{235F3A53-92EA-AE1F-F776-E9D3FAF56578}"/>
              </a:ext>
              <a:ext uri="{C183D7F6-B498-43B3-948B-1728B52AA6E4}">
                <adec:decorative xmlns:adec="http://schemas.microsoft.com/office/drawing/2017/decorative" val="1"/>
              </a:ext>
            </a:extLst>
          </p:cNvPr>
          <p:cNvGrpSpPr/>
          <p:nvPr/>
        </p:nvGrpSpPr>
        <p:grpSpPr>
          <a:xfrm>
            <a:off x="2677941" y="1825222"/>
            <a:ext cx="6483698" cy="1225110"/>
            <a:chOff x="997682" y="2017713"/>
            <a:chExt cx="10624543" cy="2007532"/>
          </a:xfrm>
        </p:grpSpPr>
        <p:sp>
          <p:nvSpPr>
            <p:cNvPr id="5" name="Rectangle 4">
              <a:extLst>
                <a:ext uri="{FF2B5EF4-FFF2-40B4-BE49-F238E27FC236}">
                  <a16:creationId xmlns:a16="http://schemas.microsoft.com/office/drawing/2014/main" id="{98FD4684-4F8C-EFEE-3871-7018A7F80693}"/>
                </a:ext>
                <a:ext uri="{C183D7F6-B498-43B3-948B-1728B52AA6E4}">
                  <adec:decorative xmlns:adec="http://schemas.microsoft.com/office/drawing/2017/decorative" val="1"/>
                </a:ext>
              </a:extLst>
            </p:cNvPr>
            <p:cNvSpPr/>
            <p:nvPr/>
          </p:nvSpPr>
          <p:spPr>
            <a:xfrm>
              <a:off x="3707126"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261718"/>
                <a:satOff val="-14291"/>
                <a:lumOff val="11960"/>
                <a:alphaOff val="0"/>
              </a:schemeClr>
            </a:fillRef>
            <a:effectRef idx="2">
              <a:schemeClr val="accent2">
                <a:shade val="80000"/>
                <a:hueOff val="261718"/>
                <a:satOff val="-14291"/>
                <a:lumOff val="1196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K8s Admin</a:t>
              </a:r>
            </a:p>
          </p:txBody>
        </p:sp>
        <p:sp>
          <p:nvSpPr>
            <p:cNvPr id="6" name="Rectangle 5">
              <a:extLst>
                <a:ext uri="{FF2B5EF4-FFF2-40B4-BE49-F238E27FC236}">
                  <a16:creationId xmlns:a16="http://schemas.microsoft.com/office/drawing/2014/main" id="{B8DE6D68-F7B1-E018-D340-DD795CBD61FF}"/>
                </a:ext>
                <a:ext uri="{C183D7F6-B498-43B3-948B-1728B52AA6E4}">
                  <adec:decorative xmlns:adec="http://schemas.microsoft.com/office/drawing/2017/decorative" val="1"/>
                </a:ext>
              </a:extLst>
            </p:cNvPr>
            <p:cNvSpPr/>
            <p:nvPr/>
          </p:nvSpPr>
          <p:spPr>
            <a:xfrm>
              <a:off x="3707126" y="2766362"/>
              <a:ext cx="2468880" cy="1258883"/>
            </a:xfrm>
            <a:prstGeom prst="rect">
              <a:avLst/>
            </a:prstGeom>
            <a:solidFill>
              <a:schemeClr val="accent2"/>
            </a:solidFill>
            <a:ln>
              <a:noFill/>
            </a:ln>
          </p:spPr>
          <p:style>
            <a:lnRef idx="1">
              <a:schemeClr val="accent2">
                <a:shade val="80000"/>
                <a:hueOff val="261718"/>
                <a:satOff val="-14291"/>
                <a:lumOff val="1196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Deploy Azure ML Extension in K8s cluster</a:t>
              </a:r>
            </a:p>
          </p:txBody>
        </p:sp>
        <p:sp>
          <p:nvSpPr>
            <p:cNvPr id="7" name="Rectangle 6">
              <a:extLst>
                <a:ext uri="{FF2B5EF4-FFF2-40B4-BE49-F238E27FC236}">
                  <a16:creationId xmlns:a16="http://schemas.microsoft.com/office/drawing/2014/main" id="{2EABDA66-C0C8-16BF-3614-16BC1A3DCD8C}"/>
                </a:ext>
                <a:ext uri="{C183D7F6-B498-43B3-948B-1728B52AA6E4}">
                  <adec:decorative xmlns:adec="http://schemas.microsoft.com/office/drawing/2017/decorative" val="1"/>
                </a:ext>
              </a:extLst>
            </p:cNvPr>
            <p:cNvSpPr/>
            <p:nvPr/>
          </p:nvSpPr>
          <p:spPr>
            <a:xfrm>
              <a:off x="997682" y="2017713"/>
              <a:ext cx="243646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endParaRPr kumimoji="0" lang="en-US" sz="1000" b="1" i="0" u="none" strike="noStrike" kern="1200" cap="none" spc="0" normalizeH="0" baseline="0" noProof="0">
                <a:ln>
                  <a:noFill/>
                </a:ln>
                <a:solidFill>
                  <a:srgbClr val="50E6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E498B058-98BB-0F04-C3A8-B9CF35FCA1DB}"/>
                </a:ext>
                <a:ext uri="{C183D7F6-B498-43B3-948B-1728B52AA6E4}">
                  <adec:decorative xmlns:adec="http://schemas.microsoft.com/office/drawing/2017/decorative" val="1"/>
                </a:ext>
              </a:extLst>
            </p:cNvPr>
            <p:cNvSpPr/>
            <p:nvPr/>
          </p:nvSpPr>
          <p:spPr>
            <a:xfrm>
              <a:off x="997682" y="2766362"/>
              <a:ext cx="2468880" cy="1258883"/>
            </a:xfrm>
            <a:prstGeom prst="rect">
              <a:avLst/>
            </a:prstGeom>
            <a:solidFill>
              <a:schemeClr val="accent2"/>
            </a:solidFill>
            <a:ln>
              <a:noFill/>
            </a:ln>
          </p:spPr>
          <p:style>
            <a:lnRef idx="1">
              <a:schemeClr val="accent2">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Prepare  AKS or Arc K8s cluster</a:t>
              </a:r>
            </a:p>
          </p:txBody>
        </p:sp>
        <p:sp>
          <p:nvSpPr>
            <p:cNvPr id="9" name="Freeform: Shape 8">
              <a:extLst>
                <a:ext uri="{FF2B5EF4-FFF2-40B4-BE49-F238E27FC236}">
                  <a16:creationId xmlns:a16="http://schemas.microsoft.com/office/drawing/2014/main" id="{0F9998DA-BCF3-415F-CF61-681A88F3E62D}"/>
                </a:ext>
                <a:ext uri="{C183D7F6-B498-43B3-948B-1728B52AA6E4}">
                  <adec:decorative xmlns:adec="http://schemas.microsoft.com/office/drawing/2017/decorative" val="1"/>
                </a:ext>
              </a:extLst>
            </p:cNvPr>
            <p:cNvSpPr/>
            <p:nvPr/>
          </p:nvSpPr>
          <p:spPr>
            <a:xfrm>
              <a:off x="3329880"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0"/>
                <a:satOff val="0"/>
                <a:lumOff val="0"/>
                <a:alphaOff val="0"/>
              </a:schemeClr>
            </a:lnRef>
            <a:fillRef idx="3">
              <a:schemeClr val="accent2">
                <a:shade val="90000"/>
                <a:hueOff val="0"/>
                <a:satOff val="0"/>
                <a:lumOff val="0"/>
                <a:alphaOff val="0"/>
              </a:schemeClr>
            </a:fillRef>
            <a:effectRef idx="2">
              <a:schemeClr val="accent2">
                <a:shade val="90000"/>
                <a:hueOff val="0"/>
                <a:satOff val="0"/>
                <a:lumOff val="0"/>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3BC6431E-F1E2-A001-CBE3-3CE8DE3EDC9B}"/>
                </a:ext>
                <a:ext uri="{C183D7F6-B498-43B3-948B-1728B52AA6E4}">
                  <adec:decorative xmlns:adec="http://schemas.microsoft.com/office/drawing/2017/decorative" val="1"/>
                </a:ext>
              </a:extLst>
            </p:cNvPr>
            <p:cNvSpPr/>
            <p:nvPr/>
          </p:nvSpPr>
          <p:spPr>
            <a:xfrm>
              <a:off x="6026089"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395318"/>
                <a:satOff val="-21437"/>
                <a:lumOff val="16925"/>
                <a:alphaOff val="0"/>
              </a:schemeClr>
            </a:lnRef>
            <a:fillRef idx="3">
              <a:schemeClr val="accent2">
                <a:shade val="90000"/>
                <a:hueOff val="395318"/>
                <a:satOff val="-21437"/>
                <a:lumOff val="16925"/>
                <a:alphaOff val="0"/>
              </a:schemeClr>
            </a:fillRef>
            <a:effectRef idx="2">
              <a:schemeClr val="accent2">
                <a:shade val="90000"/>
                <a:hueOff val="395318"/>
                <a:satOff val="-21437"/>
                <a:lumOff val="16925"/>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F5FCD573-0A7B-7B41-DE68-52ECEBB72B76}"/>
                </a:ext>
                <a:ext uri="{C183D7F6-B498-43B3-948B-1728B52AA6E4}">
                  <adec:decorative xmlns:adec="http://schemas.microsoft.com/office/drawing/2017/decorative" val="1"/>
                </a:ext>
              </a:extLst>
            </p:cNvPr>
            <p:cNvSpPr/>
            <p:nvPr/>
          </p:nvSpPr>
          <p:spPr>
            <a:xfrm>
              <a:off x="642224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523436"/>
                <a:satOff val="-28582"/>
                <a:lumOff val="23920"/>
                <a:alphaOff val="0"/>
              </a:schemeClr>
            </a:fillRef>
            <a:effectRef idx="2">
              <a:schemeClr val="accent2">
                <a:shade val="80000"/>
                <a:hueOff val="523436"/>
                <a:satOff val="-28582"/>
                <a:lumOff val="2392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K8s Admin or Data Scientist </a:t>
              </a:r>
            </a:p>
          </p:txBody>
        </p:sp>
        <p:sp>
          <p:nvSpPr>
            <p:cNvPr id="12" name="Rectangle 11">
              <a:extLst>
                <a:ext uri="{FF2B5EF4-FFF2-40B4-BE49-F238E27FC236}">
                  <a16:creationId xmlns:a16="http://schemas.microsoft.com/office/drawing/2014/main" id="{1416FFE6-BC46-197D-9C66-C25DCB84D43E}"/>
                </a:ext>
                <a:ext uri="{C183D7F6-B498-43B3-948B-1728B52AA6E4}">
                  <adec:decorative xmlns:adec="http://schemas.microsoft.com/office/drawing/2017/decorative" val="1"/>
                </a:ext>
              </a:extLst>
            </p:cNvPr>
            <p:cNvSpPr/>
            <p:nvPr/>
          </p:nvSpPr>
          <p:spPr>
            <a:xfrm>
              <a:off x="6422248" y="2766362"/>
              <a:ext cx="2468880" cy="1258883"/>
            </a:xfrm>
            <a:prstGeom prst="rect">
              <a:avLst/>
            </a:prstGeom>
            <a:solidFill>
              <a:schemeClr val="accent2"/>
            </a:solidFill>
            <a:ln>
              <a:noFill/>
            </a:ln>
          </p:spPr>
          <p:style>
            <a:lnRef idx="1">
              <a:schemeClr val="accent2">
                <a:shade val="80000"/>
                <a:hueOff val="523436"/>
                <a:satOff val="-28582"/>
                <a:lumOff val="2392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Create a Kubernetes compute target in Azure ML Workspace</a:t>
              </a:r>
            </a:p>
          </p:txBody>
        </p:sp>
        <p:sp>
          <p:nvSpPr>
            <p:cNvPr id="13" name="Freeform: Shape 12">
              <a:extLst>
                <a:ext uri="{FF2B5EF4-FFF2-40B4-BE49-F238E27FC236}">
                  <a16:creationId xmlns:a16="http://schemas.microsoft.com/office/drawing/2014/main" id="{B15D0C9A-2719-AD64-D55B-76ADAC670BA3}"/>
                </a:ext>
                <a:ext uri="{C183D7F6-B498-43B3-948B-1728B52AA6E4}">
                  <adec:decorative xmlns:adec="http://schemas.microsoft.com/office/drawing/2017/decorative" val="1"/>
                </a:ext>
              </a:extLst>
            </p:cNvPr>
            <p:cNvSpPr/>
            <p:nvPr/>
          </p:nvSpPr>
          <p:spPr>
            <a:xfrm>
              <a:off x="8724704"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790636"/>
                <a:satOff val="-42873"/>
                <a:lumOff val="33849"/>
                <a:alphaOff val="0"/>
              </a:schemeClr>
            </a:lnRef>
            <a:fillRef idx="3">
              <a:schemeClr val="accent2">
                <a:shade val="90000"/>
                <a:hueOff val="790636"/>
                <a:satOff val="-42873"/>
                <a:lumOff val="33849"/>
                <a:alphaOff val="0"/>
              </a:schemeClr>
            </a:fillRef>
            <a:effectRef idx="2">
              <a:schemeClr val="accent2">
                <a:shade val="90000"/>
                <a:hueOff val="790636"/>
                <a:satOff val="-42873"/>
                <a:lumOff val="33849"/>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AD39E4E5-BCA9-072F-56DA-EC88691AFD2D}"/>
                </a:ext>
                <a:ext uri="{C183D7F6-B498-43B3-948B-1728B52AA6E4}">
                  <adec:decorative xmlns:adec="http://schemas.microsoft.com/office/drawing/2017/decorative" val="1"/>
                </a:ext>
              </a:extLst>
            </p:cNvPr>
            <p:cNvSpPr/>
            <p:nvPr/>
          </p:nvSpPr>
          <p:spPr>
            <a:xfrm>
              <a:off x="914050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785154"/>
                <a:satOff val="-42873"/>
                <a:lumOff val="35880"/>
                <a:alphaOff val="0"/>
              </a:schemeClr>
            </a:fillRef>
            <a:effectRef idx="2">
              <a:schemeClr val="accent2">
                <a:shade val="80000"/>
                <a:hueOff val="785154"/>
                <a:satOff val="-42873"/>
                <a:lumOff val="3588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Data Scientist</a:t>
              </a:r>
            </a:p>
          </p:txBody>
        </p:sp>
        <p:sp>
          <p:nvSpPr>
            <p:cNvPr id="15" name="Rectangle 14">
              <a:extLst>
                <a:ext uri="{FF2B5EF4-FFF2-40B4-BE49-F238E27FC236}">
                  <a16:creationId xmlns:a16="http://schemas.microsoft.com/office/drawing/2014/main" id="{4C20F821-ACAD-9AB2-1390-FF93F99A55CB}"/>
                </a:ext>
                <a:ext uri="{C183D7F6-B498-43B3-948B-1728B52AA6E4}">
                  <adec:decorative xmlns:adec="http://schemas.microsoft.com/office/drawing/2017/decorative" val="1"/>
                </a:ext>
              </a:extLst>
            </p:cNvPr>
            <p:cNvSpPr/>
            <p:nvPr/>
          </p:nvSpPr>
          <p:spPr>
            <a:xfrm>
              <a:off x="9153345" y="2766362"/>
              <a:ext cx="2468880" cy="1258883"/>
            </a:xfrm>
            <a:prstGeom prst="rect">
              <a:avLst/>
            </a:prstGeom>
            <a:solidFill>
              <a:schemeClr val="accent2"/>
            </a:solidFill>
            <a:ln>
              <a:noFill/>
            </a:ln>
          </p:spPr>
          <p:style>
            <a:lnRef idx="1">
              <a:schemeClr val="accent2">
                <a:shade val="80000"/>
                <a:hueOff val="785154"/>
                <a:satOff val="-42873"/>
                <a:lumOff val="3588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Use compute target for Azure ML training or inference</a:t>
              </a:r>
            </a:p>
          </p:txBody>
        </p:sp>
      </p:grpSp>
      <p:sp>
        <p:nvSpPr>
          <p:cNvPr id="17" name="Content Placeholder 1">
            <a:extLst>
              <a:ext uri="{FF2B5EF4-FFF2-40B4-BE49-F238E27FC236}">
                <a16:creationId xmlns:a16="http://schemas.microsoft.com/office/drawing/2014/main" id="{1C41CD29-8E5E-D871-F156-61DF106764A2}"/>
              </a:ext>
            </a:extLst>
          </p:cNvPr>
          <p:cNvSpPr txBox="1">
            <a:spLocks/>
          </p:cNvSpPr>
          <p:nvPr/>
        </p:nvSpPr>
        <p:spPr>
          <a:xfrm>
            <a:off x="2991484" y="1970768"/>
            <a:ext cx="933151" cy="250785"/>
          </a:xfrm>
          <a:prstGeom prst="rect">
            <a:avLst/>
          </a:prstGeom>
        </p:spPr>
        <p:txBody>
          <a:bodyPr vert="horz" lIns="0" tIns="0" rIns="0" bIns="0" rtlCol="0">
            <a:noAutofit/>
          </a:bodyP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800100" rtl="0" eaLnBrk="1" fontAlgn="auto" latinLnBrk="0" hangingPunct="1">
              <a:lnSpc>
                <a:spcPct val="90000"/>
              </a:lnSpc>
              <a:spcBef>
                <a:spcPct val="0"/>
              </a:spcBef>
              <a:spcAft>
                <a:spcPts val="600"/>
              </a:spcAft>
              <a:buClr>
                <a:srgbClr val="000000"/>
              </a:buClr>
              <a:buSzTx/>
              <a:buFontTx/>
              <a:buNone/>
              <a:tabLst/>
              <a:defRPr/>
            </a:pPr>
            <a:r>
              <a:rPr kumimoji="0" lang="en-US" sz="1400" b="1" i="0" u="none" strike="noStrike" kern="1200" cap="none" spc="0" normalizeH="0" baseline="0" noProof="0" dirty="0">
                <a:ln>
                  <a:noFill/>
                </a:ln>
                <a:solidFill>
                  <a:srgbClr val="50E6FF"/>
                </a:solidFill>
                <a:effectLst/>
                <a:uLnTx/>
                <a:uFillTx/>
                <a:latin typeface="Segoe UI Semibold" charset="0"/>
                <a:cs typeface="Segoe UI Semibold" charset="0"/>
              </a:rPr>
              <a:t>K8s Admin</a:t>
            </a:r>
            <a:endParaRPr kumimoji="0" lang="en-US" sz="1400" b="1" i="0" u="none" strike="noStrike" kern="1200" cap="none" spc="0" normalizeH="0" baseline="0" noProof="0" dirty="0">
              <a:ln>
                <a:noFill/>
              </a:ln>
              <a:solidFill>
                <a:srgbClr val="FFFFFF"/>
              </a:solidFill>
              <a:effectLst/>
              <a:uLnTx/>
              <a:uFillTx/>
              <a:latin typeface="Segoe UI Semibold" charset="0"/>
              <a:cs typeface="Segoe UI Semibold" charset="0"/>
            </a:endParaRPr>
          </a:p>
        </p:txBody>
      </p:sp>
      <p:sp>
        <p:nvSpPr>
          <p:cNvPr id="18" name="Rectangle 17">
            <a:extLst>
              <a:ext uri="{FF2B5EF4-FFF2-40B4-BE49-F238E27FC236}">
                <a16:creationId xmlns:a16="http://schemas.microsoft.com/office/drawing/2014/main" id="{6B859E94-FA22-2B75-6C56-083379B914E2}"/>
              </a:ext>
              <a:ext uri="{C183D7F6-B498-43B3-948B-1728B52AA6E4}">
                <adec:decorative xmlns:adec="http://schemas.microsoft.com/office/drawing/2017/decorative" val="1"/>
              </a:ext>
            </a:extLst>
          </p:cNvPr>
          <p:cNvSpPr/>
          <p:nvPr/>
        </p:nvSpPr>
        <p:spPr bwMode="auto">
          <a:xfrm>
            <a:off x="4315847" y="1713115"/>
            <a:ext cx="1749562"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688FD80C-AA31-CA1E-0601-367DDE93D8BD}"/>
              </a:ext>
              <a:ext uri="{C183D7F6-B498-43B3-948B-1728B52AA6E4}">
                <adec:decorative xmlns:adec="http://schemas.microsoft.com/office/drawing/2017/decorative" val="1"/>
              </a:ext>
            </a:extLst>
          </p:cNvPr>
          <p:cNvSpPr/>
          <p:nvPr/>
        </p:nvSpPr>
        <p:spPr bwMode="auto">
          <a:xfrm>
            <a:off x="5991957" y="1713115"/>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527C9693-4D2A-CCB9-90C7-AC5C545D5C01}"/>
              </a:ext>
              <a:ext uri="{C183D7F6-B498-43B3-948B-1728B52AA6E4}">
                <adec:decorative xmlns:adec="http://schemas.microsoft.com/office/drawing/2017/decorative" val="1"/>
              </a:ext>
            </a:extLst>
          </p:cNvPr>
          <p:cNvSpPr/>
          <p:nvPr/>
        </p:nvSpPr>
        <p:spPr bwMode="auto">
          <a:xfrm>
            <a:off x="7587334" y="1713115"/>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8B740D63-9A95-6091-F0C7-54F8149734F8}"/>
              </a:ext>
            </a:extLst>
          </p:cNvPr>
          <p:cNvSpPr txBox="1"/>
          <p:nvPr/>
        </p:nvSpPr>
        <p:spPr>
          <a:xfrm>
            <a:off x="703251" y="3756046"/>
            <a:ext cx="10903532" cy="1754326"/>
          </a:xfrm>
          <a:prstGeom prst="rect">
            <a:avLst/>
          </a:prstGeom>
          <a:noFill/>
        </p:spPr>
        <p:txBody>
          <a:bodyPr wrap="square" lIns="0" tIns="0" rIns="0" bIns="0"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Ensure an AKS cluster is up and running in Azure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Or ensure a K8s cluster outside of Azure is up and running</a:t>
            </a:r>
          </a:p>
          <a:p>
            <a:pPr marL="742950" marR="0" lvl="3"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Install latest Helm</a:t>
            </a:r>
          </a:p>
          <a:p>
            <a:pPr marL="742950" marR="0" lvl="3"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Install “</a:t>
            </a:r>
            <a:r>
              <a:rPr kumimoji="0" lang="en-US" sz="1800" b="0" i="0" u="none" strike="noStrike" kern="1200" cap="none" spc="0" normalizeH="0" baseline="0" noProof="0" dirty="0" err="1">
                <a:ln>
                  <a:noFill/>
                </a:ln>
                <a:solidFill>
                  <a:srgbClr val="FFFFFF"/>
                </a:solidFill>
                <a:effectLst/>
                <a:uLnTx/>
                <a:uFillTx/>
                <a:latin typeface="Segoe UI"/>
                <a:ea typeface="+mn-ea"/>
                <a:cs typeface="Segoe UI" panose="020B0502040204020203" pitchFamily="34" charset="0"/>
              </a:rPr>
              <a:t>az</a:t>
            </a: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connectedk8s” CLI extension</a:t>
            </a:r>
          </a:p>
          <a:p>
            <a:pPr marL="742950" marR="0" lvl="3"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Run “</a:t>
            </a:r>
            <a:r>
              <a:rPr kumimoji="0" lang="en-US" sz="1800" b="0" i="0" u="none" strike="noStrike" kern="1200" cap="none" spc="0" normalizeH="0" baseline="0" noProof="0" dirty="0" err="1">
                <a:ln>
                  <a:noFill/>
                </a:ln>
                <a:solidFill>
                  <a:srgbClr val="FFFFFF"/>
                </a:solidFill>
                <a:effectLst/>
                <a:uLnTx/>
                <a:uFillTx/>
                <a:latin typeface="Segoe UI"/>
                <a:ea typeface="+mn-ea"/>
                <a:cs typeface="Segoe UI" panose="020B0502040204020203" pitchFamily="34" charset="0"/>
              </a:rPr>
              <a:t>az</a:t>
            </a: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connectedk8s connect” to connect K8s cluster to Azure via Azure Arc</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Install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az</a:t>
            </a:r>
            <a:r>
              <a:rPr kumimoji="0" lang="en-US" sz="2000" b="0" i="0" u="none" strike="noStrike" kern="1200" cap="none" spc="0" normalizeH="0" baseline="0" noProof="0" dirty="0">
                <a:ln>
                  <a:noFill/>
                </a:ln>
                <a:solidFill>
                  <a:srgbClr val="FFFFFF"/>
                </a:solidFill>
                <a:effectLst/>
                <a:uLnTx/>
                <a:uFillTx/>
                <a:latin typeface="Segoe UI"/>
                <a:ea typeface="+mn-ea"/>
                <a:cs typeface="+mn-cs"/>
              </a:rPr>
              <a:t> k8s-extension” CLI extension to be used next	</a:t>
            </a:r>
          </a:p>
        </p:txBody>
      </p:sp>
    </p:spTree>
    <p:extLst>
      <p:ext uri="{BB962C8B-B14F-4D97-AF65-F5344CB8AC3E}">
        <p14:creationId xmlns:p14="http://schemas.microsoft.com/office/powerpoint/2010/main" val="9468707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C472-037B-266E-4052-3968C530B6EA}"/>
              </a:ext>
            </a:extLst>
          </p:cNvPr>
          <p:cNvSpPr>
            <a:spLocks noGrp="1"/>
          </p:cNvSpPr>
          <p:nvPr>
            <p:ph type="title"/>
          </p:nvPr>
        </p:nvSpPr>
        <p:spPr/>
        <p:txBody>
          <a:bodyPr/>
          <a:lstStyle/>
          <a:p>
            <a:r>
              <a:rPr lang="en-US" dirty="0"/>
              <a:t>Deploy Azure ML extension to Kubernetes cluster</a:t>
            </a:r>
          </a:p>
        </p:txBody>
      </p:sp>
      <p:sp>
        <p:nvSpPr>
          <p:cNvPr id="4" name="Rectangle 3">
            <a:extLst>
              <a:ext uri="{FF2B5EF4-FFF2-40B4-BE49-F238E27FC236}">
                <a16:creationId xmlns:a16="http://schemas.microsoft.com/office/drawing/2014/main" id="{C2B88EDA-6914-9389-B014-B6C7BD6F94F4}"/>
              </a:ext>
              <a:ext uri="{C183D7F6-B498-43B3-948B-1728B52AA6E4}">
                <adec:decorative xmlns:adec="http://schemas.microsoft.com/office/drawing/2017/decorative" val="1"/>
              </a:ext>
            </a:extLst>
          </p:cNvPr>
          <p:cNvSpPr/>
          <p:nvPr/>
        </p:nvSpPr>
        <p:spPr bwMode="auto">
          <a:xfrm>
            <a:off x="4315847" y="1313970"/>
            <a:ext cx="1749562"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grpSp>
        <p:nvGrpSpPr>
          <p:cNvPr id="5" name="Group 4">
            <a:extLst>
              <a:ext uri="{FF2B5EF4-FFF2-40B4-BE49-F238E27FC236}">
                <a16:creationId xmlns:a16="http://schemas.microsoft.com/office/drawing/2014/main" id="{44D89447-2B9A-0427-DE28-E74BC6A5BC19}"/>
              </a:ext>
              <a:ext uri="{C183D7F6-B498-43B3-948B-1728B52AA6E4}">
                <adec:decorative xmlns:adec="http://schemas.microsoft.com/office/drawing/2017/decorative" val="1"/>
              </a:ext>
            </a:extLst>
          </p:cNvPr>
          <p:cNvGrpSpPr/>
          <p:nvPr/>
        </p:nvGrpSpPr>
        <p:grpSpPr>
          <a:xfrm>
            <a:off x="2677941" y="1426076"/>
            <a:ext cx="6483694" cy="1225109"/>
            <a:chOff x="997682" y="2017713"/>
            <a:chExt cx="10624543" cy="2007532"/>
          </a:xfrm>
        </p:grpSpPr>
        <p:sp>
          <p:nvSpPr>
            <p:cNvPr id="6" name="Rectangle 5">
              <a:extLst>
                <a:ext uri="{FF2B5EF4-FFF2-40B4-BE49-F238E27FC236}">
                  <a16:creationId xmlns:a16="http://schemas.microsoft.com/office/drawing/2014/main" id="{484D448A-5D80-60FB-BC34-E0772B5220BB}"/>
                </a:ext>
                <a:ext uri="{C183D7F6-B498-43B3-948B-1728B52AA6E4}">
                  <adec:decorative xmlns:adec="http://schemas.microsoft.com/office/drawing/2017/decorative" val="1"/>
                </a:ext>
              </a:extLst>
            </p:cNvPr>
            <p:cNvSpPr/>
            <p:nvPr/>
          </p:nvSpPr>
          <p:spPr>
            <a:xfrm>
              <a:off x="3707126" y="2766362"/>
              <a:ext cx="2468880" cy="1258883"/>
            </a:xfrm>
            <a:prstGeom prst="rect">
              <a:avLst/>
            </a:prstGeom>
            <a:solidFill>
              <a:schemeClr val="accent2"/>
            </a:solidFill>
            <a:ln>
              <a:noFill/>
            </a:ln>
          </p:spPr>
          <p:style>
            <a:lnRef idx="1">
              <a:schemeClr val="accent2">
                <a:shade val="80000"/>
                <a:hueOff val="261718"/>
                <a:satOff val="-14291"/>
                <a:lumOff val="1196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Deploy Azure ML Extension to K8s cluster</a:t>
              </a:r>
            </a:p>
          </p:txBody>
        </p:sp>
        <p:sp>
          <p:nvSpPr>
            <p:cNvPr id="7" name="Rectangle 6">
              <a:extLst>
                <a:ext uri="{FF2B5EF4-FFF2-40B4-BE49-F238E27FC236}">
                  <a16:creationId xmlns:a16="http://schemas.microsoft.com/office/drawing/2014/main" id="{5CB4C35C-6CFF-EFDE-005E-64FC5D55E106}"/>
                </a:ext>
                <a:ext uri="{C183D7F6-B498-43B3-948B-1728B52AA6E4}">
                  <adec:decorative xmlns:adec="http://schemas.microsoft.com/office/drawing/2017/decorative" val="1"/>
                </a:ext>
              </a:extLst>
            </p:cNvPr>
            <p:cNvSpPr/>
            <p:nvPr/>
          </p:nvSpPr>
          <p:spPr>
            <a:xfrm>
              <a:off x="997682" y="2017713"/>
              <a:ext cx="243646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endParaRPr kumimoji="0" lang="en-US" sz="1000" b="1" i="0" u="none" strike="noStrike" kern="1200" cap="none" spc="0" normalizeH="0" baseline="0" noProof="0">
                <a:ln>
                  <a:noFill/>
                </a:ln>
                <a:solidFill>
                  <a:srgbClr val="50E6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EFDB1E3D-9ED8-0D64-5965-7910C7FEA354}"/>
                </a:ext>
                <a:ext uri="{C183D7F6-B498-43B3-948B-1728B52AA6E4}">
                  <adec:decorative xmlns:adec="http://schemas.microsoft.com/office/drawing/2017/decorative" val="1"/>
                </a:ext>
              </a:extLst>
            </p:cNvPr>
            <p:cNvSpPr/>
            <p:nvPr/>
          </p:nvSpPr>
          <p:spPr>
            <a:xfrm>
              <a:off x="997682" y="2766362"/>
              <a:ext cx="2468880" cy="1258883"/>
            </a:xfrm>
            <a:prstGeom prst="rect">
              <a:avLst/>
            </a:prstGeom>
            <a:solidFill>
              <a:schemeClr val="accent2"/>
            </a:solidFill>
            <a:ln>
              <a:noFill/>
            </a:ln>
          </p:spPr>
          <p:style>
            <a:lnRef idx="1">
              <a:schemeClr val="accent2">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Prepare environment and connect Azure Arc</a:t>
              </a:r>
            </a:p>
          </p:txBody>
        </p:sp>
        <p:sp>
          <p:nvSpPr>
            <p:cNvPr id="9" name="Rectangle 8">
              <a:extLst>
                <a:ext uri="{FF2B5EF4-FFF2-40B4-BE49-F238E27FC236}">
                  <a16:creationId xmlns:a16="http://schemas.microsoft.com/office/drawing/2014/main" id="{66D08C79-CCF3-49E0-C11F-5CA93E0DF211}"/>
                </a:ext>
                <a:ext uri="{C183D7F6-B498-43B3-948B-1728B52AA6E4}">
                  <adec:decorative xmlns:adec="http://schemas.microsoft.com/office/drawing/2017/decorative" val="1"/>
                </a:ext>
              </a:extLst>
            </p:cNvPr>
            <p:cNvSpPr/>
            <p:nvPr/>
          </p:nvSpPr>
          <p:spPr>
            <a:xfrm>
              <a:off x="3707126"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261718"/>
                <a:satOff val="-14291"/>
                <a:lumOff val="11960"/>
                <a:alphaOff val="0"/>
              </a:schemeClr>
            </a:fillRef>
            <a:effectRef idx="2">
              <a:schemeClr val="accent2">
                <a:shade val="80000"/>
                <a:hueOff val="261718"/>
                <a:satOff val="-14291"/>
                <a:lumOff val="1196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50E6FF"/>
                  </a:solidFill>
                  <a:effectLst/>
                  <a:uLnTx/>
                  <a:uFillTx/>
                  <a:latin typeface="Segoe UI"/>
                  <a:ea typeface="+mn-ea"/>
                  <a:cs typeface="+mn-cs"/>
                </a:rPr>
                <a:t>K8s Admin</a:t>
              </a:r>
            </a:p>
          </p:txBody>
        </p:sp>
        <p:sp>
          <p:nvSpPr>
            <p:cNvPr id="10" name="Freeform: Shape 9">
              <a:extLst>
                <a:ext uri="{FF2B5EF4-FFF2-40B4-BE49-F238E27FC236}">
                  <a16:creationId xmlns:a16="http://schemas.microsoft.com/office/drawing/2014/main" id="{BDD8CC89-EF74-EA22-D006-74EE41EAE9EE}"/>
                </a:ext>
                <a:ext uri="{C183D7F6-B498-43B3-948B-1728B52AA6E4}">
                  <adec:decorative xmlns:adec="http://schemas.microsoft.com/office/drawing/2017/decorative" val="1"/>
                </a:ext>
              </a:extLst>
            </p:cNvPr>
            <p:cNvSpPr/>
            <p:nvPr/>
          </p:nvSpPr>
          <p:spPr>
            <a:xfrm>
              <a:off x="3329880"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0"/>
                <a:satOff val="0"/>
                <a:lumOff val="0"/>
                <a:alphaOff val="0"/>
              </a:schemeClr>
            </a:lnRef>
            <a:fillRef idx="3">
              <a:schemeClr val="accent2">
                <a:shade val="90000"/>
                <a:hueOff val="0"/>
                <a:satOff val="0"/>
                <a:lumOff val="0"/>
                <a:alphaOff val="0"/>
              </a:schemeClr>
            </a:fillRef>
            <a:effectRef idx="2">
              <a:schemeClr val="accent2">
                <a:shade val="90000"/>
                <a:hueOff val="0"/>
                <a:satOff val="0"/>
                <a:lumOff val="0"/>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0C91FE1E-8642-415A-B524-64F931E7C571}"/>
                </a:ext>
                <a:ext uri="{C183D7F6-B498-43B3-948B-1728B52AA6E4}">
                  <adec:decorative xmlns:adec="http://schemas.microsoft.com/office/drawing/2017/decorative" val="1"/>
                </a:ext>
              </a:extLst>
            </p:cNvPr>
            <p:cNvSpPr/>
            <p:nvPr/>
          </p:nvSpPr>
          <p:spPr>
            <a:xfrm>
              <a:off x="6026089"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395318"/>
                <a:satOff val="-21437"/>
                <a:lumOff val="16925"/>
                <a:alphaOff val="0"/>
              </a:schemeClr>
            </a:lnRef>
            <a:fillRef idx="3">
              <a:schemeClr val="accent2">
                <a:shade val="90000"/>
                <a:hueOff val="395318"/>
                <a:satOff val="-21437"/>
                <a:lumOff val="16925"/>
                <a:alphaOff val="0"/>
              </a:schemeClr>
            </a:fillRef>
            <a:effectRef idx="2">
              <a:schemeClr val="accent2">
                <a:shade val="90000"/>
                <a:hueOff val="395318"/>
                <a:satOff val="-21437"/>
                <a:lumOff val="16925"/>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BD3ED278-C967-E5D2-128D-D44B5267036E}"/>
                </a:ext>
                <a:ext uri="{C183D7F6-B498-43B3-948B-1728B52AA6E4}">
                  <adec:decorative xmlns:adec="http://schemas.microsoft.com/office/drawing/2017/decorative" val="1"/>
                </a:ext>
              </a:extLst>
            </p:cNvPr>
            <p:cNvSpPr/>
            <p:nvPr/>
          </p:nvSpPr>
          <p:spPr>
            <a:xfrm>
              <a:off x="642224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523436"/>
                <a:satOff val="-28582"/>
                <a:lumOff val="23920"/>
                <a:alphaOff val="0"/>
              </a:schemeClr>
            </a:fillRef>
            <a:effectRef idx="2">
              <a:schemeClr val="accent2">
                <a:shade val="80000"/>
                <a:hueOff val="523436"/>
                <a:satOff val="-28582"/>
                <a:lumOff val="2392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K8s Admin or Data Scientist </a:t>
              </a:r>
            </a:p>
          </p:txBody>
        </p:sp>
        <p:sp>
          <p:nvSpPr>
            <p:cNvPr id="13" name="Rectangle 12">
              <a:extLst>
                <a:ext uri="{FF2B5EF4-FFF2-40B4-BE49-F238E27FC236}">
                  <a16:creationId xmlns:a16="http://schemas.microsoft.com/office/drawing/2014/main" id="{4ABD66B6-823D-5A87-2569-751150CBD703}"/>
                </a:ext>
                <a:ext uri="{C183D7F6-B498-43B3-948B-1728B52AA6E4}">
                  <adec:decorative xmlns:adec="http://schemas.microsoft.com/office/drawing/2017/decorative" val="1"/>
                </a:ext>
              </a:extLst>
            </p:cNvPr>
            <p:cNvSpPr/>
            <p:nvPr/>
          </p:nvSpPr>
          <p:spPr>
            <a:xfrm>
              <a:off x="6422248" y="2766362"/>
              <a:ext cx="2468880" cy="1258883"/>
            </a:xfrm>
            <a:prstGeom prst="rect">
              <a:avLst/>
            </a:prstGeom>
            <a:solidFill>
              <a:schemeClr val="accent2"/>
            </a:solidFill>
            <a:ln>
              <a:noFill/>
            </a:ln>
          </p:spPr>
          <p:style>
            <a:lnRef idx="1">
              <a:schemeClr val="accent2">
                <a:shade val="80000"/>
                <a:hueOff val="523436"/>
                <a:satOff val="-28582"/>
                <a:lumOff val="2392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Create a Kubernetes compute target in Azure ML Workspace</a:t>
              </a:r>
            </a:p>
          </p:txBody>
        </p:sp>
        <p:sp>
          <p:nvSpPr>
            <p:cNvPr id="14" name="Freeform: Shape 13">
              <a:extLst>
                <a:ext uri="{FF2B5EF4-FFF2-40B4-BE49-F238E27FC236}">
                  <a16:creationId xmlns:a16="http://schemas.microsoft.com/office/drawing/2014/main" id="{ED0FC95B-8EDE-71ED-618F-74B92A1A3AB6}"/>
                </a:ext>
                <a:ext uri="{C183D7F6-B498-43B3-948B-1728B52AA6E4}">
                  <adec:decorative xmlns:adec="http://schemas.microsoft.com/office/drawing/2017/decorative" val="1"/>
                </a:ext>
              </a:extLst>
            </p:cNvPr>
            <p:cNvSpPr/>
            <p:nvPr/>
          </p:nvSpPr>
          <p:spPr>
            <a:xfrm>
              <a:off x="8724704"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790636"/>
                <a:satOff val="-42873"/>
                <a:lumOff val="33849"/>
                <a:alphaOff val="0"/>
              </a:schemeClr>
            </a:lnRef>
            <a:fillRef idx="3">
              <a:schemeClr val="accent2">
                <a:shade val="90000"/>
                <a:hueOff val="790636"/>
                <a:satOff val="-42873"/>
                <a:lumOff val="33849"/>
                <a:alphaOff val="0"/>
              </a:schemeClr>
            </a:fillRef>
            <a:effectRef idx="2">
              <a:schemeClr val="accent2">
                <a:shade val="90000"/>
                <a:hueOff val="790636"/>
                <a:satOff val="-42873"/>
                <a:lumOff val="33849"/>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11EA901C-7993-D911-5646-B95A08EE2135}"/>
                </a:ext>
                <a:ext uri="{C183D7F6-B498-43B3-948B-1728B52AA6E4}">
                  <adec:decorative xmlns:adec="http://schemas.microsoft.com/office/drawing/2017/decorative" val="1"/>
                </a:ext>
              </a:extLst>
            </p:cNvPr>
            <p:cNvSpPr/>
            <p:nvPr/>
          </p:nvSpPr>
          <p:spPr>
            <a:xfrm>
              <a:off x="914050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785154"/>
                <a:satOff val="-42873"/>
                <a:lumOff val="35880"/>
                <a:alphaOff val="0"/>
              </a:schemeClr>
            </a:fillRef>
            <a:effectRef idx="2">
              <a:schemeClr val="accent2">
                <a:shade val="80000"/>
                <a:hueOff val="785154"/>
                <a:satOff val="-42873"/>
                <a:lumOff val="3588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Data Scientist</a:t>
              </a:r>
            </a:p>
          </p:txBody>
        </p:sp>
        <p:sp>
          <p:nvSpPr>
            <p:cNvPr id="16" name="Rectangle 15">
              <a:extLst>
                <a:ext uri="{FF2B5EF4-FFF2-40B4-BE49-F238E27FC236}">
                  <a16:creationId xmlns:a16="http://schemas.microsoft.com/office/drawing/2014/main" id="{A302C284-47E8-B7AA-BFCB-95D5649466BD}"/>
                </a:ext>
                <a:ext uri="{C183D7F6-B498-43B3-948B-1728B52AA6E4}">
                  <adec:decorative xmlns:adec="http://schemas.microsoft.com/office/drawing/2017/decorative" val="1"/>
                </a:ext>
              </a:extLst>
            </p:cNvPr>
            <p:cNvSpPr/>
            <p:nvPr/>
          </p:nvSpPr>
          <p:spPr>
            <a:xfrm>
              <a:off x="9153345" y="2766362"/>
              <a:ext cx="2468880" cy="1258883"/>
            </a:xfrm>
            <a:prstGeom prst="rect">
              <a:avLst/>
            </a:prstGeom>
            <a:solidFill>
              <a:schemeClr val="accent2"/>
            </a:solidFill>
            <a:ln>
              <a:noFill/>
            </a:ln>
          </p:spPr>
          <p:style>
            <a:lnRef idx="1">
              <a:schemeClr val="accent2">
                <a:shade val="80000"/>
                <a:hueOff val="785154"/>
                <a:satOff val="-42873"/>
                <a:lumOff val="3588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Use compute target for Azure ML training or inference</a:t>
              </a:r>
            </a:p>
          </p:txBody>
        </p:sp>
      </p:grpSp>
      <p:sp>
        <p:nvSpPr>
          <p:cNvPr id="17" name="Content Placeholder 1">
            <a:extLst>
              <a:ext uri="{FF2B5EF4-FFF2-40B4-BE49-F238E27FC236}">
                <a16:creationId xmlns:a16="http://schemas.microsoft.com/office/drawing/2014/main" id="{2FFC6C24-041A-D726-8343-887F057D85F4}"/>
              </a:ext>
            </a:extLst>
          </p:cNvPr>
          <p:cNvSpPr txBox="1">
            <a:spLocks/>
          </p:cNvSpPr>
          <p:nvPr/>
        </p:nvSpPr>
        <p:spPr>
          <a:xfrm>
            <a:off x="2886290" y="1590969"/>
            <a:ext cx="782637" cy="250785"/>
          </a:xfrm>
          <a:prstGeom prst="rect">
            <a:avLst/>
          </a:prstGeom>
        </p:spPr>
        <p:txBody>
          <a:bodyPr vert="horz" lIns="0" tIns="0" rIns="0" bIns="0" rtlCol="0">
            <a:noAutofit/>
          </a:bodyP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800100" rtl="0" eaLnBrk="1" fontAlgn="auto" latinLnBrk="0" hangingPunct="1">
              <a:lnSpc>
                <a:spcPct val="90000"/>
              </a:lnSpc>
              <a:spcBef>
                <a:spcPct val="0"/>
              </a:spcBef>
              <a:spcAft>
                <a:spcPts val="600"/>
              </a:spcAft>
              <a:buClr>
                <a:srgbClr val="000000"/>
              </a:buClr>
              <a:buSzTx/>
              <a:buFontTx/>
              <a:buNone/>
              <a:tabLst/>
              <a:defRPr/>
            </a:pPr>
            <a:r>
              <a:rPr kumimoji="0" lang="en-US" sz="1000" b="1" i="0" u="none" strike="noStrike" kern="1200" cap="none" spc="0" normalizeH="0" baseline="0" noProof="0">
                <a:ln>
                  <a:noFill/>
                </a:ln>
                <a:solidFill>
                  <a:srgbClr val="50E6FF"/>
                </a:solidFill>
                <a:effectLst/>
                <a:uLnTx/>
                <a:uFillTx/>
                <a:latin typeface="Segoe UI Semibold" charset="0"/>
                <a:cs typeface="Segoe UI Semibold" charset="0"/>
              </a:rPr>
              <a:t>K8s Admin</a:t>
            </a:r>
            <a:endParaRPr kumimoji="0" lang="en-US" sz="2800" b="1" i="0" u="none" strike="noStrike" kern="1200" cap="none" spc="0" normalizeH="0" baseline="0" noProof="0">
              <a:ln>
                <a:noFill/>
              </a:ln>
              <a:solidFill>
                <a:srgbClr val="FFFFFF"/>
              </a:solidFill>
              <a:effectLst/>
              <a:uLnTx/>
              <a:uFillTx/>
              <a:latin typeface="Segoe UI Semibold" charset="0"/>
              <a:cs typeface="Segoe UI Semibold" charset="0"/>
            </a:endParaRPr>
          </a:p>
        </p:txBody>
      </p:sp>
      <p:sp>
        <p:nvSpPr>
          <p:cNvPr id="18" name="Rectangle 17">
            <a:extLst>
              <a:ext uri="{FF2B5EF4-FFF2-40B4-BE49-F238E27FC236}">
                <a16:creationId xmlns:a16="http://schemas.microsoft.com/office/drawing/2014/main" id="{7D3F98A5-5CA6-FFC0-6C9D-65C1E9BE6F28}"/>
              </a:ext>
              <a:ext uri="{C183D7F6-B498-43B3-948B-1728B52AA6E4}">
                <adec:decorative xmlns:adec="http://schemas.microsoft.com/office/drawing/2017/decorative" val="1"/>
              </a:ext>
            </a:extLst>
          </p:cNvPr>
          <p:cNvSpPr/>
          <p:nvPr/>
        </p:nvSpPr>
        <p:spPr bwMode="auto">
          <a:xfrm>
            <a:off x="5991957"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5DB6CFFA-F2FC-0267-6F43-6CD2E70C3F2E}"/>
              </a:ext>
              <a:ext uri="{C183D7F6-B498-43B3-948B-1728B52AA6E4}">
                <adec:decorative xmlns:adec="http://schemas.microsoft.com/office/drawing/2017/decorative" val="1"/>
              </a:ext>
            </a:extLst>
          </p:cNvPr>
          <p:cNvSpPr/>
          <p:nvPr/>
        </p:nvSpPr>
        <p:spPr bwMode="auto">
          <a:xfrm>
            <a:off x="7587334"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AB54981A-E819-10BF-8EAD-173011368B8C}"/>
              </a:ext>
              <a:ext uri="{C183D7F6-B498-43B3-948B-1728B52AA6E4}">
                <adec:decorative xmlns:adec="http://schemas.microsoft.com/office/drawing/2017/decorative" val="1"/>
              </a:ext>
            </a:extLst>
          </p:cNvPr>
          <p:cNvSpPr/>
          <p:nvPr/>
        </p:nvSpPr>
        <p:spPr bwMode="auto">
          <a:xfrm>
            <a:off x="2571762"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1" name="Content Placeholder 7">
            <a:extLst>
              <a:ext uri="{FF2B5EF4-FFF2-40B4-BE49-F238E27FC236}">
                <a16:creationId xmlns:a16="http://schemas.microsoft.com/office/drawing/2014/main" id="{B09727D8-FE10-BAA9-0022-C3D258E04B9E}"/>
              </a:ext>
            </a:extLst>
          </p:cNvPr>
          <p:cNvSpPr txBox="1">
            <a:spLocks/>
          </p:cNvSpPr>
          <p:nvPr/>
        </p:nvSpPr>
        <p:spPr>
          <a:xfrm>
            <a:off x="588263" y="2983414"/>
            <a:ext cx="11310050" cy="34798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lvl="0" indent="-4572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endParaRPr kumimoji="0" lang="en-US" sz="24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endParaRPr>
          </a:p>
        </p:txBody>
      </p:sp>
      <p:sp>
        <p:nvSpPr>
          <p:cNvPr id="3" name="TextBox 2">
            <a:extLst>
              <a:ext uri="{FF2B5EF4-FFF2-40B4-BE49-F238E27FC236}">
                <a16:creationId xmlns:a16="http://schemas.microsoft.com/office/drawing/2014/main" id="{E72B62DA-DF3A-28E9-E947-D9E436867409}"/>
              </a:ext>
            </a:extLst>
          </p:cNvPr>
          <p:cNvSpPr txBox="1"/>
          <p:nvPr/>
        </p:nvSpPr>
        <p:spPr>
          <a:xfrm>
            <a:off x="644234" y="2983414"/>
            <a:ext cx="10903532" cy="3077766"/>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Run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az</a:t>
            </a:r>
            <a:r>
              <a:rPr kumimoji="0" lang="en-US" sz="2000" b="0" i="0" u="none" strike="noStrike" kern="1200" cap="none" spc="0" normalizeH="0" baseline="0" noProof="0" dirty="0">
                <a:ln>
                  <a:noFill/>
                </a:ln>
                <a:solidFill>
                  <a:srgbClr val="FFFFFF"/>
                </a:solidFill>
                <a:effectLst/>
                <a:uLnTx/>
                <a:uFillTx/>
                <a:latin typeface="Segoe UI"/>
                <a:ea typeface="+mn-ea"/>
                <a:cs typeface="+mn-cs"/>
              </a:rPr>
              <a:t> k8s-extension create”</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Use “</a:t>
            </a:r>
            <a:r>
              <a:rPr kumimoji="0" lang="en-US" sz="1800" b="0" i="1" u="none" strike="noStrike" kern="1200" cap="none" spc="0" normalizeH="0" baseline="0" noProof="0" dirty="0" err="1">
                <a:ln>
                  <a:noFill/>
                </a:ln>
                <a:solidFill>
                  <a:srgbClr val="FFFFFF"/>
                </a:solidFill>
                <a:effectLst/>
                <a:uLnTx/>
                <a:uFillTx/>
                <a:latin typeface="Segoe UI"/>
                <a:ea typeface="+mn-ea"/>
                <a:cs typeface="+mn-cs"/>
              </a:rPr>
              <a:t>connectedClusters</a:t>
            </a:r>
            <a:r>
              <a:rPr kumimoji="0" lang="en-US" sz="1800" b="0" i="0" u="none" strike="noStrike" kern="1200" cap="none" spc="0" normalizeH="0" baseline="0" noProof="0" dirty="0">
                <a:ln>
                  <a:noFill/>
                </a:ln>
                <a:solidFill>
                  <a:srgbClr val="FFFFFF"/>
                </a:solidFill>
                <a:effectLst/>
                <a:uLnTx/>
                <a:uFillTx/>
                <a:latin typeface="Segoe UI"/>
                <a:ea typeface="+mn-ea"/>
                <a:cs typeface="+mn-cs"/>
              </a:rPr>
              <a:t>” for --cluster-type if this is Arc connected cluster, use “</a:t>
            </a:r>
            <a:r>
              <a:rPr kumimoji="0" lang="en-US" sz="1800" b="0" i="1" u="none" strike="noStrike" kern="1200" cap="none" spc="0" normalizeH="0" baseline="0" noProof="0" dirty="0" err="1">
                <a:ln>
                  <a:noFill/>
                </a:ln>
                <a:solidFill>
                  <a:srgbClr val="FFFFFF"/>
                </a:solidFill>
                <a:effectLst/>
                <a:uLnTx/>
                <a:uFillTx/>
                <a:latin typeface="Segoe UI"/>
                <a:ea typeface="+mn-ea"/>
                <a:cs typeface="+mn-cs"/>
              </a:rPr>
              <a:t>managedClusers</a:t>
            </a:r>
            <a:r>
              <a:rPr kumimoji="0" lang="en-US" sz="1800" b="0" i="0" u="none" strike="noStrike" kern="1200" cap="none" spc="0" normalizeH="0" baseline="0" noProof="0" dirty="0">
                <a:ln>
                  <a:noFill/>
                </a:ln>
                <a:solidFill>
                  <a:srgbClr val="FFFFFF"/>
                </a:solidFill>
                <a:effectLst/>
                <a:uLnTx/>
                <a:uFillTx/>
                <a:latin typeface="Segoe UI"/>
                <a:ea typeface="+mn-ea"/>
                <a:cs typeface="+mn-cs"/>
              </a:rPr>
              <a:t>” if this is AKS cluster</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Specify “</a:t>
            </a:r>
            <a:r>
              <a:rPr kumimoji="0" lang="en-US" sz="1800" b="0" i="1" u="none" strike="noStrike" kern="1200" cap="none" spc="0" normalizeH="0" baseline="0" noProof="0" dirty="0" err="1">
                <a:ln>
                  <a:noFill/>
                </a:ln>
                <a:solidFill>
                  <a:srgbClr val="FFFFFF"/>
                </a:solidFill>
                <a:effectLst/>
                <a:uLnTx/>
                <a:uFillTx/>
                <a:latin typeface="Segoe UI"/>
                <a:ea typeface="+mn-ea"/>
                <a:cs typeface="+mn-cs"/>
              </a:rPr>
              <a:t>enableTraining</a:t>
            </a:r>
            <a:r>
              <a:rPr kumimoji="0" lang="en-US" sz="1800" b="0" i="1" u="none" strike="noStrike" kern="1200" cap="none" spc="0" normalizeH="0" baseline="0" noProof="0" dirty="0">
                <a:ln>
                  <a:noFill/>
                </a:ln>
                <a:solidFill>
                  <a:srgbClr val="FFFFFF"/>
                </a:solidFill>
                <a:effectLst/>
                <a:uLnTx/>
                <a:uFillTx/>
                <a:latin typeface="Segoe UI"/>
                <a:ea typeface="+mn-ea"/>
                <a:cs typeface="+mn-cs"/>
              </a:rPr>
              <a:t>=True</a:t>
            </a:r>
            <a:r>
              <a:rPr kumimoji="0" lang="en-US" sz="1800" b="0" i="0" u="none" strike="noStrike" kern="1200" cap="none" spc="0" normalizeH="0" baseline="0" noProof="0" dirty="0">
                <a:ln>
                  <a:noFill/>
                </a:ln>
                <a:solidFill>
                  <a:srgbClr val="FFFFFF"/>
                </a:solidFill>
                <a:effectLst/>
                <a:uLnTx/>
                <a:uFillTx/>
                <a:latin typeface="Segoe UI"/>
                <a:ea typeface="+mn-ea"/>
                <a:cs typeface="+mn-cs"/>
              </a:rPr>
              <a:t>” for ML training capability, specify “</a:t>
            </a:r>
            <a:r>
              <a:rPr kumimoji="0" lang="en-US" sz="1800" b="0" i="1" u="none" strike="noStrike" kern="1200" cap="none" spc="0" normalizeH="0" baseline="0" noProof="0" dirty="0" err="1">
                <a:ln>
                  <a:noFill/>
                </a:ln>
                <a:solidFill>
                  <a:srgbClr val="FFFFFF"/>
                </a:solidFill>
                <a:effectLst/>
                <a:uLnTx/>
                <a:uFillTx/>
                <a:latin typeface="Segoe UI"/>
                <a:ea typeface="+mn-ea"/>
                <a:cs typeface="+mn-cs"/>
              </a:rPr>
              <a:t>enableInference</a:t>
            </a:r>
            <a:r>
              <a:rPr kumimoji="0" lang="en-US" sz="1800" b="0" i="1" u="none" strike="noStrike" kern="1200" cap="none" spc="0" normalizeH="0" baseline="0" noProof="0" dirty="0">
                <a:ln>
                  <a:noFill/>
                </a:ln>
                <a:solidFill>
                  <a:srgbClr val="FFFFFF"/>
                </a:solidFill>
                <a:effectLst/>
                <a:uLnTx/>
                <a:uFillTx/>
                <a:latin typeface="Segoe UI"/>
                <a:ea typeface="+mn-ea"/>
                <a:cs typeface="+mn-cs"/>
              </a:rPr>
              <a:t>=True</a:t>
            </a:r>
            <a:r>
              <a:rPr kumimoji="0" lang="en-US" sz="1800" b="0" i="0" u="none" strike="noStrike" kern="1200" cap="none" spc="0" normalizeH="0" baseline="0" noProof="0" dirty="0">
                <a:ln>
                  <a:noFill/>
                </a:ln>
                <a:solidFill>
                  <a:srgbClr val="FFFFFF"/>
                </a:solidFill>
                <a:effectLst/>
                <a:uLnTx/>
                <a:uFillTx/>
                <a:latin typeface="Segoe UI"/>
                <a:ea typeface="+mn-ea"/>
                <a:cs typeface="+mn-cs"/>
              </a:rPr>
              <a:t>” for ML inference capability</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Pay attention to additional config settings for inference router and SSL/TLS termination if you enable inference</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What does “</a:t>
            </a:r>
            <a:r>
              <a:rPr kumimoji="0" lang="en-US" sz="2000" b="0" i="1" u="none" strike="noStrike" kern="1200" cap="none" spc="0" normalizeH="0" baseline="0" noProof="0" dirty="0" err="1">
                <a:ln>
                  <a:noFill/>
                </a:ln>
                <a:solidFill>
                  <a:srgbClr val="FFFFFF"/>
                </a:solidFill>
                <a:effectLst/>
                <a:uLnTx/>
                <a:uFillTx/>
                <a:latin typeface="Segoe UI"/>
                <a:ea typeface="+mn-ea"/>
                <a:cs typeface="+mn-cs"/>
              </a:rPr>
              <a:t>az</a:t>
            </a:r>
            <a:r>
              <a:rPr kumimoji="0" lang="en-US" sz="2000" b="0" i="1" u="none" strike="noStrike" kern="1200" cap="none" spc="0" normalizeH="0" baseline="0" noProof="0" dirty="0">
                <a:ln>
                  <a:noFill/>
                </a:ln>
                <a:solidFill>
                  <a:srgbClr val="FFFFFF"/>
                </a:solidFill>
                <a:effectLst/>
                <a:uLnTx/>
                <a:uFillTx/>
                <a:latin typeface="Segoe UI"/>
                <a:ea typeface="+mn-ea"/>
                <a:cs typeface="+mn-cs"/>
              </a:rPr>
              <a:t> k8s-extension create</a:t>
            </a:r>
            <a:r>
              <a:rPr kumimoji="0" lang="en-US" sz="2000" b="0" i="0" u="none" strike="noStrike" kern="1200" cap="none" spc="0" normalizeH="0" baseline="0" noProof="0" dirty="0">
                <a:ln>
                  <a:noFill/>
                </a:ln>
                <a:solidFill>
                  <a:srgbClr val="FFFFFF"/>
                </a:solidFill>
                <a:effectLst/>
                <a:uLnTx/>
                <a:uFillTx/>
                <a:latin typeface="Segoe UI"/>
                <a:ea typeface="+mn-ea"/>
                <a:cs typeface="+mn-cs"/>
              </a:rPr>
              <a:t>” do?</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Deploy all necessary Azure ML components on K8s cluster for ML workload lifecycle management</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Deploy additional Azure resources in cloud to enable workload submission from Azure ML tooling </a:t>
            </a:r>
          </a:p>
          <a:p>
            <a:pPr marL="3429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Check extension instance created: </a:t>
            </a:r>
            <a:r>
              <a:rPr kumimoji="0" lang="en-US" sz="2000" b="0" i="1"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a:t>
            </a:r>
            <a:r>
              <a:rPr kumimoji="0" lang="en-US" sz="2000" b="0" i="1"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k8s-extension show</a:t>
            </a:r>
            <a:endPar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2552122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7C7C-5811-E6DC-7736-90EB2E4E5452}"/>
              </a:ext>
            </a:extLst>
          </p:cNvPr>
          <p:cNvSpPr>
            <a:spLocks noGrp="1"/>
          </p:cNvSpPr>
          <p:nvPr>
            <p:ph type="title"/>
          </p:nvPr>
        </p:nvSpPr>
        <p:spPr/>
        <p:txBody>
          <a:bodyPr/>
          <a:lstStyle/>
          <a:p>
            <a:r>
              <a:rPr lang="en-US" dirty="0"/>
              <a:t>Attach Kubernetes cluster to Azure ML workspace</a:t>
            </a:r>
          </a:p>
        </p:txBody>
      </p:sp>
      <p:sp>
        <p:nvSpPr>
          <p:cNvPr id="4" name="Rectangle 3">
            <a:extLst>
              <a:ext uri="{FF2B5EF4-FFF2-40B4-BE49-F238E27FC236}">
                <a16:creationId xmlns:a16="http://schemas.microsoft.com/office/drawing/2014/main" id="{655A88BC-9A28-1A22-ADD5-FE13F639CFBC}"/>
              </a:ext>
              <a:ext uri="{C183D7F6-B498-43B3-948B-1728B52AA6E4}">
                <adec:decorative xmlns:adec="http://schemas.microsoft.com/office/drawing/2017/decorative" val="1"/>
              </a:ext>
            </a:extLst>
          </p:cNvPr>
          <p:cNvSpPr/>
          <p:nvPr/>
        </p:nvSpPr>
        <p:spPr bwMode="auto">
          <a:xfrm>
            <a:off x="5991957"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 name="Group 4">
            <a:extLst>
              <a:ext uri="{FF2B5EF4-FFF2-40B4-BE49-F238E27FC236}">
                <a16:creationId xmlns:a16="http://schemas.microsoft.com/office/drawing/2014/main" id="{DD025494-0181-E562-B980-DC0BC88091DA}"/>
              </a:ext>
              <a:ext uri="{C183D7F6-B498-43B3-948B-1728B52AA6E4}">
                <adec:decorative xmlns:adec="http://schemas.microsoft.com/office/drawing/2017/decorative" val="1"/>
              </a:ext>
            </a:extLst>
          </p:cNvPr>
          <p:cNvGrpSpPr/>
          <p:nvPr/>
        </p:nvGrpSpPr>
        <p:grpSpPr>
          <a:xfrm>
            <a:off x="2677941" y="1426076"/>
            <a:ext cx="6483694" cy="1225109"/>
            <a:chOff x="997682" y="2017713"/>
            <a:chExt cx="10624543" cy="2007532"/>
          </a:xfrm>
        </p:grpSpPr>
        <p:sp>
          <p:nvSpPr>
            <p:cNvPr id="6" name="Rectangle 5">
              <a:extLst>
                <a:ext uri="{FF2B5EF4-FFF2-40B4-BE49-F238E27FC236}">
                  <a16:creationId xmlns:a16="http://schemas.microsoft.com/office/drawing/2014/main" id="{BC4F79EF-A588-D2A9-95FC-5AE86B52F90D}"/>
                </a:ext>
                <a:ext uri="{C183D7F6-B498-43B3-948B-1728B52AA6E4}">
                  <adec:decorative xmlns:adec="http://schemas.microsoft.com/office/drawing/2017/decorative" val="1"/>
                </a:ext>
              </a:extLst>
            </p:cNvPr>
            <p:cNvSpPr/>
            <p:nvPr/>
          </p:nvSpPr>
          <p:spPr>
            <a:xfrm>
              <a:off x="3707126" y="2766362"/>
              <a:ext cx="2468880" cy="1258883"/>
            </a:xfrm>
            <a:prstGeom prst="rect">
              <a:avLst/>
            </a:prstGeom>
            <a:solidFill>
              <a:schemeClr val="accent2"/>
            </a:solidFill>
            <a:ln>
              <a:noFill/>
            </a:ln>
          </p:spPr>
          <p:style>
            <a:lnRef idx="1">
              <a:schemeClr val="accent2">
                <a:shade val="80000"/>
                <a:hueOff val="261718"/>
                <a:satOff val="-14291"/>
                <a:lumOff val="1196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Deploy Azure ML Extension in K8s cluster</a:t>
              </a:r>
            </a:p>
          </p:txBody>
        </p:sp>
        <p:sp>
          <p:nvSpPr>
            <p:cNvPr id="7" name="Rectangle 6">
              <a:extLst>
                <a:ext uri="{FF2B5EF4-FFF2-40B4-BE49-F238E27FC236}">
                  <a16:creationId xmlns:a16="http://schemas.microsoft.com/office/drawing/2014/main" id="{045CC541-34E7-ECF2-C316-680F9D5C1181}"/>
                </a:ext>
                <a:ext uri="{C183D7F6-B498-43B3-948B-1728B52AA6E4}">
                  <adec:decorative xmlns:adec="http://schemas.microsoft.com/office/drawing/2017/decorative" val="1"/>
                </a:ext>
              </a:extLst>
            </p:cNvPr>
            <p:cNvSpPr/>
            <p:nvPr/>
          </p:nvSpPr>
          <p:spPr>
            <a:xfrm>
              <a:off x="997682" y="2017713"/>
              <a:ext cx="243646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endParaRPr kumimoji="0" lang="en-US" sz="1000" b="1" i="0" u="none" strike="noStrike" kern="1200" cap="none" spc="0" normalizeH="0" baseline="0" noProof="0">
                <a:ln>
                  <a:noFill/>
                </a:ln>
                <a:solidFill>
                  <a:srgbClr val="50E6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BF4F76E8-8CC7-97E3-FFA3-9E1DA9EBE92D}"/>
                </a:ext>
                <a:ext uri="{C183D7F6-B498-43B3-948B-1728B52AA6E4}">
                  <adec:decorative xmlns:adec="http://schemas.microsoft.com/office/drawing/2017/decorative" val="1"/>
                </a:ext>
              </a:extLst>
            </p:cNvPr>
            <p:cNvSpPr/>
            <p:nvPr/>
          </p:nvSpPr>
          <p:spPr>
            <a:xfrm>
              <a:off x="997682" y="2766362"/>
              <a:ext cx="2468880" cy="1258883"/>
            </a:xfrm>
            <a:prstGeom prst="rect">
              <a:avLst/>
            </a:prstGeom>
            <a:solidFill>
              <a:schemeClr val="accent2"/>
            </a:solidFill>
            <a:ln>
              <a:noFill/>
            </a:ln>
          </p:spPr>
          <p:style>
            <a:lnRef idx="1">
              <a:schemeClr val="accent2">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Prepare environment and connect Azure Arc</a:t>
              </a:r>
            </a:p>
          </p:txBody>
        </p:sp>
        <p:sp>
          <p:nvSpPr>
            <p:cNvPr id="9" name="Rectangle 8">
              <a:extLst>
                <a:ext uri="{FF2B5EF4-FFF2-40B4-BE49-F238E27FC236}">
                  <a16:creationId xmlns:a16="http://schemas.microsoft.com/office/drawing/2014/main" id="{5F1AC819-1662-5F75-FF9D-2EB97BDCA8B4}"/>
                </a:ext>
                <a:ext uri="{C183D7F6-B498-43B3-948B-1728B52AA6E4}">
                  <adec:decorative xmlns:adec="http://schemas.microsoft.com/office/drawing/2017/decorative" val="1"/>
                </a:ext>
              </a:extLst>
            </p:cNvPr>
            <p:cNvSpPr/>
            <p:nvPr/>
          </p:nvSpPr>
          <p:spPr>
            <a:xfrm>
              <a:off x="3707126"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261718"/>
                <a:satOff val="-14291"/>
                <a:lumOff val="11960"/>
                <a:alphaOff val="0"/>
              </a:schemeClr>
            </a:fillRef>
            <a:effectRef idx="2">
              <a:schemeClr val="accent2">
                <a:shade val="80000"/>
                <a:hueOff val="261718"/>
                <a:satOff val="-14291"/>
                <a:lumOff val="1196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dirty="0">
                  <a:ln>
                    <a:noFill/>
                  </a:ln>
                  <a:solidFill>
                    <a:srgbClr val="50E6FF"/>
                  </a:solidFill>
                  <a:effectLst/>
                  <a:uLnTx/>
                  <a:uFillTx/>
                  <a:latin typeface="Segoe UI"/>
                  <a:ea typeface="+mn-ea"/>
                  <a:cs typeface="+mn-cs"/>
                </a:rPr>
                <a:t>K8s Admin</a:t>
              </a:r>
            </a:p>
          </p:txBody>
        </p:sp>
        <p:sp>
          <p:nvSpPr>
            <p:cNvPr id="10" name="Freeform: Shape 9">
              <a:extLst>
                <a:ext uri="{FF2B5EF4-FFF2-40B4-BE49-F238E27FC236}">
                  <a16:creationId xmlns:a16="http://schemas.microsoft.com/office/drawing/2014/main" id="{423E946F-05BE-276C-6F6B-FE79E236D3B2}"/>
                </a:ext>
                <a:ext uri="{C183D7F6-B498-43B3-948B-1728B52AA6E4}">
                  <adec:decorative xmlns:adec="http://schemas.microsoft.com/office/drawing/2017/decorative" val="1"/>
                </a:ext>
              </a:extLst>
            </p:cNvPr>
            <p:cNvSpPr/>
            <p:nvPr/>
          </p:nvSpPr>
          <p:spPr>
            <a:xfrm>
              <a:off x="3329880"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0"/>
                <a:satOff val="0"/>
                <a:lumOff val="0"/>
                <a:alphaOff val="0"/>
              </a:schemeClr>
            </a:lnRef>
            <a:fillRef idx="3">
              <a:schemeClr val="accent2">
                <a:shade val="90000"/>
                <a:hueOff val="0"/>
                <a:satOff val="0"/>
                <a:lumOff val="0"/>
                <a:alphaOff val="0"/>
              </a:schemeClr>
            </a:fillRef>
            <a:effectRef idx="2">
              <a:schemeClr val="accent2">
                <a:shade val="90000"/>
                <a:hueOff val="0"/>
                <a:satOff val="0"/>
                <a:lumOff val="0"/>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9BF683A9-CC0D-08F9-63F4-C0A120C7CFE9}"/>
                </a:ext>
                <a:ext uri="{C183D7F6-B498-43B3-948B-1728B52AA6E4}">
                  <adec:decorative xmlns:adec="http://schemas.microsoft.com/office/drawing/2017/decorative" val="1"/>
                </a:ext>
              </a:extLst>
            </p:cNvPr>
            <p:cNvSpPr/>
            <p:nvPr/>
          </p:nvSpPr>
          <p:spPr>
            <a:xfrm>
              <a:off x="6026089"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395318"/>
                <a:satOff val="-21437"/>
                <a:lumOff val="16925"/>
                <a:alphaOff val="0"/>
              </a:schemeClr>
            </a:lnRef>
            <a:fillRef idx="3">
              <a:schemeClr val="accent2">
                <a:shade val="90000"/>
                <a:hueOff val="395318"/>
                <a:satOff val="-21437"/>
                <a:lumOff val="16925"/>
                <a:alphaOff val="0"/>
              </a:schemeClr>
            </a:fillRef>
            <a:effectRef idx="2">
              <a:schemeClr val="accent2">
                <a:shade val="90000"/>
                <a:hueOff val="395318"/>
                <a:satOff val="-21437"/>
                <a:lumOff val="16925"/>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1258E0E1-3AE9-F388-ED74-9B0720ECC435}"/>
                </a:ext>
                <a:ext uri="{C183D7F6-B498-43B3-948B-1728B52AA6E4}">
                  <adec:decorative xmlns:adec="http://schemas.microsoft.com/office/drawing/2017/decorative" val="1"/>
                </a:ext>
              </a:extLst>
            </p:cNvPr>
            <p:cNvSpPr/>
            <p:nvPr/>
          </p:nvSpPr>
          <p:spPr>
            <a:xfrm>
              <a:off x="642224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523436"/>
                <a:satOff val="-28582"/>
                <a:lumOff val="23920"/>
                <a:alphaOff val="0"/>
              </a:schemeClr>
            </a:fillRef>
            <a:effectRef idx="2">
              <a:schemeClr val="accent2">
                <a:shade val="80000"/>
                <a:hueOff val="523436"/>
                <a:satOff val="-28582"/>
                <a:lumOff val="2392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50E6FF"/>
                  </a:solidFill>
                  <a:effectLst/>
                  <a:uLnTx/>
                  <a:uFillTx/>
                  <a:latin typeface="Segoe UI"/>
                  <a:ea typeface="+mn-ea"/>
                  <a:cs typeface="+mn-cs"/>
                </a:rPr>
                <a:t>K8s Admin</a:t>
              </a:r>
            </a:p>
          </p:txBody>
        </p:sp>
        <p:sp>
          <p:nvSpPr>
            <p:cNvPr id="13" name="Rectangle 12">
              <a:extLst>
                <a:ext uri="{FF2B5EF4-FFF2-40B4-BE49-F238E27FC236}">
                  <a16:creationId xmlns:a16="http://schemas.microsoft.com/office/drawing/2014/main" id="{98CC2834-3E8B-4089-4626-185BC6FF16DF}"/>
                </a:ext>
                <a:ext uri="{C183D7F6-B498-43B3-948B-1728B52AA6E4}">
                  <adec:decorative xmlns:adec="http://schemas.microsoft.com/office/drawing/2017/decorative" val="1"/>
                </a:ext>
              </a:extLst>
            </p:cNvPr>
            <p:cNvSpPr/>
            <p:nvPr/>
          </p:nvSpPr>
          <p:spPr>
            <a:xfrm>
              <a:off x="6422248" y="2766362"/>
              <a:ext cx="2468880" cy="1258883"/>
            </a:xfrm>
            <a:prstGeom prst="rect">
              <a:avLst/>
            </a:prstGeom>
            <a:solidFill>
              <a:schemeClr val="accent2"/>
            </a:solidFill>
            <a:ln>
              <a:noFill/>
            </a:ln>
          </p:spPr>
          <p:style>
            <a:lnRef idx="1">
              <a:schemeClr val="accent2">
                <a:shade val="80000"/>
                <a:hueOff val="523436"/>
                <a:satOff val="-28582"/>
                <a:lumOff val="2392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Attach Kubernetes cluster Azure ML Workspace</a:t>
              </a:r>
            </a:p>
          </p:txBody>
        </p:sp>
        <p:sp>
          <p:nvSpPr>
            <p:cNvPr id="14" name="Freeform: Shape 13">
              <a:extLst>
                <a:ext uri="{FF2B5EF4-FFF2-40B4-BE49-F238E27FC236}">
                  <a16:creationId xmlns:a16="http://schemas.microsoft.com/office/drawing/2014/main" id="{A14D0965-9C45-16F4-E466-D8A06BF18932}"/>
                </a:ext>
                <a:ext uri="{C183D7F6-B498-43B3-948B-1728B52AA6E4}">
                  <adec:decorative xmlns:adec="http://schemas.microsoft.com/office/drawing/2017/decorative" val="1"/>
                </a:ext>
              </a:extLst>
            </p:cNvPr>
            <p:cNvSpPr/>
            <p:nvPr/>
          </p:nvSpPr>
          <p:spPr>
            <a:xfrm>
              <a:off x="8724704"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790636"/>
                <a:satOff val="-42873"/>
                <a:lumOff val="33849"/>
                <a:alphaOff val="0"/>
              </a:schemeClr>
            </a:lnRef>
            <a:fillRef idx="3">
              <a:schemeClr val="accent2">
                <a:shade val="90000"/>
                <a:hueOff val="790636"/>
                <a:satOff val="-42873"/>
                <a:lumOff val="33849"/>
                <a:alphaOff val="0"/>
              </a:schemeClr>
            </a:fillRef>
            <a:effectRef idx="2">
              <a:schemeClr val="accent2">
                <a:shade val="90000"/>
                <a:hueOff val="790636"/>
                <a:satOff val="-42873"/>
                <a:lumOff val="33849"/>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5EE57A2A-E2AB-D1A3-9FB5-04FCC30B803A}"/>
                </a:ext>
                <a:ext uri="{C183D7F6-B498-43B3-948B-1728B52AA6E4}">
                  <adec:decorative xmlns:adec="http://schemas.microsoft.com/office/drawing/2017/decorative" val="1"/>
                </a:ext>
              </a:extLst>
            </p:cNvPr>
            <p:cNvSpPr/>
            <p:nvPr/>
          </p:nvSpPr>
          <p:spPr>
            <a:xfrm>
              <a:off x="914050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785154"/>
                <a:satOff val="-42873"/>
                <a:lumOff val="35880"/>
                <a:alphaOff val="0"/>
              </a:schemeClr>
            </a:fillRef>
            <a:effectRef idx="2">
              <a:schemeClr val="accent2">
                <a:shade val="80000"/>
                <a:hueOff val="785154"/>
                <a:satOff val="-42873"/>
                <a:lumOff val="3588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Data Scientist</a:t>
              </a:r>
            </a:p>
          </p:txBody>
        </p:sp>
        <p:sp>
          <p:nvSpPr>
            <p:cNvPr id="16" name="Rectangle 15">
              <a:extLst>
                <a:ext uri="{FF2B5EF4-FFF2-40B4-BE49-F238E27FC236}">
                  <a16:creationId xmlns:a16="http://schemas.microsoft.com/office/drawing/2014/main" id="{01D42202-98E0-4AA2-3EA9-0D6B6B9A15BE}"/>
                </a:ext>
                <a:ext uri="{C183D7F6-B498-43B3-948B-1728B52AA6E4}">
                  <adec:decorative xmlns:adec="http://schemas.microsoft.com/office/drawing/2017/decorative" val="1"/>
                </a:ext>
              </a:extLst>
            </p:cNvPr>
            <p:cNvSpPr/>
            <p:nvPr/>
          </p:nvSpPr>
          <p:spPr>
            <a:xfrm>
              <a:off x="9153345" y="2766362"/>
              <a:ext cx="2468880" cy="1258883"/>
            </a:xfrm>
            <a:prstGeom prst="rect">
              <a:avLst/>
            </a:prstGeom>
            <a:solidFill>
              <a:schemeClr val="accent2"/>
            </a:solidFill>
            <a:ln>
              <a:noFill/>
            </a:ln>
          </p:spPr>
          <p:style>
            <a:lnRef idx="1">
              <a:schemeClr val="accent2">
                <a:shade val="80000"/>
                <a:hueOff val="785154"/>
                <a:satOff val="-42873"/>
                <a:lumOff val="3588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Use compute target for Azure ML training or inference</a:t>
              </a:r>
            </a:p>
          </p:txBody>
        </p:sp>
      </p:grpSp>
      <p:sp>
        <p:nvSpPr>
          <p:cNvPr id="17" name="Content Placeholder 1">
            <a:extLst>
              <a:ext uri="{FF2B5EF4-FFF2-40B4-BE49-F238E27FC236}">
                <a16:creationId xmlns:a16="http://schemas.microsoft.com/office/drawing/2014/main" id="{0C38ADA9-906C-ED8A-7391-65A99CE75AD4}"/>
              </a:ext>
            </a:extLst>
          </p:cNvPr>
          <p:cNvSpPr txBox="1">
            <a:spLocks/>
          </p:cNvSpPr>
          <p:nvPr/>
        </p:nvSpPr>
        <p:spPr>
          <a:xfrm>
            <a:off x="2886290" y="1590969"/>
            <a:ext cx="782637" cy="250785"/>
          </a:xfrm>
          <a:prstGeom prst="rect">
            <a:avLst/>
          </a:prstGeom>
        </p:spPr>
        <p:txBody>
          <a:bodyPr vert="horz" lIns="0" tIns="0" rIns="0" bIns="0" rtlCol="0">
            <a:noAutofit/>
          </a:bodyP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800100" rtl="0" eaLnBrk="1" fontAlgn="auto" latinLnBrk="0" hangingPunct="1">
              <a:lnSpc>
                <a:spcPct val="90000"/>
              </a:lnSpc>
              <a:spcBef>
                <a:spcPct val="0"/>
              </a:spcBef>
              <a:spcAft>
                <a:spcPts val="600"/>
              </a:spcAft>
              <a:buClr>
                <a:srgbClr val="000000"/>
              </a:buClr>
              <a:buSzTx/>
              <a:buFontTx/>
              <a:buNone/>
              <a:tabLst/>
              <a:defRPr/>
            </a:pPr>
            <a:r>
              <a:rPr kumimoji="0" lang="en-US" sz="1000" b="1" i="0" u="none" strike="noStrike" kern="1200" cap="none" spc="0" normalizeH="0" baseline="0" noProof="0">
                <a:ln>
                  <a:noFill/>
                </a:ln>
                <a:solidFill>
                  <a:srgbClr val="50E6FF"/>
                </a:solidFill>
                <a:effectLst/>
                <a:uLnTx/>
                <a:uFillTx/>
                <a:latin typeface="Segoe UI Semibold" charset="0"/>
                <a:cs typeface="Segoe UI Semibold" charset="0"/>
              </a:rPr>
              <a:t>K8s Admin</a:t>
            </a:r>
            <a:endParaRPr kumimoji="0" lang="en-US" sz="2800" b="1" i="0" u="none" strike="noStrike" kern="1200" cap="none" spc="0" normalizeH="0" baseline="0" noProof="0">
              <a:ln>
                <a:noFill/>
              </a:ln>
              <a:solidFill>
                <a:srgbClr val="FFFFFF"/>
              </a:solidFill>
              <a:effectLst/>
              <a:uLnTx/>
              <a:uFillTx/>
              <a:latin typeface="Segoe UI Semibold" charset="0"/>
              <a:cs typeface="Segoe UI Semibold" charset="0"/>
            </a:endParaRPr>
          </a:p>
        </p:txBody>
      </p:sp>
      <p:sp>
        <p:nvSpPr>
          <p:cNvPr id="18" name="Rectangle 17">
            <a:extLst>
              <a:ext uri="{FF2B5EF4-FFF2-40B4-BE49-F238E27FC236}">
                <a16:creationId xmlns:a16="http://schemas.microsoft.com/office/drawing/2014/main" id="{919B39F4-663E-BCA0-8774-2BC1232551FA}"/>
              </a:ext>
              <a:ext uri="{C183D7F6-B498-43B3-948B-1728B52AA6E4}">
                <adec:decorative xmlns:adec="http://schemas.microsoft.com/office/drawing/2017/decorative" val="1"/>
              </a:ext>
            </a:extLst>
          </p:cNvPr>
          <p:cNvSpPr/>
          <p:nvPr/>
        </p:nvSpPr>
        <p:spPr bwMode="auto">
          <a:xfrm>
            <a:off x="7587334"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5824A017-273B-4DB6-1EF7-2B112C95E758}"/>
              </a:ext>
              <a:ext uri="{C183D7F6-B498-43B3-948B-1728B52AA6E4}">
                <adec:decorative xmlns:adec="http://schemas.microsoft.com/office/drawing/2017/decorative" val="1"/>
              </a:ext>
            </a:extLst>
          </p:cNvPr>
          <p:cNvSpPr/>
          <p:nvPr/>
        </p:nvSpPr>
        <p:spPr bwMode="auto">
          <a:xfrm>
            <a:off x="2571762"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7025E7D2-2234-C8ED-CCC6-8B9E93ECE5CD}"/>
              </a:ext>
              <a:ext uri="{C183D7F6-B498-43B3-948B-1728B52AA6E4}">
                <adec:decorative xmlns:adec="http://schemas.microsoft.com/office/drawing/2017/decorative" val="1"/>
              </a:ext>
            </a:extLst>
          </p:cNvPr>
          <p:cNvSpPr/>
          <p:nvPr/>
        </p:nvSpPr>
        <p:spPr bwMode="auto">
          <a:xfrm>
            <a:off x="4315847" y="1313970"/>
            <a:ext cx="1749562"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0D520820-1BE3-BA72-AC28-ED0E87D99791}"/>
              </a:ext>
            </a:extLst>
          </p:cNvPr>
          <p:cNvSpPr txBox="1">
            <a:spLocks/>
          </p:cNvSpPr>
          <p:nvPr/>
        </p:nvSpPr>
        <p:spPr>
          <a:xfrm>
            <a:off x="588263" y="3124201"/>
            <a:ext cx="5612512" cy="72446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Use Azure ML CLI</a:t>
            </a:r>
            <a:r>
              <a:rPr kumimoji="0" lang="en-US" sz="2000" b="0" i="0" u="none" strike="noStrike" kern="1200" cap="none" spc="0" normalizeH="0" baseline="0" noProof="0">
                <a:ln>
                  <a:noFill/>
                </a:ln>
                <a:solidFill>
                  <a:srgbClr val="FFFFFF"/>
                </a:solidFill>
                <a:effectLst/>
                <a:uLnTx/>
                <a:uFillTx/>
                <a:latin typeface="Segoe UI"/>
                <a:ea typeface="+mn-ea"/>
                <a:cs typeface="Segoe UI" panose="020B0502040204020203" pitchFamily="34" charset="0"/>
              </a:rPr>
              <a:t> v2, Python SDK</a:t>
            </a: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v2 or Studio UI to attach Kubernetes cluster</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Specify manage identity to access Azure resource seamlessly from compute target</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Specify K8s namespace to isolate workload (namespace must be created first in cluster)</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Create instance types in K8s cluster. All instance types created in the cluster are available to the created compute target</a:t>
            </a:r>
          </a:p>
        </p:txBody>
      </p:sp>
      <p:pic>
        <p:nvPicPr>
          <p:cNvPr id="25" name="Picture 24">
            <a:extLst>
              <a:ext uri="{FF2B5EF4-FFF2-40B4-BE49-F238E27FC236}">
                <a16:creationId xmlns:a16="http://schemas.microsoft.com/office/drawing/2014/main" id="{AC6D3CE4-22F7-36C2-D45A-898D2FC6A3F8}"/>
              </a:ext>
            </a:extLst>
          </p:cNvPr>
          <p:cNvPicPr>
            <a:picLocks noChangeAspect="1"/>
          </p:cNvPicPr>
          <p:nvPr/>
        </p:nvPicPr>
        <p:blipFill>
          <a:blip r:embed="rId2"/>
          <a:stretch>
            <a:fillRect/>
          </a:stretch>
        </p:blipFill>
        <p:spPr>
          <a:xfrm>
            <a:off x="6096000" y="2977195"/>
            <a:ext cx="5821404" cy="3425651"/>
          </a:xfrm>
          <a:prstGeom prst="rect">
            <a:avLst/>
          </a:prstGeom>
          <a:solidFill>
            <a:srgbClr val="50E6FF"/>
          </a:solidFill>
          <a:ln w="6350">
            <a:solidFill>
              <a:schemeClr val="accent1"/>
            </a:solidFill>
          </a:ln>
        </p:spPr>
      </p:pic>
    </p:spTree>
    <p:extLst>
      <p:ext uri="{BB962C8B-B14F-4D97-AF65-F5344CB8AC3E}">
        <p14:creationId xmlns:p14="http://schemas.microsoft.com/office/powerpoint/2010/main" val="4083703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5E57-069D-7866-ACAD-75B7742960AE}"/>
              </a:ext>
            </a:extLst>
          </p:cNvPr>
          <p:cNvSpPr>
            <a:spLocks noGrp="1"/>
          </p:cNvSpPr>
          <p:nvPr>
            <p:ph type="title"/>
          </p:nvPr>
        </p:nvSpPr>
        <p:spPr/>
        <p:txBody>
          <a:bodyPr/>
          <a:lstStyle/>
          <a:p>
            <a:r>
              <a:rPr lang="en-US" dirty="0"/>
              <a:t>Recommended best practices</a:t>
            </a:r>
          </a:p>
        </p:txBody>
      </p:sp>
      <p:grpSp>
        <p:nvGrpSpPr>
          <p:cNvPr id="4" name="Group 3">
            <a:extLst>
              <a:ext uri="{FF2B5EF4-FFF2-40B4-BE49-F238E27FC236}">
                <a16:creationId xmlns:a16="http://schemas.microsoft.com/office/drawing/2014/main" id="{40612B5F-EE24-AF46-04B7-C01EC52352A0}"/>
              </a:ext>
              <a:ext uri="{C183D7F6-B498-43B3-948B-1728B52AA6E4}">
                <adec:decorative xmlns:adec="http://schemas.microsoft.com/office/drawing/2017/decorative" val="1"/>
              </a:ext>
            </a:extLst>
          </p:cNvPr>
          <p:cNvGrpSpPr/>
          <p:nvPr/>
        </p:nvGrpSpPr>
        <p:grpSpPr>
          <a:xfrm>
            <a:off x="486665" y="2752010"/>
            <a:ext cx="11080579" cy="1495315"/>
            <a:chOff x="588263" y="2752010"/>
            <a:chExt cx="11080579" cy="1495315"/>
          </a:xfrm>
        </p:grpSpPr>
        <p:sp>
          <p:nvSpPr>
            <p:cNvPr id="5" name="Rectangle 4">
              <a:extLst>
                <a:ext uri="{FF2B5EF4-FFF2-40B4-BE49-F238E27FC236}">
                  <a16:creationId xmlns:a16="http://schemas.microsoft.com/office/drawing/2014/main" id="{682DA9E7-E603-D65F-5A33-23F37E4A594C}"/>
                </a:ext>
                <a:ext uri="{C183D7F6-B498-43B3-948B-1728B52AA6E4}">
                  <adec:decorative xmlns:adec="http://schemas.microsoft.com/office/drawing/2017/decorative" val="1"/>
                </a:ext>
              </a:extLst>
            </p:cNvPr>
            <p:cNvSpPr/>
            <p:nvPr/>
          </p:nvSpPr>
          <p:spPr>
            <a:xfrm>
              <a:off x="9108522" y="2752010"/>
              <a:ext cx="2560320"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50E6FF"/>
                </a:solidFill>
                <a:effectLst/>
                <a:uLnTx/>
                <a:uFillTx/>
                <a:latin typeface="Segoe UI"/>
                <a:ea typeface="+mn-ea"/>
                <a:cs typeface="Segoe UI" pitchFamily="34" charset="0"/>
              </a:endParaRPr>
            </a:p>
          </p:txBody>
        </p:sp>
        <p:sp>
          <p:nvSpPr>
            <p:cNvPr id="6" name="Rectangle 5">
              <a:extLst>
                <a:ext uri="{FF2B5EF4-FFF2-40B4-BE49-F238E27FC236}">
                  <a16:creationId xmlns:a16="http://schemas.microsoft.com/office/drawing/2014/main" id="{8FCFFB99-E5E5-F38D-4C7A-52CA960226BF}"/>
                </a:ext>
                <a:ext uri="{C183D7F6-B498-43B3-948B-1728B52AA6E4}">
                  <adec:decorative xmlns:adec="http://schemas.microsoft.com/office/drawing/2017/decorative" val="1"/>
                </a:ext>
              </a:extLst>
            </p:cNvPr>
            <p:cNvSpPr/>
            <p:nvPr/>
          </p:nvSpPr>
          <p:spPr>
            <a:xfrm>
              <a:off x="588263" y="2752010"/>
              <a:ext cx="2689582"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sp>
          <p:nvSpPr>
            <p:cNvPr id="7" name="Rectangle 6">
              <a:extLst>
                <a:ext uri="{FF2B5EF4-FFF2-40B4-BE49-F238E27FC236}">
                  <a16:creationId xmlns:a16="http://schemas.microsoft.com/office/drawing/2014/main" id="{061DE78F-6AB8-D484-D085-C4741EC0FD3C}"/>
                </a:ext>
                <a:ext uri="{C183D7F6-B498-43B3-948B-1728B52AA6E4}">
                  <adec:decorative xmlns:adec="http://schemas.microsoft.com/office/drawing/2017/decorative" val="1"/>
                </a:ext>
              </a:extLst>
            </p:cNvPr>
            <p:cNvSpPr/>
            <p:nvPr/>
          </p:nvSpPr>
          <p:spPr>
            <a:xfrm>
              <a:off x="3521628" y="2752010"/>
              <a:ext cx="2560320"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sp>
          <p:nvSpPr>
            <p:cNvPr id="8" name="Rectangle 7">
              <a:extLst>
                <a:ext uri="{FF2B5EF4-FFF2-40B4-BE49-F238E27FC236}">
                  <a16:creationId xmlns:a16="http://schemas.microsoft.com/office/drawing/2014/main" id="{C7002130-E165-6360-CBAB-5978F51A551E}"/>
                </a:ext>
                <a:ext uri="{C183D7F6-B498-43B3-948B-1728B52AA6E4}">
                  <adec:decorative xmlns:adec="http://schemas.microsoft.com/office/drawing/2017/decorative" val="1"/>
                </a:ext>
              </a:extLst>
            </p:cNvPr>
            <p:cNvSpPr/>
            <p:nvPr/>
          </p:nvSpPr>
          <p:spPr>
            <a:xfrm>
              <a:off x="6298306" y="2752010"/>
              <a:ext cx="2560320" cy="1495315"/>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50E6FF"/>
                </a:solidFill>
                <a:effectLst/>
                <a:uLnTx/>
                <a:uFillTx/>
                <a:latin typeface="Segoe UI"/>
                <a:ea typeface="+mn-ea"/>
                <a:cs typeface="Segoe UI" pitchFamily="34" charset="0"/>
              </a:endParaRPr>
            </a:p>
          </p:txBody>
        </p:sp>
      </p:grpSp>
      <p:sp>
        <p:nvSpPr>
          <p:cNvPr id="9" name="Content Placeholder 7">
            <a:extLst>
              <a:ext uri="{FF2B5EF4-FFF2-40B4-BE49-F238E27FC236}">
                <a16:creationId xmlns:a16="http://schemas.microsoft.com/office/drawing/2014/main" id="{E2BCB8E5-B1B1-75A8-5502-4FCF2CA0261C}"/>
              </a:ext>
            </a:extLst>
          </p:cNvPr>
          <p:cNvSpPr txBox="1">
            <a:spLocks/>
          </p:cNvSpPr>
          <p:nvPr/>
        </p:nvSpPr>
        <p:spPr>
          <a:xfrm>
            <a:off x="588263" y="3002283"/>
            <a:ext cx="2326209" cy="1032688"/>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rPr>
              <a:t>Use InstanceType for compute resource efficiency</a:t>
            </a:r>
          </a:p>
        </p:txBody>
      </p:sp>
      <p:sp>
        <p:nvSpPr>
          <p:cNvPr id="10" name="Content Placeholder 9">
            <a:extLst>
              <a:ext uri="{FF2B5EF4-FFF2-40B4-BE49-F238E27FC236}">
                <a16:creationId xmlns:a16="http://schemas.microsoft.com/office/drawing/2014/main" id="{E19DDF99-4EA2-8D8B-B8C6-5EABCBF196CC}"/>
              </a:ext>
            </a:extLst>
          </p:cNvPr>
          <p:cNvSpPr txBox="1">
            <a:spLocks/>
          </p:cNvSpPr>
          <p:nvPr/>
        </p:nvSpPr>
        <p:spPr>
          <a:xfrm>
            <a:off x="3420031" y="3054975"/>
            <a:ext cx="2514902" cy="96548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rPr>
              <a:t>Multiple workspaces share the same K8s cluster</a:t>
            </a:r>
          </a:p>
        </p:txBody>
      </p:sp>
      <p:sp>
        <p:nvSpPr>
          <p:cNvPr id="11" name="Content Placeholder 11">
            <a:extLst>
              <a:ext uri="{FF2B5EF4-FFF2-40B4-BE49-F238E27FC236}">
                <a16:creationId xmlns:a16="http://schemas.microsoft.com/office/drawing/2014/main" id="{E912E604-A109-0FF9-9B51-283D7E4A7615}"/>
              </a:ext>
            </a:extLst>
          </p:cNvPr>
          <p:cNvSpPr txBox="1">
            <a:spLocks/>
          </p:cNvSpPr>
          <p:nvPr/>
        </p:nvSpPr>
        <p:spPr>
          <a:xfrm>
            <a:off x="6423259" y="3026736"/>
            <a:ext cx="2147322" cy="89937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rPr>
              <a:t>Workload isolation with K8s namespace</a:t>
            </a:r>
          </a:p>
        </p:txBody>
      </p:sp>
      <p:sp>
        <p:nvSpPr>
          <p:cNvPr id="12" name="Content Placeholder 13">
            <a:extLst>
              <a:ext uri="{FF2B5EF4-FFF2-40B4-BE49-F238E27FC236}">
                <a16:creationId xmlns:a16="http://schemas.microsoft.com/office/drawing/2014/main" id="{FAEE9E26-1C68-03B1-3E78-8133EC7FB29E}"/>
              </a:ext>
            </a:extLst>
          </p:cNvPr>
          <p:cNvSpPr txBox="1">
            <a:spLocks/>
          </p:cNvSpPr>
          <p:nvPr/>
        </p:nvSpPr>
        <p:spPr>
          <a:xfrm>
            <a:off x="8904515" y="3026228"/>
            <a:ext cx="2800820" cy="943429"/>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rPr>
              <a:t>Safe production rollout with blue/green deployment</a:t>
            </a:r>
          </a:p>
        </p:txBody>
      </p:sp>
    </p:spTree>
    <p:extLst>
      <p:ext uri="{BB962C8B-B14F-4D97-AF65-F5344CB8AC3E}">
        <p14:creationId xmlns:p14="http://schemas.microsoft.com/office/powerpoint/2010/main" val="537159756"/>
      </p:ext>
    </p:extLst>
  </p:cSld>
  <p:clrMapOvr>
    <a:masterClrMapping/>
  </p:clrMapOvr>
  <p:transition>
    <p:fade/>
  </p:transition>
</p:sld>
</file>

<file path=ppt/theme/theme1.xml><?xml version="1.0" encoding="utf-8"?>
<a:theme xmlns:a="http://schemas.openxmlformats.org/drawingml/2006/main" name="Azure Dev Titles and Headers - 2018H2">
  <a:themeElements>
    <a:clrScheme name="Azure 2018 Q1">
      <a:dk1>
        <a:srgbClr val="FFFFFF"/>
      </a:dk1>
      <a:lt1>
        <a:srgbClr val="414241"/>
      </a:lt1>
      <a:dk2>
        <a:srgbClr val="000000"/>
      </a:dk2>
      <a:lt2>
        <a:srgbClr val="E9E9E9"/>
      </a:lt2>
      <a:accent1>
        <a:srgbClr val="0078D7"/>
      </a:accent1>
      <a:accent2>
        <a:srgbClr val="4DB0FF"/>
      </a:accent2>
      <a:accent3>
        <a:srgbClr val="B1D6F2"/>
      </a:accent3>
      <a:accent4>
        <a:srgbClr val="0359A0"/>
      </a:accent4>
      <a:accent5>
        <a:srgbClr val="8CCAFD"/>
      </a:accent5>
      <a:accent6>
        <a:srgbClr val="797979"/>
      </a:accent6>
      <a:hlink>
        <a:srgbClr val="4CAFFF"/>
      </a:hlink>
      <a:folHlink>
        <a:srgbClr val="0478D6"/>
      </a:folHlink>
    </a:clrScheme>
    <a:fontScheme name="Windows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Azure18_AzureDevPowerPoint_16x9.potx" id="{C0620CD2-E38F-4DEB-AE88-F41338761AAF}" vid="{CA091631-B8AB-4E7E-A47B-F9865E4771C5}"/>
    </a:ext>
  </a:extLst>
</a:theme>
</file>

<file path=ppt/theme/theme2.xml><?xml version="1.0" encoding="utf-8"?>
<a:theme xmlns:a="http://schemas.openxmlformats.org/drawingml/2006/main" name="Azure Dev Dark - 2018H2">
  <a:themeElements>
    <a:clrScheme name="Azure 2018 Q1">
      <a:dk1>
        <a:srgbClr val="FFFFFF"/>
      </a:dk1>
      <a:lt1>
        <a:srgbClr val="414241"/>
      </a:lt1>
      <a:dk2>
        <a:srgbClr val="000000"/>
      </a:dk2>
      <a:lt2>
        <a:srgbClr val="E9E9E9"/>
      </a:lt2>
      <a:accent1>
        <a:srgbClr val="0078D7"/>
      </a:accent1>
      <a:accent2>
        <a:srgbClr val="4DB0FF"/>
      </a:accent2>
      <a:accent3>
        <a:srgbClr val="B1D6F2"/>
      </a:accent3>
      <a:accent4>
        <a:srgbClr val="0359A0"/>
      </a:accent4>
      <a:accent5>
        <a:srgbClr val="8CCAFD"/>
      </a:accent5>
      <a:accent6>
        <a:srgbClr val="797979"/>
      </a:accent6>
      <a:hlink>
        <a:srgbClr val="4CAFFF"/>
      </a:hlink>
      <a:folHlink>
        <a:srgbClr val="0478D6"/>
      </a:folHlink>
    </a:clrScheme>
    <a:fontScheme name="Windows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Azure18_AzureDevPowerPoint_16x9.potx" id="{C0620CD2-E38F-4DEB-AE88-F41338761AAF}" vid="{C4259148-82E2-436D-A6F8-92D9483AB291}"/>
    </a:ext>
  </a:extLst>
</a:theme>
</file>

<file path=ppt/theme/theme3.xml><?xml version="1.0" encoding="utf-8"?>
<a:theme xmlns:a="http://schemas.openxmlformats.org/drawingml/2006/main" name="Azure updated">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Azure updated" id="{7DB9ECB7-D46C-40A3-8DC8-035459EE8D3B}" vid="{A6F2E79B-BB60-4DE9-BC64-598474E56F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21404</TotalTime>
  <Words>1136</Words>
  <Application>Microsoft Office PowerPoint</Application>
  <PresentationFormat>Widescreen</PresentationFormat>
  <Paragraphs>112</Paragraphs>
  <Slides>13</Slides>
  <Notes>5</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13</vt:i4>
      </vt:variant>
    </vt:vector>
  </HeadingPairs>
  <TitlesOfParts>
    <vt:vector size="29" baseType="lpstr">
      <vt:lpstr>Arial Unicode MS</vt:lpstr>
      <vt:lpstr>Segoe Pro</vt:lpstr>
      <vt:lpstr>Segoe Pro Semibold</vt:lpstr>
      <vt:lpstr>Segoe Semibold</vt:lpstr>
      <vt:lpstr>SegoeUI</vt:lpstr>
      <vt:lpstr>等线</vt:lpstr>
      <vt:lpstr>Arial</vt:lpstr>
      <vt:lpstr>Calibri</vt:lpstr>
      <vt:lpstr>Consolas</vt:lpstr>
      <vt:lpstr>Segoe UI</vt:lpstr>
      <vt:lpstr>Segoe UI Light</vt:lpstr>
      <vt:lpstr>Segoe UI Semibold</vt:lpstr>
      <vt:lpstr>Wingdings</vt:lpstr>
      <vt:lpstr>Azure Dev Titles and Headers - 2018H2</vt:lpstr>
      <vt:lpstr>Azure Dev Dark - 2018H2</vt:lpstr>
      <vt:lpstr>Azure updated</vt:lpstr>
      <vt:lpstr>PowerPoint Presentation</vt:lpstr>
      <vt:lpstr>Session objective</vt:lpstr>
      <vt:lpstr>PowerPoint Presentation</vt:lpstr>
      <vt:lpstr>What is AzureML in Kubernetes anywhere</vt:lpstr>
      <vt:lpstr>3 step - enable an exiting Kubernetes cluster for Azure ML</vt:lpstr>
      <vt:lpstr>Prepare AKS or Azure Arc-enabled Kubernetes cluster</vt:lpstr>
      <vt:lpstr>Deploy Azure ML extension to Kubernetes cluster</vt:lpstr>
      <vt:lpstr>Attach Kubernetes cluster to Azure ML workspace</vt:lpstr>
      <vt:lpstr>Recommended best practices</vt:lpstr>
      <vt:lpstr>Use InstanceType for compute resource efficiency </vt:lpstr>
      <vt:lpstr>Connect with custom data sources</vt:lpstr>
      <vt:lpstr>Why to use Kubernetes in AzureML?</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Doris Zhong</dc:creator>
  <cp:lastModifiedBy>Doris Zhong</cp:lastModifiedBy>
  <cp:revision>2</cp:revision>
  <dcterms:created xsi:type="dcterms:W3CDTF">2022-04-11T08:59:11Z</dcterms:created>
  <dcterms:modified xsi:type="dcterms:W3CDTF">2022-06-08T10:33:26Z</dcterms:modified>
</cp:coreProperties>
</file>