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42" y="-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F43D-68A8-429A-8292-2EA81BEBF573}" type="datetimeFigureOut">
              <a:rPr lang="en-US" smtClean="0"/>
              <a:t>11/16/2014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F16B-3792-4C2C-BE8F-B42AA021B0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702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F43D-68A8-429A-8292-2EA81BEBF573}" type="datetimeFigureOut">
              <a:rPr lang="en-US" smtClean="0"/>
              <a:t>11/16/2014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F16B-3792-4C2C-BE8F-B42AA021B0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957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F43D-68A8-429A-8292-2EA81BEBF573}" type="datetimeFigureOut">
              <a:rPr lang="en-US" smtClean="0"/>
              <a:t>11/16/2014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F16B-3792-4C2C-BE8F-B42AA021B0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60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F43D-68A8-429A-8292-2EA81BEBF573}" type="datetimeFigureOut">
              <a:rPr lang="en-US" smtClean="0"/>
              <a:t>11/16/2014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F16B-3792-4C2C-BE8F-B42AA021B0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652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F43D-68A8-429A-8292-2EA81BEBF573}" type="datetimeFigureOut">
              <a:rPr lang="en-US" smtClean="0"/>
              <a:t>11/16/2014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F16B-3792-4C2C-BE8F-B42AA021B0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741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F43D-68A8-429A-8292-2EA81BEBF573}" type="datetimeFigureOut">
              <a:rPr lang="en-US" smtClean="0"/>
              <a:t>11/16/2014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F16B-3792-4C2C-BE8F-B42AA021B0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79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F43D-68A8-429A-8292-2EA81BEBF573}" type="datetimeFigureOut">
              <a:rPr lang="en-US" smtClean="0"/>
              <a:t>11/16/2014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F16B-3792-4C2C-BE8F-B42AA021B0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75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F43D-68A8-429A-8292-2EA81BEBF573}" type="datetimeFigureOut">
              <a:rPr lang="en-US" smtClean="0"/>
              <a:t>11/16/2014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F16B-3792-4C2C-BE8F-B42AA021B0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779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F43D-68A8-429A-8292-2EA81BEBF573}" type="datetimeFigureOut">
              <a:rPr lang="en-US" smtClean="0"/>
              <a:t>11/16/2014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F16B-3792-4C2C-BE8F-B42AA021B0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963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F43D-68A8-429A-8292-2EA81BEBF573}" type="datetimeFigureOut">
              <a:rPr lang="en-US" smtClean="0"/>
              <a:t>11/16/2014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F16B-3792-4C2C-BE8F-B42AA021B0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43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F43D-68A8-429A-8292-2EA81BEBF573}" type="datetimeFigureOut">
              <a:rPr lang="en-US" smtClean="0"/>
              <a:t>11/16/2014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F16B-3792-4C2C-BE8F-B42AA021B0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492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BF43D-68A8-429A-8292-2EA81BEBF573}" type="datetimeFigureOut">
              <a:rPr lang="en-US" smtClean="0"/>
              <a:t>11/16/2014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3F16B-3792-4C2C-BE8F-B42AA021B0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020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esar\Downloads\background-64261_640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0" y="335410"/>
            <a:ext cx="9084114" cy="510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33845" y="1967977"/>
            <a:ext cx="9070860" cy="1973023"/>
          </a:xfrm>
          <a:prstGeom prst="rect">
            <a:avLst/>
          </a:prstGeom>
          <a:gradFill>
            <a:gsLst>
              <a:gs pos="0">
                <a:schemeClr val="tx1">
                  <a:lumMod val="50000"/>
                  <a:lumOff val="50000"/>
                  <a:alpha val="0"/>
                </a:schemeClr>
              </a:gs>
              <a:gs pos="26000">
                <a:schemeClr val="tx1">
                  <a:lumMod val="50000"/>
                  <a:lumOff val="50000"/>
                  <a:alpha val="0"/>
                </a:schemeClr>
              </a:gs>
              <a:gs pos="100000">
                <a:schemeClr val="bg1">
                  <a:lumMod val="85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50256" y="2570426"/>
            <a:ext cx="707836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haroni" pitchFamily="2" charset="-79"/>
                <a:cs typeface="Aharoni" pitchFamily="2" charset="-79"/>
              </a:rPr>
              <a:t>W  rkbench</a:t>
            </a:r>
            <a:endParaRPr lang="pt-BR" sz="10000" b="1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53266" y="1946984"/>
            <a:ext cx="445073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6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  <a:lumMod val="0"/>
                      </a:srgbClr>
                    </a:gs>
                    <a:gs pos="6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25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4200000" scaled="0"/>
                </a:gradFill>
                <a:effectLst>
                  <a:outerShdw blurRad="50800" algn="tl" rotWithShape="0">
                    <a:srgbClr val="000000">
                      <a:alpha val="54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Statistics</a:t>
            </a:r>
            <a:endParaRPr lang="pt-BR" sz="6600" b="1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  <a:lumMod val="0"/>
                    </a:srgbClr>
                  </a:gs>
                  <a:gs pos="6000">
                    <a:srgbClr val="000000">
                      <a:tint val="89000"/>
                      <a:shade val="90000"/>
                      <a:satMod val="150000"/>
                    </a:srgbClr>
                  </a:gs>
                  <a:gs pos="25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4200000" scaled="0"/>
              </a:gradFill>
              <a:effectLst>
                <a:outerShdw blurRad="50800" algn="tl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pic>
        <p:nvPicPr>
          <p:cNvPr id="5" name="Picture 4" descr="C:\Users\Cesar\page1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793" y="2422643"/>
            <a:ext cx="1060931" cy="21331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756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César Roberto de Souza</dc:creator>
  <cp:lastModifiedBy>César Roberto de Souza</cp:lastModifiedBy>
  <cp:revision>9</cp:revision>
  <dcterms:created xsi:type="dcterms:W3CDTF">2014-11-16T22:07:24Z</dcterms:created>
  <dcterms:modified xsi:type="dcterms:W3CDTF">2014-11-16T23:30:49Z</dcterms:modified>
</cp:coreProperties>
</file>