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4" r:id="rId4"/>
    <p:sldId id="265" r:id="rId5"/>
    <p:sldId id="266" r:id="rId6"/>
    <p:sldId id="258" r:id="rId7"/>
    <p:sldId id="270" r:id="rId8"/>
    <p:sldId id="259" r:id="rId9"/>
    <p:sldId id="260" r:id="rId10"/>
    <p:sldId id="261" r:id="rId11"/>
    <p:sldId id="262" r:id="rId12"/>
    <p:sldId id="267" r:id="rId13"/>
    <p:sldId id="268" r:id="rId14"/>
    <p:sldId id="269" r:id="rId15"/>
    <p:sldId id="271" r:id="rId16"/>
    <p:sldId id="273"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86DC38-1A3D-47B3-A06E-4A37DFDA22CB}" v="32" dt="2020-06-18T17:09:16.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625" autoAdjust="0"/>
  </p:normalViewPr>
  <p:slideViewPr>
    <p:cSldViewPr snapToGrid="0">
      <p:cViewPr varScale="1">
        <p:scale>
          <a:sx n="78" d="100"/>
          <a:sy n="78" d="100"/>
        </p:scale>
        <p:origin x="18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Soh" userId="112a28b8759ce9d1" providerId="LiveId" clId="{0A4678DF-263E-42C1-BF98-A9E2EF5FBB55}"/>
    <pc:docChg chg="custSel mod addSld delSld modSld">
      <pc:chgData name="Julian Soh" userId="112a28b8759ce9d1" providerId="LiveId" clId="{0A4678DF-263E-42C1-BF98-A9E2EF5FBB55}" dt="2020-06-18T07:49:23.101" v="1971" actId="20577"/>
      <pc:docMkLst>
        <pc:docMk/>
      </pc:docMkLst>
      <pc:sldChg chg="addSp delSp modSp new mod setBg modNotesTx">
        <pc:chgData name="Julian Soh" userId="112a28b8759ce9d1" providerId="LiveId" clId="{0A4678DF-263E-42C1-BF98-A9E2EF5FBB55}" dt="2020-06-18T07:49:23.101" v="1971" actId="20577"/>
        <pc:sldMkLst>
          <pc:docMk/>
          <pc:sldMk cId="2246409984" sldId="266"/>
        </pc:sldMkLst>
        <pc:spChg chg="mod">
          <ac:chgData name="Julian Soh" userId="112a28b8759ce9d1" providerId="LiveId" clId="{0A4678DF-263E-42C1-BF98-A9E2EF5FBB55}" dt="2020-06-18T07:39:29.605" v="75" actId="26606"/>
          <ac:spMkLst>
            <pc:docMk/>
            <pc:sldMk cId="2246409984" sldId="266"/>
            <ac:spMk id="2" creationId="{1F98BF0E-917D-4F6A-8285-AD638A886ED8}"/>
          </ac:spMkLst>
        </pc:spChg>
        <pc:spChg chg="del">
          <ac:chgData name="Julian Soh" userId="112a28b8759ce9d1" providerId="LiveId" clId="{0A4678DF-263E-42C1-BF98-A9E2EF5FBB55}" dt="2020-06-18T07:39:22.138" v="73" actId="478"/>
          <ac:spMkLst>
            <pc:docMk/>
            <pc:sldMk cId="2246409984" sldId="266"/>
            <ac:spMk id="3" creationId="{E5BD1373-3F64-4870-A57B-D8A7B9324BC4}"/>
          </ac:spMkLst>
        </pc:spChg>
        <pc:spChg chg="add">
          <ac:chgData name="Julian Soh" userId="112a28b8759ce9d1" providerId="LiveId" clId="{0A4678DF-263E-42C1-BF98-A9E2EF5FBB55}" dt="2020-06-18T07:39:29.605" v="75" actId="26606"/>
          <ac:spMkLst>
            <pc:docMk/>
            <pc:sldMk cId="2246409984" sldId="266"/>
            <ac:spMk id="10" creationId="{D4771268-CB57-404A-9271-370EB28F6090}"/>
          </ac:spMkLst>
        </pc:spChg>
        <pc:picChg chg="add mod">
          <ac:chgData name="Julian Soh" userId="112a28b8759ce9d1" providerId="LiveId" clId="{0A4678DF-263E-42C1-BF98-A9E2EF5FBB55}" dt="2020-06-18T07:39:29.605" v="75" actId="26606"/>
          <ac:picMkLst>
            <pc:docMk/>
            <pc:sldMk cId="2246409984" sldId="266"/>
            <ac:picMk id="5" creationId="{49F64C2E-77D0-4D36-8F10-741D88E793F8}"/>
          </ac:picMkLst>
        </pc:picChg>
        <pc:picChg chg="add mod">
          <ac:chgData name="Julian Soh" userId="112a28b8759ce9d1" providerId="LiveId" clId="{0A4678DF-263E-42C1-BF98-A9E2EF5FBB55}" dt="2020-06-18T07:39:59.520" v="79" actId="14100"/>
          <ac:picMkLst>
            <pc:docMk/>
            <pc:sldMk cId="2246409984" sldId="266"/>
            <ac:picMk id="7" creationId="{35E08E5E-23B4-4DD8-A3BC-6CB87FC75A14}"/>
          </ac:picMkLst>
        </pc:picChg>
        <pc:picChg chg="add mod">
          <ac:chgData name="Julian Soh" userId="112a28b8759ce9d1" providerId="LiveId" clId="{0A4678DF-263E-42C1-BF98-A9E2EF5FBB55}" dt="2020-06-18T07:40:05.242" v="81" actId="1076"/>
          <ac:picMkLst>
            <pc:docMk/>
            <pc:sldMk cId="2246409984" sldId="266"/>
            <ac:picMk id="8" creationId="{71EB9D73-FC0F-4DF5-999C-751DC89B121D}"/>
          </ac:picMkLst>
        </pc:picChg>
      </pc:sldChg>
      <pc:sldChg chg="del">
        <pc:chgData name="Julian Soh" userId="112a28b8759ce9d1" providerId="LiveId" clId="{0A4678DF-263E-42C1-BF98-A9E2EF5FBB55}" dt="2020-06-18T07:31:54.902" v="0" actId="47"/>
        <pc:sldMkLst>
          <pc:docMk/>
          <pc:sldMk cId="3134612122" sldId="266"/>
        </pc:sldMkLst>
      </pc:sldChg>
    </pc:docChg>
  </pc:docChgLst>
  <pc:docChgLst>
    <pc:chgData name="Julian Soh" userId="112a28b8759ce9d1" providerId="LiveId" clId="{AA86DC38-1A3D-47B3-A06E-4A37DFDA22CB}"/>
    <pc:docChg chg="undo custSel mod addSld delSld modSld sldOrd">
      <pc:chgData name="Julian Soh" userId="112a28b8759ce9d1" providerId="LiveId" clId="{AA86DC38-1A3D-47B3-A06E-4A37DFDA22CB}" dt="2020-06-23T08:12:28.439" v="6563" actId="20577"/>
      <pc:docMkLst>
        <pc:docMk/>
      </pc:docMkLst>
      <pc:sldChg chg="addSp delSp modSp mod">
        <pc:chgData name="Julian Soh" userId="112a28b8759ce9d1" providerId="LiveId" clId="{AA86DC38-1A3D-47B3-A06E-4A37DFDA22CB}" dt="2020-06-18T15:42:49.076" v="5542" actId="14100"/>
        <pc:sldMkLst>
          <pc:docMk/>
          <pc:sldMk cId="2673976331" sldId="256"/>
        </pc:sldMkLst>
        <pc:spChg chg="del">
          <ac:chgData name="Julian Soh" userId="112a28b8759ce9d1" providerId="LiveId" clId="{AA86DC38-1A3D-47B3-A06E-4A37DFDA22CB}" dt="2020-06-18T15:42:05.697" v="5534" actId="478"/>
          <ac:spMkLst>
            <pc:docMk/>
            <pc:sldMk cId="2673976331" sldId="256"/>
            <ac:spMk id="2" creationId="{E0A53A57-68C8-4632-8C1E-719DCC4EEF4D}"/>
          </ac:spMkLst>
        </pc:spChg>
        <pc:spChg chg="mod">
          <ac:chgData name="Julian Soh" userId="112a28b8759ce9d1" providerId="LiveId" clId="{AA86DC38-1A3D-47B3-A06E-4A37DFDA22CB}" dt="2020-06-18T15:42:49.076" v="5542" actId="14100"/>
          <ac:spMkLst>
            <pc:docMk/>
            <pc:sldMk cId="2673976331" sldId="256"/>
            <ac:spMk id="3" creationId="{DBFE7B27-9A8D-49FF-8A0B-086554E297E6}"/>
          </ac:spMkLst>
        </pc:spChg>
        <pc:spChg chg="add del mod">
          <ac:chgData name="Julian Soh" userId="112a28b8759ce9d1" providerId="LiveId" clId="{AA86DC38-1A3D-47B3-A06E-4A37DFDA22CB}" dt="2020-06-18T15:42:14.035" v="5535" actId="478"/>
          <ac:spMkLst>
            <pc:docMk/>
            <pc:sldMk cId="2673976331" sldId="256"/>
            <ac:spMk id="7" creationId="{91C0CC9A-D6F1-4EBA-8BB7-24473CED877C}"/>
          </ac:spMkLst>
        </pc:spChg>
        <pc:picChg chg="add mod ord">
          <ac:chgData name="Julian Soh" userId="112a28b8759ce9d1" providerId="LiveId" clId="{AA86DC38-1A3D-47B3-A06E-4A37DFDA22CB}" dt="2020-06-18T15:42:27.671" v="5539" actId="1076"/>
          <ac:picMkLst>
            <pc:docMk/>
            <pc:sldMk cId="2673976331" sldId="256"/>
            <ac:picMk id="5" creationId="{D028D9A6-1F37-48F7-A9CC-01439233BAAB}"/>
          </ac:picMkLst>
        </pc:picChg>
      </pc:sldChg>
      <pc:sldChg chg="modSp mod">
        <pc:chgData name="Julian Soh" userId="112a28b8759ce9d1" providerId="LiveId" clId="{AA86DC38-1A3D-47B3-A06E-4A37DFDA22CB}" dt="2020-06-18T15:45:22.941" v="5573" actId="6549"/>
        <pc:sldMkLst>
          <pc:docMk/>
          <pc:sldMk cId="3096657208" sldId="257"/>
        </pc:sldMkLst>
        <pc:spChg chg="mod">
          <ac:chgData name="Julian Soh" userId="112a28b8759ce9d1" providerId="LiveId" clId="{AA86DC38-1A3D-47B3-A06E-4A37DFDA22CB}" dt="2020-06-18T15:45:22.941" v="5573" actId="6549"/>
          <ac:spMkLst>
            <pc:docMk/>
            <pc:sldMk cId="3096657208" sldId="257"/>
            <ac:spMk id="2" creationId="{691330E1-0ABA-439D-BF9E-B3D5EDDB58E2}"/>
          </ac:spMkLst>
        </pc:spChg>
        <pc:spChg chg="mod">
          <ac:chgData name="Julian Soh" userId="112a28b8759ce9d1" providerId="LiveId" clId="{AA86DC38-1A3D-47B3-A06E-4A37DFDA22CB}" dt="2020-06-18T06:25:04.138" v="1747" actId="15"/>
          <ac:spMkLst>
            <pc:docMk/>
            <pc:sldMk cId="3096657208" sldId="257"/>
            <ac:spMk id="3" creationId="{767BA624-5766-48DB-99F5-841EBA41D0CC}"/>
          </ac:spMkLst>
        </pc:spChg>
      </pc:sldChg>
      <pc:sldChg chg="addSp delSp modSp new mod ord">
        <pc:chgData name="Julian Soh" userId="112a28b8759ce9d1" providerId="LiveId" clId="{AA86DC38-1A3D-47B3-A06E-4A37DFDA22CB}" dt="2020-06-18T06:49:39.328" v="4840"/>
        <pc:sldMkLst>
          <pc:docMk/>
          <pc:sldMk cId="3406874644" sldId="258"/>
        </pc:sldMkLst>
        <pc:spChg chg="mod">
          <ac:chgData name="Julian Soh" userId="112a28b8759ce9d1" providerId="LiveId" clId="{AA86DC38-1A3D-47B3-A06E-4A37DFDA22CB}" dt="2020-06-18T05:42:53.069" v="62" actId="20577"/>
          <ac:spMkLst>
            <pc:docMk/>
            <pc:sldMk cId="3406874644" sldId="258"/>
            <ac:spMk id="2" creationId="{42D5EB61-66F3-4BFF-8C17-4AC9094DD937}"/>
          </ac:spMkLst>
        </pc:spChg>
        <pc:spChg chg="del">
          <ac:chgData name="Julian Soh" userId="112a28b8759ce9d1" providerId="LiveId" clId="{AA86DC38-1A3D-47B3-A06E-4A37DFDA22CB}" dt="2020-06-18T05:42:35.381" v="31" actId="478"/>
          <ac:spMkLst>
            <pc:docMk/>
            <pc:sldMk cId="3406874644" sldId="258"/>
            <ac:spMk id="3" creationId="{37E64ED3-F641-43DC-BA52-6FBC9FAA3178}"/>
          </ac:spMkLst>
        </pc:spChg>
        <pc:spChg chg="add mod">
          <ac:chgData name="Julian Soh" userId="112a28b8759ce9d1" providerId="LiveId" clId="{AA86DC38-1A3D-47B3-A06E-4A37DFDA22CB}" dt="2020-06-18T05:48:57.798" v="478" actId="1076"/>
          <ac:spMkLst>
            <pc:docMk/>
            <pc:sldMk cId="3406874644" sldId="258"/>
            <ac:spMk id="5" creationId="{045270EE-3FB4-4A04-A9AC-DED62F7D8B9A}"/>
          </ac:spMkLst>
        </pc:spChg>
        <pc:picChg chg="add mod">
          <ac:chgData name="Julian Soh" userId="112a28b8759ce9d1" providerId="LiveId" clId="{AA86DC38-1A3D-47B3-A06E-4A37DFDA22CB}" dt="2020-06-18T05:46:07.157" v="65" actId="14100"/>
          <ac:picMkLst>
            <pc:docMk/>
            <pc:sldMk cId="3406874644" sldId="258"/>
            <ac:picMk id="4" creationId="{5D9D6798-9934-413E-9774-FDFA8C2AF896}"/>
          </ac:picMkLst>
        </pc:picChg>
      </pc:sldChg>
      <pc:sldChg chg="addSp delSp modSp new mod setBg">
        <pc:chgData name="Julian Soh" userId="112a28b8759ce9d1" providerId="LiveId" clId="{AA86DC38-1A3D-47B3-A06E-4A37DFDA22CB}" dt="2020-06-18T05:51:58.184" v="557" actId="20577"/>
        <pc:sldMkLst>
          <pc:docMk/>
          <pc:sldMk cId="1420724930" sldId="259"/>
        </pc:sldMkLst>
        <pc:spChg chg="mod">
          <ac:chgData name="Julian Soh" userId="112a28b8759ce9d1" providerId="LiveId" clId="{AA86DC38-1A3D-47B3-A06E-4A37DFDA22CB}" dt="2020-06-18T05:51:58.184" v="557" actId="20577"/>
          <ac:spMkLst>
            <pc:docMk/>
            <pc:sldMk cId="1420724930" sldId="259"/>
            <ac:spMk id="2" creationId="{1B7117E6-AC4B-4113-8C3D-B0CD8DA37E82}"/>
          </ac:spMkLst>
        </pc:spChg>
        <pc:spChg chg="del">
          <ac:chgData name="Julian Soh" userId="112a28b8759ce9d1" providerId="LiveId" clId="{AA86DC38-1A3D-47B3-A06E-4A37DFDA22CB}" dt="2020-06-18T05:49:50.826" v="504" actId="478"/>
          <ac:spMkLst>
            <pc:docMk/>
            <pc:sldMk cId="1420724930" sldId="259"/>
            <ac:spMk id="3" creationId="{DDFB980E-3BFF-4587-829B-34AB5C8BE729}"/>
          </ac:spMkLst>
        </pc:spChg>
        <pc:spChg chg="add">
          <ac:chgData name="Julian Soh" userId="112a28b8759ce9d1" providerId="LiveId" clId="{AA86DC38-1A3D-47B3-A06E-4A37DFDA22CB}" dt="2020-06-18T05:50:33.570" v="506" actId="26606"/>
          <ac:spMkLst>
            <pc:docMk/>
            <pc:sldMk cId="1420724930" sldId="259"/>
            <ac:spMk id="9" creationId="{A4AC5506-6312-4701-8D3C-40187889A947}"/>
          </ac:spMkLst>
        </pc:spChg>
        <pc:picChg chg="add mod">
          <ac:chgData name="Julian Soh" userId="112a28b8759ce9d1" providerId="LiveId" clId="{AA86DC38-1A3D-47B3-A06E-4A37DFDA22CB}" dt="2020-06-18T05:50:43.794" v="508" actId="14100"/>
          <ac:picMkLst>
            <pc:docMk/>
            <pc:sldMk cId="1420724930" sldId="259"/>
            <ac:picMk id="4" creationId="{50DAEDA6-F2AE-43A8-B329-C70D5525B946}"/>
          </ac:picMkLst>
        </pc:picChg>
      </pc:sldChg>
      <pc:sldChg chg="addSp delSp modSp new mod modNotesTx">
        <pc:chgData name="Julian Soh" userId="112a28b8759ce9d1" providerId="LiveId" clId="{AA86DC38-1A3D-47B3-A06E-4A37DFDA22CB}" dt="2020-06-18T15:35:56.943" v="5518" actId="21"/>
        <pc:sldMkLst>
          <pc:docMk/>
          <pc:sldMk cId="2901908435" sldId="260"/>
        </pc:sldMkLst>
        <pc:spChg chg="mod">
          <ac:chgData name="Julian Soh" userId="112a28b8759ce9d1" providerId="LiveId" clId="{AA86DC38-1A3D-47B3-A06E-4A37DFDA22CB}" dt="2020-06-18T15:35:35.184" v="5517" actId="20577"/>
          <ac:spMkLst>
            <pc:docMk/>
            <pc:sldMk cId="2901908435" sldId="260"/>
            <ac:spMk id="2" creationId="{2ED79CFF-6C22-46B4-8DDC-7E748E63817C}"/>
          </ac:spMkLst>
        </pc:spChg>
        <pc:spChg chg="del">
          <ac:chgData name="Julian Soh" userId="112a28b8759ce9d1" providerId="LiveId" clId="{AA86DC38-1A3D-47B3-A06E-4A37DFDA22CB}" dt="2020-06-18T05:53:44.860" v="592" actId="478"/>
          <ac:spMkLst>
            <pc:docMk/>
            <pc:sldMk cId="2901908435" sldId="260"/>
            <ac:spMk id="3" creationId="{80E5DC93-3B42-40E9-A454-2F1FAE887C7B}"/>
          </ac:spMkLst>
        </pc:spChg>
        <pc:spChg chg="add del mod">
          <ac:chgData name="Julian Soh" userId="112a28b8759ce9d1" providerId="LiveId" clId="{AA86DC38-1A3D-47B3-A06E-4A37DFDA22CB}" dt="2020-06-18T15:35:56.943" v="5518" actId="21"/>
          <ac:spMkLst>
            <pc:docMk/>
            <pc:sldMk cId="2901908435" sldId="260"/>
            <ac:spMk id="4" creationId="{AE2AC176-37E3-49E8-A899-E7B40A6B7F26}"/>
          </ac:spMkLst>
        </pc:spChg>
      </pc:sldChg>
      <pc:sldChg chg="addSp delSp modSp new mod setBg">
        <pc:chgData name="Julian Soh" userId="112a28b8759ce9d1" providerId="LiveId" clId="{AA86DC38-1A3D-47B3-A06E-4A37DFDA22CB}" dt="2020-06-18T15:36:39.286" v="5527" actId="207"/>
        <pc:sldMkLst>
          <pc:docMk/>
          <pc:sldMk cId="2843618944" sldId="261"/>
        </pc:sldMkLst>
        <pc:spChg chg="mod">
          <ac:chgData name="Julian Soh" userId="112a28b8759ce9d1" providerId="LiveId" clId="{AA86DC38-1A3D-47B3-A06E-4A37DFDA22CB}" dt="2020-06-18T06:06:24.580" v="1561" actId="26606"/>
          <ac:spMkLst>
            <pc:docMk/>
            <pc:sldMk cId="2843618944" sldId="261"/>
            <ac:spMk id="2" creationId="{2292AF06-EEDD-47BA-A7D8-2C61DE04AD0B}"/>
          </ac:spMkLst>
        </pc:spChg>
        <pc:spChg chg="del">
          <ac:chgData name="Julian Soh" userId="112a28b8759ce9d1" providerId="LiveId" clId="{AA86DC38-1A3D-47B3-A06E-4A37DFDA22CB}" dt="2020-06-18T06:06:15.632" v="1557" actId="478"/>
          <ac:spMkLst>
            <pc:docMk/>
            <pc:sldMk cId="2843618944" sldId="261"/>
            <ac:spMk id="3" creationId="{4C75B17A-ABAD-40C6-A5F9-ADDC5772B609}"/>
          </ac:spMkLst>
        </pc:spChg>
        <pc:spChg chg="add mod">
          <ac:chgData name="Julian Soh" userId="112a28b8759ce9d1" providerId="LiveId" clId="{AA86DC38-1A3D-47B3-A06E-4A37DFDA22CB}" dt="2020-06-18T15:36:39.286" v="5527" actId="207"/>
          <ac:spMkLst>
            <pc:docMk/>
            <pc:sldMk cId="2843618944" sldId="261"/>
            <ac:spMk id="5" creationId="{5FD87775-CF2E-49FF-A25A-F854F82FD6D4}"/>
          </ac:spMkLst>
        </pc:spChg>
        <pc:spChg chg="add del">
          <ac:chgData name="Julian Soh" userId="112a28b8759ce9d1" providerId="LiveId" clId="{AA86DC38-1A3D-47B3-A06E-4A37DFDA22CB}" dt="2020-06-18T06:06:24.573" v="1560" actId="26606"/>
          <ac:spMkLst>
            <pc:docMk/>
            <pc:sldMk cId="2843618944" sldId="261"/>
            <ac:spMk id="9" creationId="{1707FC24-6981-43D9-B525-C7832BA22463}"/>
          </ac:spMkLst>
        </pc:spChg>
        <pc:spChg chg="add">
          <ac:chgData name="Julian Soh" userId="112a28b8759ce9d1" providerId="LiveId" clId="{AA86DC38-1A3D-47B3-A06E-4A37DFDA22CB}" dt="2020-06-18T06:06:24.580" v="1561" actId="26606"/>
          <ac:spMkLst>
            <pc:docMk/>
            <pc:sldMk cId="2843618944" sldId="261"/>
            <ac:spMk id="11" creationId="{7CA0DAA6-33B8-4A25-810D-2F4D816FB40E}"/>
          </ac:spMkLst>
        </pc:spChg>
        <pc:picChg chg="add mod">
          <ac:chgData name="Julian Soh" userId="112a28b8759ce9d1" providerId="LiveId" clId="{AA86DC38-1A3D-47B3-A06E-4A37DFDA22CB}" dt="2020-06-18T06:06:24.580" v="1561" actId="26606"/>
          <ac:picMkLst>
            <pc:docMk/>
            <pc:sldMk cId="2843618944" sldId="261"/>
            <ac:picMk id="4" creationId="{0ED98195-A9A6-4878-B846-66BB3AB025AC}"/>
          </ac:picMkLst>
        </pc:picChg>
      </pc:sldChg>
      <pc:sldChg chg="addSp delSp modSp new mod setBg">
        <pc:chgData name="Julian Soh" userId="112a28b8759ce9d1" providerId="LiveId" clId="{AA86DC38-1A3D-47B3-A06E-4A37DFDA22CB}" dt="2020-06-18T15:26:30.113" v="4975" actId="1076"/>
        <pc:sldMkLst>
          <pc:docMk/>
          <pc:sldMk cId="949752975" sldId="262"/>
        </pc:sldMkLst>
        <pc:spChg chg="mod">
          <ac:chgData name="Julian Soh" userId="112a28b8759ce9d1" providerId="LiveId" clId="{AA86DC38-1A3D-47B3-A06E-4A37DFDA22CB}" dt="2020-06-18T15:26:13.992" v="4961" actId="20577"/>
          <ac:spMkLst>
            <pc:docMk/>
            <pc:sldMk cId="949752975" sldId="262"/>
            <ac:spMk id="2" creationId="{DDD1543B-7665-4F06-B6AC-1FEB002A26E3}"/>
          </ac:spMkLst>
        </pc:spChg>
        <pc:spChg chg="del">
          <ac:chgData name="Julian Soh" userId="112a28b8759ce9d1" providerId="LiveId" clId="{AA86DC38-1A3D-47B3-A06E-4A37DFDA22CB}" dt="2020-06-18T15:17:02.696" v="4935" actId="478"/>
          <ac:spMkLst>
            <pc:docMk/>
            <pc:sldMk cId="949752975" sldId="262"/>
            <ac:spMk id="3" creationId="{00BAC89E-004B-4B6A-84D3-44634346010A}"/>
          </ac:spMkLst>
        </pc:spChg>
        <pc:spChg chg="add mod">
          <ac:chgData name="Julian Soh" userId="112a28b8759ce9d1" providerId="LiveId" clId="{AA86DC38-1A3D-47B3-A06E-4A37DFDA22CB}" dt="2020-06-18T15:26:30.113" v="4975" actId="1076"/>
          <ac:spMkLst>
            <pc:docMk/>
            <pc:sldMk cId="949752975" sldId="262"/>
            <ac:spMk id="6" creationId="{3C2FCC3B-6C8A-4E4F-9C24-F44F3A69DA5B}"/>
          </ac:spMkLst>
        </pc:spChg>
        <pc:spChg chg="add del">
          <ac:chgData name="Julian Soh" userId="112a28b8759ce9d1" providerId="LiveId" clId="{AA86DC38-1A3D-47B3-A06E-4A37DFDA22CB}" dt="2020-06-18T15:18:43.697" v="4946" actId="26606"/>
          <ac:spMkLst>
            <pc:docMk/>
            <pc:sldMk cId="949752975" sldId="262"/>
            <ac:spMk id="9" creationId="{1707FC24-6981-43D9-B525-C7832BA22463}"/>
          </ac:spMkLst>
        </pc:spChg>
        <pc:spChg chg="add">
          <ac:chgData name="Julian Soh" userId="112a28b8759ce9d1" providerId="LiveId" clId="{AA86DC38-1A3D-47B3-A06E-4A37DFDA22CB}" dt="2020-06-18T15:19:32.487" v="4949" actId="26606"/>
          <ac:spMkLst>
            <pc:docMk/>
            <pc:sldMk cId="949752975" sldId="262"/>
            <ac:spMk id="10" creationId="{1707FC24-6981-43D9-B525-C7832BA22463}"/>
          </ac:spMkLst>
        </pc:spChg>
        <pc:picChg chg="add del mod">
          <ac:chgData name="Julian Soh" userId="112a28b8759ce9d1" providerId="LiveId" clId="{AA86DC38-1A3D-47B3-A06E-4A37DFDA22CB}" dt="2020-06-18T15:18:48.798" v="4947"/>
          <ac:picMkLst>
            <pc:docMk/>
            <pc:sldMk cId="949752975" sldId="262"/>
            <ac:picMk id="4" creationId="{28DEA3B5-28C0-4784-A3CD-9DDEF5F9809E}"/>
          </ac:picMkLst>
        </pc:picChg>
        <pc:picChg chg="add mod">
          <ac:chgData name="Julian Soh" userId="112a28b8759ce9d1" providerId="LiveId" clId="{AA86DC38-1A3D-47B3-A06E-4A37DFDA22CB}" dt="2020-06-18T15:19:32.487" v="4949" actId="26606"/>
          <ac:picMkLst>
            <pc:docMk/>
            <pc:sldMk cId="949752975" sldId="262"/>
            <ac:picMk id="5" creationId="{50435BE7-3502-4CB3-AD6D-14694C2627DA}"/>
          </ac:picMkLst>
        </pc:picChg>
      </pc:sldChg>
      <pc:sldChg chg="delSp modSp new del mod">
        <pc:chgData name="Julian Soh" userId="112a28b8759ce9d1" providerId="LiveId" clId="{AA86DC38-1A3D-47B3-A06E-4A37DFDA22CB}" dt="2020-06-18T15:35:21.150" v="5498" actId="47"/>
        <pc:sldMkLst>
          <pc:docMk/>
          <pc:sldMk cId="2756576322" sldId="263"/>
        </pc:sldMkLst>
        <pc:spChg chg="mod">
          <ac:chgData name="Julian Soh" userId="112a28b8759ce9d1" providerId="LiveId" clId="{AA86DC38-1A3D-47B3-A06E-4A37DFDA22CB}" dt="2020-06-18T06:25:27.009" v="1763" actId="1076"/>
          <ac:spMkLst>
            <pc:docMk/>
            <pc:sldMk cId="2756576322" sldId="263"/>
            <ac:spMk id="2" creationId="{CB91CB46-D255-47F8-81B5-480F9CA7452A}"/>
          </ac:spMkLst>
        </pc:spChg>
        <pc:spChg chg="del">
          <ac:chgData name="Julian Soh" userId="112a28b8759ce9d1" providerId="LiveId" clId="{AA86DC38-1A3D-47B3-A06E-4A37DFDA22CB}" dt="2020-06-18T06:25:23.966" v="1762" actId="478"/>
          <ac:spMkLst>
            <pc:docMk/>
            <pc:sldMk cId="2756576322" sldId="263"/>
            <ac:spMk id="3" creationId="{6D6A6F6B-4F12-4799-BDD4-F2352C24FA0F}"/>
          </ac:spMkLst>
        </pc:spChg>
      </pc:sldChg>
      <pc:sldChg chg="delSp modSp new mod">
        <pc:chgData name="Julian Soh" userId="112a28b8759ce9d1" providerId="LiveId" clId="{AA86DC38-1A3D-47B3-A06E-4A37DFDA22CB}" dt="2020-06-18T06:25:43.523" v="1775" actId="1076"/>
        <pc:sldMkLst>
          <pc:docMk/>
          <pc:sldMk cId="124061636" sldId="264"/>
        </pc:sldMkLst>
        <pc:spChg chg="mod">
          <ac:chgData name="Julian Soh" userId="112a28b8759ce9d1" providerId="LiveId" clId="{AA86DC38-1A3D-47B3-A06E-4A37DFDA22CB}" dt="2020-06-18T06:25:43.523" v="1775" actId="1076"/>
          <ac:spMkLst>
            <pc:docMk/>
            <pc:sldMk cId="124061636" sldId="264"/>
            <ac:spMk id="2" creationId="{C75C046C-08AB-4D72-854E-A0BC8A43F66C}"/>
          </ac:spMkLst>
        </pc:spChg>
        <pc:spChg chg="del">
          <ac:chgData name="Julian Soh" userId="112a28b8759ce9d1" providerId="LiveId" clId="{AA86DC38-1A3D-47B3-A06E-4A37DFDA22CB}" dt="2020-06-18T06:25:38.383" v="1774" actId="478"/>
          <ac:spMkLst>
            <pc:docMk/>
            <pc:sldMk cId="124061636" sldId="264"/>
            <ac:spMk id="3" creationId="{06446FCB-3EC5-4FE6-AB12-6CF12F44FE6C}"/>
          </ac:spMkLst>
        </pc:spChg>
      </pc:sldChg>
      <pc:sldChg chg="addSp delSp modSp new mod setBg modNotesTx">
        <pc:chgData name="Julian Soh" userId="112a28b8759ce9d1" providerId="LiveId" clId="{AA86DC38-1A3D-47B3-A06E-4A37DFDA22CB}" dt="2020-06-18T06:50:06.627" v="4843"/>
        <pc:sldMkLst>
          <pc:docMk/>
          <pc:sldMk cId="4188083088" sldId="265"/>
        </pc:sldMkLst>
        <pc:spChg chg="mod">
          <ac:chgData name="Julian Soh" userId="112a28b8759ce9d1" providerId="LiveId" clId="{AA86DC38-1A3D-47B3-A06E-4A37DFDA22CB}" dt="2020-06-18T06:46:44.004" v="4759" actId="26606"/>
          <ac:spMkLst>
            <pc:docMk/>
            <pc:sldMk cId="4188083088" sldId="265"/>
            <ac:spMk id="2" creationId="{8D96D41E-9C79-4137-8546-E729689066FF}"/>
          </ac:spMkLst>
        </pc:spChg>
        <pc:spChg chg="del mod">
          <ac:chgData name="Julian Soh" userId="112a28b8759ce9d1" providerId="LiveId" clId="{AA86DC38-1A3D-47B3-A06E-4A37DFDA22CB}" dt="2020-06-18T06:46:44.004" v="4759" actId="26606"/>
          <ac:spMkLst>
            <pc:docMk/>
            <pc:sldMk cId="4188083088" sldId="265"/>
            <ac:spMk id="3" creationId="{61227CB7-C6DD-4022-A14C-7DBB8375C3AD}"/>
          </ac:spMkLst>
        </pc:spChg>
        <pc:spChg chg="del mod">
          <ac:chgData name="Julian Soh" userId="112a28b8759ce9d1" providerId="LiveId" clId="{AA86DC38-1A3D-47B3-A06E-4A37DFDA22CB}" dt="2020-06-18T06:50:06.627" v="4843"/>
          <ac:spMkLst>
            <pc:docMk/>
            <pc:sldMk cId="4188083088" sldId="265"/>
            <ac:spMk id="4" creationId="{DFB4828A-6EF0-4BE7-8D87-232E5ECB306D}"/>
          </ac:spMkLst>
        </pc:spChg>
        <pc:graphicFrameChg chg="add">
          <ac:chgData name="Julian Soh" userId="112a28b8759ce9d1" providerId="LiveId" clId="{AA86DC38-1A3D-47B3-A06E-4A37DFDA22CB}" dt="2020-06-18T06:46:44.004" v="4759" actId="26606"/>
          <ac:graphicFrameMkLst>
            <pc:docMk/>
            <pc:sldMk cId="4188083088" sldId="265"/>
            <ac:graphicFrameMk id="5" creationId="{9CB51054-69C1-4440-91DC-EE0B0BE6CF00}"/>
          </ac:graphicFrameMkLst>
        </pc:graphicFrameChg>
      </pc:sldChg>
      <pc:sldChg chg="new del">
        <pc:chgData name="Julian Soh" userId="112a28b8759ce9d1" providerId="LiveId" clId="{AA86DC38-1A3D-47B3-A06E-4A37DFDA22CB}" dt="2020-06-18T06:50:06.256" v="4842" actId="680"/>
        <pc:sldMkLst>
          <pc:docMk/>
          <pc:sldMk cId="1054712593" sldId="266"/>
        </pc:sldMkLst>
      </pc:sldChg>
      <pc:sldChg chg="modSp new mod">
        <pc:chgData name="Julian Soh" userId="112a28b8759ce9d1" providerId="LiveId" clId="{AA86DC38-1A3D-47B3-A06E-4A37DFDA22CB}" dt="2020-06-18T06:50:26.091" v="4913" actId="20577"/>
        <pc:sldMkLst>
          <pc:docMk/>
          <pc:sldMk cId="3134612122" sldId="266"/>
        </pc:sldMkLst>
        <pc:spChg chg="mod">
          <ac:chgData name="Julian Soh" userId="112a28b8759ce9d1" providerId="LiveId" clId="{AA86DC38-1A3D-47B3-A06E-4A37DFDA22CB}" dt="2020-06-18T06:50:26.091" v="4913" actId="20577"/>
          <ac:spMkLst>
            <pc:docMk/>
            <pc:sldMk cId="3134612122" sldId="266"/>
            <ac:spMk id="2" creationId="{991ABFCE-EF40-4D84-ACB5-4A04A969462E}"/>
          </ac:spMkLst>
        </pc:spChg>
      </pc:sldChg>
      <pc:sldChg chg="addSp delSp modSp new mod setBg modNotesTx">
        <pc:chgData name="Julian Soh" userId="112a28b8759ce9d1" providerId="LiveId" clId="{AA86DC38-1A3D-47B3-A06E-4A37DFDA22CB}" dt="2020-06-18T15:32:55.638" v="5369" actId="20577"/>
        <pc:sldMkLst>
          <pc:docMk/>
          <pc:sldMk cId="3757887695" sldId="267"/>
        </pc:sldMkLst>
        <pc:spChg chg="mod">
          <ac:chgData name="Julian Soh" userId="112a28b8759ce9d1" providerId="LiveId" clId="{AA86DC38-1A3D-47B3-A06E-4A37DFDA22CB}" dt="2020-06-18T15:29:53.693" v="5046" actId="26606"/>
          <ac:spMkLst>
            <pc:docMk/>
            <pc:sldMk cId="3757887695" sldId="267"/>
            <ac:spMk id="2" creationId="{CAB114E0-43A1-4742-81BC-552252DC0BB1}"/>
          </ac:spMkLst>
        </pc:spChg>
        <pc:spChg chg="del">
          <ac:chgData name="Julian Soh" userId="112a28b8759ce9d1" providerId="LiveId" clId="{AA86DC38-1A3D-47B3-A06E-4A37DFDA22CB}" dt="2020-06-18T15:29:39.723" v="5044" actId="478"/>
          <ac:spMkLst>
            <pc:docMk/>
            <pc:sldMk cId="3757887695" sldId="267"/>
            <ac:spMk id="3" creationId="{264F83B7-21A1-4DA9-B9AA-3E231D850ABB}"/>
          </ac:spMkLst>
        </pc:spChg>
        <pc:spChg chg="add">
          <ac:chgData name="Julian Soh" userId="112a28b8759ce9d1" providerId="LiveId" clId="{AA86DC38-1A3D-47B3-A06E-4A37DFDA22CB}" dt="2020-06-18T15:29:53.693" v="5046" actId="26606"/>
          <ac:spMkLst>
            <pc:docMk/>
            <pc:sldMk cId="3757887695" sldId="267"/>
            <ac:spMk id="9" creationId="{1707FC24-6981-43D9-B525-C7832BA22463}"/>
          </ac:spMkLst>
        </pc:spChg>
        <pc:picChg chg="add mod">
          <ac:chgData name="Julian Soh" userId="112a28b8759ce9d1" providerId="LiveId" clId="{AA86DC38-1A3D-47B3-A06E-4A37DFDA22CB}" dt="2020-06-18T15:30:06.541" v="5050" actId="1076"/>
          <ac:picMkLst>
            <pc:docMk/>
            <pc:sldMk cId="3757887695" sldId="267"/>
            <ac:picMk id="4" creationId="{E6EA0044-7A84-4E0B-BD96-38304FEA6C9C}"/>
          </ac:picMkLst>
        </pc:picChg>
      </pc:sldChg>
      <pc:sldChg chg="modSp new mod">
        <pc:chgData name="Julian Soh" userId="112a28b8759ce9d1" providerId="LiveId" clId="{AA86DC38-1A3D-47B3-A06E-4A37DFDA22CB}" dt="2020-06-18T15:33:59.805" v="5485" actId="20577"/>
        <pc:sldMkLst>
          <pc:docMk/>
          <pc:sldMk cId="2290643110" sldId="268"/>
        </pc:sldMkLst>
        <pc:spChg chg="mod">
          <ac:chgData name="Julian Soh" userId="112a28b8759ce9d1" providerId="LiveId" clId="{AA86DC38-1A3D-47B3-A06E-4A37DFDA22CB}" dt="2020-06-18T15:33:10.048" v="5383" actId="20577"/>
          <ac:spMkLst>
            <pc:docMk/>
            <pc:sldMk cId="2290643110" sldId="268"/>
            <ac:spMk id="2" creationId="{0D2D0F84-02DD-409E-8F88-CD959D21904D}"/>
          </ac:spMkLst>
        </pc:spChg>
        <pc:spChg chg="mod">
          <ac:chgData name="Julian Soh" userId="112a28b8759ce9d1" providerId="LiveId" clId="{AA86DC38-1A3D-47B3-A06E-4A37DFDA22CB}" dt="2020-06-18T15:33:59.805" v="5485" actId="20577"/>
          <ac:spMkLst>
            <pc:docMk/>
            <pc:sldMk cId="2290643110" sldId="268"/>
            <ac:spMk id="3" creationId="{5C5DAFE0-8395-477B-8337-203F5E75079A}"/>
          </ac:spMkLst>
        </pc:spChg>
      </pc:sldChg>
      <pc:sldChg chg="delSp modSp new mod">
        <pc:chgData name="Julian Soh" userId="112a28b8759ce9d1" providerId="LiveId" clId="{AA86DC38-1A3D-47B3-A06E-4A37DFDA22CB}" dt="2020-06-18T15:34:20.676" v="5497" actId="1076"/>
        <pc:sldMkLst>
          <pc:docMk/>
          <pc:sldMk cId="3548815536" sldId="269"/>
        </pc:sldMkLst>
        <pc:spChg chg="mod">
          <ac:chgData name="Julian Soh" userId="112a28b8759ce9d1" providerId="LiveId" clId="{AA86DC38-1A3D-47B3-A06E-4A37DFDA22CB}" dt="2020-06-18T15:34:20.676" v="5497" actId="1076"/>
          <ac:spMkLst>
            <pc:docMk/>
            <pc:sldMk cId="3548815536" sldId="269"/>
            <ac:spMk id="2" creationId="{22F926DB-709B-4A5B-B912-C94541F53C9F}"/>
          </ac:spMkLst>
        </pc:spChg>
        <pc:spChg chg="del">
          <ac:chgData name="Julian Soh" userId="112a28b8759ce9d1" providerId="LiveId" clId="{AA86DC38-1A3D-47B3-A06E-4A37DFDA22CB}" dt="2020-06-18T15:34:15.768" v="5496" actId="478"/>
          <ac:spMkLst>
            <pc:docMk/>
            <pc:sldMk cId="3548815536" sldId="269"/>
            <ac:spMk id="3" creationId="{E3E42DDB-4346-4200-BEB3-33324DD06859}"/>
          </ac:spMkLst>
        </pc:spChg>
      </pc:sldChg>
      <pc:sldChg chg="delSp modSp new mod">
        <pc:chgData name="Julian Soh" userId="112a28b8759ce9d1" providerId="LiveId" clId="{AA86DC38-1A3D-47B3-A06E-4A37DFDA22CB}" dt="2020-06-18T16:11:33.423" v="5663" actId="20577"/>
        <pc:sldMkLst>
          <pc:docMk/>
          <pc:sldMk cId="2398302196" sldId="270"/>
        </pc:sldMkLst>
        <pc:spChg chg="mod">
          <ac:chgData name="Julian Soh" userId="112a28b8759ce9d1" providerId="LiveId" clId="{AA86DC38-1A3D-47B3-A06E-4A37DFDA22CB}" dt="2020-06-18T16:11:33.423" v="5663" actId="20577"/>
          <ac:spMkLst>
            <pc:docMk/>
            <pc:sldMk cId="2398302196" sldId="270"/>
            <ac:spMk id="2" creationId="{763F3F14-2AE9-4CA5-8DF1-A74213ADA2D1}"/>
          </ac:spMkLst>
        </pc:spChg>
        <pc:spChg chg="del">
          <ac:chgData name="Julian Soh" userId="112a28b8759ce9d1" providerId="LiveId" clId="{AA86DC38-1A3D-47B3-A06E-4A37DFDA22CB}" dt="2020-06-18T16:11:23.562" v="5643" actId="478"/>
          <ac:spMkLst>
            <pc:docMk/>
            <pc:sldMk cId="2398302196" sldId="270"/>
            <ac:spMk id="3" creationId="{E83E186C-8051-4474-9DBC-BEBC08AACDD8}"/>
          </ac:spMkLst>
        </pc:spChg>
      </pc:sldChg>
      <pc:sldChg chg="delSp modSp new mod">
        <pc:chgData name="Julian Soh" userId="112a28b8759ce9d1" providerId="LiveId" clId="{AA86DC38-1A3D-47B3-A06E-4A37DFDA22CB}" dt="2020-06-18T16:41:30.134" v="5707" actId="1076"/>
        <pc:sldMkLst>
          <pc:docMk/>
          <pc:sldMk cId="699624633" sldId="271"/>
        </pc:sldMkLst>
        <pc:spChg chg="mod">
          <ac:chgData name="Julian Soh" userId="112a28b8759ce9d1" providerId="LiveId" clId="{AA86DC38-1A3D-47B3-A06E-4A37DFDA22CB}" dt="2020-06-18T16:41:30.134" v="5707" actId="1076"/>
          <ac:spMkLst>
            <pc:docMk/>
            <pc:sldMk cId="699624633" sldId="271"/>
            <ac:spMk id="2" creationId="{417BBAEA-1573-432D-957D-1A6178C1D449}"/>
          </ac:spMkLst>
        </pc:spChg>
        <pc:spChg chg="del">
          <ac:chgData name="Julian Soh" userId="112a28b8759ce9d1" providerId="LiveId" clId="{AA86DC38-1A3D-47B3-A06E-4A37DFDA22CB}" dt="2020-06-18T16:41:26.552" v="5706" actId="478"/>
          <ac:spMkLst>
            <pc:docMk/>
            <pc:sldMk cId="699624633" sldId="271"/>
            <ac:spMk id="3" creationId="{AE3B37C3-E9BB-479D-A631-9BD3D1352305}"/>
          </ac:spMkLst>
        </pc:spChg>
      </pc:sldChg>
      <pc:sldChg chg="modSp new mod">
        <pc:chgData name="Julian Soh" userId="112a28b8759ce9d1" providerId="LiveId" clId="{AA86DC38-1A3D-47B3-A06E-4A37DFDA22CB}" dt="2020-06-18T16:43:35.400" v="5819"/>
        <pc:sldMkLst>
          <pc:docMk/>
          <pc:sldMk cId="390652744" sldId="272"/>
        </pc:sldMkLst>
        <pc:spChg chg="mod">
          <ac:chgData name="Julian Soh" userId="112a28b8759ce9d1" providerId="LiveId" clId="{AA86DC38-1A3D-47B3-A06E-4A37DFDA22CB}" dt="2020-06-18T16:42:46.563" v="5755" actId="20577"/>
          <ac:spMkLst>
            <pc:docMk/>
            <pc:sldMk cId="390652744" sldId="272"/>
            <ac:spMk id="2" creationId="{5641CBDB-A390-4361-9137-1D0C131A78AA}"/>
          </ac:spMkLst>
        </pc:spChg>
        <pc:spChg chg="mod">
          <ac:chgData name="Julian Soh" userId="112a28b8759ce9d1" providerId="LiveId" clId="{AA86DC38-1A3D-47B3-A06E-4A37DFDA22CB}" dt="2020-06-18T16:43:35.400" v="5819"/>
          <ac:spMkLst>
            <pc:docMk/>
            <pc:sldMk cId="390652744" sldId="272"/>
            <ac:spMk id="3" creationId="{7E209850-73C7-4A37-9113-7395B57A198E}"/>
          </ac:spMkLst>
        </pc:spChg>
      </pc:sldChg>
      <pc:sldChg chg="addSp modSp new mod">
        <pc:chgData name="Julian Soh" userId="112a28b8759ce9d1" providerId="LiveId" clId="{AA86DC38-1A3D-47B3-A06E-4A37DFDA22CB}" dt="2020-06-23T08:12:28.439" v="6563" actId="20577"/>
        <pc:sldMkLst>
          <pc:docMk/>
          <pc:sldMk cId="342965280" sldId="273"/>
        </pc:sldMkLst>
        <pc:spChg chg="mod">
          <ac:chgData name="Julian Soh" userId="112a28b8759ce9d1" providerId="LiveId" clId="{AA86DC38-1A3D-47B3-A06E-4A37DFDA22CB}" dt="2020-06-18T17:10:06.488" v="6108" actId="20577"/>
          <ac:spMkLst>
            <pc:docMk/>
            <pc:sldMk cId="342965280" sldId="273"/>
            <ac:spMk id="2" creationId="{FE2B98BB-4B33-45B4-8A56-29CDB3CF04B8}"/>
          </ac:spMkLst>
        </pc:spChg>
        <pc:spChg chg="mod">
          <ac:chgData name="Julian Soh" userId="112a28b8759ce9d1" providerId="LiveId" clId="{AA86DC38-1A3D-47B3-A06E-4A37DFDA22CB}" dt="2020-06-23T08:12:28.439" v="6563" actId="20577"/>
          <ac:spMkLst>
            <pc:docMk/>
            <pc:sldMk cId="342965280" sldId="273"/>
            <ac:spMk id="3" creationId="{44B2A58C-BCCF-4573-A522-C96B6AF58BC8}"/>
          </ac:spMkLst>
        </pc:spChg>
        <pc:spChg chg="add mod">
          <ac:chgData name="Julian Soh" userId="112a28b8759ce9d1" providerId="LiveId" clId="{AA86DC38-1A3D-47B3-A06E-4A37DFDA22CB}" dt="2020-06-18T17:58:12.287" v="6127" actId="20577"/>
          <ac:spMkLst>
            <pc:docMk/>
            <pc:sldMk cId="342965280" sldId="273"/>
            <ac:spMk id="4" creationId="{3CCF2623-E36D-4715-9551-BC12884B13A6}"/>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95A793-CC6C-4F9B-9AF2-5AE1A4833599}"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F84C206-18DA-4832-B508-41C84D240C9E}">
      <dgm:prSet/>
      <dgm:spPr/>
      <dgm:t>
        <a:bodyPr/>
        <a:lstStyle/>
        <a:p>
          <a:pPr>
            <a:defRPr b="1"/>
          </a:pPr>
          <a:r>
            <a:rPr lang="en-US"/>
            <a:t>Data trends</a:t>
          </a:r>
        </a:p>
      </dgm:t>
    </dgm:pt>
    <dgm:pt modelId="{7E9D6BEF-302F-4C21-828F-C52736E829DA}" type="parTrans" cxnId="{F0AE1E3D-23F8-4FEF-BBF8-8BCCF27A074F}">
      <dgm:prSet/>
      <dgm:spPr/>
      <dgm:t>
        <a:bodyPr/>
        <a:lstStyle/>
        <a:p>
          <a:endParaRPr lang="en-US"/>
        </a:p>
      </dgm:t>
    </dgm:pt>
    <dgm:pt modelId="{2252CC3E-4145-4E7E-8CA8-B9D32B03DB78}" type="sibTrans" cxnId="{F0AE1E3D-23F8-4FEF-BBF8-8BCCF27A074F}">
      <dgm:prSet/>
      <dgm:spPr/>
      <dgm:t>
        <a:bodyPr/>
        <a:lstStyle/>
        <a:p>
          <a:endParaRPr lang="en-US"/>
        </a:p>
      </dgm:t>
    </dgm:pt>
    <dgm:pt modelId="{CCC3C027-3644-4475-A673-1D146DAE40FE}">
      <dgm:prSet/>
      <dgm:spPr/>
      <dgm:t>
        <a:bodyPr/>
        <a:lstStyle/>
        <a:p>
          <a:r>
            <a:rPr lang="en-US"/>
            <a:t>Volume: Big data</a:t>
          </a:r>
        </a:p>
      </dgm:t>
    </dgm:pt>
    <dgm:pt modelId="{0C4B8138-0B0A-408B-A0B3-B08478ED55B9}" type="parTrans" cxnId="{CB1B6CA0-6179-4981-A5E6-1838539DD6D2}">
      <dgm:prSet/>
      <dgm:spPr/>
      <dgm:t>
        <a:bodyPr/>
        <a:lstStyle/>
        <a:p>
          <a:endParaRPr lang="en-US"/>
        </a:p>
      </dgm:t>
    </dgm:pt>
    <dgm:pt modelId="{B4339C4E-40CC-4A76-BC88-3F4CAF004923}" type="sibTrans" cxnId="{CB1B6CA0-6179-4981-A5E6-1838539DD6D2}">
      <dgm:prSet/>
      <dgm:spPr/>
      <dgm:t>
        <a:bodyPr/>
        <a:lstStyle/>
        <a:p>
          <a:endParaRPr lang="en-US"/>
        </a:p>
      </dgm:t>
    </dgm:pt>
    <dgm:pt modelId="{970A4EA8-F826-4050-9510-62586DCEBE1B}">
      <dgm:prSet/>
      <dgm:spPr/>
      <dgm:t>
        <a:bodyPr/>
        <a:lstStyle/>
        <a:p>
          <a:r>
            <a:rPr lang="en-US"/>
            <a:t>Frequency</a:t>
          </a:r>
        </a:p>
      </dgm:t>
    </dgm:pt>
    <dgm:pt modelId="{F0F09358-9716-4C7E-9CBB-2999F79E2E09}" type="parTrans" cxnId="{9974F863-3F3A-47AB-930D-C1AD9742B5C2}">
      <dgm:prSet/>
      <dgm:spPr/>
      <dgm:t>
        <a:bodyPr/>
        <a:lstStyle/>
        <a:p>
          <a:endParaRPr lang="en-US"/>
        </a:p>
      </dgm:t>
    </dgm:pt>
    <dgm:pt modelId="{3E02D1DB-A229-4563-9BD4-A6D47A05BD03}" type="sibTrans" cxnId="{9974F863-3F3A-47AB-930D-C1AD9742B5C2}">
      <dgm:prSet/>
      <dgm:spPr/>
      <dgm:t>
        <a:bodyPr/>
        <a:lstStyle/>
        <a:p>
          <a:endParaRPr lang="en-US"/>
        </a:p>
      </dgm:t>
    </dgm:pt>
    <dgm:pt modelId="{E83284CB-296B-4BB9-93E2-99C44191ED01}">
      <dgm:prSet/>
      <dgm:spPr/>
      <dgm:t>
        <a:bodyPr/>
        <a:lstStyle/>
        <a:p>
          <a:r>
            <a:rPr lang="en-US"/>
            <a:t>Sources: Human generated, machine generated, organization generated</a:t>
          </a:r>
        </a:p>
      </dgm:t>
    </dgm:pt>
    <dgm:pt modelId="{7449A22D-4162-4FAC-A1F5-B93E806F9CE4}" type="parTrans" cxnId="{5B642145-B856-4E63-A41A-698CD58E4940}">
      <dgm:prSet/>
      <dgm:spPr/>
      <dgm:t>
        <a:bodyPr/>
        <a:lstStyle/>
        <a:p>
          <a:endParaRPr lang="en-US"/>
        </a:p>
      </dgm:t>
    </dgm:pt>
    <dgm:pt modelId="{0D7BD565-0641-4A60-9C39-B74DE9D933AB}" type="sibTrans" cxnId="{5B642145-B856-4E63-A41A-698CD58E4940}">
      <dgm:prSet/>
      <dgm:spPr/>
      <dgm:t>
        <a:bodyPr/>
        <a:lstStyle/>
        <a:p>
          <a:endParaRPr lang="en-US"/>
        </a:p>
      </dgm:t>
    </dgm:pt>
    <dgm:pt modelId="{AA969946-D8F6-4904-9A19-E9F37F6193EA}">
      <dgm:prSet/>
      <dgm:spPr/>
      <dgm:t>
        <a:bodyPr/>
        <a:lstStyle/>
        <a:p>
          <a:r>
            <a:rPr lang="en-US"/>
            <a:t>Types: Structured, Non-Structured, Semi-structured</a:t>
          </a:r>
        </a:p>
      </dgm:t>
    </dgm:pt>
    <dgm:pt modelId="{F314F29E-B505-4B68-95EC-203553757BC4}" type="parTrans" cxnId="{675DFD75-8A66-4B7C-A160-4D8AE8F96434}">
      <dgm:prSet/>
      <dgm:spPr/>
      <dgm:t>
        <a:bodyPr/>
        <a:lstStyle/>
        <a:p>
          <a:endParaRPr lang="en-US"/>
        </a:p>
      </dgm:t>
    </dgm:pt>
    <dgm:pt modelId="{34D5A647-5B1B-42B6-8B94-324B78C7F233}" type="sibTrans" cxnId="{675DFD75-8A66-4B7C-A160-4D8AE8F96434}">
      <dgm:prSet/>
      <dgm:spPr/>
      <dgm:t>
        <a:bodyPr/>
        <a:lstStyle/>
        <a:p>
          <a:endParaRPr lang="en-US"/>
        </a:p>
      </dgm:t>
    </dgm:pt>
    <dgm:pt modelId="{E00CE7D5-D3A0-4303-B20E-744C951BFA6D}">
      <dgm:prSet/>
      <dgm:spPr/>
      <dgm:t>
        <a:bodyPr/>
        <a:lstStyle/>
        <a:p>
          <a:pPr>
            <a:defRPr b="1"/>
          </a:pPr>
          <a:r>
            <a:rPr lang="en-US"/>
            <a:t>Diverse skillsets = barrier for collaboration</a:t>
          </a:r>
        </a:p>
      </dgm:t>
    </dgm:pt>
    <dgm:pt modelId="{85671F33-3CA1-4586-9486-77D239CA77F7}" type="parTrans" cxnId="{1B74D4D6-2F1A-4347-B07E-7B6BBC9C4714}">
      <dgm:prSet/>
      <dgm:spPr/>
      <dgm:t>
        <a:bodyPr/>
        <a:lstStyle/>
        <a:p>
          <a:endParaRPr lang="en-US"/>
        </a:p>
      </dgm:t>
    </dgm:pt>
    <dgm:pt modelId="{A6985565-CDEC-4B9A-AB73-DF1C8601DDAB}" type="sibTrans" cxnId="{1B74D4D6-2F1A-4347-B07E-7B6BBC9C4714}">
      <dgm:prSet/>
      <dgm:spPr/>
      <dgm:t>
        <a:bodyPr/>
        <a:lstStyle/>
        <a:p>
          <a:endParaRPr lang="en-US"/>
        </a:p>
      </dgm:t>
    </dgm:pt>
    <dgm:pt modelId="{844B7CE9-B65B-4C06-B3B1-9160DBA667B5}">
      <dgm:prSet/>
      <dgm:spPr/>
      <dgm:t>
        <a:bodyPr/>
        <a:lstStyle/>
        <a:p>
          <a:pPr>
            <a:defRPr b="1"/>
          </a:pPr>
          <a:r>
            <a:rPr lang="en-US"/>
            <a:t>Need for real/near-time processing</a:t>
          </a:r>
        </a:p>
      </dgm:t>
    </dgm:pt>
    <dgm:pt modelId="{7FBBAE50-B84B-45AE-B415-526E51F6F833}" type="parTrans" cxnId="{1F15AB39-E1EA-4C4B-AA5C-2B515BC30912}">
      <dgm:prSet/>
      <dgm:spPr/>
      <dgm:t>
        <a:bodyPr/>
        <a:lstStyle/>
        <a:p>
          <a:endParaRPr lang="en-US"/>
        </a:p>
      </dgm:t>
    </dgm:pt>
    <dgm:pt modelId="{49C0044A-1E3E-4DB2-B9AA-C2B4455E5EFB}" type="sibTrans" cxnId="{1F15AB39-E1EA-4C4B-AA5C-2B515BC30912}">
      <dgm:prSet/>
      <dgm:spPr/>
      <dgm:t>
        <a:bodyPr/>
        <a:lstStyle/>
        <a:p>
          <a:endParaRPr lang="en-US"/>
        </a:p>
      </dgm:t>
    </dgm:pt>
    <dgm:pt modelId="{9BD90627-B911-4580-96DF-1ADF3679660B}" type="pres">
      <dgm:prSet presAssocID="{0695A793-CC6C-4F9B-9AF2-5AE1A4833599}" presName="root" presStyleCnt="0">
        <dgm:presLayoutVars>
          <dgm:dir/>
          <dgm:resizeHandles val="exact"/>
        </dgm:presLayoutVars>
      </dgm:prSet>
      <dgm:spPr/>
    </dgm:pt>
    <dgm:pt modelId="{409724C8-5D8C-4F9B-A9C2-A7890A9CF9B3}" type="pres">
      <dgm:prSet presAssocID="{9F84C206-18DA-4832-B508-41C84D240C9E}" presName="compNode" presStyleCnt="0"/>
      <dgm:spPr/>
    </dgm:pt>
    <dgm:pt modelId="{C784E96E-A879-453F-9894-6B9C0AE4BA0D}" type="pres">
      <dgm:prSet presAssocID="{9F84C206-18DA-4832-B508-41C84D240C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0CB432C-539F-4130-8263-A513E9A7EB94}" type="pres">
      <dgm:prSet presAssocID="{9F84C206-18DA-4832-B508-41C84D240C9E}" presName="iconSpace" presStyleCnt="0"/>
      <dgm:spPr/>
    </dgm:pt>
    <dgm:pt modelId="{979C62B2-FC02-4C82-BF77-D660B96F60E4}" type="pres">
      <dgm:prSet presAssocID="{9F84C206-18DA-4832-B508-41C84D240C9E}" presName="parTx" presStyleLbl="revTx" presStyleIdx="0" presStyleCnt="6">
        <dgm:presLayoutVars>
          <dgm:chMax val="0"/>
          <dgm:chPref val="0"/>
        </dgm:presLayoutVars>
      </dgm:prSet>
      <dgm:spPr/>
    </dgm:pt>
    <dgm:pt modelId="{7FD21B51-00F1-413B-A435-04EB6D4885F5}" type="pres">
      <dgm:prSet presAssocID="{9F84C206-18DA-4832-B508-41C84D240C9E}" presName="txSpace" presStyleCnt="0"/>
      <dgm:spPr/>
    </dgm:pt>
    <dgm:pt modelId="{852CE260-8814-479D-B52D-EE236738DB57}" type="pres">
      <dgm:prSet presAssocID="{9F84C206-18DA-4832-B508-41C84D240C9E}" presName="desTx" presStyleLbl="revTx" presStyleIdx="1" presStyleCnt="6">
        <dgm:presLayoutVars/>
      </dgm:prSet>
      <dgm:spPr/>
    </dgm:pt>
    <dgm:pt modelId="{B3243A3E-5F18-4232-98F7-710106B394A1}" type="pres">
      <dgm:prSet presAssocID="{2252CC3E-4145-4E7E-8CA8-B9D32B03DB78}" presName="sibTrans" presStyleCnt="0"/>
      <dgm:spPr/>
    </dgm:pt>
    <dgm:pt modelId="{275C7099-0CAB-41CA-AC90-42F60BD8467E}" type="pres">
      <dgm:prSet presAssocID="{E00CE7D5-D3A0-4303-B20E-744C951BFA6D}" presName="compNode" presStyleCnt="0"/>
      <dgm:spPr/>
    </dgm:pt>
    <dgm:pt modelId="{0414CA2F-4B2A-4532-B109-889E2FDF1F88}" type="pres">
      <dgm:prSet presAssocID="{E00CE7D5-D3A0-4303-B20E-744C951BFA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72180B5E-DC4E-4686-B624-5ECA8B46375C}" type="pres">
      <dgm:prSet presAssocID="{E00CE7D5-D3A0-4303-B20E-744C951BFA6D}" presName="iconSpace" presStyleCnt="0"/>
      <dgm:spPr/>
    </dgm:pt>
    <dgm:pt modelId="{694DEC9A-9E10-4A0C-8770-A7B3BD418440}" type="pres">
      <dgm:prSet presAssocID="{E00CE7D5-D3A0-4303-B20E-744C951BFA6D}" presName="parTx" presStyleLbl="revTx" presStyleIdx="2" presStyleCnt="6">
        <dgm:presLayoutVars>
          <dgm:chMax val="0"/>
          <dgm:chPref val="0"/>
        </dgm:presLayoutVars>
      </dgm:prSet>
      <dgm:spPr/>
    </dgm:pt>
    <dgm:pt modelId="{612DBE01-9091-467B-AC69-FBC67E7B3657}" type="pres">
      <dgm:prSet presAssocID="{E00CE7D5-D3A0-4303-B20E-744C951BFA6D}" presName="txSpace" presStyleCnt="0"/>
      <dgm:spPr/>
    </dgm:pt>
    <dgm:pt modelId="{5402A262-3E34-4D14-831A-B23B570D9558}" type="pres">
      <dgm:prSet presAssocID="{E00CE7D5-D3A0-4303-B20E-744C951BFA6D}" presName="desTx" presStyleLbl="revTx" presStyleIdx="3" presStyleCnt="6">
        <dgm:presLayoutVars/>
      </dgm:prSet>
      <dgm:spPr/>
    </dgm:pt>
    <dgm:pt modelId="{3CE67112-FFD1-4D93-B4C8-7B96375C7F6A}" type="pres">
      <dgm:prSet presAssocID="{A6985565-CDEC-4B9A-AB73-DF1C8601DDAB}" presName="sibTrans" presStyleCnt="0"/>
      <dgm:spPr/>
    </dgm:pt>
    <dgm:pt modelId="{1D1406B0-C5C2-4436-BE0B-24E3C61DF099}" type="pres">
      <dgm:prSet presAssocID="{844B7CE9-B65B-4C06-B3B1-9160DBA667B5}" presName="compNode" presStyleCnt="0"/>
      <dgm:spPr/>
    </dgm:pt>
    <dgm:pt modelId="{8BF2D36D-21E6-46B1-B279-151E15F8A00B}" type="pres">
      <dgm:prSet presAssocID="{844B7CE9-B65B-4C06-B3B1-9160DBA667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3FE2D53C-473B-4650-A915-C845A8D54B33}" type="pres">
      <dgm:prSet presAssocID="{844B7CE9-B65B-4C06-B3B1-9160DBA667B5}" presName="iconSpace" presStyleCnt="0"/>
      <dgm:spPr/>
    </dgm:pt>
    <dgm:pt modelId="{9D5EEEFF-EB60-4B6C-A10F-56739CF6FC04}" type="pres">
      <dgm:prSet presAssocID="{844B7CE9-B65B-4C06-B3B1-9160DBA667B5}" presName="parTx" presStyleLbl="revTx" presStyleIdx="4" presStyleCnt="6">
        <dgm:presLayoutVars>
          <dgm:chMax val="0"/>
          <dgm:chPref val="0"/>
        </dgm:presLayoutVars>
      </dgm:prSet>
      <dgm:spPr/>
    </dgm:pt>
    <dgm:pt modelId="{DBC6BC50-1186-4724-BE86-CDBA8999D347}" type="pres">
      <dgm:prSet presAssocID="{844B7CE9-B65B-4C06-B3B1-9160DBA667B5}" presName="txSpace" presStyleCnt="0"/>
      <dgm:spPr/>
    </dgm:pt>
    <dgm:pt modelId="{D0D93107-1583-42A9-A016-F7B2BEAD6C48}" type="pres">
      <dgm:prSet presAssocID="{844B7CE9-B65B-4C06-B3B1-9160DBA667B5}" presName="desTx" presStyleLbl="revTx" presStyleIdx="5" presStyleCnt="6">
        <dgm:presLayoutVars/>
      </dgm:prSet>
      <dgm:spPr/>
    </dgm:pt>
  </dgm:ptLst>
  <dgm:cxnLst>
    <dgm:cxn modelId="{1F15AB39-E1EA-4C4B-AA5C-2B515BC30912}" srcId="{0695A793-CC6C-4F9B-9AF2-5AE1A4833599}" destId="{844B7CE9-B65B-4C06-B3B1-9160DBA667B5}" srcOrd="2" destOrd="0" parTransId="{7FBBAE50-B84B-45AE-B415-526E51F6F833}" sibTransId="{49C0044A-1E3E-4DB2-B9AA-C2B4455E5EFB}"/>
    <dgm:cxn modelId="{F0AE1E3D-23F8-4FEF-BBF8-8BCCF27A074F}" srcId="{0695A793-CC6C-4F9B-9AF2-5AE1A4833599}" destId="{9F84C206-18DA-4832-B508-41C84D240C9E}" srcOrd="0" destOrd="0" parTransId="{7E9D6BEF-302F-4C21-828F-C52736E829DA}" sibTransId="{2252CC3E-4145-4E7E-8CA8-B9D32B03DB78}"/>
    <dgm:cxn modelId="{32F26760-D523-4B60-B27D-3E44CBDB7F04}" type="presOf" srcId="{9F84C206-18DA-4832-B508-41C84D240C9E}" destId="{979C62B2-FC02-4C82-BF77-D660B96F60E4}" srcOrd="0" destOrd="0" presId="urn:microsoft.com/office/officeart/2018/5/layout/CenteredIconLabelDescriptionList"/>
    <dgm:cxn modelId="{EEC7C943-804D-464C-AC31-2214F50F8878}" type="presOf" srcId="{E00CE7D5-D3A0-4303-B20E-744C951BFA6D}" destId="{694DEC9A-9E10-4A0C-8770-A7B3BD418440}" srcOrd="0" destOrd="0" presId="urn:microsoft.com/office/officeart/2018/5/layout/CenteredIconLabelDescriptionList"/>
    <dgm:cxn modelId="{9974F863-3F3A-47AB-930D-C1AD9742B5C2}" srcId="{9F84C206-18DA-4832-B508-41C84D240C9E}" destId="{970A4EA8-F826-4050-9510-62586DCEBE1B}" srcOrd="1" destOrd="0" parTransId="{F0F09358-9716-4C7E-9CBB-2999F79E2E09}" sibTransId="{3E02D1DB-A229-4563-9BD4-A6D47A05BD03}"/>
    <dgm:cxn modelId="{5B642145-B856-4E63-A41A-698CD58E4940}" srcId="{9F84C206-18DA-4832-B508-41C84D240C9E}" destId="{E83284CB-296B-4BB9-93E2-99C44191ED01}" srcOrd="2" destOrd="0" parTransId="{7449A22D-4162-4FAC-A1F5-B93E806F9CE4}" sibTransId="{0D7BD565-0641-4A60-9C39-B74DE9D933AB}"/>
    <dgm:cxn modelId="{AE700F4A-C8A7-41CB-B7D2-14029DDFC075}" type="presOf" srcId="{0695A793-CC6C-4F9B-9AF2-5AE1A4833599}" destId="{9BD90627-B911-4580-96DF-1ADF3679660B}" srcOrd="0" destOrd="0" presId="urn:microsoft.com/office/officeart/2018/5/layout/CenteredIconLabelDescriptionList"/>
    <dgm:cxn modelId="{C19AED51-46A6-4D43-BADE-333AE4465A25}" type="presOf" srcId="{CCC3C027-3644-4475-A673-1D146DAE40FE}" destId="{852CE260-8814-479D-B52D-EE236738DB57}" srcOrd="0" destOrd="0" presId="urn:microsoft.com/office/officeart/2018/5/layout/CenteredIconLabelDescriptionList"/>
    <dgm:cxn modelId="{675DFD75-8A66-4B7C-A160-4D8AE8F96434}" srcId="{9F84C206-18DA-4832-B508-41C84D240C9E}" destId="{AA969946-D8F6-4904-9A19-E9F37F6193EA}" srcOrd="3" destOrd="0" parTransId="{F314F29E-B505-4B68-95EC-203553757BC4}" sibTransId="{34D5A647-5B1B-42B6-8B94-324B78C7F233}"/>
    <dgm:cxn modelId="{8687298A-7853-4E72-8C4B-B7B3794B9E5B}" type="presOf" srcId="{844B7CE9-B65B-4C06-B3B1-9160DBA667B5}" destId="{9D5EEEFF-EB60-4B6C-A10F-56739CF6FC04}" srcOrd="0" destOrd="0" presId="urn:microsoft.com/office/officeart/2018/5/layout/CenteredIconLabelDescriptionList"/>
    <dgm:cxn modelId="{CB1B6CA0-6179-4981-A5E6-1838539DD6D2}" srcId="{9F84C206-18DA-4832-B508-41C84D240C9E}" destId="{CCC3C027-3644-4475-A673-1D146DAE40FE}" srcOrd="0" destOrd="0" parTransId="{0C4B8138-0B0A-408B-A0B3-B08478ED55B9}" sibTransId="{B4339C4E-40CC-4A76-BC88-3F4CAF004923}"/>
    <dgm:cxn modelId="{51008BC1-8B40-4662-A8B7-B731227A95F5}" type="presOf" srcId="{970A4EA8-F826-4050-9510-62586DCEBE1B}" destId="{852CE260-8814-479D-B52D-EE236738DB57}" srcOrd="0" destOrd="1" presId="urn:microsoft.com/office/officeart/2018/5/layout/CenteredIconLabelDescriptionList"/>
    <dgm:cxn modelId="{FFDFE3C1-7440-41D5-8A7A-A6A3AE43A5F9}" type="presOf" srcId="{E83284CB-296B-4BB9-93E2-99C44191ED01}" destId="{852CE260-8814-479D-B52D-EE236738DB57}" srcOrd="0" destOrd="2" presId="urn:microsoft.com/office/officeart/2018/5/layout/CenteredIconLabelDescriptionList"/>
    <dgm:cxn modelId="{1B74D4D6-2F1A-4347-B07E-7B6BBC9C4714}" srcId="{0695A793-CC6C-4F9B-9AF2-5AE1A4833599}" destId="{E00CE7D5-D3A0-4303-B20E-744C951BFA6D}" srcOrd="1" destOrd="0" parTransId="{85671F33-3CA1-4586-9486-77D239CA77F7}" sibTransId="{A6985565-CDEC-4B9A-AB73-DF1C8601DDAB}"/>
    <dgm:cxn modelId="{85DE60EE-E16A-4DCB-B1D7-E05A700AC287}" type="presOf" srcId="{AA969946-D8F6-4904-9A19-E9F37F6193EA}" destId="{852CE260-8814-479D-B52D-EE236738DB57}" srcOrd="0" destOrd="3" presId="urn:microsoft.com/office/officeart/2018/5/layout/CenteredIconLabelDescriptionList"/>
    <dgm:cxn modelId="{C5FDD7AE-8D78-4900-8FCB-F3ADF3D88BE1}" type="presParOf" srcId="{9BD90627-B911-4580-96DF-1ADF3679660B}" destId="{409724C8-5D8C-4F9B-A9C2-A7890A9CF9B3}" srcOrd="0" destOrd="0" presId="urn:microsoft.com/office/officeart/2018/5/layout/CenteredIconLabelDescriptionList"/>
    <dgm:cxn modelId="{A3CF3595-DA62-4B95-B31C-204FB81E9004}" type="presParOf" srcId="{409724C8-5D8C-4F9B-A9C2-A7890A9CF9B3}" destId="{C784E96E-A879-453F-9894-6B9C0AE4BA0D}" srcOrd="0" destOrd="0" presId="urn:microsoft.com/office/officeart/2018/5/layout/CenteredIconLabelDescriptionList"/>
    <dgm:cxn modelId="{8DED66E6-DA27-44C5-BFE3-7B5692DE6C72}" type="presParOf" srcId="{409724C8-5D8C-4F9B-A9C2-A7890A9CF9B3}" destId="{00CB432C-539F-4130-8263-A513E9A7EB94}" srcOrd="1" destOrd="0" presId="urn:microsoft.com/office/officeart/2018/5/layout/CenteredIconLabelDescriptionList"/>
    <dgm:cxn modelId="{0FEE81C4-DA97-4A00-B717-B99E1B9D19B7}" type="presParOf" srcId="{409724C8-5D8C-4F9B-A9C2-A7890A9CF9B3}" destId="{979C62B2-FC02-4C82-BF77-D660B96F60E4}" srcOrd="2" destOrd="0" presId="urn:microsoft.com/office/officeart/2018/5/layout/CenteredIconLabelDescriptionList"/>
    <dgm:cxn modelId="{3AAED76E-C3C8-4594-AC12-CDD9E4BCCAB3}" type="presParOf" srcId="{409724C8-5D8C-4F9B-A9C2-A7890A9CF9B3}" destId="{7FD21B51-00F1-413B-A435-04EB6D4885F5}" srcOrd="3" destOrd="0" presId="urn:microsoft.com/office/officeart/2018/5/layout/CenteredIconLabelDescriptionList"/>
    <dgm:cxn modelId="{10CC45AA-7976-4F91-9DF3-C5A21623049A}" type="presParOf" srcId="{409724C8-5D8C-4F9B-A9C2-A7890A9CF9B3}" destId="{852CE260-8814-479D-B52D-EE236738DB57}" srcOrd="4" destOrd="0" presId="urn:microsoft.com/office/officeart/2018/5/layout/CenteredIconLabelDescriptionList"/>
    <dgm:cxn modelId="{63CE1D6B-7925-4097-8149-769E6EFBBA42}" type="presParOf" srcId="{9BD90627-B911-4580-96DF-1ADF3679660B}" destId="{B3243A3E-5F18-4232-98F7-710106B394A1}" srcOrd="1" destOrd="0" presId="urn:microsoft.com/office/officeart/2018/5/layout/CenteredIconLabelDescriptionList"/>
    <dgm:cxn modelId="{237F5D19-1CFE-466F-919B-813B24B36830}" type="presParOf" srcId="{9BD90627-B911-4580-96DF-1ADF3679660B}" destId="{275C7099-0CAB-41CA-AC90-42F60BD8467E}" srcOrd="2" destOrd="0" presId="urn:microsoft.com/office/officeart/2018/5/layout/CenteredIconLabelDescriptionList"/>
    <dgm:cxn modelId="{3E2C589F-2679-41B1-98AE-1AAB516CE28D}" type="presParOf" srcId="{275C7099-0CAB-41CA-AC90-42F60BD8467E}" destId="{0414CA2F-4B2A-4532-B109-889E2FDF1F88}" srcOrd="0" destOrd="0" presId="urn:microsoft.com/office/officeart/2018/5/layout/CenteredIconLabelDescriptionList"/>
    <dgm:cxn modelId="{1B350E82-3A3A-45E5-921A-2E9BE5ACE6BB}" type="presParOf" srcId="{275C7099-0CAB-41CA-AC90-42F60BD8467E}" destId="{72180B5E-DC4E-4686-B624-5ECA8B46375C}" srcOrd="1" destOrd="0" presId="urn:microsoft.com/office/officeart/2018/5/layout/CenteredIconLabelDescriptionList"/>
    <dgm:cxn modelId="{DD5294C7-CAEB-4515-A6C4-E451CCE76ACF}" type="presParOf" srcId="{275C7099-0CAB-41CA-AC90-42F60BD8467E}" destId="{694DEC9A-9E10-4A0C-8770-A7B3BD418440}" srcOrd="2" destOrd="0" presId="urn:microsoft.com/office/officeart/2018/5/layout/CenteredIconLabelDescriptionList"/>
    <dgm:cxn modelId="{0144C654-E051-4094-B83F-9553E6D7397C}" type="presParOf" srcId="{275C7099-0CAB-41CA-AC90-42F60BD8467E}" destId="{612DBE01-9091-467B-AC69-FBC67E7B3657}" srcOrd="3" destOrd="0" presId="urn:microsoft.com/office/officeart/2018/5/layout/CenteredIconLabelDescriptionList"/>
    <dgm:cxn modelId="{72C3D65A-F21B-4C89-AB59-38DC6FC91283}" type="presParOf" srcId="{275C7099-0CAB-41CA-AC90-42F60BD8467E}" destId="{5402A262-3E34-4D14-831A-B23B570D9558}" srcOrd="4" destOrd="0" presId="urn:microsoft.com/office/officeart/2018/5/layout/CenteredIconLabelDescriptionList"/>
    <dgm:cxn modelId="{B149157D-F973-4D1A-B59C-63DD1F01CA1A}" type="presParOf" srcId="{9BD90627-B911-4580-96DF-1ADF3679660B}" destId="{3CE67112-FFD1-4D93-B4C8-7B96375C7F6A}" srcOrd="3" destOrd="0" presId="urn:microsoft.com/office/officeart/2018/5/layout/CenteredIconLabelDescriptionList"/>
    <dgm:cxn modelId="{A726C7D6-9C1F-4E21-9D8B-5EAAF938A005}" type="presParOf" srcId="{9BD90627-B911-4580-96DF-1ADF3679660B}" destId="{1D1406B0-C5C2-4436-BE0B-24E3C61DF099}" srcOrd="4" destOrd="0" presId="urn:microsoft.com/office/officeart/2018/5/layout/CenteredIconLabelDescriptionList"/>
    <dgm:cxn modelId="{6251198B-3BA4-4B5F-AC06-E87A27DEB15F}" type="presParOf" srcId="{1D1406B0-C5C2-4436-BE0B-24E3C61DF099}" destId="{8BF2D36D-21E6-46B1-B279-151E15F8A00B}" srcOrd="0" destOrd="0" presId="urn:microsoft.com/office/officeart/2018/5/layout/CenteredIconLabelDescriptionList"/>
    <dgm:cxn modelId="{1DA5FB20-62D7-4814-8930-6E0323A35992}" type="presParOf" srcId="{1D1406B0-C5C2-4436-BE0B-24E3C61DF099}" destId="{3FE2D53C-473B-4650-A915-C845A8D54B33}" srcOrd="1" destOrd="0" presId="urn:microsoft.com/office/officeart/2018/5/layout/CenteredIconLabelDescriptionList"/>
    <dgm:cxn modelId="{D5679A57-B53C-4F4C-90D7-A3028EB44158}" type="presParOf" srcId="{1D1406B0-C5C2-4436-BE0B-24E3C61DF099}" destId="{9D5EEEFF-EB60-4B6C-A10F-56739CF6FC04}" srcOrd="2" destOrd="0" presId="urn:microsoft.com/office/officeart/2018/5/layout/CenteredIconLabelDescriptionList"/>
    <dgm:cxn modelId="{E9B2A351-623F-462B-9F5F-5DE616E259D7}" type="presParOf" srcId="{1D1406B0-C5C2-4436-BE0B-24E3C61DF099}" destId="{DBC6BC50-1186-4724-BE86-CDBA8999D347}" srcOrd="3" destOrd="0" presId="urn:microsoft.com/office/officeart/2018/5/layout/CenteredIconLabelDescriptionList"/>
    <dgm:cxn modelId="{088DF31E-C37F-4E78-AFA7-3D50574A8CC1}" type="presParOf" srcId="{1D1406B0-C5C2-4436-BE0B-24E3C61DF099}" destId="{D0D93107-1583-42A9-A016-F7B2BEAD6C4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4E96E-A879-453F-9894-6B9C0AE4BA0D}">
      <dsp:nvSpPr>
        <dsp:cNvPr id="0" name=""/>
        <dsp:cNvSpPr/>
      </dsp:nvSpPr>
      <dsp:spPr>
        <a:xfrm>
          <a:off x="1020487" y="682422"/>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9C62B2-FC02-4C82-BF77-D660B96F60E4}">
      <dsp:nvSpPr>
        <dsp:cNvPr id="0" name=""/>
        <dsp:cNvSpPr/>
      </dsp:nvSpPr>
      <dsp:spPr>
        <a:xfrm>
          <a:off x="393" y="190945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kern="1200"/>
            <a:t>Data trends</a:t>
          </a:r>
        </a:p>
      </dsp:txBody>
      <dsp:txXfrm>
        <a:off x="393" y="1909456"/>
        <a:ext cx="3138750" cy="470812"/>
      </dsp:txXfrm>
    </dsp:sp>
    <dsp:sp modelId="{852CE260-8814-479D-B52D-EE236738DB57}">
      <dsp:nvSpPr>
        <dsp:cNvPr id="0" name=""/>
        <dsp:cNvSpPr/>
      </dsp:nvSpPr>
      <dsp:spPr>
        <a:xfrm>
          <a:off x="393" y="2440022"/>
          <a:ext cx="3138750" cy="1230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Volume: Big data</a:t>
          </a:r>
        </a:p>
        <a:p>
          <a:pPr marL="0" lvl="0" indent="0" algn="ctr" defTabSz="533400">
            <a:lnSpc>
              <a:spcPct val="90000"/>
            </a:lnSpc>
            <a:spcBef>
              <a:spcPct val="0"/>
            </a:spcBef>
            <a:spcAft>
              <a:spcPct val="35000"/>
            </a:spcAft>
            <a:buNone/>
          </a:pPr>
          <a:r>
            <a:rPr lang="en-US" sz="1200" kern="1200"/>
            <a:t>Frequency</a:t>
          </a:r>
        </a:p>
        <a:p>
          <a:pPr marL="0" lvl="0" indent="0" algn="ctr" defTabSz="533400">
            <a:lnSpc>
              <a:spcPct val="90000"/>
            </a:lnSpc>
            <a:spcBef>
              <a:spcPct val="0"/>
            </a:spcBef>
            <a:spcAft>
              <a:spcPct val="35000"/>
            </a:spcAft>
            <a:buNone/>
          </a:pPr>
          <a:r>
            <a:rPr lang="en-US" sz="1200" kern="1200"/>
            <a:t>Sources: Human generated, machine generated, organization generated</a:t>
          </a:r>
        </a:p>
        <a:p>
          <a:pPr marL="0" lvl="0" indent="0" algn="ctr" defTabSz="533400">
            <a:lnSpc>
              <a:spcPct val="90000"/>
            </a:lnSpc>
            <a:spcBef>
              <a:spcPct val="0"/>
            </a:spcBef>
            <a:spcAft>
              <a:spcPct val="35000"/>
            </a:spcAft>
            <a:buNone/>
          </a:pPr>
          <a:r>
            <a:rPr lang="en-US" sz="1200" kern="1200"/>
            <a:t>Types: Structured, Non-Structured, Semi-structured</a:t>
          </a:r>
        </a:p>
      </dsp:txBody>
      <dsp:txXfrm>
        <a:off x="393" y="2440022"/>
        <a:ext cx="3138750" cy="1230098"/>
      </dsp:txXfrm>
    </dsp:sp>
    <dsp:sp modelId="{0414CA2F-4B2A-4532-B109-889E2FDF1F88}">
      <dsp:nvSpPr>
        <dsp:cNvPr id="0" name=""/>
        <dsp:cNvSpPr/>
      </dsp:nvSpPr>
      <dsp:spPr>
        <a:xfrm>
          <a:off x="4708518" y="682422"/>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4DEC9A-9E10-4A0C-8770-A7B3BD418440}">
      <dsp:nvSpPr>
        <dsp:cNvPr id="0" name=""/>
        <dsp:cNvSpPr/>
      </dsp:nvSpPr>
      <dsp:spPr>
        <a:xfrm>
          <a:off x="3688425" y="190945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kern="1200"/>
            <a:t>Diverse skillsets = barrier for collaboration</a:t>
          </a:r>
        </a:p>
      </dsp:txBody>
      <dsp:txXfrm>
        <a:off x="3688425" y="1909456"/>
        <a:ext cx="3138750" cy="470812"/>
      </dsp:txXfrm>
    </dsp:sp>
    <dsp:sp modelId="{5402A262-3E34-4D14-831A-B23B570D9558}">
      <dsp:nvSpPr>
        <dsp:cNvPr id="0" name=""/>
        <dsp:cNvSpPr/>
      </dsp:nvSpPr>
      <dsp:spPr>
        <a:xfrm>
          <a:off x="3688425" y="2440022"/>
          <a:ext cx="3138750" cy="1230098"/>
        </a:xfrm>
        <a:prstGeom prst="rect">
          <a:avLst/>
        </a:prstGeom>
        <a:noFill/>
        <a:ln>
          <a:noFill/>
        </a:ln>
        <a:effectLst/>
      </dsp:spPr>
      <dsp:style>
        <a:lnRef idx="0">
          <a:scrgbClr r="0" g="0" b="0"/>
        </a:lnRef>
        <a:fillRef idx="0">
          <a:scrgbClr r="0" g="0" b="0"/>
        </a:fillRef>
        <a:effectRef idx="0">
          <a:scrgbClr r="0" g="0" b="0"/>
        </a:effectRef>
        <a:fontRef idx="minor"/>
      </dsp:style>
    </dsp:sp>
    <dsp:sp modelId="{8BF2D36D-21E6-46B1-B279-151E15F8A00B}">
      <dsp:nvSpPr>
        <dsp:cNvPr id="0" name=""/>
        <dsp:cNvSpPr/>
      </dsp:nvSpPr>
      <dsp:spPr>
        <a:xfrm>
          <a:off x="8396550" y="682422"/>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5EEEFF-EB60-4B6C-A10F-56739CF6FC04}">
      <dsp:nvSpPr>
        <dsp:cNvPr id="0" name=""/>
        <dsp:cNvSpPr/>
      </dsp:nvSpPr>
      <dsp:spPr>
        <a:xfrm>
          <a:off x="7376456" y="190945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kern="1200"/>
            <a:t>Need for real/near-time processing</a:t>
          </a:r>
        </a:p>
      </dsp:txBody>
      <dsp:txXfrm>
        <a:off x="7376456" y="1909456"/>
        <a:ext cx="3138750" cy="470812"/>
      </dsp:txXfrm>
    </dsp:sp>
    <dsp:sp modelId="{D0D93107-1583-42A9-A016-F7B2BEAD6C48}">
      <dsp:nvSpPr>
        <dsp:cNvPr id="0" name=""/>
        <dsp:cNvSpPr/>
      </dsp:nvSpPr>
      <dsp:spPr>
        <a:xfrm>
          <a:off x="7376456" y="2440022"/>
          <a:ext cx="3138750" cy="123009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6ACAF-9564-4E07-9B1F-E3B0162FC57B}" type="datetimeFigureOut">
              <a:rPr lang="en-US" smtClean="0"/>
              <a:t>6/22/2020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FC8C1-71EF-4009-B97D-68496D2C44E4}" type="slidenum">
              <a:rPr lang="en-US" smtClean="0"/>
              <a:t>‹#›</a:t>
            </a:fld>
            <a:endParaRPr lang="en-US"/>
          </a:p>
        </p:txBody>
      </p:sp>
    </p:spTree>
    <p:extLst>
      <p:ext uri="{BB962C8B-B14F-4D97-AF65-F5344CB8AC3E}">
        <p14:creationId xmlns:p14="http://schemas.microsoft.com/office/powerpoint/2010/main" val="355427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Creating a cluster</a:t>
            </a:r>
          </a:p>
          <a:p>
            <a:pPr marL="171450" indent="-171450">
              <a:buFontTx/>
              <a:buChar char="-"/>
            </a:pPr>
            <a:r>
              <a:rPr lang="en-US" dirty="0"/>
              <a:t>Pausing cluster after x mins of inactivity</a:t>
            </a:r>
          </a:p>
          <a:p>
            <a:pPr marL="171450" indent="-171450">
              <a:buFontTx/>
              <a:buChar char="-"/>
            </a:pPr>
            <a:r>
              <a:rPr lang="en-US" dirty="0"/>
              <a:t>Loading custom libraries</a:t>
            </a:r>
          </a:p>
          <a:p>
            <a:pPr marL="171450" indent="-171450">
              <a:buFontTx/>
              <a:buChar char="-"/>
            </a:pPr>
            <a:r>
              <a:rPr lang="en-US" dirty="0"/>
              <a:t>Pinning the cluster</a:t>
            </a:r>
          </a:p>
          <a:p>
            <a:pPr marL="171450" indent="-171450">
              <a:buFontTx/>
              <a:buChar char="-"/>
            </a:pPr>
            <a:endParaRPr lang="en-US" dirty="0"/>
          </a:p>
          <a:p>
            <a:pPr marL="171450" indent="-171450">
              <a:buFontTx/>
              <a:buChar char="-"/>
            </a:pPr>
            <a:r>
              <a:rPr lang="en-US" dirty="0"/>
              <a:t>Integration with Git and pull request</a:t>
            </a:r>
          </a:p>
        </p:txBody>
      </p:sp>
      <p:sp>
        <p:nvSpPr>
          <p:cNvPr id="4" name="Slide Number Placeholder 3"/>
          <p:cNvSpPr>
            <a:spLocks noGrp="1"/>
          </p:cNvSpPr>
          <p:nvPr>
            <p:ph type="sldNum" sz="quarter" idx="5"/>
          </p:nvPr>
        </p:nvSpPr>
        <p:spPr/>
        <p:txBody>
          <a:bodyPr/>
          <a:lstStyle/>
          <a:p>
            <a:fld id="{9BFFC8C1-71EF-4009-B97D-68496D2C44E4}" type="slidenum">
              <a:rPr lang="en-US" smtClean="0"/>
              <a:t>2</a:t>
            </a:fld>
            <a:endParaRPr lang="en-US"/>
          </a:p>
        </p:txBody>
      </p:sp>
    </p:spTree>
    <p:extLst>
      <p:ext uri="{BB962C8B-B14F-4D97-AF65-F5344CB8AC3E}">
        <p14:creationId xmlns:p14="http://schemas.microsoft.com/office/powerpoint/2010/main" val="260213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u="sng" dirty="0"/>
              <a:t>Volume</a:t>
            </a:r>
            <a:endParaRPr lang="en-US" i="0" u="none" dirty="0"/>
          </a:p>
          <a:p>
            <a:r>
              <a:rPr lang="en-US" i="0" u="none" dirty="0"/>
              <a:t>Because of the explosion of new technologies in the last 20 years, like phones getting smarter, IoT, and advanced gaming + telemetry, there has been an exponential growth in the amount of data and data sources.</a:t>
            </a:r>
          </a:p>
          <a:p>
            <a:endParaRPr lang="en-US" i="0" u="none" dirty="0"/>
          </a:p>
          <a:p>
            <a:r>
              <a:rPr lang="en-US" i="0" u="sng" dirty="0"/>
              <a:t>Frequency</a:t>
            </a:r>
            <a:endParaRPr lang="en-US" i="0" u="none" dirty="0"/>
          </a:p>
          <a:p>
            <a:r>
              <a:rPr lang="en-US" i="0" u="none" dirty="0"/>
              <a:t>A lot of data today are noisy data… small by numerous. E.g. An IoT device sending environment data every minute. Geospatial or gaming data that is being updated up to many times per second for granular real-time tracking.</a:t>
            </a:r>
          </a:p>
          <a:p>
            <a:endParaRPr lang="en-US" i="0" u="none" dirty="0"/>
          </a:p>
          <a:p>
            <a:r>
              <a:rPr lang="en-US" i="0" u="sng" dirty="0"/>
              <a:t>Sources</a:t>
            </a:r>
            <a:endParaRPr lang="en-US" i="0" u="none" dirty="0"/>
          </a:p>
          <a:p>
            <a:r>
              <a:rPr lang="en-US" i="0" u="none" dirty="0"/>
              <a:t>Human-generated: Social media posting, emails, using your cell phone camera to record or take pictures (Audio/video files)</a:t>
            </a:r>
          </a:p>
          <a:p>
            <a:r>
              <a:rPr lang="en-US" i="0" u="none" dirty="0"/>
              <a:t>Machine-generated: IoT devices at work and at home. E.g. your Ring doorbell, your smart home devices, Siri and other smart assistants. At work, security cameras. Some of you today are in the business of creating smart edge devices.</a:t>
            </a:r>
          </a:p>
          <a:p>
            <a:r>
              <a:rPr lang="en-US" i="0" u="none" dirty="0"/>
              <a:t>Organization-generated: Data generated by the business org. For example in retail, every time something is purchased, inventory is updated. Or data from a manufacturing line that tracks accepted and rejected items based on QC checks.</a:t>
            </a:r>
          </a:p>
          <a:p>
            <a:endParaRPr lang="en-US" i="0" u="none" dirty="0"/>
          </a:p>
          <a:p>
            <a:r>
              <a:rPr lang="en-US" i="0" u="sng" dirty="0"/>
              <a:t>Types</a:t>
            </a:r>
            <a:endParaRPr lang="en-US" i="0" u="none" dirty="0"/>
          </a:p>
          <a:p>
            <a:r>
              <a:rPr lang="en-US" i="0" u="none" dirty="0"/>
              <a:t>Traditional structured data follows set and well-formed schemas. But today, many data types are semi or non structured. </a:t>
            </a:r>
          </a:p>
          <a:p>
            <a:r>
              <a:rPr lang="en-US" i="0" u="none" dirty="0"/>
              <a:t>Non-structured: Video and audio files. By the way, non-structure data is the most widespread type of data today.</a:t>
            </a:r>
          </a:p>
          <a:p>
            <a:r>
              <a:rPr lang="en-US" i="0" u="none" dirty="0"/>
              <a:t>Semi-structured: Inconsistent schemas. E.g. updating a merchandise with new items that have new features not applicable to past versions. E.g. Backpacks vs Backpacks with charging capabilities</a:t>
            </a:r>
            <a:endParaRPr lang="en-US" i="0" u="sng" dirty="0"/>
          </a:p>
          <a:p>
            <a:endParaRPr lang="en-US" i="0" u="none" dirty="0"/>
          </a:p>
          <a:p>
            <a:r>
              <a:rPr lang="en-US" i="0" u="none" dirty="0"/>
              <a:t> </a:t>
            </a:r>
            <a:endParaRPr lang="en-US" i="0" u="sng" dirty="0"/>
          </a:p>
        </p:txBody>
      </p:sp>
      <p:sp>
        <p:nvSpPr>
          <p:cNvPr id="4" name="Slide Number Placeholder 3"/>
          <p:cNvSpPr>
            <a:spLocks noGrp="1"/>
          </p:cNvSpPr>
          <p:nvPr>
            <p:ph type="sldNum" sz="quarter" idx="5"/>
          </p:nvPr>
        </p:nvSpPr>
        <p:spPr/>
        <p:txBody>
          <a:bodyPr/>
          <a:lstStyle/>
          <a:p>
            <a:fld id="{9BFFC8C1-71EF-4009-B97D-68496D2C44E4}" type="slidenum">
              <a:rPr lang="en-US" smtClean="0"/>
              <a:t>4</a:t>
            </a:fld>
            <a:endParaRPr lang="en-US"/>
          </a:p>
        </p:txBody>
      </p:sp>
    </p:spTree>
    <p:extLst>
      <p:ext uri="{BB962C8B-B14F-4D97-AF65-F5344CB8AC3E}">
        <p14:creationId xmlns:p14="http://schemas.microsoft.com/office/powerpoint/2010/main" val="399183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handle Big Data and process them in a timely fashion, we employ distributed computing. The most popular industry standard for distributed computing to process Big Data is Apache Spark.</a:t>
            </a:r>
          </a:p>
          <a:p>
            <a:r>
              <a:rPr lang="en-US" dirty="0"/>
              <a:t>As a technology, Apache Spark allows us to break Big Data and distribute it across different workers. A Driver node will be used to track and coordinate each worker (also called a simple executor).</a:t>
            </a:r>
          </a:p>
          <a:p>
            <a:endParaRPr lang="en-US" dirty="0"/>
          </a:p>
          <a:p>
            <a:r>
              <a:rPr lang="en-US" dirty="0"/>
              <a:t>While this is a great approach to solving Big Data challenges, IT would now need to provision, maintain, and support Apache Spark and the hardware + software. Organizations that have deployed Spark often face memory and disk space optimization challenges, not to mention the need to update expensive hardware. There is also the need to have sufficient compute cores to use in the Driver and Worker roles.</a:t>
            </a:r>
          </a:p>
          <a:p>
            <a:endParaRPr lang="en-US" dirty="0"/>
          </a:p>
          <a:p>
            <a:r>
              <a:rPr lang="en-US" dirty="0"/>
              <a:t>One of Databricks immediate value add is to take over the overheads of managing a Spark environment, and provide it, along with other tools, a managed Spark environment on a pay for what you </a:t>
            </a:r>
            <a:r>
              <a:rPr lang="en-US"/>
              <a:t>use subscription model. </a:t>
            </a:r>
            <a:endParaRPr lang="en-US" dirty="0"/>
          </a:p>
        </p:txBody>
      </p:sp>
      <p:sp>
        <p:nvSpPr>
          <p:cNvPr id="4" name="Slide Number Placeholder 3"/>
          <p:cNvSpPr>
            <a:spLocks noGrp="1"/>
          </p:cNvSpPr>
          <p:nvPr>
            <p:ph type="sldNum" sz="quarter" idx="5"/>
          </p:nvPr>
        </p:nvSpPr>
        <p:spPr/>
        <p:txBody>
          <a:bodyPr/>
          <a:lstStyle/>
          <a:p>
            <a:fld id="{9BFFC8C1-71EF-4009-B97D-68496D2C44E4}" type="slidenum">
              <a:rPr lang="en-US" smtClean="0"/>
              <a:t>5</a:t>
            </a:fld>
            <a:endParaRPr lang="en-US"/>
          </a:p>
        </p:txBody>
      </p:sp>
    </p:spTree>
    <p:extLst>
      <p:ext uri="{BB962C8B-B14F-4D97-AF65-F5344CB8AC3E}">
        <p14:creationId xmlns:p14="http://schemas.microsoft.com/office/powerpoint/2010/main" val="2404966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FC8C1-71EF-4009-B97D-68496D2C44E4}" type="slidenum">
              <a:rPr lang="en-US" smtClean="0"/>
              <a:t>8</a:t>
            </a:fld>
            <a:endParaRPr lang="en-US"/>
          </a:p>
        </p:txBody>
      </p:sp>
    </p:spTree>
    <p:extLst>
      <p:ext uri="{BB962C8B-B14F-4D97-AF65-F5344CB8AC3E}">
        <p14:creationId xmlns:p14="http://schemas.microsoft.com/office/powerpoint/2010/main" val="3170480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9BFFC8C1-71EF-4009-B97D-68496D2C44E4}" type="slidenum">
              <a:rPr lang="en-US" smtClean="0"/>
              <a:t>9</a:t>
            </a:fld>
            <a:endParaRPr lang="en-US"/>
          </a:p>
        </p:txBody>
      </p:sp>
    </p:spTree>
    <p:extLst>
      <p:ext uri="{BB962C8B-B14F-4D97-AF65-F5344CB8AC3E}">
        <p14:creationId xmlns:p14="http://schemas.microsoft.com/office/powerpoint/2010/main" val="3291202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Launch Azure Databricks from the portal</a:t>
            </a:r>
          </a:p>
          <a:p>
            <a:pPr marL="228600" indent="-228600">
              <a:buAutoNum type="arabicParenR"/>
            </a:pPr>
            <a:r>
              <a:rPr lang="en-US" dirty="0"/>
              <a:t>Go to Databricks workspace</a:t>
            </a:r>
          </a:p>
          <a:p>
            <a:pPr marL="228600" indent="-228600">
              <a:buAutoNum type="arabicParenR"/>
            </a:pPr>
            <a:r>
              <a:rPr lang="en-US" dirty="0"/>
              <a:t>Click on Clusters</a:t>
            </a:r>
          </a:p>
          <a:p>
            <a:pPr marL="685800" lvl="1" indent="-228600">
              <a:buAutoNum type="arabicParenR"/>
            </a:pPr>
            <a:r>
              <a:rPr lang="en-US" dirty="0"/>
              <a:t>Explain that clusters is the compute for Databricks</a:t>
            </a:r>
          </a:p>
          <a:p>
            <a:pPr marL="228600" lvl="0" indent="-228600">
              <a:buAutoNum type="arabicParenR"/>
            </a:pPr>
            <a:r>
              <a:rPr lang="en-US" dirty="0"/>
              <a:t>Click Create clusters</a:t>
            </a:r>
          </a:p>
          <a:p>
            <a:pPr marL="685800" lvl="1" indent="-228600">
              <a:buAutoNum type="arabicParenR"/>
            </a:pPr>
            <a:r>
              <a:rPr lang="en-US" dirty="0"/>
              <a:t>Give the cluster a name</a:t>
            </a:r>
          </a:p>
          <a:p>
            <a:pPr marL="685800" lvl="1" indent="-228600">
              <a:buAutoNum type="arabicParenR"/>
            </a:pPr>
            <a:r>
              <a:rPr lang="en-US" dirty="0"/>
              <a:t>Select Cluster Mode = Standard (click question mark for explanation of options)</a:t>
            </a:r>
          </a:p>
          <a:p>
            <a:pPr marL="685800" lvl="1" indent="-228600">
              <a:buAutoNum type="arabicParenR"/>
            </a:pPr>
            <a:r>
              <a:rPr lang="en-US" dirty="0"/>
              <a:t>Leave Pool as none = But click on the question mark to show explanation</a:t>
            </a:r>
          </a:p>
          <a:p>
            <a:pPr marL="685800" lvl="1" indent="-228600">
              <a:buAutoNum type="arabicParenR"/>
            </a:pPr>
            <a:r>
              <a:rPr lang="en-US" dirty="0"/>
              <a:t>Select Runtime = Click More and select Runtime 6.3</a:t>
            </a:r>
          </a:p>
          <a:p>
            <a:pPr marL="685800" lvl="1" indent="-228600">
              <a:buAutoNum type="arabicParenR"/>
            </a:pPr>
            <a:r>
              <a:rPr lang="en-US" dirty="0"/>
              <a:t>Explain autoscaling and Terminate after</a:t>
            </a:r>
          </a:p>
          <a:p>
            <a:pPr marL="685800" lvl="1" indent="-228600">
              <a:buAutoNum type="arabicParenR"/>
            </a:pPr>
            <a:r>
              <a:rPr lang="en-US" dirty="0"/>
              <a:t>Driver node = maintains state information of all notebook. E.g. interpreting commands in notebook</a:t>
            </a:r>
          </a:p>
          <a:p>
            <a:pPr marL="685800" lvl="1" indent="-228600">
              <a:buAutoNum type="arabicParenR"/>
            </a:pPr>
            <a:r>
              <a:rPr lang="en-US" dirty="0"/>
              <a:t>Worker node = Used to run the Spark executors and other services for the proper functioning of clusters (e.g. coordination between nodes in cluster during distributed processing)</a:t>
            </a:r>
          </a:p>
          <a:p>
            <a:pPr marL="228600" lvl="0" indent="-228600">
              <a:buAutoNum type="arabicParenR"/>
            </a:pPr>
            <a:r>
              <a:rPr lang="en-US" dirty="0"/>
              <a:t>AFTER creating the cluster, PIN it and explain what Pinning does.</a:t>
            </a:r>
          </a:p>
          <a:p>
            <a:endParaRPr lang="en-US" dirty="0"/>
          </a:p>
        </p:txBody>
      </p:sp>
      <p:sp>
        <p:nvSpPr>
          <p:cNvPr id="4" name="Slide Number Placeholder 3"/>
          <p:cNvSpPr>
            <a:spLocks noGrp="1"/>
          </p:cNvSpPr>
          <p:nvPr>
            <p:ph type="sldNum" sz="quarter" idx="5"/>
          </p:nvPr>
        </p:nvSpPr>
        <p:spPr/>
        <p:txBody>
          <a:bodyPr/>
          <a:lstStyle/>
          <a:p>
            <a:fld id="{9BFFC8C1-71EF-4009-B97D-68496D2C44E4}" type="slidenum">
              <a:rPr lang="en-US" smtClean="0"/>
              <a:t>10</a:t>
            </a:fld>
            <a:endParaRPr lang="en-US"/>
          </a:p>
        </p:txBody>
      </p:sp>
    </p:spTree>
    <p:extLst>
      <p:ext uri="{BB962C8B-B14F-4D97-AF65-F5344CB8AC3E}">
        <p14:creationId xmlns:p14="http://schemas.microsoft.com/office/powerpoint/2010/main" val="2854341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FC8C1-71EF-4009-B97D-68496D2C44E4}" type="slidenum">
              <a:rPr lang="en-US" smtClean="0"/>
              <a:t>11</a:t>
            </a:fld>
            <a:endParaRPr lang="en-US"/>
          </a:p>
        </p:txBody>
      </p:sp>
    </p:spTree>
    <p:extLst>
      <p:ext uri="{BB962C8B-B14F-4D97-AF65-F5344CB8AC3E}">
        <p14:creationId xmlns:p14="http://schemas.microsoft.com/office/powerpoint/2010/main" val="194002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user icon from the top left and select Admin Console.</a:t>
            </a:r>
          </a:p>
          <a:p>
            <a:r>
              <a:rPr lang="en-US" dirty="0"/>
              <a:t>Go to Notebook and then click on dropdown and select Permissions</a:t>
            </a:r>
          </a:p>
          <a:p>
            <a:r>
              <a:rPr lang="en-US" dirty="0"/>
              <a:t>Walk through the SAO Fraud Audit notebook that was using Kaggle data. Show the different types of languages that are supported by using the % syntax.</a:t>
            </a:r>
          </a:p>
        </p:txBody>
      </p:sp>
      <p:sp>
        <p:nvSpPr>
          <p:cNvPr id="4" name="Slide Number Placeholder 3"/>
          <p:cNvSpPr>
            <a:spLocks noGrp="1"/>
          </p:cNvSpPr>
          <p:nvPr>
            <p:ph type="sldNum" sz="quarter" idx="5"/>
          </p:nvPr>
        </p:nvSpPr>
        <p:spPr/>
        <p:txBody>
          <a:bodyPr/>
          <a:lstStyle/>
          <a:p>
            <a:fld id="{9BFFC8C1-71EF-4009-B97D-68496D2C44E4}" type="slidenum">
              <a:rPr lang="en-US" smtClean="0"/>
              <a:t>12</a:t>
            </a:fld>
            <a:endParaRPr lang="en-US"/>
          </a:p>
        </p:txBody>
      </p:sp>
    </p:spTree>
    <p:extLst>
      <p:ext uri="{BB962C8B-B14F-4D97-AF65-F5344CB8AC3E}">
        <p14:creationId xmlns:p14="http://schemas.microsoft.com/office/powerpoint/2010/main" val="2858098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FC8C1-71EF-4009-B97D-68496D2C44E4}" type="slidenum">
              <a:rPr lang="en-US" smtClean="0"/>
              <a:t>16</a:t>
            </a:fld>
            <a:endParaRPr lang="en-US"/>
          </a:p>
        </p:txBody>
      </p:sp>
    </p:spTree>
    <p:extLst>
      <p:ext uri="{BB962C8B-B14F-4D97-AF65-F5344CB8AC3E}">
        <p14:creationId xmlns:p14="http://schemas.microsoft.com/office/powerpoint/2010/main" val="3962044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4D9F-43EB-4D2C-AF86-E3F9BC1BA6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27DB74-1A62-494A-B5F5-FFD492A545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B39A2A-BED3-49AB-9C4A-69D65A66F8B9}"/>
              </a:ext>
            </a:extLst>
          </p:cNvPr>
          <p:cNvSpPr>
            <a:spLocks noGrp="1"/>
          </p:cNvSpPr>
          <p:nvPr>
            <p:ph type="dt" sz="half" idx="10"/>
          </p:nvPr>
        </p:nvSpPr>
        <p:spPr/>
        <p:txBody>
          <a:bodyPr/>
          <a:lstStyle/>
          <a:p>
            <a:fld id="{325B570F-B3F8-417C-A429-1EA9D95C9A71}" type="datetimeFigureOut">
              <a:rPr lang="en-US" smtClean="0"/>
              <a:t>6/22/2020</a:t>
            </a:fld>
            <a:endParaRPr lang="en-US"/>
          </a:p>
        </p:txBody>
      </p:sp>
      <p:sp>
        <p:nvSpPr>
          <p:cNvPr id="5" name="Footer Placeholder 4">
            <a:extLst>
              <a:ext uri="{FF2B5EF4-FFF2-40B4-BE49-F238E27FC236}">
                <a16:creationId xmlns:a16="http://schemas.microsoft.com/office/drawing/2014/main" id="{5E392BF3-4E4F-4853-AA9B-7224B83B8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3A137-8278-4EF7-B995-469EEFEB5EB6}"/>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78785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D364-ADCD-4789-8350-6B7A211E7E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161189-5B70-4671-8202-AAF0CF93B6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020BA-70A9-42C6-BB45-F1C6AC310811}"/>
              </a:ext>
            </a:extLst>
          </p:cNvPr>
          <p:cNvSpPr>
            <a:spLocks noGrp="1"/>
          </p:cNvSpPr>
          <p:nvPr>
            <p:ph type="dt" sz="half" idx="10"/>
          </p:nvPr>
        </p:nvSpPr>
        <p:spPr/>
        <p:txBody>
          <a:bodyPr/>
          <a:lstStyle/>
          <a:p>
            <a:fld id="{325B570F-B3F8-417C-A429-1EA9D95C9A71}" type="datetimeFigureOut">
              <a:rPr lang="en-US" smtClean="0"/>
              <a:t>6/22/2020</a:t>
            </a:fld>
            <a:endParaRPr lang="en-US"/>
          </a:p>
        </p:txBody>
      </p:sp>
      <p:sp>
        <p:nvSpPr>
          <p:cNvPr id="5" name="Footer Placeholder 4">
            <a:extLst>
              <a:ext uri="{FF2B5EF4-FFF2-40B4-BE49-F238E27FC236}">
                <a16:creationId xmlns:a16="http://schemas.microsoft.com/office/drawing/2014/main" id="{36218E6D-56D9-4E41-9F0F-166AC0B79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19A3D-EA7E-414F-8C2D-7A318090A74D}"/>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206238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E5C3F7-B3B6-4E99-991B-FF7D686BAA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0E2D9-7E04-4583-8CB8-D2E04F2464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62790-6136-4A73-AC40-082DD4B05C20}"/>
              </a:ext>
            </a:extLst>
          </p:cNvPr>
          <p:cNvSpPr>
            <a:spLocks noGrp="1"/>
          </p:cNvSpPr>
          <p:nvPr>
            <p:ph type="dt" sz="half" idx="10"/>
          </p:nvPr>
        </p:nvSpPr>
        <p:spPr/>
        <p:txBody>
          <a:bodyPr/>
          <a:lstStyle/>
          <a:p>
            <a:fld id="{325B570F-B3F8-417C-A429-1EA9D95C9A71}" type="datetimeFigureOut">
              <a:rPr lang="en-US" smtClean="0"/>
              <a:t>6/22/2020</a:t>
            </a:fld>
            <a:endParaRPr lang="en-US"/>
          </a:p>
        </p:txBody>
      </p:sp>
      <p:sp>
        <p:nvSpPr>
          <p:cNvPr id="5" name="Footer Placeholder 4">
            <a:extLst>
              <a:ext uri="{FF2B5EF4-FFF2-40B4-BE49-F238E27FC236}">
                <a16:creationId xmlns:a16="http://schemas.microsoft.com/office/drawing/2014/main" id="{CFE35DEE-067D-4DED-812D-6C0BCE92F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A4E30-4CBC-43DA-BBB8-9FA857218BDB}"/>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39327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ECCA-90F6-40F0-AD58-14EE07608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02A5F9-42CE-4C04-95EB-C787D2E8DC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376B0-B8DC-47C4-9DBE-9CFEA29FFE45}"/>
              </a:ext>
            </a:extLst>
          </p:cNvPr>
          <p:cNvSpPr>
            <a:spLocks noGrp="1"/>
          </p:cNvSpPr>
          <p:nvPr>
            <p:ph type="dt" sz="half" idx="10"/>
          </p:nvPr>
        </p:nvSpPr>
        <p:spPr/>
        <p:txBody>
          <a:bodyPr/>
          <a:lstStyle/>
          <a:p>
            <a:fld id="{325B570F-B3F8-417C-A429-1EA9D95C9A71}" type="datetimeFigureOut">
              <a:rPr lang="en-US" smtClean="0"/>
              <a:t>6/22/2020</a:t>
            </a:fld>
            <a:endParaRPr lang="en-US"/>
          </a:p>
        </p:txBody>
      </p:sp>
      <p:sp>
        <p:nvSpPr>
          <p:cNvPr id="5" name="Footer Placeholder 4">
            <a:extLst>
              <a:ext uri="{FF2B5EF4-FFF2-40B4-BE49-F238E27FC236}">
                <a16:creationId xmlns:a16="http://schemas.microsoft.com/office/drawing/2014/main" id="{86C8622F-3E21-4317-87FB-924A5CFFA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B9271-C37C-46E9-9A6E-4AC94F2D6B0C}"/>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3060170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03E8-61A2-412C-BB71-EA0976326B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CDD31-C50D-45D1-A419-2CA1213A2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A798A5-6700-4F27-8C0C-8451FC850493}"/>
              </a:ext>
            </a:extLst>
          </p:cNvPr>
          <p:cNvSpPr>
            <a:spLocks noGrp="1"/>
          </p:cNvSpPr>
          <p:nvPr>
            <p:ph type="dt" sz="half" idx="10"/>
          </p:nvPr>
        </p:nvSpPr>
        <p:spPr/>
        <p:txBody>
          <a:bodyPr/>
          <a:lstStyle/>
          <a:p>
            <a:fld id="{325B570F-B3F8-417C-A429-1EA9D95C9A71}" type="datetimeFigureOut">
              <a:rPr lang="en-US" smtClean="0"/>
              <a:t>6/22/2020</a:t>
            </a:fld>
            <a:endParaRPr lang="en-US"/>
          </a:p>
        </p:txBody>
      </p:sp>
      <p:sp>
        <p:nvSpPr>
          <p:cNvPr id="5" name="Footer Placeholder 4">
            <a:extLst>
              <a:ext uri="{FF2B5EF4-FFF2-40B4-BE49-F238E27FC236}">
                <a16:creationId xmlns:a16="http://schemas.microsoft.com/office/drawing/2014/main" id="{47383A1B-FA6C-410B-8BE6-E1C127766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4F465-7D48-4376-A68C-4E3DFE181AD4}"/>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58969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F7AD-A05C-43F7-A8D2-44E79B31BA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D46836-FDD1-4F46-9C71-890649973A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26F21-4D18-4387-A4AF-DD6973D230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9F15FE-DEA7-4A13-ABE5-06E40382C340}"/>
              </a:ext>
            </a:extLst>
          </p:cNvPr>
          <p:cNvSpPr>
            <a:spLocks noGrp="1"/>
          </p:cNvSpPr>
          <p:nvPr>
            <p:ph type="dt" sz="half" idx="10"/>
          </p:nvPr>
        </p:nvSpPr>
        <p:spPr/>
        <p:txBody>
          <a:bodyPr/>
          <a:lstStyle/>
          <a:p>
            <a:fld id="{325B570F-B3F8-417C-A429-1EA9D95C9A71}" type="datetimeFigureOut">
              <a:rPr lang="en-US" smtClean="0"/>
              <a:t>6/22/2020</a:t>
            </a:fld>
            <a:endParaRPr lang="en-US"/>
          </a:p>
        </p:txBody>
      </p:sp>
      <p:sp>
        <p:nvSpPr>
          <p:cNvPr id="6" name="Footer Placeholder 5">
            <a:extLst>
              <a:ext uri="{FF2B5EF4-FFF2-40B4-BE49-F238E27FC236}">
                <a16:creationId xmlns:a16="http://schemas.microsoft.com/office/drawing/2014/main" id="{3F3AE61F-14C8-4B90-8427-FDF48605FB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7846F1-B552-4A41-A857-94DA233CAFEA}"/>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3354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DF2C-79F0-4C45-AE4F-5A6D069413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0AD72E-3C4B-4C70-B7A0-8447E92091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4D1BE8-101E-43BC-877D-EE1D3B8544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C48E37-2528-47EE-8BDF-0E7A65391F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A2385C-3492-443B-86B8-12FA288C47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D94637-EFDB-4787-B5CA-98A2452EA900}"/>
              </a:ext>
            </a:extLst>
          </p:cNvPr>
          <p:cNvSpPr>
            <a:spLocks noGrp="1"/>
          </p:cNvSpPr>
          <p:nvPr>
            <p:ph type="dt" sz="half" idx="10"/>
          </p:nvPr>
        </p:nvSpPr>
        <p:spPr/>
        <p:txBody>
          <a:bodyPr/>
          <a:lstStyle/>
          <a:p>
            <a:fld id="{325B570F-B3F8-417C-A429-1EA9D95C9A71}" type="datetimeFigureOut">
              <a:rPr lang="en-US" smtClean="0"/>
              <a:t>6/22/2020</a:t>
            </a:fld>
            <a:endParaRPr lang="en-US"/>
          </a:p>
        </p:txBody>
      </p:sp>
      <p:sp>
        <p:nvSpPr>
          <p:cNvPr id="8" name="Footer Placeholder 7">
            <a:extLst>
              <a:ext uri="{FF2B5EF4-FFF2-40B4-BE49-F238E27FC236}">
                <a16:creationId xmlns:a16="http://schemas.microsoft.com/office/drawing/2014/main" id="{059BAD64-38FD-48DC-81B2-1A39C8E5C6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27968C-FC29-4526-A1F9-315003238FE4}"/>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272693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9917-1894-4993-8411-2E49A7676C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401C0F-907B-4F7D-8719-37D351BB6C27}"/>
              </a:ext>
            </a:extLst>
          </p:cNvPr>
          <p:cNvSpPr>
            <a:spLocks noGrp="1"/>
          </p:cNvSpPr>
          <p:nvPr>
            <p:ph type="dt" sz="half" idx="10"/>
          </p:nvPr>
        </p:nvSpPr>
        <p:spPr/>
        <p:txBody>
          <a:bodyPr/>
          <a:lstStyle/>
          <a:p>
            <a:fld id="{325B570F-B3F8-417C-A429-1EA9D95C9A71}" type="datetimeFigureOut">
              <a:rPr lang="en-US" smtClean="0"/>
              <a:t>6/22/2020</a:t>
            </a:fld>
            <a:endParaRPr lang="en-US"/>
          </a:p>
        </p:txBody>
      </p:sp>
      <p:sp>
        <p:nvSpPr>
          <p:cNvPr id="4" name="Footer Placeholder 3">
            <a:extLst>
              <a:ext uri="{FF2B5EF4-FFF2-40B4-BE49-F238E27FC236}">
                <a16:creationId xmlns:a16="http://schemas.microsoft.com/office/drawing/2014/main" id="{AFFD5501-3498-47E7-A2DB-F10E9D1241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3594CB-EBA4-4897-9556-BF8405ECA47B}"/>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362832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8947E2-9FE3-4F7F-B009-0ECF527B1ECA}"/>
              </a:ext>
            </a:extLst>
          </p:cNvPr>
          <p:cNvSpPr>
            <a:spLocks noGrp="1"/>
          </p:cNvSpPr>
          <p:nvPr>
            <p:ph type="dt" sz="half" idx="10"/>
          </p:nvPr>
        </p:nvSpPr>
        <p:spPr/>
        <p:txBody>
          <a:bodyPr/>
          <a:lstStyle/>
          <a:p>
            <a:fld id="{325B570F-B3F8-417C-A429-1EA9D95C9A71}" type="datetimeFigureOut">
              <a:rPr lang="en-US" smtClean="0"/>
              <a:t>6/22/2020</a:t>
            </a:fld>
            <a:endParaRPr lang="en-US"/>
          </a:p>
        </p:txBody>
      </p:sp>
      <p:sp>
        <p:nvSpPr>
          <p:cNvPr id="3" name="Footer Placeholder 2">
            <a:extLst>
              <a:ext uri="{FF2B5EF4-FFF2-40B4-BE49-F238E27FC236}">
                <a16:creationId xmlns:a16="http://schemas.microsoft.com/office/drawing/2014/main" id="{714986FC-CFC7-4DC7-B00E-2104EF6972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04A176-E697-4CC5-8D6F-902149B532A8}"/>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420693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DF77-9B25-4916-ABEA-69520DC2C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CF5A4B-B691-4E72-9D36-485572CC2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889071-C750-4397-BABD-21D0C9483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6F455-3943-4EBB-AB2F-C257BAC710B4}"/>
              </a:ext>
            </a:extLst>
          </p:cNvPr>
          <p:cNvSpPr>
            <a:spLocks noGrp="1"/>
          </p:cNvSpPr>
          <p:nvPr>
            <p:ph type="dt" sz="half" idx="10"/>
          </p:nvPr>
        </p:nvSpPr>
        <p:spPr/>
        <p:txBody>
          <a:bodyPr/>
          <a:lstStyle/>
          <a:p>
            <a:fld id="{325B570F-B3F8-417C-A429-1EA9D95C9A71}" type="datetimeFigureOut">
              <a:rPr lang="en-US" smtClean="0"/>
              <a:t>6/22/2020</a:t>
            </a:fld>
            <a:endParaRPr lang="en-US"/>
          </a:p>
        </p:txBody>
      </p:sp>
      <p:sp>
        <p:nvSpPr>
          <p:cNvPr id="6" name="Footer Placeholder 5">
            <a:extLst>
              <a:ext uri="{FF2B5EF4-FFF2-40B4-BE49-F238E27FC236}">
                <a16:creationId xmlns:a16="http://schemas.microsoft.com/office/drawing/2014/main" id="{9B232091-F155-4881-97D1-5BA7F17DE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F0B138-A5D7-4235-83C7-C06180336496}"/>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311783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631B-38D4-4D59-943A-3C804FDE7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0FCCE6-C1BC-49EA-AA49-7EF07B80C6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E8C802-3FD5-4499-B63A-89DF4EF46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FBD591-2B5D-479E-8803-2CB9DF1E5231}"/>
              </a:ext>
            </a:extLst>
          </p:cNvPr>
          <p:cNvSpPr>
            <a:spLocks noGrp="1"/>
          </p:cNvSpPr>
          <p:nvPr>
            <p:ph type="dt" sz="half" idx="10"/>
          </p:nvPr>
        </p:nvSpPr>
        <p:spPr/>
        <p:txBody>
          <a:bodyPr/>
          <a:lstStyle/>
          <a:p>
            <a:fld id="{325B570F-B3F8-417C-A429-1EA9D95C9A71}" type="datetimeFigureOut">
              <a:rPr lang="en-US" smtClean="0"/>
              <a:t>6/22/2020</a:t>
            </a:fld>
            <a:endParaRPr lang="en-US"/>
          </a:p>
        </p:txBody>
      </p:sp>
      <p:sp>
        <p:nvSpPr>
          <p:cNvPr id="6" name="Footer Placeholder 5">
            <a:extLst>
              <a:ext uri="{FF2B5EF4-FFF2-40B4-BE49-F238E27FC236}">
                <a16:creationId xmlns:a16="http://schemas.microsoft.com/office/drawing/2014/main" id="{6921B635-39BC-47EA-AB39-4931F2D45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79FB9-0654-4DBC-8DE6-B0CA8E023ECC}"/>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181815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C98700-D93B-4C97-B7D2-E49DDE01F5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FACC7B-D912-42B0-B5E2-479ED3CFB5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3213F-0916-46BE-8714-FB47E29ABF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B570F-B3F8-417C-A429-1EA9D95C9A71}" type="datetimeFigureOut">
              <a:rPr lang="en-US" smtClean="0"/>
              <a:t>6/22/2020</a:t>
            </a:fld>
            <a:endParaRPr lang="en-US"/>
          </a:p>
        </p:txBody>
      </p:sp>
      <p:sp>
        <p:nvSpPr>
          <p:cNvPr id="5" name="Footer Placeholder 4">
            <a:extLst>
              <a:ext uri="{FF2B5EF4-FFF2-40B4-BE49-F238E27FC236}">
                <a16:creationId xmlns:a16="http://schemas.microsoft.com/office/drawing/2014/main" id="{F3DC13B6-B0F4-4D09-B044-AC0C4C7EA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5192FC-25CC-4508-A72B-B2BF68854D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7CB4FD-C2BE-4CDA-9BC2-2D172006D7F2}" type="slidenum">
              <a:rPr lang="en-US" smtClean="0"/>
              <a:t>‹#›</a:t>
            </a:fld>
            <a:endParaRPr lang="en-US"/>
          </a:p>
        </p:txBody>
      </p:sp>
    </p:spTree>
    <p:extLst>
      <p:ext uri="{BB962C8B-B14F-4D97-AF65-F5344CB8AC3E}">
        <p14:creationId xmlns:p14="http://schemas.microsoft.com/office/powerpoint/2010/main" val="4093187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ocs.databricks.com/clusters/configure.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ocs.microsoft.com/en-us/azure/databricks/notebook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databricks/clusters/gpu" TargetMode="External"/><Relationship Id="rId2" Type="http://schemas.openxmlformats.org/officeDocument/2006/relationships/hyperlink" Target="https://docs.microsoft.com/en-us/azure/databricks/clusters/configure" TargetMode="External"/><Relationship Id="rId1" Type="http://schemas.openxmlformats.org/officeDocument/2006/relationships/slideLayout" Target="../slideLayouts/slideLayout2.xml"/><Relationship Id="rId5" Type="http://schemas.openxmlformats.org/officeDocument/2006/relationships/hyperlink" Target="https://docs.microsoft.com/en-us/azure/databricks/clusters/instance-pools/" TargetMode="External"/><Relationship Id="rId4" Type="http://schemas.openxmlformats.org/officeDocument/2006/relationships/hyperlink" Target="https://docs.microsoft.com/en-us/azure/databricks/applications/deep-learn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ent in the snow&#10;&#10;Description automatically generated">
            <a:extLst>
              <a:ext uri="{FF2B5EF4-FFF2-40B4-BE49-F238E27FC236}">
                <a16:creationId xmlns:a16="http://schemas.microsoft.com/office/drawing/2014/main" id="{D028D9A6-1F37-48F7-A9CC-01439233B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DBFE7B27-9A8D-49FF-8A0B-086554E297E6}"/>
              </a:ext>
            </a:extLst>
          </p:cNvPr>
          <p:cNvSpPr>
            <a:spLocks noGrp="1"/>
          </p:cNvSpPr>
          <p:nvPr>
            <p:ph type="subTitle" idx="1"/>
          </p:nvPr>
        </p:nvSpPr>
        <p:spPr>
          <a:xfrm>
            <a:off x="5885935" y="2601141"/>
            <a:ext cx="8188411" cy="463335"/>
          </a:xfrm>
        </p:spPr>
        <p:txBody>
          <a:bodyPr>
            <a:normAutofit/>
          </a:bodyPr>
          <a:lstStyle/>
          <a:p>
            <a:r>
              <a:rPr lang="en-US" sz="1800" dirty="0">
                <a:solidFill>
                  <a:schemeClr val="bg1"/>
                </a:solidFill>
              </a:rPr>
              <a:t>Introduction to Azure Databricks</a:t>
            </a:r>
          </a:p>
        </p:txBody>
      </p:sp>
    </p:spTree>
    <p:extLst>
      <p:ext uri="{BB962C8B-B14F-4D97-AF65-F5344CB8AC3E}">
        <p14:creationId xmlns:p14="http://schemas.microsoft.com/office/powerpoint/2010/main" val="2673976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2AF06-EEDD-47BA-A7D8-2C61DE04AD0B}"/>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a:solidFill>
                  <a:schemeClr val="bg1"/>
                </a:solidFill>
              </a:rPr>
              <a:t>Creating clusters</a:t>
            </a:r>
          </a:p>
        </p:txBody>
      </p:sp>
      <p:pic>
        <p:nvPicPr>
          <p:cNvPr id="4" name="Picture 3">
            <a:extLst>
              <a:ext uri="{FF2B5EF4-FFF2-40B4-BE49-F238E27FC236}">
                <a16:creationId xmlns:a16="http://schemas.microsoft.com/office/drawing/2014/main" id="{0ED98195-A9A6-4878-B846-66BB3AB025AC}"/>
              </a:ext>
            </a:extLst>
          </p:cNvPr>
          <p:cNvPicPr>
            <a:picLocks noChangeAspect="1"/>
          </p:cNvPicPr>
          <p:nvPr/>
        </p:nvPicPr>
        <p:blipFill rotWithShape="1">
          <a:blip r:embed="rId3"/>
          <a:srcRect b="13339"/>
          <a:stretch/>
        </p:blipFill>
        <p:spPr>
          <a:xfrm>
            <a:off x="4654297" y="10"/>
            <a:ext cx="7537704" cy="6857990"/>
          </a:xfrm>
          <a:prstGeom prst="rect">
            <a:avLst/>
          </a:prstGeom>
        </p:spPr>
      </p:pic>
      <p:sp>
        <p:nvSpPr>
          <p:cNvPr id="5" name="TextBox 4">
            <a:extLst>
              <a:ext uri="{FF2B5EF4-FFF2-40B4-BE49-F238E27FC236}">
                <a16:creationId xmlns:a16="http://schemas.microsoft.com/office/drawing/2014/main" id="{5FD87775-CF2E-49FF-A25A-F854F82FD6D4}"/>
              </a:ext>
            </a:extLst>
          </p:cNvPr>
          <p:cNvSpPr txBox="1"/>
          <p:nvPr/>
        </p:nvSpPr>
        <p:spPr>
          <a:xfrm>
            <a:off x="25200" y="6405741"/>
            <a:ext cx="4629396" cy="276999"/>
          </a:xfrm>
          <a:prstGeom prst="rect">
            <a:avLst/>
          </a:prstGeom>
          <a:noFill/>
        </p:spPr>
        <p:txBody>
          <a:bodyPr wrap="square" rtlCol="0">
            <a:spAutoFit/>
          </a:bodyPr>
          <a:lstStyle/>
          <a:p>
            <a:r>
              <a:rPr lang="en-US" sz="1200" dirty="0">
                <a:solidFill>
                  <a:srgbClr val="FFFF00"/>
                </a:solidFill>
              </a:rPr>
              <a:t>Reference:</a:t>
            </a:r>
            <a:r>
              <a:rPr lang="en-US" sz="1200" dirty="0"/>
              <a:t> </a:t>
            </a:r>
            <a:r>
              <a:rPr lang="en-US" sz="1200" dirty="0">
                <a:hlinkClick r:id="rId4"/>
              </a:rPr>
              <a:t>https://docs.databricks.com/clusters/configure.html</a:t>
            </a:r>
            <a:r>
              <a:rPr lang="en-US" sz="1200" dirty="0"/>
              <a:t> </a:t>
            </a:r>
          </a:p>
        </p:txBody>
      </p:sp>
    </p:spTree>
    <p:extLst>
      <p:ext uri="{BB962C8B-B14F-4D97-AF65-F5344CB8AC3E}">
        <p14:creationId xmlns:p14="http://schemas.microsoft.com/office/powerpoint/2010/main" val="284361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1543B-7665-4F06-B6AC-1FEB002A26E3}"/>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Navigating Workspaces &amp; Notebooks</a:t>
            </a:r>
          </a:p>
        </p:txBody>
      </p:sp>
      <p:pic>
        <p:nvPicPr>
          <p:cNvPr id="5" name="Picture 4">
            <a:extLst>
              <a:ext uri="{FF2B5EF4-FFF2-40B4-BE49-F238E27FC236}">
                <a16:creationId xmlns:a16="http://schemas.microsoft.com/office/drawing/2014/main" id="{50435BE7-3502-4CB3-AD6D-14694C2627DA}"/>
              </a:ext>
            </a:extLst>
          </p:cNvPr>
          <p:cNvPicPr>
            <a:picLocks noChangeAspect="1"/>
          </p:cNvPicPr>
          <p:nvPr/>
        </p:nvPicPr>
        <p:blipFill>
          <a:blip r:embed="rId3"/>
          <a:stretch>
            <a:fillRect/>
          </a:stretch>
        </p:blipFill>
        <p:spPr>
          <a:xfrm>
            <a:off x="5153822" y="1278493"/>
            <a:ext cx="6553545" cy="4308956"/>
          </a:xfrm>
          <a:prstGeom prst="rect">
            <a:avLst/>
          </a:prstGeom>
        </p:spPr>
      </p:pic>
      <p:sp>
        <p:nvSpPr>
          <p:cNvPr id="6" name="TextBox 5">
            <a:extLst>
              <a:ext uri="{FF2B5EF4-FFF2-40B4-BE49-F238E27FC236}">
                <a16:creationId xmlns:a16="http://schemas.microsoft.com/office/drawing/2014/main" id="{3C2FCC3B-6C8A-4E4F-9C24-F44F3A69DA5B}"/>
              </a:ext>
            </a:extLst>
          </p:cNvPr>
          <p:cNvSpPr txBox="1"/>
          <p:nvPr/>
        </p:nvSpPr>
        <p:spPr>
          <a:xfrm>
            <a:off x="4753234" y="5980670"/>
            <a:ext cx="7231531" cy="369332"/>
          </a:xfrm>
          <a:prstGeom prst="rect">
            <a:avLst/>
          </a:prstGeom>
          <a:noFill/>
        </p:spPr>
        <p:txBody>
          <a:bodyPr wrap="none" rtlCol="0">
            <a:spAutoFit/>
          </a:bodyPr>
          <a:lstStyle/>
          <a:p>
            <a:r>
              <a:rPr lang="en-US" dirty="0"/>
              <a:t>Reference: </a:t>
            </a:r>
            <a:r>
              <a:rPr lang="en-US" dirty="0">
                <a:hlinkClick r:id="rId4"/>
              </a:rPr>
              <a:t>https://docs.microsoft.com/en-us/azure/databricks/notebooks/</a:t>
            </a:r>
            <a:endParaRPr lang="en-US" dirty="0"/>
          </a:p>
        </p:txBody>
      </p:sp>
    </p:spTree>
    <p:extLst>
      <p:ext uri="{BB962C8B-B14F-4D97-AF65-F5344CB8AC3E}">
        <p14:creationId xmlns:p14="http://schemas.microsoft.com/office/powerpoint/2010/main" val="94975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114E0-43A1-4742-81BC-552252DC0BB1}"/>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Collaboration and access management</a:t>
            </a:r>
          </a:p>
        </p:txBody>
      </p:sp>
      <p:pic>
        <p:nvPicPr>
          <p:cNvPr id="4" name="Picture 3">
            <a:extLst>
              <a:ext uri="{FF2B5EF4-FFF2-40B4-BE49-F238E27FC236}">
                <a16:creationId xmlns:a16="http://schemas.microsoft.com/office/drawing/2014/main" id="{E6EA0044-7A84-4E0B-BD96-38304FEA6C9C}"/>
              </a:ext>
            </a:extLst>
          </p:cNvPr>
          <p:cNvPicPr>
            <a:picLocks noChangeAspect="1"/>
          </p:cNvPicPr>
          <p:nvPr/>
        </p:nvPicPr>
        <p:blipFill>
          <a:blip r:embed="rId3"/>
          <a:stretch>
            <a:fillRect/>
          </a:stretch>
        </p:blipFill>
        <p:spPr>
          <a:xfrm>
            <a:off x="4757352" y="1285141"/>
            <a:ext cx="7434648" cy="4420334"/>
          </a:xfrm>
          <a:prstGeom prst="rect">
            <a:avLst/>
          </a:prstGeom>
        </p:spPr>
      </p:pic>
    </p:spTree>
    <p:extLst>
      <p:ext uri="{BB962C8B-B14F-4D97-AF65-F5344CB8AC3E}">
        <p14:creationId xmlns:p14="http://schemas.microsoft.com/office/powerpoint/2010/main" val="3757887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D0F84-02DD-409E-8F88-CD959D21904D}"/>
              </a:ext>
            </a:extLst>
          </p:cNvPr>
          <p:cNvSpPr>
            <a:spLocks noGrp="1"/>
          </p:cNvSpPr>
          <p:nvPr>
            <p:ph type="title"/>
          </p:nvPr>
        </p:nvSpPr>
        <p:spPr/>
        <p:txBody>
          <a:bodyPr/>
          <a:lstStyle/>
          <a:p>
            <a:r>
              <a:rPr lang="en-US" dirty="0"/>
              <a:t>Placeholder</a:t>
            </a:r>
          </a:p>
        </p:txBody>
      </p:sp>
      <p:sp>
        <p:nvSpPr>
          <p:cNvPr id="3" name="Content Placeholder 2">
            <a:extLst>
              <a:ext uri="{FF2B5EF4-FFF2-40B4-BE49-F238E27FC236}">
                <a16:creationId xmlns:a16="http://schemas.microsoft.com/office/drawing/2014/main" id="{5C5DAFE0-8395-477B-8337-203F5E75079A}"/>
              </a:ext>
            </a:extLst>
          </p:cNvPr>
          <p:cNvSpPr>
            <a:spLocks noGrp="1"/>
          </p:cNvSpPr>
          <p:nvPr>
            <p:ph idx="1"/>
          </p:nvPr>
        </p:nvSpPr>
        <p:spPr/>
        <p:txBody>
          <a:bodyPr/>
          <a:lstStyle/>
          <a:p>
            <a:r>
              <a:rPr lang="en-US" dirty="0"/>
              <a:t>Possible content for ML, MLOPS, Parquet/Delta Lake on ADLS</a:t>
            </a:r>
          </a:p>
        </p:txBody>
      </p:sp>
    </p:spTree>
    <p:extLst>
      <p:ext uri="{BB962C8B-B14F-4D97-AF65-F5344CB8AC3E}">
        <p14:creationId xmlns:p14="http://schemas.microsoft.com/office/powerpoint/2010/main" val="229064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26DB-709B-4A5B-B912-C94541F53C9F}"/>
              </a:ext>
            </a:extLst>
          </p:cNvPr>
          <p:cNvSpPr>
            <a:spLocks noGrp="1"/>
          </p:cNvSpPr>
          <p:nvPr>
            <p:ph type="title"/>
          </p:nvPr>
        </p:nvSpPr>
        <p:spPr>
          <a:xfrm>
            <a:off x="652848" y="2465774"/>
            <a:ext cx="10515600" cy="1325563"/>
          </a:xfrm>
        </p:spPr>
        <p:txBody>
          <a:bodyPr/>
          <a:lstStyle/>
          <a:p>
            <a:r>
              <a:rPr lang="en-US" dirty="0"/>
              <a:t>Thank you</a:t>
            </a:r>
          </a:p>
        </p:txBody>
      </p:sp>
    </p:spTree>
    <p:extLst>
      <p:ext uri="{BB962C8B-B14F-4D97-AF65-F5344CB8AC3E}">
        <p14:creationId xmlns:p14="http://schemas.microsoft.com/office/powerpoint/2010/main" val="3548815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BAEA-1573-432D-957D-1A6178C1D449}"/>
              </a:ext>
            </a:extLst>
          </p:cNvPr>
          <p:cNvSpPr>
            <a:spLocks noGrp="1"/>
          </p:cNvSpPr>
          <p:nvPr>
            <p:ph type="title"/>
          </p:nvPr>
        </p:nvSpPr>
        <p:spPr>
          <a:xfrm>
            <a:off x="541638" y="2416347"/>
            <a:ext cx="10515600" cy="1325563"/>
          </a:xfrm>
        </p:spPr>
        <p:txBody>
          <a:bodyPr/>
          <a:lstStyle/>
          <a:p>
            <a:r>
              <a:rPr lang="en-US" dirty="0"/>
              <a:t>Day 2: Hands-on with Azure Databricks</a:t>
            </a:r>
          </a:p>
        </p:txBody>
      </p:sp>
    </p:spTree>
    <p:extLst>
      <p:ext uri="{BB962C8B-B14F-4D97-AF65-F5344CB8AC3E}">
        <p14:creationId xmlns:p14="http://schemas.microsoft.com/office/powerpoint/2010/main" val="699624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98BB-4B33-45B4-8A56-29CDB3CF04B8}"/>
              </a:ext>
            </a:extLst>
          </p:cNvPr>
          <p:cNvSpPr>
            <a:spLocks noGrp="1"/>
          </p:cNvSpPr>
          <p:nvPr>
            <p:ph type="title"/>
          </p:nvPr>
        </p:nvSpPr>
        <p:spPr/>
        <p:txBody>
          <a:bodyPr/>
          <a:lstStyle/>
          <a:p>
            <a:r>
              <a:rPr lang="en-US" dirty="0"/>
              <a:t>Hands-on labs</a:t>
            </a:r>
          </a:p>
        </p:txBody>
      </p:sp>
      <p:sp>
        <p:nvSpPr>
          <p:cNvPr id="3" name="Content Placeholder 2">
            <a:extLst>
              <a:ext uri="{FF2B5EF4-FFF2-40B4-BE49-F238E27FC236}">
                <a16:creationId xmlns:a16="http://schemas.microsoft.com/office/drawing/2014/main" id="{44B2A58C-BCCF-4573-A522-C96B6AF58BC8}"/>
              </a:ext>
            </a:extLst>
          </p:cNvPr>
          <p:cNvSpPr>
            <a:spLocks noGrp="1"/>
          </p:cNvSpPr>
          <p:nvPr>
            <p:ph idx="1"/>
          </p:nvPr>
        </p:nvSpPr>
        <p:spPr/>
        <p:txBody>
          <a:bodyPr>
            <a:normAutofit fontScale="92500"/>
          </a:bodyPr>
          <a:lstStyle/>
          <a:p>
            <a:r>
              <a:rPr lang="en-US" dirty="0"/>
              <a:t>Setup, environment tour, and cluster creation/management (10 minutes)</a:t>
            </a:r>
          </a:p>
          <a:p>
            <a:r>
              <a:rPr lang="en-US" dirty="0"/>
              <a:t>Overview – ETL-Part 1, Notebook ETL1-01 (10 minutes)</a:t>
            </a:r>
          </a:p>
          <a:p>
            <a:r>
              <a:rPr lang="en-US" dirty="0"/>
              <a:t>Common Transformations – ETL-Part 1, Notebook ETL1-02 (15 minutes)</a:t>
            </a:r>
          </a:p>
          <a:p>
            <a:r>
              <a:rPr lang="en-US" dirty="0"/>
              <a:t>Connecting to Azure Blob– ETL-Part 1, Notebook ETL1-03 (15 minutes)</a:t>
            </a:r>
          </a:p>
          <a:p>
            <a:r>
              <a:rPr lang="en-US" dirty="0"/>
              <a:t>Joins and lookup  – ETL Part 2, Notebook ETL2-05 (15 minutes)</a:t>
            </a:r>
          </a:p>
          <a:p>
            <a:r>
              <a:rPr lang="en-US" dirty="0"/>
              <a:t>Notebook 5 – (15 minutes)</a:t>
            </a:r>
          </a:p>
          <a:p>
            <a:r>
              <a:rPr lang="en-US" dirty="0"/>
              <a:t>Notebook 6 – (15 minutes)</a:t>
            </a:r>
          </a:p>
          <a:p>
            <a:r>
              <a:rPr lang="en-US" dirty="0"/>
              <a:t>Notebook 7 – (15 minutes)</a:t>
            </a:r>
          </a:p>
          <a:p>
            <a:endParaRPr lang="en-US" dirty="0"/>
          </a:p>
          <a:p>
            <a:endParaRPr lang="en-US" dirty="0"/>
          </a:p>
        </p:txBody>
      </p:sp>
      <p:sp>
        <p:nvSpPr>
          <p:cNvPr id="4" name="TextBox 3">
            <a:extLst>
              <a:ext uri="{FF2B5EF4-FFF2-40B4-BE49-F238E27FC236}">
                <a16:creationId xmlns:a16="http://schemas.microsoft.com/office/drawing/2014/main" id="{3CCF2623-E36D-4715-9551-BC12884B13A6}"/>
              </a:ext>
            </a:extLst>
          </p:cNvPr>
          <p:cNvSpPr txBox="1"/>
          <p:nvPr/>
        </p:nvSpPr>
        <p:spPr>
          <a:xfrm>
            <a:off x="838200" y="1204159"/>
            <a:ext cx="2842253" cy="646331"/>
          </a:xfrm>
          <a:prstGeom prst="rect">
            <a:avLst/>
          </a:prstGeom>
          <a:noFill/>
        </p:spPr>
        <p:txBody>
          <a:bodyPr wrap="none" rtlCol="0">
            <a:spAutoFit/>
          </a:bodyPr>
          <a:lstStyle/>
          <a:p>
            <a:r>
              <a:rPr lang="en-US" dirty="0"/>
              <a:t>Total lab time = 115 minutes</a:t>
            </a:r>
          </a:p>
          <a:p>
            <a:r>
              <a:rPr lang="en-US" dirty="0"/>
              <a:t>(portal.azure.com)</a:t>
            </a:r>
          </a:p>
        </p:txBody>
      </p:sp>
    </p:spTree>
    <p:extLst>
      <p:ext uri="{BB962C8B-B14F-4D97-AF65-F5344CB8AC3E}">
        <p14:creationId xmlns:p14="http://schemas.microsoft.com/office/powerpoint/2010/main" val="342965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CBDB-A390-4361-9137-1D0C131A78AA}"/>
              </a:ext>
            </a:extLst>
          </p:cNvPr>
          <p:cNvSpPr>
            <a:spLocks noGrp="1"/>
          </p:cNvSpPr>
          <p:nvPr>
            <p:ph type="title"/>
          </p:nvPr>
        </p:nvSpPr>
        <p:spPr/>
        <p:txBody>
          <a:bodyPr/>
          <a:lstStyle/>
          <a:p>
            <a:r>
              <a:rPr lang="en-US" dirty="0"/>
              <a:t>Cluster Creation – Resources and references</a:t>
            </a:r>
          </a:p>
        </p:txBody>
      </p:sp>
      <p:sp>
        <p:nvSpPr>
          <p:cNvPr id="3" name="Content Placeholder 2">
            <a:extLst>
              <a:ext uri="{FF2B5EF4-FFF2-40B4-BE49-F238E27FC236}">
                <a16:creationId xmlns:a16="http://schemas.microsoft.com/office/drawing/2014/main" id="{7E209850-73C7-4A37-9113-7395B57A198E}"/>
              </a:ext>
            </a:extLst>
          </p:cNvPr>
          <p:cNvSpPr>
            <a:spLocks noGrp="1"/>
          </p:cNvSpPr>
          <p:nvPr>
            <p:ph idx="1"/>
          </p:nvPr>
        </p:nvSpPr>
        <p:spPr/>
        <p:txBody>
          <a:bodyPr/>
          <a:lstStyle/>
          <a:p>
            <a:r>
              <a:rPr lang="en-US" dirty="0">
                <a:hlinkClick r:id="rId2"/>
              </a:rPr>
              <a:t>https://docs.microsoft.com/en-us/azure/databricks/clusters/configure</a:t>
            </a:r>
            <a:endParaRPr lang="en-US" dirty="0"/>
          </a:p>
          <a:p>
            <a:r>
              <a:rPr lang="en-US" dirty="0"/>
              <a:t>GPU Clusters - </a:t>
            </a:r>
            <a:r>
              <a:rPr lang="en-US" dirty="0">
                <a:hlinkClick r:id="rId3"/>
              </a:rPr>
              <a:t>https://docs.microsoft.com/en-us/azure/databricks/clusters/gpu</a:t>
            </a:r>
            <a:endParaRPr lang="en-US" dirty="0"/>
          </a:p>
          <a:p>
            <a:r>
              <a:rPr lang="en-US" dirty="0"/>
              <a:t>GPU Clusters for deep learning - </a:t>
            </a:r>
            <a:r>
              <a:rPr lang="en-US" dirty="0">
                <a:hlinkClick r:id="rId4"/>
              </a:rPr>
              <a:t>https://docs.microsoft.com/en-us/azure/databricks/applications/deep-learning/</a:t>
            </a:r>
            <a:endParaRPr lang="en-US" dirty="0"/>
          </a:p>
          <a:p>
            <a:r>
              <a:rPr lang="en-US" dirty="0"/>
              <a:t>Pools - </a:t>
            </a:r>
            <a:r>
              <a:rPr lang="en-US" dirty="0">
                <a:hlinkClick r:id="rId5"/>
              </a:rPr>
              <a:t>https://docs.microsoft.com/en-us/azure/databricks/clusters/instance-pools/</a:t>
            </a:r>
            <a:endParaRPr lang="en-US" dirty="0"/>
          </a:p>
          <a:p>
            <a:pPr marL="0" indent="0">
              <a:buNone/>
            </a:pPr>
            <a:endParaRPr lang="en-US" dirty="0"/>
          </a:p>
        </p:txBody>
      </p:sp>
    </p:spTree>
    <p:extLst>
      <p:ext uri="{BB962C8B-B14F-4D97-AF65-F5344CB8AC3E}">
        <p14:creationId xmlns:p14="http://schemas.microsoft.com/office/powerpoint/2010/main" val="39065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30E1-0ABA-439D-BF9E-B3D5EDDB58E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67BA624-5766-48DB-99F5-841EBA41D0CC}"/>
              </a:ext>
            </a:extLst>
          </p:cNvPr>
          <p:cNvSpPr>
            <a:spLocks noGrp="1"/>
          </p:cNvSpPr>
          <p:nvPr>
            <p:ph idx="1"/>
          </p:nvPr>
        </p:nvSpPr>
        <p:spPr/>
        <p:txBody>
          <a:bodyPr/>
          <a:lstStyle/>
          <a:p>
            <a:r>
              <a:rPr lang="en-US" dirty="0"/>
              <a:t>Day #1: Azure Databricks Intro and Overview</a:t>
            </a:r>
          </a:p>
          <a:p>
            <a:r>
              <a:rPr lang="en-US" dirty="0"/>
              <a:t>Day #2: Hands-on with Azure Databricks</a:t>
            </a:r>
          </a:p>
          <a:p>
            <a:pPr lvl="1"/>
            <a:r>
              <a:rPr lang="en-US" dirty="0"/>
              <a:t>Clusters – Creating, configuring, and managing</a:t>
            </a:r>
          </a:p>
          <a:p>
            <a:pPr lvl="1"/>
            <a:r>
              <a:rPr lang="en-US" dirty="0"/>
              <a:t>Revision history</a:t>
            </a:r>
          </a:p>
          <a:p>
            <a:endParaRPr lang="en-US" dirty="0"/>
          </a:p>
        </p:txBody>
      </p:sp>
    </p:spTree>
    <p:extLst>
      <p:ext uri="{BB962C8B-B14F-4D97-AF65-F5344CB8AC3E}">
        <p14:creationId xmlns:p14="http://schemas.microsoft.com/office/powerpoint/2010/main" val="309665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046C-08AB-4D72-854E-A0BC8A43F66C}"/>
              </a:ext>
            </a:extLst>
          </p:cNvPr>
          <p:cNvSpPr>
            <a:spLocks noGrp="1"/>
          </p:cNvSpPr>
          <p:nvPr>
            <p:ph type="title"/>
          </p:nvPr>
        </p:nvSpPr>
        <p:spPr>
          <a:xfrm>
            <a:off x="838200" y="2103437"/>
            <a:ext cx="10515600" cy="1325563"/>
          </a:xfrm>
        </p:spPr>
        <p:txBody>
          <a:bodyPr/>
          <a:lstStyle/>
          <a:p>
            <a:r>
              <a:rPr lang="en-US" dirty="0"/>
              <a:t>Day 1</a:t>
            </a:r>
          </a:p>
        </p:txBody>
      </p:sp>
    </p:spTree>
    <p:extLst>
      <p:ext uri="{BB962C8B-B14F-4D97-AF65-F5344CB8AC3E}">
        <p14:creationId xmlns:p14="http://schemas.microsoft.com/office/powerpoint/2010/main" val="124061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D41E-9C79-4137-8546-E729689066FF}"/>
              </a:ext>
            </a:extLst>
          </p:cNvPr>
          <p:cNvSpPr>
            <a:spLocks noGrp="1"/>
          </p:cNvSpPr>
          <p:nvPr>
            <p:ph type="title"/>
          </p:nvPr>
        </p:nvSpPr>
        <p:spPr>
          <a:xfrm>
            <a:off x="838200" y="365125"/>
            <a:ext cx="10515600" cy="1325563"/>
          </a:xfrm>
        </p:spPr>
        <p:txBody>
          <a:bodyPr>
            <a:normAutofit/>
          </a:bodyPr>
          <a:lstStyle/>
          <a:p>
            <a:pPr algn="ctr"/>
            <a:r>
              <a:rPr lang="en-US" dirty="0"/>
              <a:t>Business challenges</a:t>
            </a:r>
            <a:endParaRPr lang="en-US"/>
          </a:p>
        </p:txBody>
      </p:sp>
      <p:graphicFrame>
        <p:nvGraphicFramePr>
          <p:cNvPr id="5" name="Content Placeholder 2">
            <a:extLst>
              <a:ext uri="{FF2B5EF4-FFF2-40B4-BE49-F238E27FC236}">
                <a16:creationId xmlns:a16="http://schemas.microsoft.com/office/drawing/2014/main" id="{9CB51054-69C1-4440-91DC-EE0B0BE6CF00}"/>
              </a:ext>
            </a:extLst>
          </p:cNvPr>
          <p:cNvGraphicFramePr>
            <a:graphicFrameLocks noGrp="1"/>
          </p:cNvGraphicFramePr>
          <p:nvPr>
            <p:ph idx="1"/>
            <p:extLst>
              <p:ext uri="{D42A27DB-BD31-4B8C-83A1-F6EECF244321}">
                <p14:modId xmlns:p14="http://schemas.microsoft.com/office/powerpoint/2010/main" val="250342216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8083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8BF0E-917D-4F6A-8285-AD638A886ED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Handling Big Data with Distributed Computing (Apache Spark)</a:t>
            </a:r>
          </a:p>
        </p:txBody>
      </p:sp>
      <p:pic>
        <p:nvPicPr>
          <p:cNvPr id="5" name="Picture 4">
            <a:extLst>
              <a:ext uri="{FF2B5EF4-FFF2-40B4-BE49-F238E27FC236}">
                <a16:creationId xmlns:a16="http://schemas.microsoft.com/office/drawing/2014/main" id="{49F64C2E-77D0-4D36-8F10-741D88E793F8}"/>
              </a:ext>
            </a:extLst>
          </p:cNvPr>
          <p:cNvPicPr>
            <a:picLocks noChangeAspect="1"/>
          </p:cNvPicPr>
          <p:nvPr/>
        </p:nvPicPr>
        <p:blipFill>
          <a:blip r:embed="rId3"/>
          <a:stretch>
            <a:fillRect/>
          </a:stretch>
        </p:blipFill>
        <p:spPr>
          <a:xfrm>
            <a:off x="4777316" y="1520764"/>
            <a:ext cx="6780700" cy="3814143"/>
          </a:xfrm>
          <a:prstGeom prst="rect">
            <a:avLst/>
          </a:prstGeom>
        </p:spPr>
      </p:pic>
      <p:pic>
        <p:nvPicPr>
          <p:cNvPr id="7" name="Picture 6">
            <a:extLst>
              <a:ext uri="{FF2B5EF4-FFF2-40B4-BE49-F238E27FC236}">
                <a16:creationId xmlns:a16="http://schemas.microsoft.com/office/drawing/2014/main" id="{35E08E5E-23B4-4DD8-A3BC-6CB87FC75A14}"/>
              </a:ext>
            </a:extLst>
          </p:cNvPr>
          <p:cNvPicPr>
            <a:picLocks noChangeAspect="1"/>
          </p:cNvPicPr>
          <p:nvPr/>
        </p:nvPicPr>
        <p:blipFill>
          <a:blip r:embed="rId4"/>
          <a:stretch>
            <a:fillRect/>
          </a:stretch>
        </p:blipFill>
        <p:spPr>
          <a:xfrm>
            <a:off x="4939739" y="5334907"/>
            <a:ext cx="1377390" cy="900601"/>
          </a:xfrm>
          <a:prstGeom prst="rect">
            <a:avLst/>
          </a:prstGeom>
        </p:spPr>
      </p:pic>
      <p:pic>
        <p:nvPicPr>
          <p:cNvPr id="8" name="Picture 7">
            <a:extLst>
              <a:ext uri="{FF2B5EF4-FFF2-40B4-BE49-F238E27FC236}">
                <a16:creationId xmlns:a16="http://schemas.microsoft.com/office/drawing/2014/main" id="{71EB9D73-FC0F-4DF5-999C-751DC89B121D}"/>
              </a:ext>
            </a:extLst>
          </p:cNvPr>
          <p:cNvPicPr>
            <a:picLocks noChangeAspect="1"/>
          </p:cNvPicPr>
          <p:nvPr/>
        </p:nvPicPr>
        <p:blipFill>
          <a:blip r:embed="rId4"/>
          <a:stretch>
            <a:fillRect/>
          </a:stretch>
        </p:blipFill>
        <p:spPr>
          <a:xfrm>
            <a:off x="10094445" y="5385707"/>
            <a:ext cx="1377390" cy="900601"/>
          </a:xfrm>
          <a:prstGeom prst="rect">
            <a:avLst/>
          </a:prstGeom>
        </p:spPr>
      </p:pic>
    </p:spTree>
    <p:extLst>
      <p:ext uri="{BB962C8B-B14F-4D97-AF65-F5344CB8AC3E}">
        <p14:creationId xmlns:p14="http://schemas.microsoft.com/office/powerpoint/2010/main" val="224640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EB61-66F3-4BFF-8C17-4AC9094DD937}"/>
              </a:ext>
            </a:extLst>
          </p:cNvPr>
          <p:cNvSpPr>
            <a:spLocks noGrp="1"/>
          </p:cNvSpPr>
          <p:nvPr>
            <p:ph type="title"/>
          </p:nvPr>
        </p:nvSpPr>
        <p:spPr/>
        <p:txBody>
          <a:bodyPr/>
          <a:lstStyle/>
          <a:p>
            <a:r>
              <a:rPr lang="en-US" dirty="0"/>
              <a:t>Introducing Azure Databricks</a:t>
            </a:r>
          </a:p>
        </p:txBody>
      </p:sp>
      <p:pic>
        <p:nvPicPr>
          <p:cNvPr id="4" name="Picture 3">
            <a:extLst>
              <a:ext uri="{FF2B5EF4-FFF2-40B4-BE49-F238E27FC236}">
                <a16:creationId xmlns:a16="http://schemas.microsoft.com/office/drawing/2014/main" id="{5D9D6798-9934-413E-9774-FDFA8C2AF896}"/>
              </a:ext>
            </a:extLst>
          </p:cNvPr>
          <p:cNvPicPr>
            <a:picLocks noChangeAspect="1"/>
          </p:cNvPicPr>
          <p:nvPr/>
        </p:nvPicPr>
        <p:blipFill>
          <a:blip r:embed="rId2"/>
          <a:stretch>
            <a:fillRect/>
          </a:stretch>
        </p:blipFill>
        <p:spPr>
          <a:xfrm>
            <a:off x="526707" y="1927653"/>
            <a:ext cx="4208917" cy="4225753"/>
          </a:xfrm>
          <a:prstGeom prst="rect">
            <a:avLst/>
          </a:prstGeom>
        </p:spPr>
      </p:pic>
      <p:sp>
        <p:nvSpPr>
          <p:cNvPr id="5" name="TextBox 4">
            <a:extLst>
              <a:ext uri="{FF2B5EF4-FFF2-40B4-BE49-F238E27FC236}">
                <a16:creationId xmlns:a16="http://schemas.microsoft.com/office/drawing/2014/main" id="{045270EE-3FB4-4A04-A9AC-DED62F7D8B9A}"/>
              </a:ext>
            </a:extLst>
          </p:cNvPr>
          <p:cNvSpPr txBox="1"/>
          <p:nvPr/>
        </p:nvSpPr>
        <p:spPr>
          <a:xfrm>
            <a:off x="5202194" y="2323070"/>
            <a:ext cx="673443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Azure Databricks = Databricks built as a native offering in Azure</a:t>
            </a:r>
          </a:p>
          <a:p>
            <a:pPr marL="742950" lvl="1" indent="-285750">
              <a:buFont typeface="Arial" panose="020B0604020202020204" pitchFamily="34" charset="0"/>
              <a:buChar char="•"/>
            </a:pPr>
            <a:r>
              <a:rPr lang="en-US" dirty="0"/>
              <a:t>Jointly managed by Microsoft and Databricks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Spark to make data/big-data driven decisions without having to maintain a Spark environment.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Collaboration by bridging different skillsets (SQL, Python, Scala, R)</a:t>
            </a:r>
          </a:p>
        </p:txBody>
      </p:sp>
    </p:spTree>
    <p:extLst>
      <p:ext uri="{BB962C8B-B14F-4D97-AF65-F5344CB8AC3E}">
        <p14:creationId xmlns:p14="http://schemas.microsoft.com/office/powerpoint/2010/main" val="340687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3F14-2AE9-4CA5-8DF1-A74213ADA2D1}"/>
              </a:ext>
            </a:extLst>
          </p:cNvPr>
          <p:cNvSpPr>
            <a:spLocks noGrp="1"/>
          </p:cNvSpPr>
          <p:nvPr>
            <p:ph type="title"/>
          </p:nvPr>
        </p:nvSpPr>
        <p:spPr>
          <a:xfrm>
            <a:off x="714632" y="2103437"/>
            <a:ext cx="10515600" cy="1325563"/>
          </a:xfrm>
        </p:spPr>
        <p:txBody>
          <a:bodyPr>
            <a:normAutofit fontScale="90000"/>
          </a:bodyPr>
          <a:lstStyle/>
          <a:p>
            <a:r>
              <a:rPr lang="en-US" dirty="0"/>
              <a:t>Notes – Add why use Databricks for non/semi-structured data</a:t>
            </a:r>
            <a:br>
              <a:rPr lang="en-US" dirty="0"/>
            </a:br>
            <a:br>
              <a:rPr lang="en-US" dirty="0"/>
            </a:br>
            <a:r>
              <a:rPr lang="en-US" dirty="0"/>
              <a:t>Maybe a use case</a:t>
            </a:r>
          </a:p>
        </p:txBody>
      </p:sp>
    </p:spTree>
    <p:extLst>
      <p:ext uri="{BB962C8B-B14F-4D97-AF65-F5344CB8AC3E}">
        <p14:creationId xmlns:p14="http://schemas.microsoft.com/office/powerpoint/2010/main" val="239830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117E6-AC4B-4113-8C3D-B0CD8DA37E8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Case Study - Typical architecture</a:t>
            </a:r>
          </a:p>
        </p:txBody>
      </p:sp>
      <p:pic>
        <p:nvPicPr>
          <p:cNvPr id="4" name="Picture 3">
            <a:extLst>
              <a:ext uri="{FF2B5EF4-FFF2-40B4-BE49-F238E27FC236}">
                <a16:creationId xmlns:a16="http://schemas.microsoft.com/office/drawing/2014/main" id="{50DAEDA6-F2AE-43A8-B329-C70D5525B94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6532" y="1396588"/>
            <a:ext cx="11046463" cy="5090709"/>
          </a:xfrm>
          <a:prstGeom prst="rect">
            <a:avLst/>
          </a:prstGeom>
        </p:spPr>
      </p:pic>
    </p:spTree>
    <p:extLst>
      <p:ext uri="{BB962C8B-B14F-4D97-AF65-F5344CB8AC3E}">
        <p14:creationId xmlns:p14="http://schemas.microsoft.com/office/powerpoint/2010/main" val="142072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9CFF-6C22-46B4-8DDC-7E748E63817C}"/>
              </a:ext>
            </a:extLst>
          </p:cNvPr>
          <p:cNvSpPr>
            <a:spLocks noGrp="1"/>
          </p:cNvSpPr>
          <p:nvPr>
            <p:ph type="title"/>
          </p:nvPr>
        </p:nvSpPr>
        <p:spPr>
          <a:xfrm>
            <a:off x="702276" y="2416347"/>
            <a:ext cx="10515600" cy="1325563"/>
          </a:xfrm>
        </p:spPr>
        <p:txBody>
          <a:bodyPr/>
          <a:lstStyle/>
          <a:p>
            <a:r>
              <a:rPr lang="en-US" dirty="0"/>
              <a:t>Preview of Day 2 hands-on Tour of Azure Databricks</a:t>
            </a:r>
          </a:p>
        </p:txBody>
      </p:sp>
    </p:spTree>
    <p:extLst>
      <p:ext uri="{BB962C8B-B14F-4D97-AF65-F5344CB8AC3E}">
        <p14:creationId xmlns:p14="http://schemas.microsoft.com/office/powerpoint/2010/main" val="2901908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1106</Words>
  <Application>Microsoft Office PowerPoint</Application>
  <PresentationFormat>Widescreen</PresentationFormat>
  <Paragraphs>106</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Agenda</vt:lpstr>
      <vt:lpstr>Day 1</vt:lpstr>
      <vt:lpstr>Business challenges</vt:lpstr>
      <vt:lpstr>Handling Big Data with Distributed Computing (Apache Spark)</vt:lpstr>
      <vt:lpstr>Introducing Azure Databricks</vt:lpstr>
      <vt:lpstr>Notes – Add why use Databricks for non/semi-structured data  Maybe a use case</vt:lpstr>
      <vt:lpstr>Case Study - Typical architecture</vt:lpstr>
      <vt:lpstr>Preview of Day 2 hands-on Tour of Azure Databricks</vt:lpstr>
      <vt:lpstr>Creating clusters</vt:lpstr>
      <vt:lpstr>Navigating Workspaces &amp; Notebooks</vt:lpstr>
      <vt:lpstr>Collaboration and access management</vt:lpstr>
      <vt:lpstr>Placeholder</vt:lpstr>
      <vt:lpstr>Thank you</vt:lpstr>
      <vt:lpstr>Day 2: Hands-on with Azure Databricks</vt:lpstr>
      <vt:lpstr>Hands-on labs</vt:lpstr>
      <vt:lpstr>Cluster Creation – Resources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 Soh</dc:creator>
  <cp:lastModifiedBy>Julian Soh</cp:lastModifiedBy>
  <cp:revision>1</cp:revision>
  <dcterms:created xsi:type="dcterms:W3CDTF">2020-06-18T15:29:53Z</dcterms:created>
  <dcterms:modified xsi:type="dcterms:W3CDTF">2020-06-23T08:12:50Z</dcterms:modified>
</cp:coreProperties>
</file>