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8"/>
  </p:notesMasterIdLst>
  <p:sldIdLst>
    <p:sldId id="10073" r:id="rId2"/>
    <p:sldId id="10090" r:id="rId3"/>
    <p:sldId id="10091" r:id="rId4"/>
    <p:sldId id="10098" r:id="rId5"/>
    <p:sldId id="10100" r:id="rId6"/>
    <p:sldId id="10111" r:id="rId7"/>
    <p:sldId id="10101" r:id="rId8"/>
    <p:sldId id="10102" r:id="rId9"/>
    <p:sldId id="10103" r:id="rId10"/>
    <p:sldId id="10104" r:id="rId11"/>
    <p:sldId id="10105" r:id="rId12"/>
    <p:sldId id="10107" r:id="rId13"/>
    <p:sldId id="10108" r:id="rId14"/>
    <p:sldId id="10109" r:id="rId15"/>
    <p:sldId id="10110" r:id="rId16"/>
    <p:sldId id="1009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73673"/>
  </p:normalViewPr>
  <p:slideViewPr>
    <p:cSldViewPr snapToGrid="0" snapToObjects="1">
      <p:cViewPr varScale="1">
        <p:scale>
          <a:sx n="92" d="100"/>
          <a:sy n="92" d="100"/>
        </p:scale>
        <p:origin x="1864" y="3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DD62F0-E7B0-6640-8179-141B5DD1B51D}" type="datetimeFigureOut">
              <a:rPr lang="en-US" smtClean="0"/>
              <a:t>11/19/19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34B64F-0827-DB47-BFC8-7D23B1B1AC86}" type="slidenum">
              <a:rPr lang="en-US" smtClean="0"/>
              <a:t>‹#›</a:t>
            </a:fld>
            <a:endParaRPr lang="en-US"/>
          </a:p>
        </p:txBody>
      </p:sp>
    </p:spTree>
    <p:extLst>
      <p:ext uri="{BB962C8B-B14F-4D97-AF65-F5344CB8AC3E}">
        <p14:creationId xmlns:p14="http://schemas.microsoft.com/office/powerpoint/2010/main" val="3182087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github.com/michhar/azureml-keras-yolov3-custom"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6753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604081" marR="0" lvl="0" indent="0" algn="l" defTabSz="966211"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67533"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67533" rtl="0" eaLnBrk="1" fontAlgn="auto" latinLnBrk="0" hangingPunct="1">
                <a:lnSpc>
                  <a:spcPct val="100000"/>
                </a:lnSpc>
                <a:spcBef>
                  <a:spcPts val="0"/>
                </a:spcBef>
                <a:spcAft>
                  <a:spcPts val="0"/>
                </a:spcAft>
                <a:buClrTx/>
                <a:buSzTx/>
                <a:buFontTx/>
                <a:buNone/>
                <a:tabLst/>
                <a:defRPr/>
              </a:pPr>
              <a:t>11/19/19 6:48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6753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67533"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63237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604081" marR="0" lvl="0" indent="0" algn="l" defTabSz="966211"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11/19/19 6:48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01613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is the data scientist’s inner loop of work</a:t>
            </a:r>
          </a:p>
          <a:p>
            <a:endParaRPr lang="en-US" dirty="0"/>
          </a:p>
        </p:txBody>
      </p:sp>
      <p:sp>
        <p:nvSpPr>
          <p:cNvPr id="4" name="Slide Number Placeholder 3"/>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10304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https://github.com/michhar/azureml-keras-yolov3-custom</a:t>
            </a:r>
            <a:endParaRPr lang="en-US" dirty="0"/>
          </a:p>
        </p:txBody>
      </p:sp>
      <p:sp>
        <p:nvSpPr>
          <p:cNvPr id="4" name="Slide Number Placeholder 3"/>
          <p:cNvSpPr>
            <a:spLocks noGrp="1"/>
          </p:cNvSpPr>
          <p:nvPr>
            <p:ph type="sldNum" sz="quarter" idx="5"/>
          </p:nvPr>
        </p:nvSpPr>
        <p:spPr/>
        <p:txBody>
          <a:bodyPr/>
          <a:lstStyle/>
          <a:p>
            <a:fld id="{E034B64F-0827-DB47-BFC8-7D23B1B1AC86}" type="slidenum">
              <a:rPr lang="en-US" smtClean="0"/>
              <a:t>6</a:t>
            </a:fld>
            <a:endParaRPr lang="en-US"/>
          </a:p>
        </p:txBody>
      </p:sp>
    </p:spTree>
    <p:extLst>
      <p:ext uri="{BB962C8B-B14F-4D97-AF65-F5344CB8AC3E}">
        <p14:creationId xmlns:p14="http://schemas.microsoft.com/office/powerpoint/2010/main" val="3810070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74320" indent="-274320">
              <a:spcAft>
                <a:spcPts val="600"/>
              </a:spcAft>
              <a:buClr>
                <a:srgbClr val="8AB101"/>
              </a:buClr>
              <a:buFont typeface="Wingdings" panose="05000000000000000000" pitchFamily="2" charset="2"/>
              <a:buChar char="ü"/>
            </a:pPr>
            <a:r>
              <a:rPr lang="en-US" sz="1400" dirty="0">
                <a:gradFill>
                  <a:gsLst>
                    <a:gs pos="40075">
                      <a:schemeClr val="accent2">
                        <a:lumMod val="50000"/>
                      </a:schemeClr>
                    </a:gs>
                    <a:gs pos="30000">
                      <a:schemeClr val="accent2">
                        <a:lumMod val="50000"/>
                      </a:schemeClr>
                    </a:gs>
                  </a:gsLst>
                  <a:lin ang="5400000" scaled="0"/>
                </a:gradFill>
              </a:rPr>
              <a:t>Using distinct steps makes it possible to rerun only the steps you need as you tweak and test your workflow.</a:t>
            </a:r>
          </a:p>
          <a:p>
            <a:pPr marL="274320" indent="-274320">
              <a:spcAft>
                <a:spcPts val="600"/>
              </a:spcAft>
              <a:buClr>
                <a:srgbClr val="8AB101"/>
              </a:buClr>
              <a:buFont typeface="Wingdings" panose="05000000000000000000" pitchFamily="2" charset="2"/>
              <a:buChar char="ü"/>
            </a:pPr>
            <a:r>
              <a:rPr lang="en-US" sz="1400" dirty="0">
                <a:gradFill>
                  <a:gsLst>
                    <a:gs pos="40075">
                      <a:schemeClr val="accent2">
                        <a:lumMod val="50000"/>
                      </a:schemeClr>
                    </a:gs>
                    <a:gs pos="30000">
                      <a:schemeClr val="accent2">
                        <a:lumMod val="50000"/>
                      </a:schemeClr>
                    </a:gs>
                  </a:gsLst>
                  <a:lin ang="5400000" scaled="0"/>
                </a:gradFill>
              </a:rPr>
              <a:t>When you rerun a pipeline, the run jumps to the steps that need to be rerun, such as an updated training script, and skips what hasn't changed.</a:t>
            </a:r>
          </a:p>
          <a:p>
            <a:pPr marL="731503" lvl="1" indent="-274320">
              <a:spcAft>
                <a:spcPts val="600"/>
              </a:spcAft>
              <a:buClr>
                <a:srgbClr val="8AB101"/>
              </a:buClr>
              <a:buFont typeface="Wingdings" panose="05000000000000000000" pitchFamily="2" charset="2"/>
              <a:buChar char="ü"/>
            </a:pPr>
            <a:r>
              <a:rPr lang="en-US" sz="1400" dirty="0">
                <a:gradFill>
                  <a:gsLst>
                    <a:gs pos="40075">
                      <a:schemeClr val="accent2">
                        <a:lumMod val="50000"/>
                      </a:schemeClr>
                    </a:gs>
                    <a:gs pos="30000">
                      <a:schemeClr val="accent2">
                        <a:lumMod val="50000"/>
                      </a:schemeClr>
                    </a:gs>
                  </a:gsLst>
                  <a:lin ang="5400000" scaled="0"/>
                </a:gradFill>
              </a:rPr>
              <a:t>The same holds true for unchanged scripts used for the execution of the step</a:t>
            </a:r>
          </a:p>
          <a:p>
            <a:pPr marL="274320" indent="-274320">
              <a:spcAft>
                <a:spcPts val="600"/>
              </a:spcAft>
              <a:buClr>
                <a:srgbClr val="8AB101"/>
              </a:buClr>
              <a:buFont typeface="Wingdings" panose="05000000000000000000" pitchFamily="2" charset="2"/>
              <a:buChar char="ü"/>
            </a:pPr>
            <a:r>
              <a:rPr lang="en-US" sz="1400" dirty="0">
                <a:gradFill>
                  <a:gsLst>
                    <a:gs pos="40075">
                      <a:schemeClr val="accent2">
                        <a:lumMod val="50000"/>
                      </a:schemeClr>
                    </a:gs>
                    <a:gs pos="30000">
                      <a:schemeClr val="accent2">
                        <a:lumMod val="50000"/>
                      </a:schemeClr>
                    </a:gs>
                  </a:gsLst>
                  <a:lin ang="5400000" scaled="0"/>
                </a:gradFill>
              </a:rPr>
              <a:t>You can use various toolkits and frameworks for each step in your pipeline. Azure coordinates between the various compute targets you use so that your intermediate data can be shared with the downstream compute targets easily.</a:t>
            </a:r>
          </a:p>
          <a:p>
            <a:endParaRPr lang="en-US"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604081"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FAB50EE9-837C-4F00-A470-B5401D3DA76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11/19/19 6:48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71231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604081"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FAB50EE9-837C-4F00-A470-B5401D3DA76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11/19/19 6:48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372865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2_Title with photo and tile">
    <p:spTree>
      <p:nvGrpSpPr>
        <p:cNvPr id="1" name=""/>
        <p:cNvGrpSpPr/>
        <p:nvPr/>
      </p:nvGrpSpPr>
      <p:grpSpPr>
        <a:xfrm>
          <a:off x="0" y="0"/>
          <a:ext cx="0" cy="0"/>
          <a:chOff x="0" y="0"/>
          <a:chExt cx="0" cy="0"/>
        </a:xfrm>
      </p:grpSpPr>
      <p:pic>
        <p:nvPicPr>
          <p:cNvPr id="7" name="Picture 6" descr="A person sitting at a table using a computer&#10;&#10;Description generated with high confidence">
            <a:extLst>
              <a:ext uri="{FF2B5EF4-FFF2-40B4-BE49-F238E27FC236}">
                <a16:creationId xmlns:a16="http://schemas.microsoft.com/office/drawing/2014/main" id="{AC14534E-46CD-4303-B862-80358F1BA8C4}"/>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3" y="0"/>
            <a:ext cx="12192000" cy="6858000"/>
          </a:xfrm>
          <a:prstGeom prst="rect">
            <a:avLst/>
          </a:prstGeom>
        </p:spPr>
      </p:pic>
      <p:sp>
        <p:nvSpPr>
          <p:cNvPr id="4" name="Rectangle 3"/>
          <p:cNvSpPr/>
          <p:nvPr userDrawn="1"/>
        </p:nvSpPr>
        <p:spPr bwMode="auto">
          <a:xfrm>
            <a:off x="-2" y="-5304"/>
            <a:ext cx="4526282" cy="6863304"/>
          </a:xfrm>
          <a:prstGeom prst="rect">
            <a:avLst/>
          </a:prstGeom>
          <a:gradFill>
            <a:gsLst>
              <a:gs pos="0">
                <a:schemeClr val="bg1">
                  <a:alpha val="71000"/>
                </a:schemeClr>
              </a:gs>
              <a:gs pos="100000">
                <a:schemeClr val="bg1">
                  <a:alpha val="0"/>
                </a:scheme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3"/>
          <a:stretch>
            <a:fillRect/>
          </a:stretch>
        </p:blipFill>
        <p:spPr>
          <a:xfrm>
            <a:off x="246292" y="256398"/>
            <a:ext cx="1829371" cy="673018"/>
          </a:xfrm>
          <a:prstGeom prst="rect">
            <a:avLst/>
          </a:prstGeom>
        </p:spPr>
      </p:pic>
      <p:sp>
        <p:nvSpPr>
          <p:cNvPr id="2" name="Rectangle 1"/>
          <p:cNvSpPr/>
          <p:nvPr userDrawn="1"/>
        </p:nvSpPr>
        <p:spPr bwMode="auto">
          <a:xfrm>
            <a:off x="267682" y="2084172"/>
            <a:ext cx="6274974" cy="3586208"/>
          </a:xfrm>
          <a:prstGeom prst="rect">
            <a:avLst/>
          </a:prstGeom>
          <a:solidFill>
            <a:srgbClr val="FFFFFF">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3" y="2077814"/>
            <a:ext cx="6274911" cy="1793104"/>
          </a:xfrm>
          <a:noFill/>
        </p:spPr>
        <p:txBody>
          <a:bodyPr lIns="146304" tIns="91440" rIns="146304" bIns="91440" anchor="t" anchorCtr="0"/>
          <a:lstStyle>
            <a:lvl1pPr>
              <a:defRPr sz="4704" spc="-98" baseline="0">
                <a:gradFill>
                  <a:gsLst>
                    <a:gs pos="1307">
                      <a:srgbClr val="353535"/>
                    </a:gs>
                    <a:gs pos="30000">
                      <a:srgbClr val="353535"/>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67683" y="3877278"/>
            <a:ext cx="6276530" cy="651821"/>
          </a:xfrm>
        </p:spPr>
        <p:txBody>
          <a:bodyPr wrap="square" lIns="164592" tIns="109728" rIns="164592" bIns="109728">
            <a:spAutoFit/>
          </a:bodyPr>
          <a:lstStyle>
            <a:lvl1pPr marL="0" indent="0">
              <a:spcBef>
                <a:spcPts val="0"/>
              </a:spcBef>
              <a:buNone/>
              <a:defRPr sz="3136">
                <a:gradFill>
                  <a:gsLst>
                    <a:gs pos="1307">
                      <a:srgbClr val="353535"/>
                    </a:gs>
                    <a:gs pos="30000">
                      <a:srgbClr val="353535"/>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1092970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grpSp>
        <p:nvGrpSpPr>
          <p:cNvPr id="1820" name="Group 1819">
            <a:extLst>
              <a:ext uri="{FF2B5EF4-FFF2-40B4-BE49-F238E27FC236}">
                <a16:creationId xmlns:a16="http://schemas.microsoft.com/office/drawing/2014/main" id="{869BE5D7-E829-4961-B1B7-41D71CE1884E}"/>
              </a:ext>
            </a:extLst>
          </p:cNvPr>
          <p:cNvGrpSpPr/>
          <p:nvPr userDrawn="1"/>
        </p:nvGrpSpPr>
        <p:grpSpPr>
          <a:xfrm>
            <a:off x="83663" y="2629144"/>
            <a:ext cx="12009863" cy="176637"/>
            <a:chOff x="83663" y="2532000"/>
            <a:chExt cx="12009863" cy="176637"/>
          </a:xfrm>
        </p:grpSpPr>
        <p:sp>
          <p:nvSpPr>
            <p:cNvPr id="95" name="Freeform 29">
              <a:extLst>
                <a:ext uri="{FF2B5EF4-FFF2-40B4-BE49-F238E27FC236}">
                  <a16:creationId xmlns:a16="http://schemas.microsoft.com/office/drawing/2014/main" id="{CCBD172E-16C3-403C-9368-0328FC2671A5}"/>
                </a:ext>
              </a:extLst>
            </p:cNvPr>
            <p:cNvSpPr>
              <a:spLocks/>
            </p:cNvSpPr>
            <p:nvPr/>
          </p:nvSpPr>
          <p:spPr bwMode="auto">
            <a:xfrm>
              <a:off x="305196"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6" name="Freeform 30">
              <a:extLst>
                <a:ext uri="{FF2B5EF4-FFF2-40B4-BE49-F238E27FC236}">
                  <a16:creationId xmlns:a16="http://schemas.microsoft.com/office/drawing/2014/main" id="{84166227-46D8-4126-BE4E-CF716C37373A}"/>
                </a:ext>
              </a:extLst>
            </p:cNvPr>
            <p:cNvSpPr>
              <a:spLocks/>
            </p:cNvSpPr>
            <p:nvPr/>
          </p:nvSpPr>
          <p:spPr bwMode="auto">
            <a:xfrm>
              <a:off x="631337"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7" name="Freeform 31">
              <a:extLst>
                <a:ext uri="{FF2B5EF4-FFF2-40B4-BE49-F238E27FC236}">
                  <a16:creationId xmlns:a16="http://schemas.microsoft.com/office/drawing/2014/main" id="{F496A010-B395-4C51-9623-DA6CD1623178}"/>
                </a:ext>
              </a:extLst>
            </p:cNvPr>
            <p:cNvSpPr>
              <a:spLocks/>
            </p:cNvSpPr>
            <p:nvPr/>
          </p:nvSpPr>
          <p:spPr bwMode="auto">
            <a:xfrm>
              <a:off x="83663" y="253200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8" name="Freeform 32">
              <a:extLst>
                <a:ext uri="{FF2B5EF4-FFF2-40B4-BE49-F238E27FC236}">
                  <a16:creationId xmlns:a16="http://schemas.microsoft.com/office/drawing/2014/main" id="{5916D425-6CDB-41B5-8E77-75822A85FDCA}"/>
                </a:ext>
              </a:extLst>
            </p:cNvPr>
            <p:cNvSpPr>
              <a:spLocks/>
            </p:cNvSpPr>
            <p:nvPr/>
          </p:nvSpPr>
          <p:spPr bwMode="auto">
            <a:xfrm>
              <a:off x="412290" y="253200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9" name="Freeform 29">
              <a:extLst>
                <a:ext uri="{FF2B5EF4-FFF2-40B4-BE49-F238E27FC236}">
                  <a16:creationId xmlns:a16="http://schemas.microsoft.com/office/drawing/2014/main" id="{012D95EC-09AB-4721-B118-9BA4766A7456}"/>
                </a:ext>
              </a:extLst>
            </p:cNvPr>
            <p:cNvSpPr>
              <a:spLocks/>
            </p:cNvSpPr>
            <p:nvPr/>
          </p:nvSpPr>
          <p:spPr bwMode="auto">
            <a:xfrm>
              <a:off x="959966"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0" name="Freeform 30">
              <a:extLst>
                <a:ext uri="{FF2B5EF4-FFF2-40B4-BE49-F238E27FC236}">
                  <a16:creationId xmlns:a16="http://schemas.microsoft.com/office/drawing/2014/main" id="{60B0623A-5ABE-4597-85FE-45CE83A411E1}"/>
                </a:ext>
              </a:extLst>
            </p:cNvPr>
            <p:cNvSpPr>
              <a:spLocks/>
            </p:cNvSpPr>
            <p:nvPr/>
          </p:nvSpPr>
          <p:spPr bwMode="auto">
            <a:xfrm>
              <a:off x="1286106"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1" name="Freeform 31">
              <a:extLst>
                <a:ext uri="{FF2B5EF4-FFF2-40B4-BE49-F238E27FC236}">
                  <a16:creationId xmlns:a16="http://schemas.microsoft.com/office/drawing/2014/main" id="{291EE3F5-F099-4209-940E-84AC8C171651}"/>
                </a:ext>
              </a:extLst>
            </p:cNvPr>
            <p:cNvSpPr>
              <a:spLocks/>
            </p:cNvSpPr>
            <p:nvPr/>
          </p:nvSpPr>
          <p:spPr bwMode="auto">
            <a:xfrm>
              <a:off x="738432" y="253200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2" name="Freeform 32">
              <a:extLst>
                <a:ext uri="{FF2B5EF4-FFF2-40B4-BE49-F238E27FC236}">
                  <a16:creationId xmlns:a16="http://schemas.microsoft.com/office/drawing/2014/main" id="{18A93BB8-784F-40C4-939D-AFCAF7AD88E5}"/>
                </a:ext>
              </a:extLst>
            </p:cNvPr>
            <p:cNvSpPr>
              <a:spLocks/>
            </p:cNvSpPr>
            <p:nvPr/>
          </p:nvSpPr>
          <p:spPr bwMode="auto">
            <a:xfrm>
              <a:off x="1067060" y="253200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3" name="Freeform 29">
              <a:extLst>
                <a:ext uri="{FF2B5EF4-FFF2-40B4-BE49-F238E27FC236}">
                  <a16:creationId xmlns:a16="http://schemas.microsoft.com/office/drawing/2014/main" id="{108DA4D1-7460-47F0-A30E-54A8DCEC1293}"/>
                </a:ext>
              </a:extLst>
            </p:cNvPr>
            <p:cNvSpPr>
              <a:spLocks/>
            </p:cNvSpPr>
            <p:nvPr/>
          </p:nvSpPr>
          <p:spPr bwMode="auto">
            <a:xfrm>
              <a:off x="1614734"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4" name="Freeform 30">
              <a:extLst>
                <a:ext uri="{FF2B5EF4-FFF2-40B4-BE49-F238E27FC236}">
                  <a16:creationId xmlns:a16="http://schemas.microsoft.com/office/drawing/2014/main" id="{F522BDAA-9591-4786-94F5-82E3C052D0BC}"/>
                </a:ext>
              </a:extLst>
            </p:cNvPr>
            <p:cNvSpPr>
              <a:spLocks/>
            </p:cNvSpPr>
            <p:nvPr/>
          </p:nvSpPr>
          <p:spPr bwMode="auto">
            <a:xfrm>
              <a:off x="1940875"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5" name="Freeform 31">
              <a:extLst>
                <a:ext uri="{FF2B5EF4-FFF2-40B4-BE49-F238E27FC236}">
                  <a16:creationId xmlns:a16="http://schemas.microsoft.com/office/drawing/2014/main" id="{5F9C50EC-F569-443B-85EF-7C5E1EA56ADE}"/>
                </a:ext>
              </a:extLst>
            </p:cNvPr>
            <p:cNvSpPr>
              <a:spLocks/>
            </p:cNvSpPr>
            <p:nvPr/>
          </p:nvSpPr>
          <p:spPr bwMode="auto">
            <a:xfrm>
              <a:off x="1393201" y="253200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6" name="Freeform 32">
              <a:extLst>
                <a:ext uri="{FF2B5EF4-FFF2-40B4-BE49-F238E27FC236}">
                  <a16:creationId xmlns:a16="http://schemas.microsoft.com/office/drawing/2014/main" id="{11618BDE-C8F1-4FDF-BCF5-6A2DD760E0E4}"/>
                </a:ext>
              </a:extLst>
            </p:cNvPr>
            <p:cNvSpPr>
              <a:spLocks/>
            </p:cNvSpPr>
            <p:nvPr/>
          </p:nvSpPr>
          <p:spPr bwMode="auto">
            <a:xfrm>
              <a:off x="1721829" y="253200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7" name="Freeform 29">
              <a:extLst>
                <a:ext uri="{FF2B5EF4-FFF2-40B4-BE49-F238E27FC236}">
                  <a16:creationId xmlns:a16="http://schemas.microsoft.com/office/drawing/2014/main" id="{0D88A09E-CACD-44DB-B6EB-EAB7D76C3722}"/>
                </a:ext>
              </a:extLst>
            </p:cNvPr>
            <p:cNvSpPr>
              <a:spLocks/>
            </p:cNvSpPr>
            <p:nvPr/>
          </p:nvSpPr>
          <p:spPr bwMode="auto">
            <a:xfrm>
              <a:off x="2269503"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8" name="Freeform 30">
              <a:extLst>
                <a:ext uri="{FF2B5EF4-FFF2-40B4-BE49-F238E27FC236}">
                  <a16:creationId xmlns:a16="http://schemas.microsoft.com/office/drawing/2014/main" id="{7F6ACAEE-E6E1-44B7-B6F8-227B118F24B2}"/>
                </a:ext>
              </a:extLst>
            </p:cNvPr>
            <p:cNvSpPr>
              <a:spLocks/>
            </p:cNvSpPr>
            <p:nvPr/>
          </p:nvSpPr>
          <p:spPr bwMode="auto">
            <a:xfrm>
              <a:off x="2595644"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9" name="Freeform 31">
              <a:extLst>
                <a:ext uri="{FF2B5EF4-FFF2-40B4-BE49-F238E27FC236}">
                  <a16:creationId xmlns:a16="http://schemas.microsoft.com/office/drawing/2014/main" id="{65A89059-0D60-4DEE-9B08-00CDB0C3E031}"/>
                </a:ext>
              </a:extLst>
            </p:cNvPr>
            <p:cNvSpPr>
              <a:spLocks/>
            </p:cNvSpPr>
            <p:nvPr/>
          </p:nvSpPr>
          <p:spPr bwMode="auto">
            <a:xfrm>
              <a:off x="2047969" y="253200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0" name="Freeform 32">
              <a:extLst>
                <a:ext uri="{FF2B5EF4-FFF2-40B4-BE49-F238E27FC236}">
                  <a16:creationId xmlns:a16="http://schemas.microsoft.com/office/drawing/2014/main" id="{066CF743-D39B-4687-8FC2-DF849C855364}"/>
                </a:ext>
              </a:extLst>
            </p:cNvPr>
            <p:cNvSpPr>
              <a:spLocks/>
            </p:cNvSpPr>
            <p:nvPr/>
          </p:nvSpPr>
          <p:spPr bwMode="auto">
            <a:xfrm>
              <a:off x="2376598" y="253200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1" name="Freeform 477">
              <a:extLst>
                <a:ext uri="{FF2B5EF4-FFF2-40B4-BE49-F238E27FC236}">
                  <a16:creationId xmlns:a16="http://schemas.microsoft.com/office/drawing/2014/main" id="{CBACD5E4-8FF3-4456-B84A-4E3D9628C59F}"/>
                </a:ext>
              </a:extLst>
            </p:cNvPr>
            <p:cNvSpPr>
              <a:spLocks/>
            </p:cNvSpPr>
            <p:nvPr/>
          </p:nvSpPr>
          <p:spPr bwMode="auto">
            <a:xfrm>
              <a:off x="2924272"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2" name="Freeform 478">
              <a:extLst>
                <a:ext uri="{FF2B5EF4-FFF2-40B4-BE49-F238E27FC236}">
                  <a16:creationId xmlns:a16="http://schemas.microsoft.com/office/drawing/2014/main" id="{E44D2C0F-4D6E-4A3B-8922-E8FBDED993AD}"/>
                </a:ext>
              </a:extLst>
            </p:cNvPr>
            <p:cNvSpPr>
              <a:spLocks/>
            </p:cNvSpPr>
            <p:nvPr/>
          </p:nvSpPr>
          <p:spPr bwMode="auto">
            <a:xfrm>
              <a:off x="3250413"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3" name="Freeform 479">
              <a:extLst>
                <a:ext uri="{FF2B5EF4-FFF2-40B4-BE49-F238E27FC236}">
                  <a16:creationId xmlns:a16="http://schemas.microsoft.com/office/drawing/2014/main" id="{93E94D2F-3E31-4530-B785-FE1E593A356F}"/>
                </a:ext>
              </a:extLst>
            </p:cNvPr>
            <p:cNvSpPr>
              <a:spLocks/>
            </p:cNvSpPr>
            <p:nvPr/>
          </p:nvSpPr>
          <p:spPr bwMode="auto">
            <a:xfrm>
              <a:off x="2702739" y="253200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4" name="Freeform 480">
              <a:extLst>
                <a:ext uri="{FF2B5EF4-FFF2-40B4-BE49-F238E27FC236}">
                  <a16:creationId xmlns:a16="http://schemas.microsoft.com/office/drawing/2014/main" id="{E9FA8B68-98B1-4358-BBCA-6B19E7A11544}"/>
                </a:ext>
              </a:extLst>
            </p:cNvPr>
            <p:cNvSpPr>
              <a:spLocks/>
            </p:cNvSpPr>
            <p:nvPr/>
          </p:nvSpPr>
          <p:spPr bwMode="auto">
            <a:xfrm>
              <a:off x="3031366" y="253200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5" name="Freeform 29">
              <a:extLst>
                <a:ext uri="{FF2B5EF4-FFF2-40B4-BE49-F238E27FC236}">
                  <a16:creationId xmlns:a16="http://schemas.microsoft.com/office/drawing/2014/main" id="{415C3169-48A8-4AC5-A000-A7127C39DD53}"/>
                </a:ext>
              </a:extLst>
            </p:cNvPr>
            <p:cNvSpPr>
              <a:spLocks/>
            </p:cNvSpPr>
            <p:nvPr/>
          </p:nvSpPr>
          <p:spPr bwMode="auto">
            <a:xfrm>
              <a:off x="3579042"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6" name="Freeform 31">
              <a:extLst>
                <a:ext uri="{FF2B5EF4-FFF2-40B4-BE49-F238E27FC236}">
                  <a16:creationId xmlns:a16="http://schemas.microsoft.com/office/drawing/2014/main" id="{2A4F40AE-C31A-4D77-9C89-75874B35209C}"/>
                </a:ext>
              </a:extLst>
            </p:cNvPr>
            <p:cNvSpPr>
              <a:spLocks/>
            </p:cNvSpPr>
            <p:nvPr/>
          </p:nvSpPr>
          <p:spPr bwMode="auto">
            <a:xfrm>
              <a:off x="3357508" y="253200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7" name="Freeform 29">
              <a:extLst>
                <a:ext uri="{FF2B5EF4-FFF2-40B4-BE49-F238E27FC236}">
                  <a16:creationId xmlns:a16="http://schemas.microsoft.com/office/drawing/2014/main" id="{5142232A-1C77-4605-965B-70AD28366523}"/>
                </a:ext>
              </a:extLst>
            </p:cNvPr>
            <p:cNvSpPr>
              <a:spLocks/>
            </p:cNvSpPr>
            <p:nvPr/>
          </p:nvSpPr>
          <p:spPr bwMode="auto">
            <a:xfrm>
              <a:off x="3907670"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8" name="Freeform 30">
              <a:extLst>
                <a:ext uri="{FF2B5EF4-FFF2-40B4-BE49-F238E27FC236}">
                  <a16:creationId xmlns:a16="http://schemas.microsoft.com/office/drawing/2014/main" id="{D45B0B9A-BF71-4870-9246-CEECA898B64F}"/>
                </a:ext>
              </a:extLst>
            </p:cNvPr>
            <p:cNvSpPr>
              <a:spLocks/>
            </p:cNvSpPr>
            <p:nvPr/>
          </p:nvSpPr>
          <p:spPr bwMode="auto">
            <a:xfrm>
              <a:off x="4233811"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9" name="Freeform 31">
              <a:extLst>
                <a:ext uri="{FF2B5EF4-FFF2-40B4-BE49-F238E27FC236}">
                  <a16:creationId xmlns:a16="http://schemas.microsoft.com/office/drawing/2014/main" id="{11B583FD-5FBE-4729-9126-00D9ADCBDCF2}"/>
                </a:ext>
              </a:extLst>
            </p:cNvPr>
            <p:cNvSpPr>
              <a:spLocks/>
            </p:cNvSpPr>
            <p:nvPr/>
          </p:nvSpPr>
          <p:spPr bwMode="auto">
            <a:xfrm>
              <a:off x="3686136" y="253200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0" name="Freeform 32">
              <a:extLst>
                <a:ext uri="{FF2B5EF4-FFF2-40B4-BE49-F238E27FC236}">
                  <a16:creationId xmlns:a16="http://schemas.microsoft.com/office/drawing/2014/main" id="{024EF891-8DDC-4FA4-8A0E-75CBDF3BDEDA}"/>
                </a:ext>
              </a:extLst>
            </p:cNvPr>
            <p:cNvSpPr>
              <a:spLocks/>
            </p:cNvSpPr>
            <p:nvPr/>
          </p:nvSpPr>
          <p:spPr bwMode="auto">
            <a:xfrm>
              <a:off x="4014764" y="253200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1" name="Freeform 29">
              <a:extLst>
                <a:ext uri="{FF2B5EF4-FFF2-40B4-BE49-F238E27FC236}">
                  <a16:creationId xmlns:a16="http://schemas.microsoft.com/office/drawing/2014/main" id="{ED799D22-D0AC-4014-AA84-E85E3C4A05B4}"/>
                </a:ext>
              </a:extLst>
            </p:cNvPr>
            <p:cNvSpPr>
              <a:spLocks/>
            </p:cNvSpPr>
            <p:nvPr/>
          </p:nvSpPr>
          <p:spPr bwMode="auto">
            <a:xfrm>
              <a:off x="4562439"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2" name="Freeform 30">
              <a:extLst>
                <a:ext uri="{FF2B5EF4-FFF2-40B4-BE49-F238E27FC236}">
                  <a16:creationId xmlns:a16="http://schemas.microsoft.com/office/drawing/2014/main" id="{C97C26A2-4463-4835-9537-7D2159CF75B2}"/>
                </a:ext>
              </a:extLst>
            </p:cNvPr>
            <p:cNvSpPr>
              <a:spLocks/>
            </p:cNvSpPr>
            <p:nvPr/>
          </p:nvSpPr>
          <p:spPr bwMode="auto">
            <a:xfrm>
              <a:off x="4888580"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3" name="Freeform 31">
              <a:extLst>
                <a:ext uri="{FF2B5EF4-FFF2-40B4-BE49-F238E27FC236}">
                  <a16:creationId xmlns:a16="http://schemas.microsoft.com/office/drawing/2014/main" id="{8E1EEBB4-DACF-49D9-BF85-8078CC861A97}"/>
                </a:ext>
              </a:extLst>
            </p:cNvPr>
            <p:cNvSpPr>
              <a:spLocks/>
            </p:cNvSpPr>
            <p:nvPr/>
          </p:nvSpPr>
          <p:spPr bwMode="auto">
            <a:xfrm>
              <a:off x="4340905" y="253200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4" name="Freeform 32">
              <a:extLst>
                <a:ext uri="{FF2B5EF4-FFF2-40B4-BE49-F238E27FC236}">
                  <a16:creationId xmlns:a16="http://schemas.microsoft.com/office/drawing/2014/main" id="{06B51FDA-6279-43D8-A952-E0699AC46A39}"/>
                </a:ext>
              </a:extLst>
            </p:cNvPr>
            <p:cNvSpPr>
              <a:spLocks/>
            </p:cNvSpPr>
            <p:nvPr/>
          </p:nvSpPr>
          <p:spPr bwMode="auto">
            <a:xfrm>
              <a:off x="4669534" y="253200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5" name="Freeform 29">
              <a:extLst>
                <a:ext uri="{FF2B5EF4-FFF2-40B4-BE49-F238E27FC236}">
                  <a16:creationId xmlns:a16="http://schemas.microsoft.com/office/drawing/2014/main" id="{518708C8-E6CE-4A36-AFCA-2C25AEA5D5D4}"/>
                </a:ext>
              </a:extLst>
            </p:cNvPr>
            <p:cNvSpPr>
              <a:spLocks/>
            </p:cNvSpPr>
            <p:nvPr/>
          </p:nvSpPr>
          <p:spPr bwMode="auto">
            <a:xfrm>
              <a:off x="5217208"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6" name="Freeform 30">
              <a:extLst>
                <a:ext uri="{FF2B5EF4-FFF2-40B4-BE49-F238E27FC236}">
                  <a16:creationId xmlns:a16="http://schemas.microsoft.com/office/drawing/2014/main" id="{75492816-856E-43B2-ADF9-DC9B9E29BAE8}"/>
                </a:ext>
              </a:extLst>
            </p:cNvPr>
            <p:cNvSpPr>
              <a:spLocks/>
            </p:cNvSpPr>
            <p:nvPr/>
          </p:nvSpPr>
          <p:spPr bwMode="auto">
            <a:xfrm>
              <a:off x="5543348"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7" name="Freeform 31">
              <a:extLst>
                <a:ext uri="{FF2B5EF4-FFF2-40B4-BE49-F238E27FC236}">
                  <a16:creationId xmlns:a16="http://schemas.microsoft.com/office/drawing/2014/main" id="{5BF10B53-E727-48B6-BD89-92DA47E252C2}"/>
                </a:ext>
              </a:extLst>
            </p:cNvPr>
            <p:cNvSpPr>
              <a:spLocks/>
            </p:cNvSpPr>
            <p:nvPr/>
          </p:nvSpPr>
          <p:spPr bwMode="auto">
            <a:xfrm>
              <a:off x="4995674" y="253200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8" name="Freeform 32">
              <a:extLst>
                <a:ext uri="{FF2B5EF4-FFF2-40B4-BE49-F238E27FC236}">
                  <a16:creationId xmlns:a16="http://schemas.microsoft.com/office/drawing/2014/main" id="{F0D56552-E5A7-43CF-8DEA-2FCB0F10905A}"/>
                </a:ext>
              </a:extLst>
            </p:cNvPr>
            <p:cNvSpPr>
              <a:spLocks/>
            </p:cNvSpPr>
            <p:nvPr/>
          </p:nvSpPr>
          <p:spPr bwMode="auto">
            <a:xfrm>
              <a:off x="5324302" y="253200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9" name="Freeform 29">
              <a:extLst>
                <a:ext uri="{FF2B5EF4-FFF2-40B4-BE49-F238E27FC236}">
                  <a16:creationId xmlns:a16="http://schemas.microsoft.com/office/drawing/2014/main" id="{2E108B6F-B79F-4BAC-9160-22525B59FBF5}"/>
                </a:ext>
              </a:extLst>
            </p:cNvPr>
            <p:cNvSpPr>
              <a:spLocks/>
            </p:cNvSpPr>
            <p:nvPr/>
          </p:nvSpPr>
          <p:spPr bwMode="auto">
            <a:xfrm>
              <a:off x="5871977"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0" name="Freeform 30">
              <a:extLst>
                <a:ext uri="{FF2B5EF4-FFF2-40B4-BE49-F238E27FC236}">
                  <a16:creationId xmlns:a16="http://schemas.microsoft.com/office/drawing/2014/main" id="{4A741E74-F57F-438F-A7AA-9BF8056EDF29}"/>
                </a:ext>
              </a:extLst>
            </p:cNvPr>
            <p:cNvSpPr>
              <a:spLocks/>
            </p:cNvSpPr>
            <p:nvPr/>
          </p:nvSpPr>
          <p:spPr bwMode="auto">
            <a:xfrm>
              <a:off x="6198118"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1" name="Freeform 31">
              <a:extLst>
                <a:ext uri="{FF2B5EF4-FFF2-40B4-BE49-F238E27FC236}">
                  <a16:creationId xmlns:a16="http://schemas.microsoft.com/office/drawing/2014/main" id="{AF9783B9-D24A-45A6-AB36-BE5F72179A39}"/>
                </a:ext>
              </a:extLst>
            </p:cNvPr>
            <p:cNvSpPr>
              <a:spLocks/>
            </p:cNvSpPr>
            <p:nvPr/>
          </p:nvSpPr>
          <p:spPr bwMode="auto">
            <a:xfrm>
              <a:off x="5650443" y="253200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2" name="Freeform 32">
              <a:extLst>
                <a:ext uri="{FF2B5EF4-FFF2-40B4-BE49-F238E27FC236}">
                  <a16:creationId xmlns:a16="http://schemas.microsoft.com/office/drawing/2014/main" id="{4C5E6AEC-0A32-49D8-AEBD-BE7BBB734041}"/>
                </a:ext>
              </a:extLst>
            </p:cNvPr>
            <p:cNvSpPr>
              <a:spLocks/>
            </p:cNvSpPr>
            <p:nvPr/>
          </p:nvSpPr>
          <p:spPr bwMode="auto">
            <a:xfrm>
              <a:off x="5979071" y="253200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3" name="Freeform 499">
              <a:extLst>
                <a:ext uri="{FF2B5EF4-FFF2-40B4-BE49-F238E27FC236}">
                  <a16:creationId xmlns:a16="http://schemas.microsoft.com/office/drawing/2014/main" id="{4F350EC0-231D-425B-83BC-083222A91D7A}"/>
                </a:ext>
              </a:extLst>
            </p:cNvPr>
            <p:cNvSpPr>
              <a:spLocks/>
            </p:cNvSpPr>
            <p:nvPr/>
          </p:nvSpPr>
          <p:spPr bwMode="auto">
            <a:xfrm>
              <a:off x="6526745"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4" name="Freeform 500">
              <a:extLst>
                <a:ext uri="{FF2B5EF4-FFF2-40B4-BE49-F238E27FC236}">
                  <a16:creationId xmlns:a16="http://schemas.microsoft.com/office/drawing/2014/main" id="{3CBA4DBC-2AB8-4107-84AE-839424F13CB7}"/>
                </a:ext>
              </a:extLst>
            </p:cNvPr>
            <p:cNvSpPr>
              <a:spLocks/>
            </p:cNvSpPr>
            <p:nvPr/>
          </p:nvSpPr>
          <p:spPr bwMode="auto">
            <a:xfrm>
              <a:off x="6852887"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5" name="Freeform 501">
              <a:extLst>
                <a:ext uri="{FF2B5EF4-FFF2-40B4-BE49-F238E27FC236}">
                  <a16:creationId xmlns:a16="http://schemas.microsoft.com/office/drawing/2014/main" id="{E53A1FBA-56C4-4BF2-B6DA-1216FFEF7505}"/>
                </a:ext>
              </a:extLst>
            </p:cNvPr>
            <p:cNvSpPr>
              <a:spLocks/>
            </p:cNvSpPr>
            <p:nvPr/>
          </p:nvSpPr>
          <p:spPr bwMode="auto">
            <a:xfrm>
              <a:off x="6305212" y="253200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6" name="Freeform 502">
              <a:extLst>
                <a:ext uri="{FF2B5EF4-FFF2-40B4-BE49-F238E27FC236}">
                  <a16:creationId xmlns:a16="http://schemas.microsoft.com/office/drawing/2014/main" id="{4F211093-459C-48AC-B7BB-2D49045B8131}"/>
                </a:ext>
              </a:extLst>
            </p:cNvPr>
            <p:cNvSpPr>
              <a:spLocks/>
            </p:cNvSpPr>
            <p:nvPr/>
          </p:nvSpPr>
          <p:spPr bwMode="auto">
            <a:xfrm>
              <a:off x="6633840" y="253200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7" name="Freeform 29">
              <a:extLst>
                <a:ext uri="{FF2B5EF4-FFF2-40B4-BE49-F238E27FC236}">
                  <a16:creationId xmlns:a16="http://schemas.microsoft.com/office/drawing/2014/main" id="{39B16233-3EBE-48D1-800E-BF3CB251974A}"/>
                </a:ext>
              </a:extLst>
            </p:cNvPr>
            <p:cNvSpPr>
              <a:spLocks/>
            </p:cNvSpPr>
            <p:nvPr/>
          </p:nvSpPr>
          <p:spPr bwMode="auto">
            <a:xfrm>
              <a:off x="7181515"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8" name="Freeform 31">
              <a:extLst>
                <a:ext uri="{FF2B5EF4-FFF2-40B4-BE49-F238E27FC236}">
                  <a16:creationId xmlns:a16="http://schemas.microsoft.com/office/drawing/2014/main" id="{7CC94C21-6884-4456-B340-96114274BB06}"/>
                </a:ext>
              </a:extLst>
            </p:cNvPr>
            <p:cNvSpPr>
              <a:spLocks/>
            </p:cNvSpPr>
            <p:nvPr/>
          </p:nvSpPr>
          <p:spPr bwMode="auto">
            <a:xfrm>
              <a:off x="6959981" y="253200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 name="Freeform 29">
              <a:extLst>
                <a:ext uri="{FF2B5EF4-FFF2-40B4-BE49-F238E27FC236}">
                  <a16:creationId xmlns:a16="http://schemas.microsoft.com/office/drawing/2014/main" id="{7F725FE8-8769-4D43-8EC0-E75FD958954A}"/>
                </a:ext>
              </a:extLst>
            </p:cNvPr>
            <p:cNvSpPr>
              <a:spLocks/>
            </p:cNvSpPr>
            <p:nvPr/>
          </p:nvSpPr>
          <p:spPr bwMode="auto">
            <a:xfrm>
              <a:off x="7510142"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 name="Freeform 30">
              <a:extLst>
                <a:ext uri="{FF2B5EF4-FFF2-40B4-BE49-F238E27FC236}">
                  <a16:creationId xmlns:a16="http://schemas.microsoft.com/office/drawing/2014/main" id="{306A062D-B9AA-4B2F-808D-1E38DB11C512}"/>
                </a:ext>
              </a:extLst>
            </p:cNvPr>
            <p:cNvSpPr>
              <a:spLocks/>
            </p:cNvSpPr>
            <p:nvPr/>
          </p:nvSpPr>
          <p:spPr bwMode="auto">
            <a:xfrm>
              <a:off x="7836283"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 name="Freeform 31">
              <a:extLst>
                <a:ext uri="{FF2B5EF4-FFF2-40B4-BE49-F238E27FC236}">
                  <a16:creationId xmlns:a16="http://schemas.microsoft.com/office/drawing/2014/main" id="{9ED87787-11CD-4341-88DC-D372868B4065}"/>
                </a:ext>
              </a:extLst>
            </p:cNvPr>
            <p:cNvSpPr>
              <a:spLocks/>
            </p:cNvSpPr>
            <p:nvPr/>
          </p:nvSpPr>
          <p:spPr bwMode="auto">
            <a:xfrm>
              <a:off x="7288609" y="2532000"/>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 name="Freeform 32">
              <a:extLst>
                <a:ext uri="{FF2B5EF4-FFF2-40B4-BE49-F238E27FC236}">
                  <a16:creationId xmlns:a16="http://schemas.microsoft.com/office/drawing/2014/main" id="{60FE8B75-05EC-45DD-B240-F50477883FA7}"/>
                </a:ext>
              </a:extLst>
            </p:cNvPr>
            <p:cNvSpPr>
              <a:spLocks/>
            </p:cNvSpPr>
            <p:nvPr/>
          </p:nvSpPr>
          <p:spPr bwMode="auto">
            <a:xfrm>
              <a:off x="7617237" y="2532000"/>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 name="Freeform 29">
              <a:extLst>
                <a:ext uri="{FF2B5EF4-FFF2-40B4-BE49-F238E27FC236}">
                  <a16:creationId xmlns:a16="http://schemas.microsoft.com/office/drawing/2014/main" id="{B29EDD4B-995B-4A76-8F4F-EEFF8977D1F9}"/>
                </a:ext>
              </a:extLst>
            </p:cNvPr>
            <p:cNvSpPr>
              <a:spLocks/>
            </p:cNvSpPr>
            <p:nvPr/>
          </p:nvSpPr>
          <p:spPr bwMode="auto">
            <a:xfrm>
              <a:off x="8164912"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 name="Freeform 30">
              <a:extLst>
                <a:ext uri="{FF2B5EF4-FFF2-40B4-BE49-F238E27FC236}">
                  <a16:creationId xmlns:a16="http://schemas.microsoft.com/office/drawing/2014/main" id="{D0B7A114-1E0F-42C0-A06F-002FAECA8B3C}"/>
                </a:ext>
              </a:extLst>
            </p:cNvPr>
            <p:cNvSpPr>
              <a:spLocks/>
            </p:cNvSpPr>
            <p:nvPr/>
          </p:nvSpPr>
          <p:spPr bwMode="auto">
            <a:xfrm>
              <a:off x="8491052"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 name="Freeform 31">
              <a:extLst>
                <a:ext uri="{FF2B5EF4-FFF2-40B4-BE49-F238E27FC236}">
                  <a16:creationId xmlns:a16="http://schemas.microsoft.com/office/drawing/2014/main" id="{C7E21293-CF99-4DE4-BC50-8C88B221528E}"/>
                </a:ext>
              </a:extLst>
            </p:cNvPr>
            <p:cNvSpPr>
              <a:spLocks/>
            </p:cNvSpPr>
            <p:nvPr/>
          </p:nvSpPr>
          <p:spPr bwMode="auto">
            <a:xfrm>
              <a:off x="7943378" y="2532000"/>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 name="Freeform 32">
              <a:extLst>
                <a:ext uri="{FF2B5EF4-FFF2-40B4-BE49-F238E27FC236}">
                  <a16:creationId xmlns:a16="http://schemas.microsoft.com/office/drawing/2014/main" id="{63E2689F-1B2E-407A-94DF-BCC715398F41}"/>
                </a:ext>
              </a:extLst>
            </p:cNvPr>
            <p:cNvSpPr>
              <a:spLocks/>
            </p:cNvSpPr>
            <p:nvPr/>
          </p:nvSpPr>
          <p:spPr bwMode="auto">
            <a:xfrm>
              <a:off x="8272007" y="2532000"/>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 name="Freeform 29">
              <a:extLst>
                <a:ext uri="{FF2B5EF4-FFF2-40B4-BE49-F238E27FC236}">
                  <a16:creationId xmlns:a16="http://schemas.microsoft.com/office/drawing/2014/main" id="{ACF08AAD-25CD-4EAD-88D5-DDCA62AFB1A6}"/>
                </a:ext>
              </a:extLst>
            </p:cNvPr>
            <p:cNvSpPr>
              <a:spLocks/>
            </p:cNvSpPr>
            <p:nvPr/>
          </p:nvSpPr>
          <p:spPr bwMode="auto">
            <a:xfrm>
              <a:off x="8819680"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 name="Freeform 30">
              <a:extLst>
                <a:ext uri="{FF2B5EF4-FFF2-40B4-BE49-F238E27FC236}">
                  <a16:creationId xmlns:a16="http://schemas.microsoft.com/office/drawing/2014/main" id="{53D227F5-24F5-4133-B688-1CE3CE4DCD38}"/>
                </a:ext>
              </a:extLst>
            </p:cNvPr>
            <p:cNvSpPr>
              <a:spLocks/>
            </p:cNvSpPr>
            <p:nvPr/>
          </p:nvSpPr>
          <p:spPr bwMode="auto">
            <a:xfrm>
              <a:off x="9145821"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 name="Freeform 31">
              <a:extLst>
                <a:ext uri="{FF2B5EF4-FFF2-40B4-BE49-F238E27FC236}">
                  <a16:creationId xmlns:a16="http://schemas.microsoft.com/office/drawing/2014/main" id="{8C36492D-136D-4944-8295-90556935D604}"/>
                </a:ext>
              </a:extLst>
            </p:cNvPr>
            <p:cNvSpPr>
              <a:spLocks/>
            </p:cNvSpPr>
            <p:nvPr/>
          </p:nvSpPr>
          <p:spPr bwMode="auto">
            <a:xfrm>
              <a:off x="8598147" y="2532000"/>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 name="Freeform 32">
              <a:extLst>
                <a:ext uri="{FF2B5EF4-FFF2-40B4-BE49-F238E27FC236}">
                  <a16:creationId xmlns:a16="http://schemas.microsoft.com/office/drawing/2014/main" id="{24894DC3-ED0E-4D69-BC29-9C80D94B7BF2}"/>
                </a:ext>
              </a:extLst>
            </p:cNvPr>
            <p:cNvSpPr>
              <a:spLocks/>
            </p:cNvSpPr>
            <p:nvPr/>
          </p:nvSpPr>
          <p:spPr bwMode="auto">
            <a:xfrm>
              <a:off x="8926774" y="2532000"/>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 name="Freeform 29">
              <a:extLst>
                <a:ext uri="{FF2B5EF4-FFF2-40B4-BE49-F238E27FC236}">
                  <a16:creationId xmlns:a16="http://schemas.microsoft.com/office/drawing/2014/main" id="{E9822D78-886C-45DE-964C-ED98826D0895}"/>
                </a:ext>
              </a:extLst>
            </p:cNvPr>
            <p:cNvSpPr>
              <a:spLocks/>
            </p:cNvSpPr>
            <p:nvPr/>
          </p:nvSpPr>
          <p:spPr bwMode="auto">
            <a:xfrm>
              <a:off x="9474450"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8" name="Freeform 30">
              <a:extLst>
                <a:ext uri="{FF2B5EF4-FFF2-40B4-BE49-F238E27FC236}">
                  <a16:creationId xmlns:a16="http://schemas.microsoft.com/office/drawing/2014/main" id="{EAFDE785-1593-4030-B8A3-E28F9B7925E3}"/>
                </a:ext>
              </a:extLst>
            </p:cNvPr>
            <p:cNvSpPr>
              <a:spLocks/>
            </p:cNvSpPr>
            <p:nvPr/>
          </p:nvSpPr>
          <p:spPr bwMode="auto">
            <a:xfrm>
              <a:off x="9800591"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9" name="Freeform 31">
              <a:extLst>
                <a:ext uri="{FF2B5EF4-FFF2-40B4-BE49-F238E27FC236}">
                  <a16:creationId xmlns:a16="http://schemas.microsoft.com/office/drawing/2014/main" id="{7ADB6A5E-4343-4DE6-B32F-425A4D7C2C91}"/>
                </a:ext>
              </a:extLst>
            </p:cNvPr>
            <p:cNvSpPr>
              <a:spLocks/>
            </p:cNvSpPr>
            <p:nvPr/>
          </p:nvSpPr>
          <p:spPr bwMode="auto">
            <a:xfrm>
              <a:off x="9252915" y="2532000"/>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0" name="Freeform 32">
              <a:extLst>
                <a:ext uri="{FF2B5EF4-FFF2-40B4-BE49-F238E27FC236}">
                  <a16:creationId xmlns:a16="http://schemas.microsoft.com/office/drawing/2014/main" id="{79349E14-3453-4AF4-91FF-41CBD0D17C93}"/>
                </a:ext>
              </a:extLst>
            </p:cNvPr>
            <p:cNvSpPr>
              <a:spLocks/>
            </p:cNvSpPr>
            <p:nvPr/>
          </p:nvSpPr>
          <p:spPr bwMode="auto">
            <a:xfrm>
              <a:off x="9581544" y="2532000"/>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1" name="Freeform 387">
              <a:extLst>
                <a:ext uri="{FF2B5EF4-FFF2-40B4-BE49-F238E27FC236}">
                  <a16:creationId xmlns:a16="http://schemas.microsoft.com/office/drawing/2014/main" id="{921140D9-4822-45E9-A60E-AED9160970A6}"/>
                </a:ext>
              </a:extLst>
            </p:cNvPr>
            <p:cNvSpPr>
              <a:spLocks/>
            </p:cNvSpPr>
            <p:nvPr/>
          </p:nvSpPr>
          <p:spPr bwMode="auto">
            <a:xfrm>
              <a:off x="10129218"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2" name="Freeform 388">
              <a:extLst>
                <a:ext uri="{FF2B5EF4-FFF2-40B4-BE49-F238E27FC236}">
                  <a16:creationId xmlns:a16="http://schemas.microsoft.com/office/drawing/2014/main" id="{FE3AD08C-AD3E-436B-BB97-FB7C33DE145E}"/>
                </a:ext>
              </a:extLst>
            </p:cNvPr>
            <p:cNvSpPr>
              <a:spLocks/>
            </p:cNvSpPr>
            <p:nvPr/>
          </p:nvSpPr>
          <p:spPr bwMode="auto">
            <a:xfrm>
              <a:off x="10455360"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3" name="Freeform 389">
              <a:extLst>
                <a:ext uri="{FF2B5EF4-FFF2-40B4-BE49-F238E27FC236}">
                  <a16:creationId xmlns:a16="http://schemas.microsoft.com/office/drawing/2014/main" id="{39C0BAE7-EBBB-4CBF-BA1D-0D9A4A186FE6}"/>
                </a:ext>
              </a:extLst>
            </p:cNvPr>
            <p:cNvSpPr>
              <a:spLocks/>
            </p:cNvSpPr>
            <p:nvPr/>
          </p:nvSpPr>
          <p:spPr bwMode="auto">
            <a:xfrm>
              <a:off x="9907685" y="2532000"/>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4" name="Freeform 390">
              <a:extLst>
                <a:ext uri="{FF2B5EF4-FFF2-40B4-BE49-F238E27FC236}">
                  <a16:creationId xmlns:a16="http://schemas.microsoft.com/office/drawing/2014/main" id="{41F162C2-D61F-4066-AC29-E526004EC68F}"/>
                </a:ext>
              </a:extLst>
            </p:cNvPr>
            <p:cNvSpPr>
              <a:spLocks/>
            </p:cNvSpPr>
            <p:nvPr/>
          </p:nvSpPr>
          <p:spPr bwMode="auto">
            <a:xfrm>
              <a:off x="10236312" y="2532000"/>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5" name="Freeform 29">
              <a:extLst>
                <a:ext uri="{FF2B5EF4-FFF2-40B4-BE49-F238E27FC236}">
                  <a16:creationId xmlns:a16="http://schemas.microsoft.com/office/drawing/2014/main" id="{D3D8F3DE-DE89-4F1C-9EEA-BEC6A0837BCA}"/>
                </a:ext>
              </a:extLst>
            </p:cNvPr>
            <p:cNvSpPr>
              <a:spLocks/>
            </p:cNvSpPr>
            <p:nvPr/>
          </p:nvSpPr>
          <p:spPr bwMode="auto">
            <a:xfrm>
              <a:off x="10783987"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6" name="Freeform 31">
              <a:extLst>
                <a:ext uri="{FF2B5EF4-FFF2-40B4-BE49-F238E27FC236}">
                  <a16:creationId xmlns:a16="http://schemas.microsoft.com/office/drawing/2014/main" id="{4033DAC1-3D0E-4F6B-A5A1-4E94E4638C8B}"/>
                </a:ext>
              </a:extLst>
            </p:cNvPr>
            <p:cNvSpPr>
              <a:spLocks/>
            </p:cNvSpPr>
            <p:nvPr/>
          </p:nvSpPr>
          <p:spPr bwMode="auto">
            <a:xfrm>
              <a:off x="10562454" y="2532000"/>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7" name="Freeform 29">
              <a:extLst>
                <a:ext uri="{FF2B5EF4-FFF2-40B4-BE49-F238E27FC236}">
                  <a16:creationId xmlns:a16="http://schemas.microsoft.com/office/drawing/2014/main" id="{75C22129-CB78-47BA-BAA6-293A233B6191}"/>
                </a:ext>
              </a:extLst>
            </p:cNvPr>
            <p:cNvSpPr>
              <a:spLocks/>
            </p:cNvSpPr>
            <p:nvPr/>
          </p:nvSpPr>
          <p:spPr bwMode="auto">
            <a:xfrm>
              <a:off x="11112615"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8" name="Freeform 30">
              <a:extLst>
                <a:ext uri="{FF2B5EF4-FFF2-40B4-BE49-F238E27FC236}">
                  <a16:creationId xmlns:a16="http://schemas.microsoft.com/office/drawing/2014/main" id="{1A009602-8130-4467-B236-C31E56EDB286}"/>
                </a:ext>
              </a:extLst>
            </p:cNvPr>
            <p:cNvSpPr>
              <a:spLocks/>
            </p:cNvSpPr>
            <p:nvPr/>
          </p:nvSpPr>
          <p:spPr bwMode="auto">
            <a:xfrm>
              <a:off x="11438757"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9" name="Freeform 31">
              <a:extLst>
                <a:ext uri="{FF2B5EF4-FFF2-40B4-BE49-F238E27FC236}">
                  <a16:creationId xmlns:a16="http://schemas.microsoft.com/office/drawing/2014/main" id="{201C9EC7-5F39-4BCC-931A-C7091A16B867}"/>
                </a:ext>
              </a:extLst>
            </p:cNvPr>
            <p:cNvSpPr>
              <a:spLocks/>
            </p:cNvSpPr>
            <p:nvPr/>
          </p:nvSpPr>
          <p:spPr bwMode="auto">
            <a:xfrm>
              <a:off x="10891083" y="2532000"/>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0" name="Freeform 32">
              <a:extLst>
                <a:ext uri="{FF2B5EF4-FFF2-40B4-BE49-F238E27FC236}">
                  <a16:creationId xmlns:a16="http://schemas.microsoft.com/office/drawing/2014/main" id="{9BEC48DA-611C-400E-908F-148AEBA749C1}"/>
                </a:ext>
              </a:extLst>
            </p:cNvPr>
            <p:cNvSpPr>
              <a:spLocks/>
            </p:cNvSpPr>
            <p:nvPr/>
          </p:nvSpPr>
          <p:spPr bwMode="auto">
            <a:xfrm>
              <a:off x="11219710" y="2532000"/>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1" name="Freeform 397">
              <a:extLst>
                <a:ext uri="{FF2B5EF4-FFF2-40B4-BE49-F238E27FC236}">
                  <a16:creationId xmlns:a16="http://schemas.microsoft.com/office/drawing/2014/main" id="{B6F78119-9F59-4A0C-8FB7-BC39DF0619D1}"/>
                </a:ext>
              </a:extLst>
            </p:cNvPr>
            <p:cNvSpPr>
              <a:spLocks/>
            </p:cNvSpPr>
            <p:nvPr/>
          </p:nvSpPr>
          <p:spPr bwMode="auto">
            <a:xfrm>
              <a:off x="11767385"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2" name="Freeform 398">
              <a:extLst>
                <a:ext uri="{FF2B5EF4-FFF2-40B4-BE49-F238E27FC236}">
                  <a16:creationId xmlns:a16="http://schemas.microsoft.com/office/drawing/2014/main" id="{AE8ED7F9-EF3A-4FB0-B8A9-72264EB1D114}"/>
                </a:ext>
              </a:extLst>
            </p:cNvPr>
            <p:cNvSpPr>
              <a:spLocks/>
            </p:cNvSpPr>
            <p:nvPr/>
          </p:nvSpPr>
          <p:spPr bwMode="auto">
            <a:xfrm>
              <a:off x="12093526"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3" name="Freeform 399">
              <a:extLst>
                <a:ext uri="{FF2B5EF4-FFF2-40B4-BE49-F238E27FC236}">
                  <a16:creationId xmlns:a16="http://schemas.microsoft.com/office/drawing/2014/main" id="{4138168E-982E-4AFC-8C92-FF3DDB370B69}"/>
                </a:ext>
              </a:extLst>
            </p:cNvPr>
            <p:cNvSpPr>
              <a:spLocks/>
            </p:cNvSpPr>
            <p:nvPr/>
          </p:nvSpPr>
          <p:spPr bwMode="auto">
            <a:xfrm>
              <a:off x="11545852" y="2532000"/>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4" name="Freeform 400">
              <a:extLst>
                <a:ext uri="{FF2B5EF4-FFF2-40B4-BE49-F238E27FC236}">
                  <a16:creationId xmlns:a16="http://schemas.microsoft.com/office/drawing/2014/main" id="{98E761A4-1830-473A-BF95-0212FD10E909}"/>
                </a:ext>
              </a:extLst>
            </p:cNvPr>
            <p:cNvSpPr>
              <a:spLocks/>
            </p:cNvSpPr>
            <p:nvPr/>
          </p:nvSpPr>
          <p:spPr bwMode="auto">
            <a:xfrm>
              <a:off x="11874480" y="2532000"/>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1821" name="Group 1820">
            <a:extLst>
              <a:ext uri="{FF2B5EF4-FFF2-40B4-BE49-F238E27FC236}">
                <a16:creationId xmlns:a16="http://schemas.microsoft.com/office/drawing/2014/main" id="{541099ED-BB8B-4885-9A17-74E3BE69FE69}"/>
              </a:ext>
            </a:extLst>
          </p:cNvPr>
          <p:cNvGrpSpPr/>
          <p:nvPr userDrawn="1"/>
        </p:nvGrpSpPr>
        <p:grpSpPr>
          <a:xfrm>
            <a:off x="83664" y="2914178"/>
            <a:ext cx="12009864" cy="176637"/>
            <a:chOff x="83663" y="2829776"/>
            <a:chExt cx="12009864" cy="176637"/>
          </a:xfrm>
        </p:grpSpPr>
        <p:sp>
          <p:nvSpPr>
            <p:cNvPr id="139" name="Freeform 29">
              <a:extLst>
                <a:ext uri="{FF2B5EF4-FFF2-40B4-BE49-F238E27FC236}">
                  <a16:creationId xmlns:a16="http://schemas.microsoft.com/office/drawing/2014/main" id="{392D5171-716F-4E9C-BF22-4B7104D3B7CF}"/>
                </a:ext>
              </a:extLst>
            </p:cNvPr>
            <p:cNvSpPr>
              <a:spLocks/>
            </p:cNvSpPr>
            <p:nvPr/>
          </p:nvSpPr>
          <p:spPr bwMode="auto">
            <a:xfrm flipH="1">
              <a:off x="6959982" y="283350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0" name="Freeform 30">
              <a:extLst>
                <a:ext uri="{FF2B5EF4-FFF2-40B4-BE49-F238E27FC236}">
                  <a16:creationId xmlns:a16="http://schemas.microsoft.com/office/drawing/2014/main" id="{DCEDB26D-2B2C-4A79-84E8-29D5180F45BC}"/>
                </a:ext>
              </a:extLst>
            </p:cNvPr>
            <p:cNvSpPr>
              <a:spLocks/>
            </p:cNvSpPr>
            <p:nvPr/>
          </p:nvSpPr>
          <p:spPr bwMode="auto">
            <a:xfrm flipH="1">
              <a:off x="6633841" y="283350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1" name="Freeform 31">
              <a:extLst>
                <a:ext uri="{FF2B5EF4-FFF2-40B4-BE49-F238E27FC236}">
                  <a16:creationId xmlns:a16="http://schemas.microsoft.com/office/drawing/2014/main" id="{5FD3B6F3-7F10-4E81-8C9E-8260BAEAAEEB}"/>
                </a:ext>
              </a:extLst>
            </p:cNvPr>
            <p:cNvSpPr>
              <a:spLocks/>
            </p:cNvSpPr>
            <p:nvPr/>
          </p:nvSpPr>
          <p:spPr bwMode="auto">
            <a:xfrm flipH="1">
              <a:off x="7067076" y="282977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2" name="Freeform 32">
              <a:extLst>
                <a:ext uri="{FF2B5EF4-FFF2-40B4-BE49-F238E27FC236}">
                  <a16:creationId xmlns:a16="http://schemas.microsoft.com/office/drawing/2014/main" id="{079B1FCE-2F35-45CA-AD93-576F409DE121}"/>
                </a:ext>
              </a:extLst>
            </p:cNvPr>
            <p:cNvSpPr>
              <a:spLocks/>
            </p:cNvSpPr>
            <p:nvPr/>
          </p:nvSpPr>
          <p:spPr bwMode="auto">
            <a:xfrm flipH="1">
              <a:off x="6740936" y="282977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3" name="Freeform 29">
              <a:extLst>
                <a:ext uri="{FF2B5EF4-FFF2-40B4-BE49-F238E27FC236}">
                  <a16:creationId xmlns:a16="http://schemas.microsoft.com/office/drawing/2014/main" id="{8653C7C2-32D9-4ED5-9DAB-D5BB2263F48A}"/>
                </a:ext>
              </a:extLst>
            </p:cNvPr>
            <p:cNvSpPr>
              <a:spLocks/>
            </p:cNvSpPr>
            <p:nvPr/>
          </p:nvSpPr>
          <p:spPr bwMode="auto">
            <a:xfrm flipH="1">
              <a:off x="6305212" y="283350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4" name="Freeform 30">
              <a:extLst>
                <a:ext uri="{FF2B5EF4-FFF2-40B4-BE49-F238E27FC236}">
                  <a16:creationId xmlns:a16="http://schemas.microsoft.com/office/drawing/2014/main" id="{D00E0DE5-59F4-4E4F-A7BC-057006E01A8F}"/>
                </a:ext>
              </a:extLst>
            </p:cNvPr>
            <p:cNvSpPr>
              <a:spLocks/>
            </p:cNvSpPr>
            <p:nvPr/>
          </p:nvSpPr>
          <p:spPr bwMode="auto">
            <a:xfrm flipH="1">
              <a:off x="5979072" y="283350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5" name="Freeform 31">
              <a:extLst>
                <a:ext uri="{FF2B5EF4-FFF2-40B4-BE49-F238E27FC236}">
                  <a16:creationId xmlns:a16="http://schemas.microsoft.com/office/drawing/2014/main" id="{9C01E611-D666-425A-A43A-C43D23A9504C}"/>
                </a:ext>
              </a:extLst>
            </p:cNvPr>
            <p:cNvSpPr>
              <a:spLocks/>
            </p:cNvSpPr>
            <p:nvPr/>
          </p:nvSpPr>
          <p:spPr bwMode="auto">
            <a:xfrm flipH="1">
              <a:off x="6412307" y="282977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6" name="Freeform 32">
              <a:extLst>
                <a:ext uri="{FF2B5EF4-FFF2-40B4-BE49-F238E27FC236}">
                  <a16:creationId xmlns:a16="http://schemas.microsoft.com/office/drawing/2014/main" id="{97953A47-D89F-495A-AFB5-79DE3894208D}"/>
                </a:ext>
              </a:extLst>
            </p:cNvPr>
            <p:cNvSpPr>
              <a:spLocks/>
            </p:cNvSpPr>
            <p:nvPr/>
          </p:nvSpPr>
          <p:spPr bwMode="auto">
            <a:xfrm flipH="1">
              <a:off x="6086166" y="282977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7" name="Freeform 29">
              <a:extLst>
                <a:ext uri="{FF2B5EF4-FFF2-40B4-BE49-F238E27FC236}">
                  <a16:creationId xmlns:a16="http://schemas.microsoft.com/office/drawing/2014/main" id="{1CB10BF6-B594-4F75-B2B7-E7414DD119E9}"/>
                </a:ext>
              </a:extLst>
            </p:cNvPr>
            <p:cNvSpPr>
              <a:spLocks/>
            </p:cNvSpPr>
            <p:nvPr/>
          </p:nvSpPr>
          <p:spPr bwMode="auto">
            <a:xfrm flipH="1">
              <a:off x="5650444" y="283350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8" name="Freeform 30">
              <a:extLst>
                <a:ext uri="{FF2B5EF4-FFF2-40B4-BE49-F238E27FC236}">
                  <a16:creationId xmlns:a16="http://schemas.microsoft.com/office/drawing/2014/main" id="{C2ACE534-4295-4F9E-A562-6021A82C91A7}"/>
                </a:ext>
              </a:extLst>
            </p:cNvPr>
            <p:cNvSpPr>
              <a:spLocks/>
            </p:cNvSpPr>
            <p:nvPr/>
          </p:nvSpPr>
          <p:spPr bwMode="auto">
            <a:xfrm flipH="1">
              <a:off x="5324303" y="283350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9" name="Freeform 31">
              <a:extLst>
                <a:ext uri="{FF2B5EF4-FFF2-40B4-BE49-F238E27FC236}">
                  <a16:creationId xmlns:a16="http://schemas.microsoft.com/office/drawing/2014/main" id="{90A6E9B8-5D7F-43AE-899C-2365797E239C}"/>
                </a:ext>
              </a:extLst>
            </p:cNvPr>
            <p:cNvSpPr>
              <a:spLocks/>
            </p:cNvSpPr>
            <p:nvPr/>
          </p:nvSpPr>
          <p:spPr bwMode="auto">
            <a:xfrm flipH="1">
              <a:off x="5757538" y="282977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0" name="Freeform 32">
              <a:extLst>
                <a:ext uri="{FF2B5EF4-FFF2-40B4-BE49-F238E27FC236}">
                  <a16:creationId xmlns:a16="http://schemas.microsoft.com/office/drawing/2014/main" id="{3BA98D26-8488-4CC9-84A8-F3985D4F249A}"/>
                </a:ext>
              </a:extLst>
            </p:cNvPr>
            <p:cNvSpPr>
              <a:spLocks/>
            </p:cNvSpPr>
            <p:nvPr/>
          </p:nvSpPr>
          <p:spPr bwMode="auto">
            <a:xfrm flipH="1">
              <a:off x="5431398" y="282977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1" name="Freeform 29">
              <a:extLst>
                <a:ext uri="{FF2B5EF4-FFF2-40B4-BE49-F238E27FC236}">
                  <a16:creationId xmlns:a16="http://schemas.microsoft.com/office/drawing/2014/main" id="{FFA98111-E386-40D2-8E50-D76EDCD7025F}"/>
                </a:ext>
              </a:extLst>
            </p:cNvPr>
            <p:cNvSpPr>
              <a:spLocks/>
            </p:cNvSpPr>
            <p:nvPr/>
          </p:nvSpPr>
          <p:spPr bwMode="auto">
            <a:xfrm flipH="1">
              <a:off x="4995675" y="283350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2" name="Freeform 30">
              <a:extLst>
                <a:ext uri="{FF2B5EF4-FFF2-40B4-BE49-F238E27FC236}">
                  <a16:creationId xmlns:a16="http://schemas.microsoft.com/office/drawing/2014/main" id="{912729D7-A693-410D-9E9E-46EE3FB71C96}"/>
                </a:ext>
              </a:extLst>
            </p:cNvPr>
            <p:cNvSpPr>
              <a:spLocks/>
            </p:cNvSpPr>
            <p:nvPr/>
          </p:nvSpPr>
          <p:spPr bwMode="auto">
            <a:xfrm flipH="1">
              <a:off x="4669534" y="283350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3" name="Freeform 31">
              <a:extLst>
                <a:ext uri="{FF2B5EF4-FFF2-40B4-BE49-F238E27FC236}">
                  <a16:creationId xmlns:a16="http://schemas.microsoft.com/office/drawing/2014/main" id="{A4E052D0-5A95-4818-9A47-5D9961510823}"/>
                </a:ext>
              </a:extLst>
            </p:cNvPr>
            <p:cNvSpPr>
              <a:spLocks/>
            </p:cNvSpPr>
            <p:nvPr/>
          </p:nvSpPr>
          <p:spPr bwMode="auto">
            <a:xfrm flipH="1">
              <a:off x="5102769" y="282977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4" name="Freeform 32">
              <a:extLst>
                <a:ext uri="{FF2B5EF4-FFF2-40B4-BE49-F238E27FC236}">
                  <a16:creationId xmlns:a16="http://schemas.microsoft.com/office/drawing/2014/main" id="{21D30B51-3DD1-4A0B-AB27-1ADD452BEFA8}"/>
                </a:ext>
              </a:extLst>
            </p:cNvPr>
            <p:cNvSpPr>
              <a:spLocks/>
            </p:cNvSpPr>
            <p:nvPr/>
          </p:nvSpPr>
          <p:spPr bwMode="auto">
            <a:xfrm flipH="1">
              <a:off x="4776629" y="282977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5" name="Freeform 521">
              <a:extLst>
                <a:ext uri="{FF2B5EF4-FFF2-40B4-BE49-F238E27FC236}">
                  <a16:creationId xmlns:a16="http://schemas.microsoft.com/office/drawing/2014/main" id="{9E5973D7-880B-4444-8EF4-CBD4AE8F7D25}"/>
                </a:ext>
              </a:extLst>
            </p:cNvPr>
            <p:cNvSpPr>
              <a:spLocks/>
            </p:cNvSpPr>
            <p:nvPr/>
          </p:nvSpPr>
          <p:spPr bwMode="auto">
            <a:xfrm flipH="1">
              <a:off x="4340906" y="283350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6" name="Freeform 522">
              <a:extLst>
                <a:ext uri="{FF2B5EF4-FFF2-40B4-BE49-F238E27FC236}">
                  <a16:creationId xmlns:a16="http://schemas.microsoft.com/office/drawing/2014/main" id="{D315560E-A118-4E8F-828D-4107FAF7A1E7}"/>
                </a:ext>
              </a:extLst>
            </p:cNvPr>
            <p:cNvSpPr>
              <a:spLocks/>
            </p:cNvSpPr>
            <p:nvPr/>
          </p:nvSpPr>
          <p:spPr bwMode="auto">
            <a:xfrm flipH="1">
              <a:off x="4014765" y="283350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7" name="Freeform 523">
              <a:extLst>
                <a:ext uri="{FF2B5EF4-FFF2-40B4-BE49-F238E27FC236}">
                  <a16:creationId xmlns:a16="http://schemas.microsoft.com/office/drawing/2014/main" id="{00311F17-B541-4EFB-802A-4EA0D9EAD697}"/>
                </a:ext>
              </a:extLst>
            </p:cNvPr>
            <p:cNvSpPr>
              <a:spLocks/>
            </p:cNvSpPr>
            <p:nvPr/>
          </p:nvSpPr>
          <p:spPr bwMode="auto">
            <a:xfrm flipH="1">
              <a:off x="4447999" y="282977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8" name="Freeform 524">
              <a:extLst>
                <a:ext uri="{FF2B5EF4-FFF2-40B4-BE49-F238E27FC236}">
                  <a16:creationId xmlns:a16="http://schemas.microsoft.com/office/drawing/2014/main" id="{8F69C512-5E5D-47B6-9217-03280343810B}"/>
                </a:ext>
              </a:extLst>
            </p:cNvPr>
            <p:cNvSpPr>
              <a:spLocks/>
            </p:cNvSpPr>
            <p:nvPr/>
          </p:nvSpPr>
          <p:spPr bwMode="auto">
            <a:xfrm flipH="1">
              <a:off x="4121860" y="282977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9" name="Freeform 29">
              <a:extLst>
                <a:ext uri="{FF2B5EF4-FFF2-40B4-BE49-F238E27FC236}">
                  <a16:creationId xmlns:a16="http://schemas.microsoft.com/office/drawing/2014/main" id="{6FEA9CBB-0677-4F45-95EC-E422E354E83E}"/>
                </a:ext>
              </a:extLst>
            </p:cNvPr>
            <p:cNvSpPr>
              <a:spLocks/>
            </p:cNvSpPr>
            <p:nvPr/>
          </p:nvSpPr>
          <p:spPr bwMode="auto">
            <a:xfrm flipH="1">
              <a:off x="3686136" y="283350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0" name="Freeform 31">
              <a:extLst>
                <a:ext uri="{FF2B5EF4-FFF2-40B4-BE49-F238E27FC236}">
                  <a16:creationId xmlns:a16="http://schemas.microsoft.com/office/drawing/2014/main" id="{15949574-D408-47D4-A07D-0867D9E08F98}"/>
                </a:ext>
              </a:extLst>
            </p:cNvPr>
            <p:cNvSpPr>
              <a:spLocks/>
            </p:cNvSpPr>
            <p:nvPr/>
          </p:nvSpPr>
          <p:spPr bwMode="auto">
            <a:xfrm flipH="1">
              <a:off x="3793231" y="282977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1" name="Freeform 29">
              <a:extLst>
                <a:ext uri="{FF2B5EF4-FFF2-40B4-BE49-F238E27FC236}">
                  <a16:creationId xmlns:a16="http://schemas.microsoft.com/office/drawing/2014/main" id="{7446A109-2341-441F-84FD-248EF7A88717}"/>
                </a:ext>
              </a:extLst>
            </p:cNvPr>
            <p:cNvSpPr>
              <a:spLocks/>
            </p:cNvSpPr>
            <p:nvPr/>
          </p:nvSpPr>
          <p:spPr bwMode="auto">
            <a:xfrm flipH="1">
              <a:off x="3357508" y="283350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2" name="Freeform 30">
              <a:extLst>
                <a:ext uri="{FF2B5EF4-FFF2-40B4-BE49-F238E27FC236}">
                  <a16:creationId xmlns:a16="http://schemas.microsoft.com/office/drawing/2014/main" id="{841ED32C-A397-44AE-9ABB-B53E7ABC1C27}"/>
                </a:ext>
              </a:extLst>
            </p:cNvPr>
            <p:cNvSpPr>
              <a:spLocks/>
            </p:cNvSpPr>
            <p:nvPr/>
          </p:nvSpPr>
          <p:spPr bwMode="auto">
            <a:xfrm flipH="1">
              <a:off x="3031367" y="283350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3" name="Freeform 31">
              <a:extLst>
                <a:ext uri="{FF2B5EF4-FFF2-40B4-BE49-F238E27FC236}">
                  <a16:creationId xmlns:a16="http://schemas.microsoft.com/office/drawing/2014/main" id="{51B10CBE-0B0F-4B26-A807-436E08E06E98}"/>
                </a:ext>
              </a:extLst>
            </p:cNvPr>
            <p:cNvSpPr>
              <a:spLocks/>
            </p:cNvSpPr>
            <p:nvPr/>
          </p:nvSpPr>
          <p:spPr bwMode="auto">
            <a:xfrm flipH="1">
              <a:off x="3464602" y="282977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4" name="Freeform 32">
              <a:extLst>
                <a:ext uri="{FF2B5EF4-FFF2-40B4-BE49-F238E27FC236}">
                  <a16:creationId xmlns:a16="http://schemas.microsoft.com/office/drawing/2014/main" id="{E5BCBA0D-52F0-4729-83A3-CE8AFBFA6C74}"/>
                </a:ext>
              </a:extLst>
            </p:cNvPr>
            <p:cNvSpPr>
              <a:spLocks/>
            </p:cNvSpPr>
            <p:nvPr/>
          </p:nvSpPr>
          <p:spPr bwMode="auto">
            <a:xfrm flipH="1">
              <a:off x="3138462" y="282977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5" name="Freeform 29">
              <a:extLst>
                <a:ext uri="{FF2B5EF4-FFF2-40B4-BE49-F238E27FC236}">
                  <a16:creationId xmlns:a16="http://schemas.microsoft.com/office/drawing/2014/main" id="{9B13DDD3-0BB3-42C1-9BB0-CE1BE1BB3379}"/>
                </a:ext>
              </a:extLst>
            </p:cNvPr>
            <p:cNvSpPr>
              <a:spLocks/>
            </p:cNvSpPr>
            <p:nvPr/>
          </p:nvSpPr>
          <p:spPr bwMode="auto">
            <a:xfrm flipH="1">
              <a:off x="2702739" y="283350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6" name="Freeform 30">
              <a:extLst>
                <a:ext uri="{FF2B5EF4-FFF2-40B4-BE49-F238E27FC236}">
                  <a16:creationId xmlns:a16="http://schemas.microsoft.com/office/drawing/2014/main" id="{FCF3C257-8A6C-453E-9854-C2A1726FCABF}"/>
                </a:ext>
              </a:extLst>
            </p:cNvPr>
            <p:cNvSpPr>
              <a:spLocks/>
            </p:cNvSpPr>
            <p:nvPr/>
          </p:nvSpPr>
          <p:spPr bwMode="auto">
            <a:xfrm flipH="1">
              <a:off x="2376598" y="283350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7" name="Freeform 31">
              <a:extLst>
                <a:ext uri="{FF2B5EF4-FFF2-40B4-BE49-F238E27FC236}">
                  <a16:creationId xmlns:a16="http://schemas.microsoft.com/office/drawing/2014/main" id="{095C4FC6-0599-4414-B78A-D89325804530}"/>
                </a:ext>
              </a:extLst>
            </p:cNvPr>
            <p:cNvSpPr>
              <a:spLocks/>
            </p:cNvSpPr>
            <p:nvPr/>
          </p:nvSpPr>
          <p:spPr bwMode="auto">
            <a:xfrm flipH="1">
              <a:off x="2809833" y="282977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8" name="Freeform 32">
              <a:extLst>
                <a:ext uri="{FF2B5EF4-FFF2-40B4-BE49-F238E27FC236}">
                  <a16:creationId xmlns:a16="http://schemas.microsoft.com/office/drawing/2014/main" id="{54BE86A6-25DD-4E30-A39E-6A6D17E12993}"/>
                </a:ext>
              </a:extLst>
            </p:cNvPr>
            <p:cNvSpPr>
              <a:spLocks/>
            </p:cNvSpPr>
            <p:nvPr/>
          </p:nvSpPr>
          <p:spPr bwMode="auto">
            <a:xfrm flipH="1">
              <a:off x="2483693" y="282977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9" name="Freeform 29">
              <a:extLst>
                <a:ext uri="{FF2B5EF4-FFF2-40B4-BE49-F238E27FC236}">
                  <a16:creationId xmlns:a16="http://schemas.microsoft.com/office/drawing/2014/main" id="{D5159BF3-46CC-4873-B033-147D962CC72B}"/>
                </a:ext>
              </a:extLst>
            </p:cNvPr>
            <p:cNvSpPr>
              <a:spLocks/>
            </p:cNvSpPr>
            <p:nvPr/>
          </p:nvSpPr>
          <p:spPr bwMode="auto">
            <a:xfrm flipH="1">
              <a:off x="2047970" y="283350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0" name="Freeform 30">
              <a:extLst>
                <a:ext uri="{FF2B5EF4-FFF2-40B4-BE49-F238E27FC236}">
                  <a16:creationId xmlns:a16="http://schemas.microsoft.com/office/drawing/2014/main" id="{38002703-9597-49E1-B0D0-88FDB381A957}"/>
                </a:ext>
              </a:extLst>
            </p:cNvPr>
            <p:cNvSpPr>
              <a:spLocks/>
            </p:cNvSpPr>
            <p:nvPr/>
          </p:nvSpPr>
          <p:spPr bwMode="auto">
            <a:xfrm flipH="1">
              <a:off x="1721830" y="283350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1" name="Freeform 31">
              <a:extLst>
                <a:ext uri="{FF2B5EF4-FFF2-40B4-BE49-F238E27FC236}">
                  <a16:creationId xmlns:a16="http://schemas.microsoft.com/office/drawing/2014/main" id="{67909967-4B73-406F-BE30-678D64DD5441}"/>
                </a:ext>
              </a:extLst>
            </p:cNvPr>
            <p:cNvSpPr>
              <a:spLocks/>
            </p:cNvSpPr>
            <p:nvPr/>
          </p:nvSpPr>
          <p:spPr bwMode="auto">
            <a:xfrm flipH="1">
              <a:off x="2155065" y="282977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2" name="Freeform 32">
              <a:extLst>
                <a:ext uri="{FF2B5EF4-FFF2-40B4-BE49-F238E27FC236}">
                  <a16:creationId xmlns:a16="http://schemas.microsoft.com/office/drawing/2014/main" id="{88C614BB-C047-40F9-85CF-0893A0FA2114}"/>
                </a:ext>
              </a:extLst>
            </p:cNvPr>
            <p:cNvSpPr>
              <a:spLocks/>
            </p:cNvSpPr>
            <p:nvPr/>
          </p:nvSpPr>
          <p:spPr bwMode="auto">
            <a:xfrm flipH="1">
              <a:off x="1828924" y="282977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3" name="Freeform 29">
              <a:extLst>
                <a:ext uri="{FF2B5EF4-FFF2-40B4-BE49-F238E27FC236}">
                  <a16:creationId xmlns:a16="http://schemas.microsoft.com/office/drawing/2014/main" id="{7BF5FD84-9A4D-4DBC-A1FA-C3205A075E90}"/>
                </a:ext>
              </a:extLst>
            </p:cNvPr>
            <p:cNvSpPr>
              <a:spLocks/>
            </p:cNvSpPr>
            <p:nvPr/>
          </p:nvSpPr>
          <p:spPr bwMode="auto">
            <a:xfrm flipH="1">
              <a:off x="1393201" y="283350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4" name="Freeform 30">
              <a:extLst>
                <a:ext uri="{FF2B5EF4-FFF2-40B4-BE49-F238E27FC236}">
                  <a16:creationId xmlns:a16="http://schemas.microsoft.com/office/drawing/2014/main" id="{407C8742-71A7-4E71-9A5D-D06BB9EEE181}"/>
                </a:ext>
              </a:extLst>
            </p:cNvPr>
            <p:cNvSpPr>
              <a:spLocks/>
            </p:cNvSpPr>
            <p:nvPr/>
          </p:nvSpPr>
          <p:spPr bwMode="auto">
            <a:xfrm flipH="1">
              <a:off x="1067060" y="283350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5" name="Freeform 31">
              <a:extLst>
                <a:ext uri="{FF2B5EF4-FFF2-40B4-BE49-F238E27FC236}">
                  <a16:creationId xmlns:a16="http://schemas.microsoft.com/office/drawing/2014/main" id="{CBE2FDD1-B43A-41F8-9EDF-A30939285F6B}"/>
                </a:ext>
              </a:extLst>
            </p:cNvPr>
            <p:cNvSpPr>
              <a:spLocks/>
            </p:cNvSpPr>
            <p:nvPr/>
          </p:nvSpPr>
          <p:spPr bwMode="auto">
            <a:xfrm flipH="1">
              <a:off x="1500296" y="282977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6" name="Freeform 32">
              <a:extLst>
                <a:ext uri="{FF2B5EF4-FFF2-40B4-BE49-F238E27FC236}">
                  <a16:creationId xmlns:a16="http://schemas.microsoft.com/office/drawing/2014/main" id="{41156166-9A63-4FBF-9D3D-3DD9ECEA7A0F}"/>
                </a:ext>
              </a:extLst>
            </p:cNvPr>
            <p:cNvSpPr>
              <a:spLocks/>
            </p:cNvSpPr>
            <p:nvPr/>
          </p:nvSpPr>
          <p:spPr bwMode="auto">
            <a:xfrm flipH="1">
              <a:off x="1174155" y="282977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7" name="Freeform 543">
              <a:extLst>
                <a:ext uri="{FF2B5EF4-FFF2-40B4-BE49-F238E27FC236}">
                  <a16:creationId xmlns:a16="http://schemas.microsoft.com/office/drawing/2014/main" id="{0521FBB5-5E11-4227-9C46-7C05BC0540B7}"/>
                </a:ext>
              </a:extLst>
            </p:cNvPr>
            <p:cNvSpPr>
              <a:spLocks/>
            </p:cNvSpPr>
            <p:nvPr/>
          </p:nvSpPr>
          <p:spPr bwMode="auto">
            <a:xfrm flipH="1">
              <a:off x="738433" y="283350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8" name="Freeform 544">
              <a:extLst>
                <a:ext uri="{FF2B5EF4-FFF2-40B4-BE49-F238E27FC236}">
                  <a16:creationId xmlns:a16="http://schemas.microsoft.com/office/drawing/2014/main" id="{DD963703-A5E9-4193-B7AE-D716B7A45C66}"/>
                </a:ext>
              </a:extLst>
            </p:cNvPr>
            <p:cNvSpPr>
              <a:spLocks/>
            </p:cNvSpPr>
            <p:nvPr/>
          </p:nvSpPr>
          <p:spPr bwMode="auto">
            <a:xfrm flipH="1">
              <a:off x="412291" y="283350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9" name="Freeform 545">
              <a:extLst>
                <a:ext uri="{FF2B5EF4-FFF2-40B4-BE49-F238E27FC236}">
                  <a16:creationId xmlns:a16="http://schemas.microsoft.com/office/drawing/2014/main" id="{B0E795AF-9183-4BFA-B235-C57F24C856A3}"/>
                </a:ext>
              </a:extLst>
            </p:cNvPr>
            <p:cNvSpPr>
              <a:spLocks/>
            </p:cNvSpPr>
            <p:nvPr/>
          </p:nvSpPr>
          <p:spPr bwMode="auto">
            <a:xfrm flipH="1">
              <a:off x="845526" y="282977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80" name="Freeform 546">
              <a:extLst>
                <a:ext uri="{FF2B5EF4-FFF2-40B4-BE49-F238E27FC236}">
                  <a16:creationId xmlns:a16="http://schemas.microsoft.com/office/drawing/2014/main" id="{296D1392-E439-4296-9778-4D770C79A2E8}"/>
                </a:ext>
              </a:extLst>
            </p:cNvPr>
            <p:cNvSpPr>
              <a:spLocks/>
            </p:cNvSpPr>
            <p:nvPr/>
          </p:nvSpPr>
          <p:spPr bwMode="auto">
            <a:xfrm flipH="1">
              <a:off x="519387" y="282977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81" name="Freeform 29">
              <a:extLst>
                <a:ext uri="{FF2B5EF4-FFF2-40B4-BE49-F238E27FC236}">
                  <a16:creationId xmlns:a16="http://schemas.microsoft.com/office/drawing/2014/main" id="{A7DE2403-60C7-4025-AC46-8669B87D922C}"/>
                </a:ext>
              </a:extLst>
            </p:cNvPr>
            <p:cNvSpPr>
              <a:spLocks/>
            </p:cNvSpPr>
            <p:nvPr/>
          </p:nvSpPr>
          <p:spPr bwMode="auto">
            <a:xfrm flipH="1">
              <a:off x="83663" y="283350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82" name="Freeform 31">
              <a:extLst>
                <a:ext uri="{FF2B5EF4-FFF2-40B4-BE49-F238E27FC236}">
                  <a16:creationId xmlns:a16="http://schemas.microsoft.com/office/drawing/2014/main" id="{10729E0B-C412-43C5-9E5B-8622F1E24BF3}"/>
                </a:ext>
              </a:extLst>
            </p:cNvPr>
            <p:cNvSpPr>
              <a:spLocks/>
            </p:cNvSpPr>
            <p:nvPr/>
          </p:nvSpPr>
          <p:spPr bwMode="auto">
            <a:xfrm flipH="1">
              <a:off x="190757" y="282977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5" name="Freeform 30">
              <a:extLst>
                <a:ext uri="{FF2B5EF4-FFF2-40B4-BE49-F238E27FC236}">
                  <a16:creationId xmlns:a16="http://schemas.microsoft.com/office/drawing/2014/main" id="{EBC16467-A8FC-4767-B479-821C5AACEBC9}"/>
                </a:ext>
              </a:extLst>
            </p:cNvPr>
            <p:cNvSpPr>
              <a:spLocks/>
            </p:cNvSpPr>
            <p:nvPr/>
          </p:nvSpPr>
          <p:spPr bwMode="auto">
            <a:xfrm flipH="1">
              <a:off x="11874480" y="2833506"/>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6" name="Freeform 32">
              <a:extLst>
                <a:ext uri="{FF2B5EF4-FFF2-40B4-BE49-F238E27FC236}">
                  <a16:creationId xmlns:a16="http://schemas.microsoft.com/office/drawing/2014/main" id="{8582C6D7-D089-4BD2-B086-3B28915FD22E}"/>
                </a:ext>
              </a:extLst>
            </p:cNvPr>
            <p:cNvSpPr>
              <a:spLocks/>
            </p:cNvSpPr>
            <p:nvPr/>
          </p:nvSpPr>
          <p:spPr bwMode="auto">
            <a:xfrm flipH="1">
              <a:off x="11981575" y="2829776"/>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7" name="Freeform 403">
              <a:extLst>
                <a:ext uri="{FF2B5EF4-FFF2-40B4-BE49-F238E27FC236}">
                  <a16:creationId xmlns:a16="http://schemas.microsoft.com/office/drawing/2014/main" id="{606F5F8A-8CC4-440F-86B9-EA3776B2BA4C}"/>
                </a:ext>
              </a:extLst>
            </p:cNvPr>
            <p:cNvSpPr>
              <a:spLocks/>
            </p:cNvSpPr>
            <p:nvPr/>
          </p:nvSpPr>
          <p:spPr bwMode="auto">
            <a:xfrm flipH="1">
              <a:off x="11545853" y="2833506"/>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8" name="Freeform 404">
              <a:extLst>
                <a:ext uri="{FF2B5EF4-FFF2-40B4-BE49-F238E27FC236}">
                  <a16:creationId xmlns:a16="http://schemas.microsoft.com/office/drawing/2014/main" id="{1528F21E-EB99-4A5A-9E43-FD5D55A545C0}"/>
                </a:ext>
              </a:extLst>
            </p:cNvPr>
            <p:cNvSpPr>
              <a:spLocks/>
            </p:cNvSpPr>
            <p:nvPr/>
          </p:nvSpPr>
          <p:spPr bwMode="auto">
            <a:xfrm flipH="1">
              <a:off x="11219711" y="2833506"/>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9" name="Freeform 405">
              <a:extLst>
                <a:ext uri="{FF2B5EF4-FFF2-40B4-BE49-F238E27FC236}">
                  <a16:creationId xmlns:a16="http://schemas.microsoft.com/office/drawing/2014/main" id="{4B0EAE85-0C97-4A97-9332-66097D717A63}"/>
                </a:ext>
              </a:extLst>
            </p:cNvPr>
            <p:cNvSpPr>
              <a:spLocks/>
            </p:cNvSpPr>
            <p:nvPr/>
          </p:nvSpPr>
          <p:spPr bwMode="auto">
            <a:xfrm flipH="1">
              <a:off x="11652945" y="2829776"/>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0" name="Freeform 406">
              <a:extLst>
                <a:ext uri="{FF2B5EF4-FFF2-40B4-BE49-F238E27FC236}">
                  <a16:creationId xmlns:a16="http://schemas.microsoft.com/office/drawing/2014/main" id="{B2CF78D2-78D4-4FF0-A9CB-63AF612D3206}"/>
                </a:ext>
              </a:extLst>
            </p:cNvPr>
            <p:cNvSpPr>
              <a:spLocks/>
            </p:cNvSpPr>
            <p:nvPr/>
          </p:nvSpPr>
          <p:spPr bwMode="auto">
            <a:xfrm flipH="1">
              <a:off x="11326806" y="2829776"/>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1" name="Freeform 29">
              <a:extLst>
                <a:ext uri="{FF2B5EF4-FFF2-40B4-BE49-F238E27FC236}">
                  <a16:creationId xmlns:a16="http://schemas.microsoft.com/office/drawing/2014/main" id="{381A07A5-4B99-4ABB-9659-2B16C60BD3DE}"/>
                </a:ext>
              </a:extLst>
            </p:cNvPr>
            <p:cNvSpPr>
              <a:spLocks/>
            </p:cNvSpPr>
            <p:nvPr/>
          </p:nvSpPr>
          <p:spPr bwMode="auto">
            <a:xfrm flipH="1">
              <a:off x="10891083" y="2833506"/>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2" name="Freeform 31">
              <a:extLst>
                <a:ext uri="{FF2B5EF4-FFF2-40B4-BE49-F238E27FC236}">
                  <a16:creationId xmlns:a16="http://schemas.microsoft.com/office/drawing/2014/main" id="{D54498B5-A780-4F4C-A49E-23D947DDD3D9}"/>
                </a:ext>
              </a:extLst>
            </p:cNvPr>
            <p:cNvSpPr>
              <a:spLocks/>
            </p:cNvSpPr>
            <p:nvPr/>
          </p:nvSpPr>
          <p:spPr bwMode="auto">
            <a:xfrm flipH="1">
              <a:off x="10998177" y="2829776"/>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3" name="Freeform 29">
              <a:extLst>
                <a:ext uri="{FF2B5EF4-FFF2-40B4-BE49-F238E27FC236}">
                  <a16:creationId xmlns:a16="http://schemas.microsoft.com/office/drawing/2014/main" id="{816AC04F-87E4-4453-8955-4F5B6AC63B42}"/>
                </a:ext>
              </a:extLst>
            </p:cNvPr>
            <p:cNvSpPr>
              <a:spLocks/>
            </p:cNvSpPr>
            <p:nvPr/>
          </p:nvSpPr>
          <p:spPr bwMode="auto">
            <a:xfrm flipH="1">
              <a:off x="10562455" y="2833506"/>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4" name="Freeform 30">
              <a:extLst>
                <a:ext uri="{FF2B5EF4-FFF2-40B4-BE49-F238E27FC236}">
                  <a16:creationId xmlns:a16="http://schemas.microsoft.com/office/drawing/2014/main" id="{D10180E1-5136-4852-A120-2FA6F99D68E7}"/>
                </a:ext>
              </a:extLst>
            </p:cNvPr>
            <p:cNvSpPr>
              <a:spLocks/>
            </p:cNvSpPr>
            <p:nvPr/>
          </p:nvSpPr>
          <p:spPr bwMode="auto">
            <a:xfrm flipH="1">
              <a:off x="10236313" y="2833506"/>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5" name="Freeform 31">
              <a:extLst>
                <a:ext uri="{FF2B5EF4-FFF2-40B4-BE49-F238E27FC236}">
                  <a16:creationId xmlns:a16="http://schemas.microsoft.com/office/drawing/2014/main" id="{CBB855A4-1E9D-42A6-9F78-FC43E68A6305}"/>
                </a:ext>
              </a:extLst>
            </p:cNvPr>
            <p:cNvSpPr>
              <a:spLocks/>
            </p:cNvSpPr>
            <p:nvPr/>
          </p:nvSpPr>
          <p:spPr bwMode="auto">
            <a:xfrm flipH="1">
              <a:off x="10669548" y="2829776"/>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6" name="Freeform 32">
              <a:extLst>
                <a:ext uri="{FF2B5EF4-FFF2-40B4-BE49-F238E27FC236}">
                  <a16:creationId xmlns:a16="http://schemas.microsoft.com/office/drawing/2014/main" id="{1B8A5A80-3541-497F-B6C5-D54C9B554334}"/>
                </a:ext>
              </a:extLst>
            </p:cNvPr>
            <p:cNvSpPr>
              <a:spLocks/>
            </p:cNvSpPr>
            <p:nvPr/>
          </p:nvSpPr>
          <p:spPr bwMode="auto">
            <a:xfrm flipH="1">
              <a:off x="10343408" y="2829776"/>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7" name="Freeform 29">
              <a:extLst>
                <a:ext uri="{FF2B5EF4-FFF2-40B4-BE49-F238E27FC236}">
                  <a16:creationId xmlns:a16="http://schemas.microsoft.com/office/drawing/2014/main" id="{4A5DA074-0347-42CE-A3CC-05EDDB2F1B26}"/>
                </a:ext>
              </a:extLst>
            </p:cNvPr>
            <p:cNvSpPr>
              <a:spLocks/>
            </p:cNvSpPr>
            <p:nvPr/>
          </p:nvSpPr>
          <p:spPr bwMode="auto">
            <a:xfrm flipH="1">
              <a:off x="9907685" y="2833506"/>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8" name="Freeform 30">
              <a:extLst>
                <a:ext uri="{FF2B5EF4-FFF2-40B4-BE49-F238E27FC236}">
                  <a16:creationId xmlns:a16="http://schemas.microsoft.com/office/drawing/2014/main" id="{0832DEEF-DDC8-4E3B-9E70-AED27E53E560}"/>
                </a:ext>
              </a:extLst>
            </p:cNvPr>
            <p:cNvSpPr>
              <a:spLocks/>
            </p:cNvSpPr>
            <p:nvPr/>
          </p:nvSpPr>
          <p:spPr bwMode="auto">
            <a:xfrm flipH="1">
              <a:off x="9581544" y="2833506"/>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9" name="Freeform 31">
              <a:extLst>
                <a:ext uri="{FF2B5EF4-FFF2-40B4-BE49-F238E27FC236}">
                  <a16:creationId xmlns:a16="http://schemas.microsoft.com/office/drawing/2014/main" id="{B01C2F5E-6796-4EED-854B-917C31A51E71}"/>
                </a:ext>
              </a:extLst>
            </p:cNvPr>
            <p:cNvSpPr>
              <a:spLocks/>
            </p:cNvSpPr>
            <p:nvPr/>
          </p:nvSpPr>
          <p:spPr bwMode="auto">
            <a:xfrm flipH="1">
              <a:off x="10014780" y="2829776"/>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0" name="Freeform 32">
              <a:extLst>
                <a:ext uri="{FF2B5EF4-FFF2-40B4-BE49-F238E27FC236}">
                  <a16:creationId xmlns:a16="http://schemas.microsoft.com/office/drawing/2014/main" id="{B3E0B317-DD1F-4BEF-874B-EFA24AB15402}"/>
                </a:ext>
              </a:extLst>
            </p:cNvPr>
            <p:cNvSpPr>
              <a:spLocks/>
            </p:cNvSpPr>
            <p:nvPr/>
          </p:nvSpPr>
          <p:spPr bwMode="auto">
            <a:xfrm flipH="1">
              <a:off x="9688639" y="2829776"/>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1" name="Freeform 29">
              <a:extLst>
                <a:ext uri="{FF2B5EF4-FFF2-40B4-BE49-F238E27FC236}">
                  <a16:creationId xmlns:a16="http://schemas.microsoft.com/office/drawing/2014/main" id="{8384A136-FACA-4243-9386-CEE3B7FF2361}"/>
                </a:ext>
              </a:extLst>
            </p:cNvPr>
            <p:cNvSpPr>
              <a:spLocks/>
            </p:cNvSpPr>
            <p:nvPr/>
          </p:nvSpPr>
          <p:spPr bwMode="auto">
            <a:xfrm flipH="1">
              <a:off x="9252916" y="2833506"/>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2" name="Freeform 30">
              <a:extLst>
                <a:ext uri="{FF2B5EF4-FFF2-40B4-BE49-F238E27FC236}">
                  <a16:creationId xmlns:a16="http://schemas.microsoft.com/office/drawing/2014/main" id="{30C7A2AD-148E-4F74-82FE-A20AA30DF11E}"/>
                </a:ext>
              </a:extLst>
            </p:cNvPr>
            <p:cNvSpPr>
              <a:spLocks/>
            </p:cNvSpPr>
            <p:nvPr/>
          </p:nvSpPr>
          <p:spPr bwMode="auto">
            <a:xfrm flipH="1">
              <a:off x="8926775" y="2833506"/>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3" name="Freeform 31">
              <a:extLst>
                <a:ext uri="{FF2B5EF4-FFF2-40B4-BE49-F238E27FC236}">
                  <a16:creationId xmlns:a16="http://schemas.microsoft.com/office/drawing/2014/main" id="{867C3ECA-9BCB-41C1-81F3-13A7FBB3A620}"/>
                </a:ext>
              </a:extLst>
            </p:cNvPr>
            <p:cNvSpPr>
              <a:spLocks/>
            </p:cNvSpPr>
            <p:nvPr/>
          </p:nvSpPr>
          <p:spPr bwMode="auto">
            <a:xfrm flipH="1">
              <a:off x="9360011" y="2829776"/>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4" name="Freeform 32">
              <a:extLst>
                <a:ext uri="{FF2B5EF4-FFF2-40B4-BE49-F238E27FC236}">
                  <a16:creationId xmlns:a16="http://schemas.microsoft.com/office/drawing/2014/main" id="{71AF6C65-04D1-44BE-B8F8-455F881F5EB4}"/>
                </a:ext>
              </a:extLst>
            </p:cNvPr>
            <p:cNvSpPr>
              <a:spLocks/>
            </p:cNvSpPr>
            <p:nvPr/>
          </p:nvSpPr>
          <p:spPr bwMode="auto">
            <a:xfrm flipH="1">
              <a:off x="9033870" y="2829776"/>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5" name="Freeform 29">
              <a:extLst>
                <a:ext uri="{FF2B5EF4-FFF2-40B4-BE49-F238E27FC236}">
                  <a16:creationId xmlns:a16="http://schemas.microsoft.com/office/drawing/2014/main" id="{3F00F70B-8021-4B4F-A6CA-FB292957867B}"/>
                </a:ext>
              </a:extLst>
            </p:cNvPr>
            <p:cNvSpPr>
              <a:spLocks/>
            </p:cNvSpPr>
            <p:nvPr/>
          </p:nvSpPr>
          <p:spPr bwMode="auto">
            <a:xfrm flipH="1">
              <a:off x="8598148" y="2833506"/>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6" name="Freeform 30">
              <a:extLst>
                <a:ext uri="{FF2B5EF4-FFF2-40B4-BE49-F238E27FC236}">
                  <a16:creationId xmlns:a16="http://schemas.microsoft.com/office/drawing/2014/main" id="{B4EBCF14-7DA3-4676-91BD-09C9739D4906}"/>
                </a:ext>
              </a:extLst>
            </p:cNvPr>
            <p:cNvSpPr>
              <a:spLocks/>
            </p:cNvSpPr>
            <p:nvPr/>
          </p:nvSpPr>
          <p:spPr bwMode="auto">
            <a:xfrm flipH="1">
              <a:off x="8272007" y="2833506"/>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7" name="Freeform 31">
              <a:extLst>
                <a:ext uri="{FF2B5EF4-FFF2-40B4-BE49-F238E27FC236}">
                  <a16:creationId xmlns:a16="http://schemas.microsoft.com/office/drawing/2014/main" id="{3C8A097F-DD68-4725-A275-728839BB5548}"/>
                </a:ext>
              </a:extLst>
            </p:cNvPr>
            <p:cNvSpPr>
              <a:spLocks/>
            </p:cNvSpPr>
            <p:nvPr/>
          </p:nvSpPr>
          <p:spPr bwMode="auto">
            <a:xfrm flipH="1">
              <a:off x="8705242" y="2829776"/>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8" name="Freeform 32">
              <a:extLst>
                <a:ext uri="{FF2B5EF4-FFF2-40B4-BE49-F238E27FC236}">
                  <a16:creationId xmlns:a16="http://schemas.microsoft.com/office/drawing/2014/main" id="{4B6A36A2-898B-4FC6-9109-1231547373C0}"/>
                </a:ext>
              </a:extLst>
            </p:cNvPr>
            <p:cNvSpPr>
              <a:spLocks/>
            </p:cNvSpPr>
            <p:nvPr/>
          </p:nvSpPr>
          <p:spPr bwMode="auto">
            <a:xfrm flipH="1">
              <a:off x="8379101" y="2829776"/>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9" name="Freeform 425">
              <a:extLst>
                <a:ext uri="{FF2B5EF4-FFF2-40B4-BE49-F238E27FC236}">
                  <a16:creationId xmlns:a16="http://schemas.microsoft.com/office/drawing/2014/main" id="{021DA16D-21AD-463B-AB5E-98D37FC65AAC}"/>
                </a:ext>
              </a:extLst>
            </p:cNvPr>
            <p:cNvSpPr>
              <a:spLocks/>
            </p:cNvSpPr>
            <p:nvPr/>
          </p:nvSpPr>
          <p:spPr bwMode="auto">
            <a:xfrm flipH="1">
              <a:off x="7943379" y="2833506"/>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0" name="Freeform 426">
              <a:extLst>
                <a:ext uri="{FF2B5EF4-FFF2-40B4-BE49-F238E27FC236}">
                  <a16:creationId xmlns:a16="http://schemas.microsoft.com/office/drawing/2014/main" id="{977918E1-3770-416B-A895-14206573EBA2}"/>
                </a:ext>
              </a:extLst>
            </p:cNvPr>
            <p:cNvSpPr>
              <a:spLocks/>
            </p:cNvSpPr>
            <p:nvPr/>
          </p:nvSpPr>
          <p:spPr bwMode="auto">
            <a:xfrm flipH="1">
              <a:off x="7617237" y="2833506"/>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1" name="Freeform 427">
              <a:extLst>
                <a:ext uri="{FF2B5EF4-FFF2-40B4-BE49-F238E27FC236}">
                  <a16:creationId xmlns:a16="http://schemas.microsoft.com/office/drawing/2014/main" id="{7A3A3F32-DAF2-4810-A6F3-06D3D1FE82C9}"/>
                </a:ext>
              </a:extLst>
            </p:cNvPr>
            <p:cNvSpPr>
              <a:spLocks/>
            </p:cNvSpPr>
            <p:nvPr/>
          </p:nvSpPr>
          <p:spPr bwMode="auto">
            <a:xfrm flipH="1">
              <a:off x="8050472" y="2829776"/>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2" name="Freeform 428">
              <a:extLst>
                <a:ext uri="{FF2B5EF4-FFF2-40B4-BE49-F238E27FC236}">
                  <a16:creationId xmlns:a16="http://schemas.microsoft.com/office/drawing/2014/main" id="{E3E01BC9-279B-4F0E-A33E-59F0C08DA4A5}"/>
                </a:ext>
              </a:extLst>
            </p:cNvPr>
            <p:cNvSpPr>
              <a:spLocks/>
            </p:cNvSpPr>
            <p:nvPr/>
          </p:nvSpPr>
          <p:spPr bwMode="auto">
            <a:xfrm flipH="1">
              <a:off x="7724332" y="2829776"/>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3" name="Freeform 29">
              <a:extLst>
                <a:ext uri="{FF2B5EF4-FFF2-40B4-BE49-F238E27FC236}">
                  <a16:creationId xmlns:a16="http://schemas.microsoft.com/office/drawing/2014/main" id="{8D90933B-2F75-4EE8-871B-FD9DC0C82B58}"/>
                </a:ext>
              </a:extLst>
            </p:cNvPr>
            <p:cNvSpPr>
              <a:spLocks/>
            </p:cNvSpPr>
            <p:nvPr/>
          </p:nvSpPr>
          <p:spPr bwMode="auto">
            <a:xfrm flipH="1">
              <a:off x="7288609" y="2833506"/>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4" name="Freeform 31">
              <a:extLst>
                <a:ext uri="{FF2B5EF4-FFF2-40B4-BE49-F238E27FC236}">
                  <a16:creationId xmlns:a16="http://schemas.microsoft.com/office/drawing/2014/main" id="{DB39CD11-82D9-44CD-9F8B-0B5D50B97544}"/>
                </a:ext>
              </a:extLst>
            </p:cNvPr>
            <p:cNvSpPr>
              <a:spLocks/>
            </p:cNvSpPr>
            <p:nvPr/>
          </p:nvSpPr>
          <p:spPr bwMode="auto">
            <a:xfrm flipH="1">
              <a:off x="7395703" y="2829776"/>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1806" name="Group 1805">
            <a:extLst>
              <a:ext uri="{FF2B5EF4-FFF2-40B4-BE49-F238E27FC236}">
                <a16:creationId xmlns:a16="http://schemas.microsoft.com/office/drawing/2014/main" id="{BE72D951-75A4-4DA9-8903-264B4C8AD6CE}"/>
              </a:ext>
            </a:extLst>
          </p:cNvPr>
          <p:cNvGrpSpPr/>
          <p:nvPr userDrawn="1"/>
        </p:nvGrpSpPr>
        <p:grpSpPr>
          <a:xfrm>
            <a:off x="83663" y="3199212"/>
            <a:ext cx="12009863" cy="176637"/>
            <a:chOff x="83663" y="3120085"/>
            <a:chExt cx="12009863" cy="176637"/>
          </a:xfrm>
        </p:grpSpPr>
        <p:sp>
          <p:nvSpPr>
            <p:cNvPr id="183" name="Freeform 29">
              <a:extLst>
                <a:ext uri="{FF2B5EF4-FFF2-40B4-BE49-F238E27FC236}">
                  <a16:creationId xmlns:a16="http://schemas.microsoft.com/office/drawing/2014/main" id="{264AC6E7-01D5-40D8-8743-B48FAE547197}"/>
                </a:ext>
              </a:extLst>
            </p:cNvPr>
            <p:cNvSpPr>
              <a:spLocks/>
            </p:cNvSpPr>
            <p:nvPr/>
          </p:nvSpPr>
          <p:spPr bwMode="auto">
            <a:xfrm>
              <a:off x="305196"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84" name="Freeform 30">
              <a:extLst>
                <a:ext uri="{FF2B5EF4-FFF2-40B4-BE49-F238E27FC236}">
                  <a16:creationId xmlns:a16="http://schemas.microsoft.com/office/drawing/2014/main" id="{AF1A290E-9D5C-4D3E-B58F-B8A8F93E7AEE}"/>
                </a:ext>
              </a:extLst>
            </p:cNvPr>
            <p:cNvSpPr>
              <a:spLocks/>
            </p:cNvSpPr>
            <p:nvPr/>
          </p:nvSpPr>
          <p:spPr bwMode="auto">
            <a:xfrm>
              <a:off x="631337"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85" name="Freeform 31">
              <a:extLst>
                <a:ext uri="{FF2B5EF4-FFF2-40B4-BE49-F238E27FC236}">
                  <a16:creationId xmlns:a16="http://schemas.microsoft.com/office/drawing/2014/main" id="{A66BF2C9-ABEB-49A8-9D26-1799DD2BABDD}"/>
                </a:ext>
              </a:extLst>
            </p:cNvPr>
            <p:cNvSpPr>
              <a:spLocks/>
            </p:cNvSpPr>
            <p:nvPr/>
          </p:nvSpPr>
          <p:spPr bwMode="auto">
            <a:xfrm>
              <a:off x="83663" y="312008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86" name="Freeform 32">
              <a:extLst>
                <a:ext uri="{FF2B5EF4-FFF2-40B4-BE49-F238E27FC236}">
                  <a16:creationId xmlns:a16="http://schemas.microsoft.com/office/drawing/2014/main" id="{EFED73C6-3651-46CB-8675-80B071CA7A17}"/>
                </a:ext>
              </a:extLst>
            </p:cNvPr>
            <p:cNvSpPr>
              <a:spLocks/>
            </p:cNvSpPr>
            <p:nvPr/>
          </p:nvSpPr>
          <p:spPr bwMode="auto">
            <a:xfrm>
              <a:off x="412290" y="312008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87" name="Freeform 29">
              <a:extLst>
                <a:ext uri="{FF2B5EF4-FFF2-40B4-BE49-F238E27FC236}">
                  <a16:creationId xmlns:a16="http://schemas.microsoft.com/office/drawing/2014/main" id="{42D6DE5F-4428-42A4-8443-3D7AEB80BF16}"/>
                </a:ext>
              </a:extLst>
            </p:cNvPr>
            <p:cNvSpPr>
              <a:spLocks/>
            </p:cNvSpPr>
            <p:nvPr/>
          </p:nvSpPr>
          <p:spPr bwMode="auto">
            <a:xfrm>
              <a:off x="959966"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88" name="Freeform 30">
              <a:extLst>
                <a:ext uri="{FF2B5EF4-FFF2-40B4-BE49-F238E27FC236}">
                  <a16:creationId xmlns:a16="http://schemas.microsoft.com/office/drawing/2014/main" id="{77EAB4FC-86D4-4318-80A7-44794FA6B27F}"/>
                </a:ext>
              </a:extLst>
            </p:cNvPr>
            <p:cNvSpPr>
              <a:spLocks/>
            </p:cNvSpPr>
            <p:nvPr/>
          </p:nvSpPr>
          <p:spPr bwMode="auto">
            <a:xfrm>
              <a:off x="1286106"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89" name="Freeform 31">
              <a:extLst>
                <a:ext uri="{FF2B5EF4-FFF2-40B4-BE49-F238E27FC236}">
                  <a16:creationId xmlns:a16="http://schemas.microsoft.com/office/drawing/2014/main" id="{DB3DD124-1B6A-4866-BBFD-7F9A76EB767B}"/>
                </a:ext>
              </a:extLst>
            </p:cNvPr>
            <p:cNvSpPr>
              <a:spLocks/>
            </p:cNvSpPr>
            <p:nvPr/>
          </p:nvSpPr>
          <p:spPr bwMode="auto">
            <a:xfrm>
              <a:off x="738432" y="312008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90" name="Freeform 32">
              <a:extLst>
                <a:ext uri="{FF2B5EF4-FFF2-40B4-BE49-F238E27FC236}">
                  <a16:creationId xmlns:a16="http://schemas.microsoft.com/office/drawing/2014/main" id="{3D7A3F88-AAA4-4E6D-8BB1-79ECBB63C7E2}"/>
                </a:ext>
              </a:extLst>
            </p:cNvPr>
            <p:cNvSpPr>
              <a:spLocks/>
            </p:cNvSpPr>
            <p:nvPr/>
          </p:nvSpPr>
          <p:spPr bwMode="auto">
            <a:xfrm>
              <a:off x="1067060" y="312008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91" name="Freeform 29">
              <a:extLst>
                <a:ext uri="{FF2B5EF4-FFF2-40B4-BE49-F238E27FC236}">
                  <a16:creationId xmlns:a16="http://schemas.microsoft.com/office/drawing/2014/main" id="{C7F4F5A3-B635-40FF-90A9-D0FD41B4EF4C}"/>
                </a:ext>
              </a:extLst>
            </p:cNvPr>
            <p:cNvSpPr>
              <a:spLocks/>
            </p:cNvSpPr>
            <p:nvPr/>
          </p:nvSpPr>
          <p:spPr bwMode="auto">
            <a:xfrm>
              <a:off x="1614734"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92" name="Freeform 30">
              <a:extLst>
                <a:ext uri="{FF2B5EF4-FFF2-40B4-BE49-F238E27FC236}">
                  <a16:creationId xmlns:a16="http://schemas.microsoft.com/office/drawing/2014/main" id="{83F4EA44-920C-4715-B68B-64BF293BDB53}"/>
                </a:ext>
              </a:extLst>
            </p:cNvPr>
            <p:cNvSpPr>
              <a:spLocks/>
            </p:cNvSpPr>
            <p:nvPr/>
          </p:nvSpPr>
          <p:spPr bwMode="auto">
            <a:xfrm>
              <a:off x="1940875"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93" name="Freeform 31">
              <a:extLst>
                <a:ext uri="{FF2B5EF4-FFF2-40B4-BE49-F238E27FC236}">
                  <a16:creationId xmlns:a16="http://schemas.microsoft.com/office/drawing/2014/main" id="{ACA41A8C-96F8-44FF-9C1A-50DD1B02B65C}"/>
                </a:ext>
              </a:extLst>
            </p:cNvPr>
            <p:cNvSpPr>
              <a:spLocks/>
            </p:cNvSpPr>
            <p:nvPr/>
          </p:nvSpPr>
          <p:spPr bwMode="auto">
            <a:xfrm>
              <a:off x="1393201" y="312008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94" name="Freeform 32">
              <a:extLst>
                <a:ext uri="{FF2B5EF4-FFF2-40B4-BE49-F238E27FC236}">
                  <a16:creationId xmlns:a16="http://schemas.microsoft.com/office/drawing/2014/main" id="{9274AA7E-AF9E-4B39-BA51-CA52B0A105AA}"/>
                </a:ext>
              </a:extLst>
            </p:cNvPr>
            <p:cNvSpPr>
              <a:spLocks/>
            </p:cNvSpPr>
            <p:nvPr/>
          </p:nvSpPr>
          <p:spPr bwMode="auto">
            <a:xfrm>
              <a:off x="1721829" y="312008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95" name="Freeform 29">
              <a:extLst>
                <a:ext uri="{FF2B5EF4-FFF2-40B4-BE49-F238E27FC236}">
                  <a16:creationId xmlns:a16="http://schemas.microsoft.com/office/drawing/2014/main" id="{1D2111FD-9B98-4E66-B477-66949920875E}"/>
                </a:ext>
              </a:extLst>
            </p:cNvPr>
            <p:cNvSpPr>
              <a:spLocks/>
            </p:cNvSpPr>
            <p:nvPr/>
          </p:nvSpPr>
          <p:spPr bwMode="auto">
            <a:xfrm>
              <a:off x="2269503"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96" name="Freeform 30">
              <a:extLst>
                <a:ext uri="{FF2B5EF4-FFF2-40B4-BE49-F238E27FC236}">
                  <a16:creationId xmlns:a16="http://schemas.microsoft.com/office/drawing/2014/main" id="{6AA312F4-25D1-4D24-B568-08ED8ACA4CBE}"/>
                </a:ext>
              </a:extLst>
            </p:cNvPr>
            <p:cNvSpPr>
              <a:spLocks/>
            </p:cNvSpPr>
            <p:nvPr/>
          </p:nvSpPr>
          <p:spPr bwMode="auto">
            <a:xfrm>
              <a:off x="2595644"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97" name="Freeform 31">
              <a:extLst>
                <a:ext uri="{FF2B5EF4-FFF2-40B4-BE49-F238E27FC236}">
                  <a16:creationId xmlns:a16="http://schemas.microsoft.com/office/drawing/2014/main" id="{E87D0181-2200-42D3-8970-991B9930F40D}"/>
                </a:ext>
              </a:extLst>
            </p:cNvPr>
            <p:cNvSpPr>
              <a:spLocks/>
            </p:cNvSpPr>
            <p:nvPr/>
          </p:nvSpPr>
          <p:spPr bwMode="auto">
            <a:xfrm>
              <a:off x="2047969" y="312008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98" name="Freeform 32">
              <a:extLst>
                <a:ext uri="{FF2B5EF4-FFF2-40B4-BE49-F238E27FC236}">
                  <a16:creationId xmlns:a16="http://schemas.microsoft.com/office/drawing/2014/main" id="{09443674-B67D-46F8-BCC5-5ED0CA5F6D08}"/>
                </a:ext>
              </a:extLst>
            </p:cNvPr>
            <p:cNvSpPr>
              <a:spLocks/>
            </p:cNvSpPr>
            <p:nvPr/>
          </p:nvSpPr>
          <p:spPr bwMode="auto">
            <a:xfrm>
              <a:off x="2376598" y="312008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99" name="Freeform 565">
              <a:extLst>
                <a:ext uri="{FF2B5EF4-FFF2-40B4-BE49-F238E27FC236}">
                  <a16:creationId xmlns:a16="http://schemas.microsoft.com/office/drawing/2014/main" id="{10810694-117B-4425-868B-0E45A3DFC500}"/>
                </a:ext>
              </a:extLst>
            </p:cNvPr>
            <p:cNvSpPr>
              <a:spLocks/>
            </p:cNvSpPr>
            <p:nvPr/>
          </p:nvSpPr>
          <p:spPr bwMode="auto">
            <a:xfrm>
              <a:off x="2924272"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00" name="Freeform 566">
              <a:extLst>
                <a:ext uri="{FF2B5EF4-FFF2-40B4-BE49-F238E27FC236}">
                  <a16:creationId xmlns:a16="http://schemas.microsoft.com/office/drawing/2014/main" id="{AC606DA5-EC36-49E7-9FD5-59A03F72C6FD}"/>
                </a:ext>
              </a:extLst>
            </p:cNvPr>
            <p:cNvSpPr>
              <a:spLocks/>
            </p:cNvSpPr>
            <p:nvPr/>
          </p:nvSpPr>
          <p:spPr bwMode="auto">
            <a:xfrm>
              <a:off x="3250413"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01" name="Freeform 567">
              <a:extLst>
                <a:ext uri="{FF2B5EF4-FFF2-40B4-BE49-F238E27FC236}">
                  <a16:creationId xmlns:a16="http://schemas.microsoft.com/office/drawing/2014/main" id="{5640AFA6-64C6-41DF-B7CE-4EAAA7A39248}"/>
                </a:ext>
              </a:extLst>
            </p:cNvPr>
            <p:cNvSpPr>
              <a:spLocks/>
            </p:cNvSpPr>
            <p:nvPr/>
          </p:nvSpPr>
          <p:spPr bwMode="auto">
            <a:xfrm>
              <a:off x="2702739" y="312008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02" name="Freeform 568">
              <a:extLst>
                <a:ext uri="{FF2B5EF4-FFF2-40B4-BE49-F238E27FC236}">
                  <a16:creationId xmlns:a16="http://schemas.microsoft.com/office/drawing/2014/main" id="{36AAF8C4-4FBE-4DDD-B437-FB23809EF672}"/>
                </a:ext>
              </a:extLst>
            </p:cNvPr>
            <p:cNvSpPr>
              <a:spLocks/>
            </p:cNvSpPr>
            <p:nvPr/>
          </p:nvSpPr>
          <p:spPr bwMode="auto">
            <a:xfrm>
              <a:off x="3031366" y="312008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03" name="Freeform 29">
              <a:extLst>
                <a:ext uri="{FF2B5EF4-FFF2-40B4-BE49-F238E27FC236}">
                  <a16:creationId xmlns:a16="http://schemas.microsoft.com/office/drawing/2014/main" id="{7107F083-C1CA-46E9-AECD-5B7DFF24F925}"/>
                </a:ext>
              </a:extLst>
            </p:cNvPr>
            <p:cNvSpPr>
              <a:spLocks/>
            </p:cNvSpPr>
            <p:nvPr/>
          </p:nvSpPr>
          <p:spPr bwMode="auto">
            <a:xfrm>
              <a:off x="3579042"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04" name="Freeform 31">
              <a:extLst>
                <a:ext uri="{FF2B5EF4-FFF2-40B4-BE49-F238E27FC236}">
                  <a16:creationId xmlns:a16="http://schemas.microsoft.com/office/drawing/2014/main" id="{662C187E-86A1-4E26-943E-5B32AC16744E}"/>
                </a:ext>
              </a:extLst>
            </p:cNvPr>
            <p:cNvSpPr>
              <a:spLocks/>
            </p:cNvSpPr>
            <p:nvPr/>
          </p:nvSpPr>
          <p:spPr bwMode="auto">
            <a:xfrm>
              <a:off x="3357508" y="312008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05" name="Freeform 29">
              <a:extLst>
                <a:ext uri="{FF2B5EF4-FFF2-40B4-BE49-F238E27FC236}">
                  <a16:creationId xmlns:a16="http://schemas.microsoft.com/office/drawing/2014/main" id="{1B5A5D4F-0025-4488-9054-087EAF766490}"/>
                </a:ext>
              </a:extLst>
            </p:cNvPr>
            <p:cNvSpPr>
              <a:spLocks/>
            </p:cNvSpPr>
            <p:nvPr/>
          </p:nvSpPr>
          <p:spPr bwMode="auto">
            <a:xfrm>
              <a:off x="3907670"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06" name="Freeform 30">
              <a:extLst>
                <a:ext uri="{FF2B5EF4-FFF2-40B4-BE49-F238E27FC236}">
                  <a16:creationId xmlns:a16="http://schemas.microsoft.com/office/drawing/2014/main" id="{30157D0E-8DD5-49D3-B70F-B3C56EEE4F63}"/>
                </a:ext>
              </a:extLst>
            </p:cNvPr>
            <p:cNvSpPr>
              <a:spLocks/>
            </p:cNvSpPr>
            <p:nvPr/>
          </p:nvSpPr>
          <p:spPr bwMode="auto">
            <a:xfrm>
              <a:off x="4233811"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07" name="Freeform 31">
              <a:extLst>
                <a:ext uri="{FF2B5EF4-FFF2-40B4-BE49-F238E27FC236}">
                  <a16:creationId xmlns:a16="http://schemas.microsoft.com/office/drawing/2014/main" id="{BCE73DE1-9D13-42B1-B5A4-EE5D3CC536C1}"/>
                </a:ext>
              </a:extLst>
            </p:cNvPr>
            <p:cNvSpPr>
              <a:spLocks/>
            </p:cNvSpPr>
            <p:nvPr/>
          </p:nvSpPr>
          <p:spPr bwMode="auto">
            <a:xfrm>
              <a:off x="3686136" y="312008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08" name="Freeform 32">
              <a:extLst>
                <a:ext uri="{FF2B5EF4-FFF2-40B4-BE49-F238E27FC236}">
                  <a16:creationId xmlns:a16="http://schemas.microsoft.com/office/drawing/2014/main" id="{060FBDA3-C2AE-4610-91C3-35224DD7C2B4}"/>
                </a:ext>
              </a:extLst>
            </p:cNvPr>
            <p:cNvSpPr>
              <a:spLocks/>
            </p:cNvSpPr>
            <p:nvPr/>
          </p:nvSpPr>
          <p:spPr bwMode="auto">
            <a:xfrm>
              <a:off x="4014764" y="312008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09" name="Freeform 29">
              <a:extLst>
                <a:ext uri="{FF2B5EF4-FFF2-40B4-BE49-F238E27FC236}">
                  <a16:creationId xmlns:a16="http://schemas.microsoft.com/office/drawing/2014/main" id="{6AE82579-1DC0-49FB-9D06-FD9A2B3B7C20}"/>
                </a:ext>
              </a:extLst>
            </p:cNvPr>
            <p:cNvSpPr>
              <a:spLocks/>
            </p:cNvSpPr>
            <p:nvPr/>
          </p:nvSpPr>
          <p:spPr bwMode="auto">
            <a:xfrm>
              <a:off x="4562439"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10" name="Freeform 30">
              <a:extLst>
                <a:ext uri="{FF2B5EF4-FFF2-40B4-BE49-F238E27FC236}">
                  <a16:creationId xmlns:a16="http://schemas.microsoft.com/office/drawing/2014/main" id="{420E8154-BE21-4CDB-A231-44ABDB3F8107}"/>
                </a:ext>
              </a:extLst>
            </p:cNvPr>
            <p:cNvSpPr>
              <a:spLocks/>
            </p:cNvSpPr>
            <p:nvPr/>
          </p:nvSpPr>
          <p:spPr bwMode="auto">
            <a:xfrm>
              <a:off x="4888580"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11" name="Freeform 31">
              <a:extLst>
                <a:ext uri="{FF2B5EF4-FFF2-40B4-BE49-F238E27FC236}">
                  <a16:creationId xmlns:a16="http://schemas.microsoft.com/office/drawing/2014/main" id="{D0FE40C5-7CA9-4F36-A9E9-DA9E0272D631}"/>
                </a:ext>
              </a:extLst>
            </p:cNvPr>
            <p:cNvSpPr>
              <a:spLocks/>
            </p:cNvSpPr>
            <p:nvPr/>
          </p:nvSpPr>
          <p:spPr bwMode="auto">
            <a:xfrm>
              <a:off x="4340905" y="312008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12" name="Freeform 32">
              <a:extLst>
                <a:ext uri="{FF2B5EF4-FFF2-40B4-BE49-F238E27FC236}">
                  <a16:creationId xmlns:a16="http://schemas.microsoft.com/office/drawing/2014/main" id="{958440EA-219C-4DC4-9A0F-F2CAE4033EDC}"/>
                </a:ext>
              </a:extLst>
            </p:cNvPr>
            <p:cNvSpPr>
              <a:spLocks/>
            </p:cNvSpPr>
            <p:nvPr/>
          </p:nvSpPr>
          <p:spPr bwMode="auto">
            <a:xfrm>
              <a:off x="4669534" y="312008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13" name="Freeform 29">
              <a:extLst>
                <a:ext uri="{FF2B5EF4-FFF2-40B4-BE49-F238E27FC236}">
                  <a16:creationId xmlns:a16="http://schemas.microsoft.com/office/drawing/2014/main" id="{912864C7-C94E-4178-B058-7D9C60129C10}"/>
                </a:ext>
              </a:extLst>
            </p:cNvPr>
            <p:cNvSpPr>
              <a:spLocks/>
            </p:cNvSpPr>
            <p:nvPr/>
          </p:nvSpPr>
          <p:spPr bwMode="auto">
            <a:xfrm>
              <a:off x="5217208"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14" name="Freeform 30">
              <a:extLst>
                <a:ext uri="{FF2B5EF4-FFF2-40B4-BE49-F238E27FC236}">
                  <a16:creationId xmlns:a16="http://schemas.microsoft.com/office/drawing/2014/main" id="{B1D54496-C029-4D78-B5F8-49FC57F187CE}"/>
                </a:ext>
              </a:extLst>
            </p:cNvPr>
            <p:cNvSpPr>
              <a:spLocks/>
            </p:cNvSpPr>
            <p:nvPr/>
          </p:nvSpPr>
          <p:spPr bwMode="auto">
            <a:xfrm>
              <a:off x="5543348"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15" name="Freeform 31">
              <a:extLst>
                <a:ext uri="{FF2B5EF4-FFF2-40B4-BE49-F238E27FC236}">
                  <a16:creationId xmlns:a16="http://schemas.microsoft.com/office/drawing/2014/main" id="{2C4A7F03-9D2D-4B9A-9AFF-1546D3CE7C29}"/>
                </a:ext>
              </a:extLst>
            </p:cNvPr>
            <p:cNvSpPr>
              <a:spLocks/>
            </p:cNvSpPr>
            <p:nvPr/>
          </p:nvSpPr>
          <p:spPr bwMode="auto">
            <a:xfrm>
              <a:off x="4995674" y="312008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16" name="Freeform 32">
              <a:extLst>
                <a:ext uri="{FF2B5EF4-FFF2-40B4-BE49-F238E27FC236}">
                  <a16:creationId xmlns:a16="http://schemas.microsoft.com/office/drawing/2014/main" id="{54AEAF42-949E-47BF-A756-FFADFF645812}"/>
                </a:ext>
              </a:extLst>
            </p:cNvPr>
            <p:cNvSpPr>
              <a:spLocks/>
            </p:cNvSpPr>
            <p:nvPr/>
          </p:nvSpPr>
          <p:spPr bwMode="auto">
            <a:xfrm>
              <a:off x="5324302" y="312008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17" name="Freeform 29">
              <a:extLst>
                <a:ext uri="{FF2B5EF4-FFF2-40B4-BE49-F238E27FC236}">
                  <a16:creationId xmlns:a16="http://schemas.microsoft.com/office/drawing/2014/main" id="{EE9716AB-1338-4D35-BA91-5FC7764BAFF2}"/>
                </a:ext>
              </a:extLst>
            </p:cNvPr>
            <p:cNvSpPr>
              <a:spLocks/>
            </p:cNvSpPr>
            <p:nvPr/>
          </p:nvSpPr>
          <p:spPr bwMode="auto">
            <a:xfrm>
              <a:off x="5871977"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18" name="Freeform 30">
              <a:extLst>
                <a:ext uri="{FF2B5EF4-FFF2-40B4-BE49-F238E27FC236}">
                  <a16:creationId xmlns:a16="http://schemas.microsoft.com/office/drawing/2014/main" id="{C1254EB0-1701-4987-A194-B15335DBAB44}"/>
                </a:ext>
              </a:extLst>
            </p:cNvPr>
            <p:cNvSpPr>
              <a:spLocks/>
            </p:cNvSpPr>
            <p:nvPr/>
          </p:nvSpPr>
          <p:spPr bwMode="auto">
            <a:xfrm>
              <a:off x="6198118"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19" name="Freeform 31">
              <a:extLst>
                <a:ext uri="{FF2B5EF4-FFF2-40B4-BE49-F238E27FC236}">
                  <a16:creationId xmlns:a16="http://schemas.microsoft.com/office/drawing/2014/main" id="{3219967A-953E-478C-B3A7-5AA1ABDB7D59}"/>
                </a:ext>
              </a:extLst>
            </p:cNvPr>
            <p:cNvSpPr>
              <a:spLocks/>
            </p:cNvSpPr>
            <p:nvPr/>
          </p:nvSpPr>
          <p:spPr bwMode="auto">
            <a:xfrm>
              <a:off x="5650443" y="312008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20" name="Freeform 32">
              <a:extLst>
                <a:ext uri="{FF2B5EF4-FFF2-40B4-BE49-F238E27FC236}">
                  <a16:creationId xmlns:a16="http://schemas.microsoft.com/office/drawing/2014/main" id="{06751FEE-A520-4794-AAA3-43FAFBDF0D2E}"/>
                </a:ext>
              </a:extLst>
            </p:cNvPr>
            <p:cNvSpPr>
              <a:spLocks/>
            </p:cNvSpPr>
            <p:nvPr/>
          </p:nvSpPr>
          <p:spPr bwMode="auto">
            <a:xfrm>
              <a:off x="5979071" y="312008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21" name="Freeform 587">
              <a:extLst>
                <a:ext uri="{FF2B5EF4-FFF2-40B4-BE49-F238E27FC236}">
                  <a16:creationId xmlns:a16="http://schemas.microsoft.com/office/drawing/2014/main" id="{B803B876-53D6-47EF-8EDB-C8BF4AC573D3}"/>
                </a:ext>
              </a:extLst>
            </p:cNvPr>
            <p:cNvSpPr>
              <a:spLocks/>
            </p:cNvSpPr>
            <p:nvPr/>
          </p:nvSpPr>
          <p:spPr bwMode="auto">
            <a:xfrm>
              <a:off x="6526745"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22" name="Freeform 588">
              <a:extLst>
                <a:ext uri="{FF2B5EF4-FFF2-40B4-BE49-F238E27FC236}">
                  <a16:creationId xmlns:a16="http://schemas.microsoft.com/office/drawing/2014/main" id="{3377FCAE-9DC2-4C31-8681-215EAEB2D668}"/>
                </a:ext>
              </a:extLst>
            </p:cNvPr>
            <p:cNvSpPr>
              <a:spLocks/>
            </p:cNvSpPr>
            <p:nvPr/>
          </p:nvSpPr>
          <p:spPr bwMode="auto">
            <a:xfrm>
              <a:off x="6852887"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23" name="Freeform 589">
              <a:extLst>
                <a:ext uri="{FF2B5EF4-FFF2-40B4-BE49-F238E27FC236}">
                  <a16:creationId xmlns:a16="http://schemas.microsoft.com/office/drawing/2014/main" id="{35FD5FA9-B190-4369-BAD8-37DE419FDEC9}"/>
                </a:ext>
              </a:extLst>
            </p:cNvPr>
            <p:cNvSpPr>
              <a:spLocks/>
            </p:cNvSpPr>
            <p:nvPr/>
          </p:nvSpPr>
          <p:spPr bwMode="auto">
            <a:xfrm>
              <a:off x="6305212" y="312008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24" name="Freeform 590">
              <a:extLst>
                <a:ext uri="{FF2B5EF4-FFF2-40B4-BE49-F238E27FC236}">
                  <a16:creationId xmlns:a16="http://schemas.microsoft.com/office/drawing/2014/main" id="{50659306-72E2-4BFC-AA1F-9BE293913135}"/>
                </a:ext>
              </a:extLst>
            </p:cNvPr>
            <p:cNvSpPr>
              <a:spLocks/>
            </p:cNvSpPr>
            <p:nvPr/>
          </p:nvSpPr>
          <p:spPr bwMode="auto">
            <a:xfrm>
              <a:off x="6633840" y="312008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25" name="Freeform 29">
              <a:extLst>
                <a:ext uri="{FF2B5EF4-FFF2-40B4-BE49-F238E27FC236}">
                  <a16:creationId xmlns:a16="http://schemas.microsoft.com/office/drawing/2014/main" id="{10FBB27E-3BF1-4B8D-A95A-27CDC99A96D4}"/>
                </a:ext>
              </a:extLst>
            </p:cNvPr>
            <p:cNvSpPr>
              <a:spLocks/>
            </p:cNvSpPr>
            <p:nvPr/>
          </p:nvSpPr>
          <p:spPr bwMode="auto">
            <a:xfrm>
              <a:off x="7181515"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26" name="Freeform 31">
              <a:extLst>
                <a:ext uri="{FF2B5EF4-FFF2-40B4-BE49-F238E27FC236}">
                  <a16:creationId xmlns:a16="http://schemas.microsoft.com/office/drawing/2014/main" id="{EAB0B7C8-1754-44D3-882E-BCE44C4EED4E}"/>
                </a:ext>
              </a:extLst>
            </p:cNvPr>
            <p:cNvSpPr>
              <a:spLocks/>
            </p:cNvSpPr>
            <p:nvPr/>
          </p:nvSpPr>
          <p:spPr bwMode="auto">
            <a:xfrm>
              <a:off x="6959981" y="312008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5" name="Freeform 29">
              <a:extLst>
                <a:ext uri="{FF2B5EF4-FFF2-40B4-BE49-F238E27FC236}">
                  <a16:creationId xmlns:a16="http://schemas.microsoft.com/office/drawing/2014/main" id="{0AD6B4A6-A022-4041-A253-C2627DDB983D}"/>
                </a:ext>
              </a:extLst>
            </p:cNvPr>
            <p:cNvSpPr>
              <a:spLocks/>
            </p:cNvSpPr>
            <p:nvPr/>
          </p:nvSpPr>
          <p:spPr bwMode="auto">
            <a:xfrm>
              <a:off x="7510142"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6" name="Freeform 30">
              <a:extLst>
                <a:ext uri="{FF2B5EF4-FFF2-40B4-BE49-F238E27FC236}">
                  <a16:creationId xmlns:a16="http://schemas.microsoft.com/office/drawing/2014/main" id="{E726031E-1FDB-4B06-9342-3DB20D51AF6F}"/>
                </a:ext>
              </a:extLst>
            </p:cNvPr>
            <p:cNvSpPr>
              <a:spLocks/>
            </p:cNvSpPr>
            <p:nvPr/>
          </p:nvSpPr>
          <p:spPr bwMode="auto">
            <a:xfrm>
              <a:off x="7836283"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7" name="Freeform 31">
              <a:extLst>
                <a:ext uri="{FF2B5EF4-FFF2-40B4-BE49-F238E27FC236}">
                  <a16:creationId xmlns:a16="http://schemas.microsoft.com/office/drawing/2014/main" id="{5DD153F4-03E1-4492-B4FF-B57D2A351FFA}"/>
                </a:ext>
              </a:extLst>
            </p:cNvPr>
            <p:cNvSpPr>
              <a:spLocks/>
            </p:cNvSpPr>
            <p:nvPr/>
          </p:nvSpPr>
          <p:spPr bwMode="auto">
            <a:xfrm>
              <a:off x="7288609" y="3120085"/>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8" name="Freeform 32">
              <a:extLst>
                <a:ext uri="{FF2B5EF4-FFF2-40B4-BE49-F238E27FC236}">
                  <a16:creationId xmlns:a16="http://schemas.microsoft.com/office/drawing/2014/main" id="{A97A57AF-D73C-4BAB-9043-D4B24F7CE532}"/>
                </a:ext>
              </a:extLst>
            </p:cNvPr>
            <p:cNvSpPr>
              <a:spLocks/>
            </p:cNvSpPr>
            <p:nvPr/>
          </p:nvSpPr>
          <p:spPr bwMode="auto">
            <a:xfrm>
              <a:off x="7617237" y="3120085"/>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9" name="Freeform 29">
              <a:extLst>
                <a:ext uri="{FF2B5EF4-FFF2-40B4-BE49-F238E27FC236}">
                  <a16:creationId xmlns:a16="http://schemas.microsoft.com/office/drawing/2014/main" id="{98C0FBE8-7B60-48B1-AEBB-00CADC8D85C1}"/>
                </a:ext>
              </a:extLst>
            </p:cNvPr>
            <p:cNvSpPr>
              <a:spLocks/>
            </p:cNvSpPr>
            <p:nvPr/>
          </p:nvSpPr>
          <p:spPr bwMode="auto">
            <a:xfrm>
              <a:off x="8164912"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0" name="Freeform 30">
              <a:extLst>
                <a:ext uri="{FF2B5EF4-FFF2-40B4-BE49-F238E27FC236}">
                  <a16:creationId xmlns:a16="http://schemas.microsoft.com/office/drawing/2014/main" id="{BAB26855-72E4-4045-A04B-89CE4592DC61}"/>
                </a:ext>
              </a:extLst>
            </p:cNvPr>
            <p:cNvSpPr>
              <a:spLocks/>
            </p:cNvSpPr>
            <p:nvPr/>
          </p:nvSpPr>
          <p:spPr bwMode="auto">
            <a:xfrm>
              <a:off x="8491052"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1" name="Freeform 31">
              <a:extLst>
                <a:ext uri="{FF2B5EF4-FFF2-40B4-BE49-F238E27FC236}">
                  <a16:creationId xmlns:a16="http://schemas.microsoft.com/office/drawing/2014/main" id="{37F28AE2-76CE-46D3-87C8-0A828CB84AED}"/>
                </a:ext>
              </a:extLst>
            </p:cNvPr>
            <p:cNvSpPr>
              <a:spLocks/>
            </p:cNvSpPr>
            <p:nvPr/>
          </p:nvSpPr>
          <p:spPr bwMode="auto">
            <a:xfrm>
              <a:off x="7943378" y="3120085"/>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2" name="Freeform 32">
              <a:extLst>
                <a:ext uri="{FF2B5EF4-FFF2-40B4-BE49-F238E27FC236}">
                  <a16:creationId xmlns:a16="http://schemas.microsoft.com/office/drawing/2014/main" id="{0032E565-2EAF-46C5-8D3A-FA351AD9423F}"/>
                </a:ext>
              </a:extLst>
            </p:cNvPr>
            <p:cNvSpPr>
              <a:spLocks/>
            </p:cNvSpPr>
            <p:nvPr/>
          </p:nvSpPr>
          <p:spPr bwMode="auto">
            <a:xfrm>
              <a:off x="8272007" y="3120085"/>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3" name="Freeform 29">
              <a:extLst>
                <a:ext uri="{FF2B5EF4-FFF2-40B4-BE49-F238E27FC236}">
                  <a16:creationId xmlns:a16="http://schemas.microsoft.com/office/drawing/2014/main" id="{ABF213DD-D002-4A5B-8BE9-33377A66A2C1}"/>
                </a:ext>
              </a:extLst>
            </p:cNvPr>
            <p:cNvSpPr>
              <a:spLocks/>
            </p:cNvSpPr>
            <p:nvPr/>
          </p:nvSpPr>
          <p:spPr bwMode="auto">
            <a:xfrm>
              <a:off x="8819680"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4" name="Freeform 30">
              <a:extLst>
                <a:ext uri="{FF2B5EF4-FFF2-40B4-BE49-F238E27FC236}">
                  <a16:creationId xmlns:a16="http://schemas.microsoft.com/office/drawing/2014/main" id="{FF34AD78-195F-4EE6-BCD6-E29D8075611B}"/>
                </a:ext>
              </a:extLst>
            </p:cNvPr>
            <p:cNvSpPr>
              <a:spLocks/>
            </p:cNvSpPr>
            <p:nvPr/>
          </p:nvSpPr>
          <p:spPr bwMode="auto">
            <a:xfrm>
              <a:off x="9145821"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5" name="Freeform 31">
              <a:extLst>
                <a:ext uri="{FF2B5EF4-FFF2-40B4-BE49-F238E27FC236}">
                  <a16:creationId xmlns:a16="http://schemas.microsoft.com/office/drawing/2014/main" id="{510FD556-9E82-43BD-98BF-6FD72578075E}"/>
                </a:ext>
              </a:extLst>
            </p:cNvPr>
            <p:cNvSpPr>
              <a:spLocks/>
            </p:cNvSpPr>
            <p:nvPr/>
          </p:nvSpPr>
          <p:spPr bwMode="auto">
            <a:xfrm>
              <a:off x="8598147" y="3120085"/>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6" name="Freeform 32">
              <a:extLst>
                <a:ext uri="{FF2B5EF4-FFF2-40B4-BE49-F238E27FC236}">
                  <a16:creationId xmlns:a16="http://schemas.microsoft.com/office/drawing/2014/main" id="{88FF55CB-8A40-4125-8509-3940A2CFED3D}"/>
                </a:ext>
              </a:extLst>
            </p:cNvPr>
            <p:cNvSpPr>
              <a:spLocks/>
            </p:cNvSpPr>
            <p:nvPr/>
          </p:nvSpPr>
          <p:spPr bwMode="auto">
            <a:xfrm>
              <a:off x="8926774" y="3120085"/>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7" name="Freeform 29">
              <a:extLst>
                <a:ext uri="{FF2B5EF4-FFF2-40B4-BE49-F238E27FC236}">
                  <a16:creationId xmlns:a16="http://schemas.microsoft.com/office/drawing/2014/main" id="{0B2EA9E0-6B38-4CCA-8FEC-DDB2DFC5BDAD}"/>
                </a:ext>
              </a:extLst>
            </p:cNvPr>
            <p:cNvSpPr>
              <a:spLocks/>
            </p:cNvSpPr>
            <p:nvPr/>
          </p:nvSpPr>
          <p:spPr bwMode="auto">
            <a:xfrm>
              <a:off x="9474450"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8" name="Freeform 30">
              <a:extLst>
                <a:ext uri="{FF2B5EF4-FFF2-40B4-BE49-F238E27FC236}">
                  <a16:creationId xmlns:a16="http://schemas.microsoft.com/office/drawing/2014/main" id="{6590C83B-81BE-4F45-9071-4B356A51D648}"/>
                </a:ext>
              </a:extLst>
            </p:cNvPr>
            <p:cNvSpPr>
              <a:spLocks/>
            </p:cNvSpPr>
            <p:nvPr/>
          </p:nvSpPr>
          <p:spPr bwMode="auto">
            <a:xfrm>
              <a:off x="9800591"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9" name="Freeform 31">
              <a:extLst>
                <a:ext uri="{FF2B5EF4-FFF2-40B4-BE49-F238E27FC236}">
                  <a16:creationId xmlns:a16="http://schemas.microsoft.com/office/drawing/2014/main" id="{7D25CFE3-F8F8-4324-B6D1-0D8A095566DE}"/>
                </a:ext>
              </a:extLst>
            </p:cNvPr>
            <p:cNvSpPr>
              <a:spLocks/>
            </p:cNvSpPr>
            <p:nvPr/>
          </p:nvSpPr>
          <p:spPr bwMode="auto">
            <a:xfrm>
              <a:off x="9252915" y="3120085"/>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0" name="Freeform 32">
              <a:extLst>
                <a:ext uri="{FF2B5EF4-FFF2-40B4-BE49-F238E27FC236}">
                  <a16:creationId xmlns:a16="http://schemas.microsoft.com/office/drawing/2014/main" id="{FDD53A37-0841-4263-9A35-8EAAE340D43B}"/>
                </a:ext>
              </a:extLst>
            </p:cNvPr>
            <p:cNvSpPr>
              <a:spLocks/>
            </p:cNvSpPr>
            <p:nvPr/>
          </p:nvSpPr>
          <p:spPr bwMode="auto">
            <a:xfrm>
              <a:off x="9581544" y="3120085"/>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1" name="Freeform 447">
              <a:extLst>
                <a:ext uri="{FF2B5EF4-FFF2-40B4-BE49-F238E27FC236}">
                  <a16:creationId xmlns:a16="http://schemas.microsoft.com/office/drawing/2014/main" id="{B7EED427-4F31-4F93-9A9C-BC12C2A6DDAD}"/>
                </a:ext>
              </a:extLst>
            </p:cNvPr>
            <p:cNvSpPr>
              <a:spLocks/>
            </p:cNvSpPr>
            <p:nvPr/>
          </p:nvSpPr>
          <p:spPr bwMode="auto">
            <a:xfrm>
              <a:off x="10129218"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2" name="Freeform 448">
              <a:extLst>
                <a:ext uri="{FF2B5EF4-FFF2-40B4-BE49-F238E27FC236}">
                  <a16:creationId xmlns:a16="http://schemas.microsoft.com/office/drawing/2014/main" id="{E4F8E918-F1EC-4F0E-9C84-89A22F563CCB}"/>
                </a:ext>
              </a:extLst>
            </p:cNvPr>
            <p:cNvSpPr>
              <a:spLocks/>
            </p:cNvSpPr>
            <p:nvPr/>
          </p:nvSpPr>
          <p:spPr bwMode="auto">
            <a:xfrm>
              <a:off x="10455360"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3" name="Freeform 449">
              <a:extLst>
                <a:ext uri="{FF2B5EF4-FFF2-40B4-BE49-F238E27FC236}">
                  <a16:creationId xmlns:a16="http://schemas.microsoft.com/office/drawing/2014/main" id="{AB2BD2ED-0180-429D-BB39-EDB70D8EAE32}"/>
                </a:ext>
              </a:extLst>
            </p:cNvPr>
            <p:cNvSpPr>
              <a:spLocks/>
            </p:cNvSpPr>
            <p:nvPr/>
          </p:nvSpPr>
          <p:spPr bwMode="auto">
            <a:xfrm>
              <a:off x="9907685" y="3120085"/>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4" name="Freeform 450">
              <a:extLst>
                <a:ext uri="{FF2B5EF4-FFF2-40B4-BE49-F238E27FC236}">
                  <a16:creationId xmlns:a16="http://schemas.microsoft.com/office/drawing/2014/main" id="{53C041EC-3C93-4E73-97D5-E87F5F36554E}"/>
                </a:ext>
              </a:extLst>
            </p:cNvPr>
            <p:cNvSpPr>
              <a:spLocks/>
            </p:cNvSpPr>
            <p:nvPr/>
          </p:nvSpPr>
          <p:spPr bwMode="auto">
            <a:xfrm>
              <a:off x="10236312" y="3120085"/>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5" name="Freeform 29">
              <a:extLst>
                <a:ext uri="{FF2B5EF4-FFF2-40B4-BE49-F238E27FC236}">
                  <a16:creationId xmlns:a16="http://schemas.microsoft.com/office/drawing/2014/main" id="{9915E8AC-529E-40C2-A835-572C41FCC7A5}"/>
                </a:ext>
              </a:extLst>
            </p:cNvPr>
            <p:cNvSpPr>
              <a:spLocks/>
            </p:cNvSpPr>
            <p:nvPr/>
          </p:nvSpPr>
          <p:spPr bwMode="auto">
            <a:xfrm>
              <a:off x="10783987"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6" name="Freeform 31">
              <a:extLst>
                <a:ext uri="{FF2B5EF4-FFF2-40B4-BE49-F238E27FC236}">
                  <a16:creationId xmlns:a16="http://schemas.microsoft.com/office/drawing/2014/main" id="{B6E49029-E29C-4351-A323-6ADA8C61F1C6}"/>
                </a:ext>
              </a:extLst>
            </p:cNvPr>
            <p:cNvSpPr>
              <a:spLocks/>
            </p:cNvSpPr>
            <p:nvPr/>
          </p:nvSpPr>
          <p:spPr bwMode="auto">
            <a:xfrm>
              <a:off x="10562454" y="3120085"/>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7" name="Freeform 29">
              <a:extLst>
                <a:ext uri="{FF2B5EF4-FFF2-40B4-BE49-F238E27FC236}">
                  <a16:creationId xmlns:a16="http://schemas.microsoft.com/office/drawing/2014/main" id="{78C37C65-A53C-4CFE-AE9A-670B395F015F}"/>
                </a:ext>
              </a:extLst>
            </p:cNvPr>
            <p:cNvSpPr>
              <a:spLocks/>
            </p:cNvSpPr>
            <p:nvPr/>
          </p:nvSpPr>
          <p:spPr bwMode="auto">
            <a:xfrm>
              <a:off x="11112615"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8" name="Freeform 30">
              <a:extLst>
                <a:ext uri="{FF2B5EF4-FFF2-40B4-BE49-F238E27FC236}">
                  <a16:creationId xmlns:a16="http://schemas.microsoft.com/office/drawing/2014/main" id="{E81C5765-632E-4790-B5E3-B12F3C13A82C}"/>
                </a:ext>
              </a:extLst>
            </p:cNvPr>
            <p:cNvSpPr>
              <a:spLocks/>
            </p:cNvSpPr>
            <p:nvPr/>
          </p:nvSpPr>
          <p:spPr bwMode="auto">
            <a:xfrm>
              <a:off x="11438757"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9" name="Freeform 31">
              <a:extLst>
                <a:ext uri="{FF2B5EF4-FFF2-40B4-BE49-F238E27FC236}">
                  <a16:creationId xmlns:a16="http://schemas.microsoft.com/office/drawing/2014/main" id="{33266C91-BE44-495A-B2DE-C01555E89666}"/>
                </a:ext>
              </a:extLst>
            </p:cNvPr>
            <p:cNvSpPr>
              <a:spLocks/>
            </p:cNvSpPr>
            <p:nvPr/>
          </p:nvSpPr>
          <p:spPr bwMode="auto">
            <a:xfrm>
              <a:off x="10891083" y="3120085"/>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0" name="Freeform 32">
              <a:extLst>
                <a:ext uri="{FF2B5EF4-FFF2-40B4-BE49-F238E27FC236}">
                  <a16:creationId xmlns:a16="http://schemas.microsoft.com/office/drawing/2014/main" id="{2EBFC1DA-E5F9-4849-856D-130B497368EF}"/>
                </a:ext>
              </a:extLst>
            </p:cNvPr>
            <p:cNvSpPr>
              <a:spLocks/>
            </p:cNvSpPr>
            <p:nvPr/>
          </p:nvSpPr>
          <p:spPr bwMode="auto">
            <a:xfrm>
              <a:off x="11219710" y="3120085"/>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1" name="Freeform 29">
              <a:extLst>
                <a:ext uri="{FF2B5EF4-FFF2-40B4-BE49-F238E27FC236}">
                  <a16:creationId xmlns:a16="http://schemas.microsoft.com/office/drawing/2014/main" id="{5DFE573A-8316-435B-AF08-76701ABB0C82}"/>
                </a:ext>
              </a:extLst>
            </p:cNvPr>
            <p:cNvSpPr>
              <a:spLocks/>
            </p:cNvSpPr>
            <p:nvPr/>
          </p:nvSpPr>
          <p:spPr bwMode="auto">
            <a:xfrm>
              <a:off x="11767385"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2" name="Freeform 30">
              <a:extLst>
                <a:ext uri="{FF2B5EF4-FFF2-40B4-BE49-F238E27FC236}">
                  <a16:creationId xmlns:a16="http://schemas.microsoft.com/office/drawing/2014/main" id="{19E0B935-74E8-4408-9D05-D3E37D09301A}"/>
                </a:ext>
              </a:extLst>
            </p:cNvPr>
            <p:cNvSpPr>
              <a:spLocks/>
            </p:cNvSpPr>
            <p:nvPr/>
          </p:nvSpPr>
          <p:spPr bwMode="auto">
            <a:xfrm>
              <a:off x="12093526"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3" name="Freeform 31">
              <a:extLst>
                <a:ext uri="{FF2B5EF4-FFF2-40B4-BE49-F238E27FC236}">
                  <a16:creationId xmlns:a16="http://schemas.microsoft.com/office/drawing/2014/main" id="{9EFBB459-365A-4566-B129-395F6CCAEB9C}"/>
                </a:ext>
              </a:extLst>
            </p:cNvPr>
            <p:cNvSpPr>
              <a:spLocks/>
            </p:cNvSpPr>
            <p:nvPr/>
          </p:nvSpPr>
          <p:spPr bwMode="auto">
            <a:xfrm>
              <a:off x="11545852" y="3120085"/>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4" name="Freeform 32">
              <a:extLst>
                <a:ext uri="{FF2B5EF4-FFF2-40B4-BE49-F238E27FC236}">
                  <a16:creationId xmlns:a16="http://schemas.microsoft.com/office/drawing/2014/main" id="{80E07E11-BBDF-46B3-84A2-2F40AF03F12D}"/>
                </a:ext>
              </a:extLst>
            </p:cNvPr>
            <p:cNvSpPr>
              <a:spLocks/>
            </p:cNvSpPr>
            <p:nvPr/>
          </p:nvSpPr>
          <p:spPr bwMode="auto">
            <a:xfrm>
              <a:off x="11874480" y="3120085"/>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1804" name="Group 1803">
            <a:extLst>
              <a:ext uri="{FF2B5EF4-FFF2-40B4-BE49-F238E27FC236}">
                <a16:creationId xmlns:a16="http://schemas.microsoft.com/office/drawing/2014/main" id="{2FFD6C10-FC4C-4F41-B7FF-62886559664D}"/>
              </a:ext>
            </a:extLst>
          </p:cNvPr>
          <p:cNvGrpSpPr/>
          <p:nvPr userDrawn="1"/>
        </p:nvGrpSpPr>
        <p:grpSpPr>
          <a:xfrm>
            <a:off x="83664" y="1774042"/>
            <a:ext cx="12009863" cy="176637"/>
            <a:chOff x="83664" y="1663922"/>
            <a:chExt cx="12009863" cy="176637"/>
          </a:xfrm>
        </p:grpSpPr>
        <p:sp>
          <p:nvSpPr>
            <p:cNvPr id="319" name="Freeform 29">
              <a:extLst>
                <a:ext uri="{FF2B5EF4-FFF2-40B4-BE49-F238E27FC236}">
                  <a16:creationId xmlns:a16="http://schemas.microsoft.com/office/drawing/2014/main" id="{A1FF5F7A-8C3F-4A83-9768-8CB244306837}"/>
                </a:ext>
              </a:extLst>
            </p:cNvPr>
            <p:cNvSpPr>
              <a:spLocks/>
            </p:cNvSpPr>
            <p:nvPr/>
          </p:nvSpPr>
          <p:spPr bwMode="auto">
            <a:xfrm flipH="1">
              <a:off x="11871994"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20" name="Freeform 30">
              <a:extLst>
                <a:ext uri="{FF2B5EF4-FFF2-40B4-BE49-F238E27FC236}">
                  <a16:creationId xmlns:a16="http://schemas.microsoft.com/office/drawing/2014/main" id="{CDE63646-4BE1-445A-853E-1CCC62FDDD5E}"/>
                </a:ext>
              </a:extLst>
            </p:cNvPr>
            <p:cNvSpPr>
              <a:spLocks/>
            </p:cNvSpPr>
            <p:nvPr/>
          </p:nvSpPr>
          <p:spPr bwMode="auto">
            <a:xfrm flipH="1">
              <a:off x="11545853"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21" name="Freeform 31">
              <a:extLst>
                <a:ext uri="{FF2B5EF4-FFF2-40B4-BE49-F238E27FC236}">
                  <a16:creationId xmlns:a16="http://schemas.microsoft.com/office/drawing/2014/main" id="{841BDC01-2683-4555-898B-32B6E2C82A4C}"/>
                </a:ext>
              </a:extLst>
            </p:cNvPr>
            <p:cNvSpPr>
              <a:spLocks/>
            </p:cNvSpPr>
            <p:nvPr/>
          </p:nvSpPr>
          <p:spPr bwMode="auto">
            <a:xfrm flipH="1">
              <a:off x="11979088" y="166392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22" name="Freeform 32">
              <a:extLst>
                <a:ext uri="{FF2B5EF4-FFF2-40B4-BE49-F238E27FC236}">
                  <a16:creationId xmlns:a16="http://schemas.microsoft.com/office/drawing/2014/main" id="{6FFE5B64-24C7-4D9A-BB64-4C41F7E4D061}"/>
                </a:ext>
              </a:extLst>
            </p:cNvPr>
            <p:cNvSpPr>
              <a:spLocks/>
            </p:cNvSpPr>
            <p:nvPr/>
          </p:nvSpPr>
          <p:spPr bwMode="auto">
            <a:xfrm flipH="1">
              <a:off x="11652948" y="166392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23" name="Freeform 29">
              <a:extLst>
                <a:ext uri="{FF2B5EF4-FFF2-40B4-BE49-F238E27FC236}">
                  <a16:creationId xmlns:a16="http://schemas.microsoft.com/office/drawing/2014/main" id="{AEAC90F6-0D91-4EF2-8AEF-C6D2F58C547E}"/>
                </a:ext>
              </a:extLst>
            </p:cNvPr>
            <p:cNvSpPr>
              <a:spLocks/>
            </p:cNvSpPr>
            <p:nvPr/>
          </p:nvSpPr>
          <p:spPr bwMode="auto">
            <a:xfrm flipH="1">
              <a:off x="11217224"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24" name="Freeform 30">
              <a:extLst>
                <a:ext uri="{FF2B5EF4-FFF2-40B4-BE49-F238E27FC236}">
                  <a16:creationId xmlns:a16="http://schemas.microsoft.com/office/drawing/2014/main" id="{FDB19BD2-BB72-4304-9ADA-D846D162AC90}"/>
                </a:ext>
              </a:extLst>
            </p:cNvPr>
            <p:cNvSpPr>
              <a:spLocks/>
            </p:cNvSpPr>
            <p:nvPr/>
          </p:nvSpPr>
          <p:spPr bwMode="auto">
            <a:xfrm flipH="1">
              <a:off x="10891084"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25" name="Freeform 31">
              <a:extLst>
                <a:ext uri="{FF2B5EF4-FFF2-40B4-BE49-F238E27FC236}">
                  <a16:creationId xmlns:a16="http://schemas.microsoft.com/office/drawing/2014/main" id="{2081742D-10AB-4F41-BB2C-E6ED079A8316}"/>
                </a:ext>
              </a:extLst>
            </p:cNvPr>
            <p:cNvSpPr>
              <a:spLocks/>
            </p:cNvSpPr>
            <p:nvPr/>
          </p:nvSpPr>
          <p:spPr bwMode="auto">
            <a:xfrm flipH="1">
              <a:off x="11324319" y="166392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26" name="Freeform 32">
              <a:extLst>
                <a:ext uri="{FF2B5EF4-FFF2-40B4-BE49-F238E27FC236}">
                  <a16:creationId xmlns:a16="http://schemas.microsoft.com/office/drawing/2014/main" id="{6F7424D8-E38A-44A6-92FB-1F915121F4DA}"/>
                </a:ext>
              </a:extLst>
            </p:cNvPr>
            <p:cNvSpPr>
              <a:spLocks/>
            </p:cNvSpPr>
            <p:nvPr/>
          </p:nvSpPr>
          <p:spPr bwMode="auto">
            <a:xfrm flipH="1">
              <a:off x="10998178" y="166392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27" name="Freeform 29">
              <a:extLst>
                <a:ext uri="{FF2B5EF4-FFF2-40B4-BE49-F238E27FC236}">
                  <a16:creationId xmlns:a16="http://schemas.microsoft.com/office/drawing/2014/main" id="{EC2B0569-BF87-4448-8F49-9B156BE05269}"/>
                </a:ext>
              </a:extLst>
            </p:cNvPr>
            <p:cNvSpPr>
              <a:spLocks/>
            </p:cNvSpPr>
            <p:nvPr/>
          </p:nvSpPr>
          <p:spPr bwMode="auto">
            <a:xfrm flipH="1">
              <a:off x="10562456"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28" name="Freeform 30">
              <a:extLst>
                <a:ext uri="{FF2B5EF4-FFF2-40B4-BE49-F238E27FC236}">
                  <a16:creationId xmlns:a16="http://schemas.microsoft.com/office/drawing/2014/main" id="{44766838-FC45-443E-B58B-B535CC20E6AE}"/>
                </a:ext>
              </a:extLst>
            </p:cNvPr>
            <p:cNvSpPr>
              <a:spLocks/>
            </p:cNvSpPr>
            <p:nvPr/>
          </p:nvSpPr>
          <p:spPr bwMode="auto">
            <a:xfrm flipH="1">
              <a:off x="10236315"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29" name="Freeform 31">
              <a:extLst>
                <a:ext uri="{FF2B5EF4-FFF2-40B4-BE49-F238E27FC236}">
                  <a16:creationId xmlns:a16="http://schemas.microsoft.com/office/drawing/2014/main" id="{6DA4BF52-653C-41FB-BE9F-F96C7606CE61}"/>
                </a:ext>
              </a:extLst>
            </p:cNvPr>
            <p:cNvSpPr>
              <a:spLocks/>
            </p:cNvSpPr>
            <p:nvPr/>
          </p:nvSpPr>
          <p:spPr bwMode="auto">
            <a:xfrm flipH="1">
              <a:off x="10669550" y="166392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30" name="Freeform 32">
              <a:extLst>
                <a:ext uri="{FF2B5EF4-FFF2-40B4-BE49-F238E27FC236}">
                  <a16:creationId xmlns:a16="http://schemas.microsoft.com/office/drawing/2014/main" id="{0F036587-61CF-4602-B41D-A6AAB5938C1B}"/>
                </a:ext>
              </a:extLst>
            </p:cNvPr>
            <p:cNvSpPr>
              <a:spLocks/>
            </p:cNvSpPr>
            <p:nvPr/>
          </p:nvSpPr>
          <p:spPr bwMode="auto">
            <a:xfrm flipH="1">
              <a:off x="10343410" y="166392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31" name="Freeform 29">
              <a:extLst>
                <a:ext uri="{FF2B5EF4-FFF2-40B4-BE49-F238E27FC236}">
                  <a16:creationId xmlns:a16="http://schemas.microsoft.com/office/drawing/2014/main" id="{EA7C30F3-78F4-4BFE-8EAA-F3DA4B319BCA}"/>
                </a:ext>
              </a:extLst>
            </p:cNvPr>
            <p:cNvSpPr>
              <a:spLocks/>
            </p:cNvSpPr>
            <p:nvPr/>
          </p:nvSpPr>
          <p:spPr bwMode="auto">
            <a:xfrm flipH="1">
              <a:off x="9907687"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32" name="Freeform 30">
              <a:extLst>
                <a:ext uri="{FF2B5EF4-FFF2-40B4-BE49-F238E27FC236}">
                  <a16:creationId xmlns:a16="http://schemas.microsoft.com/office/drawing/2014/main" id="{342E3715-3D9A-4944-9423-0B03669A4CB9}"/>
                </a:ext>
              </a:extLst>
            </p:cNvPr>
            <p:cNvSpPr>
              <a:spLocks/>
            </p:cNvSpPr>
            <p:nvPr/>
          </p:nvSpPr>
          <p:spPr bwMode="auto">
            <a:xfrm flipH="1">
              <a:off x="9581546"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33" name="Freeform 31">
              <a:extLst>
                <a:ext uri="{FF2B5EF4-FFF2-40B4-BE49-F238E27FC236}">
                  <a16:creationId xmlns:a16="http://schemas.microsoft.com/office/drawing/2014/main" id="{45F6F329-3D55-4F1F-B4DF-31394C4C7684}"/>
                </a:ext>
              </a:extLst>
            </p:cNvPr>
            <p:cNvSpPr>
              <a:spLocks/>
            </p:cNvSpPr>
            <p:nvPr/>
          </p:nvSpPr>
          <p:spPr bwMode="auto">
            <a:xfrm flipH="1">
              <a:off x="10014782" y="166392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34" name="Freeform 32">
              <a:extLst>
                <a:ext uri="{FF2B5EF4-FFF2-40B4-BE49-F238E27FC236}">
                  <a16:creationId xmlns:a16="http://schemas.microsoft.com/office/drawing/2014/main" id="{1659BEF7-8541-41AE-AFCC-8944287FB89D}"/>
                </a:ext>
              </a:extLst>
            </p:cNvPr>
            <p:cNvSpPr>
              <a:spLocks/>
            </p:cNvSpPr>
            <p:nvPr/>
          </p:nvSpPr>
          <p:spPr bwMode="auto">
            <a:xfrm flipH="1">
              <a:off x="9688641" y="166392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35" name="Freeform 477">
              <a:extLst>
                <a:ext uri="{FF2B5EF4-FFF2-40B4-BE49-F238E27FC236}">
                  <a16:creationId xmlns:a16="http://schemas.microsoft.com/office/drawing/2014/main" id="{0DCFA3D4-9ED4-496F-A899-1B1F5375DC40}"/>
                </a:ext>
              </a:extLst>
            </p:cNvPr>
            <p:cNvSpPr>
              <a:spLocks/>
            </p:cNvSpPr>
            <p:nvPr/>
          </p:nvSpPr>
          <p:spPr bwMode="auto">
            <a:xfrm flipH="1">
              <a:off x="9252918"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36" name="Freeform 478">
              <a:extLst>
                <a:ext uri="{FF2B5EF4-FFF2-40B4-BE49-F238E27FC236}">
                  <a16:creationId xmlns:a16="http://schemas.microsoft.com/office/drawing/2014/main" id="{0905BE28-EC14-4542-9B0E-3AF5D62D2297}"/>
                </a:ext>
              </a:extLst>
            </p:cNvPr>
            <p:cNvSpPr>
              <a:spLocks/>
            </p:cNvSpPr>
            <p:nvPr/>
          </p:nvSpPr>
          <p:spPr bwMode="auto">
            <a:xfrm flipH="1">
              <a:off x="8926777"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37" name="Freeform 479">
              <a:extLst>
                <a:ext uri="{FF2B5EF4-FFF2-40B4-BE49-F238E27FC236}">
                  <a16:creationId xmlns:a16="http://schemas.microsoft.com/office/drawing/2014/main" id="{FD1307AA-13C2-4EC1-A12F-227BE61E503C}"/>
                </a:ext>
              </a:extLst>
            </p:cNvPr>
            <p:cNvSpPr>
              <a:spLocks/>
            </p:cNvSpPr>
            <p:nvPr/>
          </p:nvSpPr>
          <p:spPr bwMode="auto">
            <a:xfrm flipH="1">
              <a:off x="9360012" y="166392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38" name="Freeform 480">
              <a:extLst>
                <a:ext uri="{FF2B5EF4-FFF2-40B4-BE49-F238E27FC236}">
                  <a16:creationId xmlns:a16="http://schemas.microsoft.com/office/drawing/2014/main" id="{10F5362D-A5D0-4703-AA2A-204A04FF0D25}"/>
                </a:ext>
              </a:extLst>
            </p:cNvPr>
            <p:cNvSpPr>
              <a:spLocks/>
            </p:cNvSpPr>
            <p:nvPr/>
          </p:nvSpPr>
          <p:spPr bwMode="auto">
            <a:xfrm flipH="1">
              <a:off x="9033872" y="166392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39" name="Freeform 29">
              <a:extLst>
                <a:ext uri="{FF2B5EF4-FFF2-40B4-BE49-F238E27FC236}">
                  <a16:creationId xmlns:a16="http://schemas.microsoft.com/office/drawing/2014/main" id="{68334580-81FA-48C5-B0D2-8A78F79BB3B8}"/>
                </a:ext>
              </a:extLst>
            </p:cNvPr>
            <p:cNvSpPr>
              <a:spLocks/>
            </p:cNvSpPr>
            <p:nvPr/>
          </p:nvSpPr>
          <p:spPr bwMode="auto">
            <a:xfrm flipH="1">
              <a:off x="8598148"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40" name="Freeform 31">
              <a:extLst>
                <a:ext uri="{FF2B5EF4-FFF2-40B4-BE49-F238E27FC236}">
                  <a16:creationId xmlns:a16="http://schemas.microsoft.com/office/drawing/2014/main" id="{3549D2BD-CB3B-4332-B394-3118785ED299}"/>
                </a:ext>
              </a:extLst>
            </p:cNvPr>
            <p:cNvSpPr>
              <a:spLocks/>
            </p:cNvSpPr>
            <p:nvPr/>
          </p:nvSpPr>
          <p:spPr bwMode="auto">
            <a:xfrm flipH="1">
              <a:off x="8705243" y="166392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41" name="Freeform 29">
              <a:extLst>
                <a:ext uri="{FF2B5EF4-FFF2-40B4-BE49-F238E27FC236}">
                  <a16:creationId xmlns:a16="http://schemas.microsoft.com/office/drawing/2014/main" id="{502327BD-77CB-4FE5-9AF0-1119286362B6}"/>
                </a:ext>
              </a:extLst>
            </p:cNvPr>
            <p:cNvSpPr>
              <a:spLocks/>
            </p:cNvSpPr>
            <p:nvPr/>
          </p:nvSpPr>
          <p:spPr bwMode="auto">
            <a:xfrm flipH="1">
              <a:off x="8269520"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42" name="Freeform 30">
              <a:extLst>
                <a:ext uri="{FF2B5EF4-FFF2-40B4-BE49-F238E27FC236}">
                  <a16:creationId xmlns:a16="http://schemas.microsoft.com/office/drawing/2014/main" id="{C2476F8F-93FA-4A9B-953C-2E13A906A3CD}"/>
                </a:ext>
              </a:extLst>
            </p:cNvPr>
            <p:cNvSpPr>
              <a:spLocks/>
            </p:cNvSpPr>
            <p:nvPr/>
          </p:nvSpPr>
          <p:spPr bwMode="auto">
            <a:xfrm flipH="1">
              <a:off x="7943379"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43" name="Freeform 31">
              <a:extLst>
                <a:ext uri="{FF2B5EF4-FFF2-40B4-BE49-F238E27FC236}">
                  <a16:creationId xmlns:a16="http://schemas.microsoft.com/office/drawing/2014/main" id="{75A34BDE-D4E1-4BC0-956C-9C659829408F}"/>
                </a:ext>
              </a:extLst>
            </p:cNvPr>
            <p:cNvSpPr>
              <a:spLocks/>
            </p:cNvSpPr>
            <p:nvPr/>
          </p:nvSpPr>
          <p:spPr bwMode="auto">
            <a:xfrm flipH="1">
              <a:off x="8376614" y="166392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44" name="Freeform 32">
              <a:extLst>
                <a:ext uri="{FF2B5EF4-FFF2-40B4-BE49-F238E27FC236}">
                  <a16:creationId xmlns:a16="http://schemas.microsoft.com/office/drawing/2014/main" id="{43B05AED-2EA1-4CB7-9103-93FA99D69E75}"/>
                </a:ext>
              </a:extLst>
            </p:cNvPr>
            <p:cNvSpPr>
              <a:spLocks/>
            </p:cNvSpPr>
            <p:nvPr/>
          </p:nvSpPr>
          <p:spPr bwMode="auto">
            <a:xfrm flipH="1">
              <a:off x="8050474" y="166392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45" name="Freeform 29">
              <a:extLst>
                <a:ext uri="{FF2B5EF4-FFF2-40B4-BE49-F238E27FC236}">
                  <a16:creationId xmlns:a16="http://schemas.microsoft.com/office/drawing/2014/main" id="{09CC8A84-607A-4144-8398-2C5386C2F488}"/>
                </a:ext>
              </a:extLst>
            </p:cNvPr>
            <p:cNvSpPr>
              <a:spLocks/>
            </p:cNvSpPr>
            <p:nvPr/>
          </p:nvSpPr>
          <p:spPr bwMode="auto">
            <a:xfrm flipH="1">
              <a:off x="7614751"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46" name="Freeform 30">
              <a:extLst>
                <a:ext uri="{FF2B5EF4-FFF2-40B4-BE49-F238E27FC236}">
                  <a16:creationId xmlns:a16="http://schemas.microsoft.com/office/drawing/2014/main" id="{87155829-EDBE-4F63-8502-09657BD6236B}"/>
                </a:ext>
              </a:extLst>
            </p:cNvPr>
            <p:cNvSpPr>
              <a:spLocks/>
            </p:cNvSpPr>
            <p:nvPr/>
          </p:nvSpPr>
          <p:spPr bwMode="auto">
            <a:xfrm flipH="1">
              <a:off x="7288610"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47" name="Freeform 31">
              <a:extLst>
                <a:ext uri="{FF2B5EF4-FFF2-40B4-BE49-F238E27FC236}">
                  <a16:creationId xmlns:a16="http://schemas.microsoft.com/office/drawing/2014/main" id="{425EF920-E2AB-4F7C-8C6C-62AF4A250AE9}"/>
                </a:ext>
              </a:extLst>
            </p:cNvPr>
            <p:cNvSpPr>
              <a:spLocks/>
            </p:cNvSpPr>
            <p:nvPr/>
          </p:nvSpPr>
          <p:spPr bwMode="auto">
            <a:xfrm flipH="1">
              <a:off x="7721846" y="166392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48" name="Freeform 32">
              <a:extLst>
                <a:ext uri="{FF2B5EF4-FFF2-40B4-BE49-F238E27FC236}">
                  <a16:creationId xmlns:a16="http://schemas.microsoft.com/office/drawing/2014/main" id="{9571A7A8-F372-425F-BD0B-59A1E09D3DEC}"/>
                </a:ext>
              </a:extLst>
            </p:cNvPr>
            <p:cNvSpPr>
              <a:spLocks/>
            </p:cNvSpPr>
            <p:nvPr/>
          </p:nvSpPr>
          <p:spPr bwMode="auto">
            <a:xfrm flipH="1">
              <a:off x="7395705" y="166392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49" name="Freeform 29">
              <a:extLst>
                <a:ext uri="{FF2B5EF4-FFF2-40B4-BE49-F238E27FC236}">
                  <a16:creationId xmlns:a16="http://schemas.microsoft.com/office/drawing/2014/main" id="{1FCD8FCF-6471-4230-B7B8-4978EB62CEF2}"/>
                </a:ext>
              </a:extLst>
            </p:cNvPr>
            <p:cNvSpPr>
              <a:spLocks/>
            </p:cNvSpPr>
            <p:nvPr/>
          </p:nvSpPr>
          <p:spPr bwMode="auto">
            <a:xfrm flipH="1">
              <a:off x="6959982"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50" name="Freeform 30">
              <a:extLst>
                <a:ext uri="{FF2B5EF4-FFF2-40B4-BE49-F238E27FC236}">
                  <a16:creationId xmlns:a16="http://schemas.microsoft.com/office/drawing/2014/main" id="{45362D78-19AB-48B7-A84D-16D6CD4CDA86}"/>
                </a:ext>
              </a:extLst>
            </p:cNvPr>
            <p:cNvSpPr>
              <a:spLocks/>
            </p:cNvSpPr>
            <p:nvPr/>
          </p:nvSpPr>
          <p:spPr bwMode="auto">
            <a:xfrm flipH="1">
              <a:off x="6633842"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51" name="Freeform 31">
              <a:extLst>
                <a:ext uri="{FF2B5EF4-FFF2-40B4-BE49-F238E27FC236}">
                  <a16:creationId xmlns:a16="http://schemas.microsoft.com/office/drawing/2014/main" id="{272E49C9-4DDD-4D81-9CA4-0EE03FB0F642}"/>
                </a:ext>
              </a:extLst>
            </p:cNvPr>
            <p:cNvSpPr>
              <a:spLocks/>
            </p:cNvSpPr>
            <p:nvPr/>
          </p:nvSpPr>
          <p:spPr bwMode="auto">
            <a:xfrm flipH="1">
              <a:off x="7067077" y="166392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52" name="Freeform 32">
              <a:extLst>
                <a:ext uri="{FF2B5EF4-FFF2-40B4-BE49-F238E27FC236}">
                  <a16:creationId xmlns:a16="http://schemas.microsoft.com/office/drawing/2014/main" id="{F22645B0-6477-4DB6-950C-A4B4F93E13AB}"/>
                </a:ext>
              </a:extLst>
            </p:cNvPr>
            <p:cNvSpPr>
              <a:spLocks/>
            </p:cNvSpPr>
            <p:nvPr/>
          </p:nvSpPr>
          <p:spPr bwMode="auto">
            <a:xfrm flipH="1">
              <a:off x="6740936" y="166392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53" name="Freeform 29">
              <a:extLst>
                <a:ext uri="{FF2B5EF4-FFF2-40B4-BE49-F238E27FC236}">
                  <a16:creationId xmlns:a16="http://schemas.microsoft.com/office/drawing/2014/main" id="{09B994B1-7A8B-46BB-9C64-B3AD463971FF}"/>
                </a:ext>
              </a:extLst>
            </p:cNvPr>
            <p:cNvSpPr>
              <a:spLocks/>
            </p:cNvSpPr>
            <p:nvPr/>
          </p:nvSpPr>
          <p:spPr bwMode="auto">
            <a:xfrm flipH="1">
              <a:off x="6305213"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54" name="Freeform 30">
              <a:extLst>
                <a:ext uri="{FF2B5EF4-FFF2-40B4-BE49-F238E27FC236}">
                  <a16:creationId xmlns:a16="http://schemas.microsoft.com/office/drawing/2014/main" id="{7972DAD1-31C4-48BA-A462-D1FD8DA3C3AE}"/>
                </a:ext>
              </a:extLst>
            </p:cNvPr>
            <p:cNvSpPr>
              <a:spLocks/>
            </p:cNvSpPr>
            <p:nvPr/>
          </p:nvSpPr>
          <p:spPr bwMode="auto">
            <a:xfrm flipH="1">
              <a:off x="5979072"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55" name="Freeform 31">
              <a:extLst>
                <a:ext uri="{FF2B5EF4-FFF2-40B4-BE49-F238E27FC236}">
                  <a16:creationId xmlns:a16="http://schemas.microsoft.com/office/drawing/2014/main" id="{64CC8350-60C8-49B3-9488-67DAF380545E}"/>
                </a:ext>
              </a:extLst>
            </p:cNvPr>
            <p:cNvSpPr>
              <a:spLocks/>
            </p:cNvSpPr>
            <p:nvPr/>
          </p:nvSpPr>
          <p:spPr bwMode="auto">
            <a:xfrm flipH="1">
              <a:off x="6412308" y="166392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56" name="Freeform 32">
              <a:extLst>
                <a:ext uri="{FF2B5EF4-FFF2-40B4-BE49-F238E27FC236}">
                  <a16:creationId xmlns:a16="http://schemas.microsoft.com/office/drawing/2014/main" id="{725F749E-C060-4467-AFCB-F01D8E6B3FE8}"/>
                </a:ext>
              </a:extLst>
            </p:cNvPr>
            <p:cNvSpPr>
              <a:spLocks/>
            </p:cNvSpPr>
            <p:nvPr/>
          </p:nvSpPr>
          <p:spPr bwMode="auto">
            <a:xfrm flipH="1">
              <a:off x="6086167" y="166392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57" name="Freeform 499">
              <a:extLst>
                <a:ext uri="{FF2B5EF4-FFF2-40B4-BE49-F238E27FC236}">
                  <a16:creationId xmlns:a16="http://schemas.microsoft.com/office/drawing/2014/main" id="{A5929FEF-2958-4E24-A181-9366FF366991}"/>
                </a:ext>
              </a:extLst>
            </p:cNvPr>
            <p:cNvSpPr>
              <a:spLocks/>
            </p:cNvSpPr>
            <p:nvPr/>
          </p:nvSpPr>
          <p:spPr bwMode="auto">
            <a:xfrm flipH="1">
              <a:off x="5650445"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58" name="Freeform 500">
              <a:extLst>
                <a:ext uri="{FF2B5EF4-FFF2-40B4-BE49-F238E27FC236}">
                  <a16:creationId xmlns:a16="http://schemas.microsoft.com/office/drawing/2014/main" id="{94A8D840-28B0-49AA-A1EF-55A8030AD878}"/>
                </a:ext>
              </a:extLst>
            </p:cNvPr>
            <p:cNvSpPr>
              <a:spLocks/>
            </p:cNvSpPr>
            <p:nvPr/>
          </p:nvSpPr>
          <p:spPr bwMode="auto">
            <a:xfrm flipH="1">
              <a:off x="5324303"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59" name="Freeform 501">
              <a:extLst>
                <a:ext uri="{FF2B5EF4-FFF2-40B4-BE49-F238E27FC236}">
                  <a16:creationId xmlns:a16="http://schemas.microsoft.com/office/drawing/2014/main" id="{410F1B08-1AE0-42A2-9C2B-A2542A82EE77}"/>
                </a:ext>
              </a:extLst>
            </p:cNvPr>
            <p:cNvSpPr>
              <a:spLocks/>
            </p:cNvSpPr>
            <p:nvPr/>
          </p:nvSpPr>
          <p:spPr bwMode="auto">
            <a:xfrm flipH="1">
              <a:off x="5757539" y="166392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60" name="Freeform 502">
              <a:extLst>
                <a:ext uri="{FF2B5EF4-FFF2-40B4-BE49-F238E27FC236}">
                  <a16:creationId xmlns:a16="http://schemas.microsoft.com/office/drawing/2014/main" id="{20E66824-37C1-43D0-AA34-FDE99F19BE66}"/>
                </a:ext>
              </a:extLst>
            </p:cNvPr>
            <p:cNvSpPr>
              <a:spLocks/>
            </p:cNvSpPr>
            <p:nvPr/>
          </p:nvSpPr>
          <p:spPr bwMode="auto">
            <a:xfrm flipH="1">
              <a:off x="5431399" y="166392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61" name="Freeform 29">
              <a:extLst>
                <a:ext uri="{FF2B5EF4-FFF2-40B4-BE49-F238E27FC236}">
                  <a16:creationId xmlns:a16="http://schemas.microsoft.com/office/drawing/2014/main" id="{189EC206-8EFB-4C2B-807C-BBDE78828ABC}"/>
                </a:ext>
              </a:extLst>
            </p:cNvPr>
            <p:cNvSpPr>
              <a:spLocks/>
            </p:cNvSpPr>
            <p:nvPr/>
          </p:nvSpPr>
          <p:spPr bwMode="auto">
            <a:xfrm flipH="1">
              <a:off x="4995675"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62" name="Freeform 31">
              <a:extLst>
                <a:ext uri="{FF2B5EF4-FFF2-40B4-BE49-F238E27FC236}">
                  <a16:creationId xmlns:a16="http://schemas.microsoft.com/office/drawing/2014/main" id="{551BEA87-303C-4C90-9B82-763E98AF250E}"/>
                </a:ext>
              </a:extLst>
            </p:cNvPr>
            <p:cNvSpPr>
              <a:spLocks/>
            </p:cNvSpPr>
            <p:nvPr/>
          </p:nvSpPr>
          <p:spPr bwMode="auto">
            <a:xfrm flipH="1">
              <a:off x="5102769" y="166392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29" name="Freeform 29">
              <a:extLst>
                <a:ext uri="{FF2B5EF4-FFF2-40B4-BE49-F238E27FC236}">
                  <a16:creationId xmlns:a16="http://schemas.microsoft.com/office/drawing/2014/main" id="{6333BBC6-F1E1-497C-AB64-9D4DB667CF5A}"/>
                </a:ext>
              </a:extLst>
            </p:cNvPr>
            <p:cNvSpPr>
              <a:spLocks/>
            </p:cNvSpPr>
            <p:nvPr/>
          </p:nvSpPr>
          <p:spPr bwMode="auto">
            <a:xfrm flipH="1">
              <a:off x="4667048"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30" name="Freeform 30">
              <a:extLst>
                <a:ext uri="{FF2B5EF4-FFF2-40B4-BE49-F238E27FC236}">
                  <a16:creationId xmlns:a16="http://schemas.microsoft.com/office/drawing/2014/main" id="{6C4018FE-3A89-4961-90B2-649DD278FAC9}"/>
                </a:ext>
              </a:extLst>
            </p:cNvPr>
            <p:cNvSpPr>
              <a:spLocks/>
            </p:cNvSpPr>
            <p:nvPr/>
          </p:nvSpPr>
          <p:spPr bwMode="auto">
            <a:xfrm flipH="1">
              <a:off x="4340907"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31" name="Freeform 31">
              <a:extLst>
                <a:ext uri="{FF2B5EF4-FFF2-40B4-BE49-F238E27FC236}">
                  <a16:creationId xmlns:a16="http://schemas.microsoft.com/office/drawing/2014/main" id="{C9CFAEF6-A908-4704-886C-4A068C982C1B}"/>
                </a:ext>
              </a:extLst>
            </p:cNvPr>
            <p:cNvSpPr>
              <a:spLocks/>
            </p:cNvSpPr>
            <p:nvPr/>
          </p:nvSpPr>
          <p:spPr bwMode="auto">
            <a:xfrm flipH="1">
              <a:off x="4774142" y="1663922"/>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32" name="Freeform 32">
              <a:extLst>
                <a:ext uri="{FF2B5EF4-FFF2-40B4-BE49-F238E27FC236}">
                  <a16:creationId xmlns:a16="http://schemas.microsoft.com/office/drawing/2014/main" id="{73B083C5-25A1-43B2-B0A7-3CD495E2E88F}"/>
                </a:ext>
              </a:extLst>
            </p:cNvPr>
            <p:cNvSpPr>
              <a:spLocks/>
            </p:cNvSpPr>
            <p:nvPr/>
          </p:nvSpPr>
          <p:spPr bwMode="auto">
            <a:xfrm flipH="1">
              <a:off x="4448001" y="1663922"/>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33" name="Freeform 29">
              <a:extLst>
                <a:ext uri="{FF2B5EF4-FFF2-40B4-BE49-F238E27FC236}">
                  <a16:creationId xmlns:a16="http://schemas.microsoft.com/office/drawing/2014/main" id="{DAB884E2-CE71-4DDE-A735-E37DCC5A53EE}"/>
                </a:ext>
              </a:extLst>
            </p:cNvPr>
            <p:cNvSpPr>
              <a:spLocks/>
            </p:cNvSpPr>
            <p:nvPr/>
          </p:nvSpPr>
          <p:spPr bwMode="auto">
            <a:xfrm flipH="1">
              <a:off x="4012278"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34" name="Freeform 30">
              <a:extLst>
                <a:ext uri="{FF2B5EF4-FFF2-40B4-BE49-F238E27FC236}">
                  <a16:creationId xmlns:a16="http://schemas.microsoft.com/office/drawing/2014/main" id="{EF568FE2-3565-47CD-ADC4-B04DAA7488B1}"/>
                </a:ext>
              </a:extLst>
            </p:cNvPr>
            <p:cNvSpPr>
              <a:spLocks/>
            </p:cNvSpPr>
            <p:nvPr/>
          </p:nvSpPr>
          <p:spPr bwMode="auto">
            <a:xfrm flipH="1">
              <a:off x="3686138"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35" name="Freeform 31">
              <a:extLst>
                <a:ext uri="{FF2B5EF4-FFF2-40B4-BE49-F238E27FC236}">
                  <a16:creationId xmlns:a16="http://schemas.microsoft.com/office/drawing/2014/main" id="{3F475107-6FC4-4179-B06A-8BF6B5F902F1}"/>
                </a:ext>
              </a:extLst>
            </p:cNvPr>
            <p:cNvSpPr>
              <a:spLocks/>
            </p:cNvSpPr>
            <p:nvPr/>
          </p:nvSpPr>
          <p:spPr bwMode="auto">
            <a:xfrm flipH="1">
              <a:off x="4119373" y="1663922"/>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36" name="Freeform 32">
              <a:extLst>
                <a:ext uri="{FF2B5EF4-FFF2-40B4-BE49-F238E27FC236}">
                  <a16:creationId xmlns:a16="http://schemas.microsoft.com/office/drawing/2014/main" id="{3C96DC24-7E5F-4906-830F-6227C033421C}"/>
                </a:ext>
              </a:extLst>
            </p:cNvPr>
            <p:cNvSpPr>
              <a:spLocks/>
            </p:cNvSpPr>
            <p:nvPr/>
          </p:nvSpPr>
          <p:spPr bwMode="auto">
            <a:xfrm flipH="1">
              <a:off x="3793231" y="1663922"/>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37" name="Freeform 29">
              <a:extLst>
                <a:ext uri="{FF2B5EF4-FFF2-40B4-BE49-F238E27FC236}">
                  <a16:creationId xmlns:a16="http://schemas.microsoft.com/office/drawing/2014/main" id="{2DB41DF8-8259-4627-838C-DEAF6FCA5285}"/>
                </a:ext>
              </a:extLst>
            </p:cNvPr>
            <p:cNvSpPr>
              <a:spLocks/>
            </p:cNvSpPr>
            <p:nvPr/>
          </p:nvSpPr>
          <p:spPr bwMode="auto">
            <a:xfrm flipH="1">
              <a:off x="3357510"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38" name="Freeform 30">
              <a:extLst>
                <a:ext uri="{FF2B5EF4-FFF2-40B4-BE49-F238E27FC236}">
                  <a16:creationId xmlns:a16="http://schemas.microsoft.com/office/drawing/2014/main" id="{3098C31F-8477-481C-B1B1-A82DACCA32C6}"/>
                </a:ext>
              </a:extLst>
            </p:cNvPr>
            <p:cNvSpPr>
              <a:spLocks/>
            </p:cNvSpPr>
            <p:nvPr/>
          </p:nvSpPr>
          <p:spPr bwMode="auto">
            <a:xfrm flipH="1">
              <a:off x="3031369"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39" name="Freeform 31">
              <a:extLst>
                <a:ext uri="{FF2B5EF4-FFF2-40B4-BE49-F238E27FC236}">
                  <a16:creationId xmlns:a16="http://schemas.microsoft.com/office/drawing/2014/main" id="{D983920F-5530-4960-BADE-CAF034760A52}"/>
                </a:ext>
              </a:extLst>
            </p:cNvPr>
            <p:cNvSpPr>
              <a:spLocks/>
            </p:cNvSpPr>
            <p:nvPr/>
          </p:nvSpPr>
          <p:spPr bwMode="auto">
            <a:xfrm flipH="1">
              <a:off x="3464604" y="1663922"/>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40" name="Freeform 32">
              <a:extLst>
                <a:ext uri="{FF2B5EF4-FFF2-40B4-BE49-F238E27FC236}">
                  <a16:creationId xmlns:a16="http://schemas.microsoft.com/office/drawing/2014/main" id="{D9F4251F-E860-4F45-9E51-D20B1B8D50F9}"/>
                </a:ext>
              </a:extLst>
            </p:cNvPr>
            <p:cNvSpPr>
              <a:spLocks/>
            </p:cNvSpPr>
            <p:nvPr/>
          </p:nvSpPr>
          <p:spPr bwMode="auto">
            <a:xfrm flipH="1">
              <a:off x="3138464" y="1663922"/>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41" name="Freeform 29">
              <a:extLst>
                <a:ext uri="{FF2B5EF4-FFF2-40B4-BE49-F238E27FC236}">
                  <a16:creationId xmlns:a16="http://schemas.microsoft.com/office/drawing/2014/main" id="{37FC472F-3180-4603-8DAD-6764456D2BC0}"/>
                </a:ext>
              </a:extLst>
            </p:cNvPr>
            <p:cNvSpPr>
              <a:spLocks/>
            </p:cNvSpPr>
            <p:nvPr/>
          </p:nvSpPr>
          <p:spPr bwMode="auto">
            <a:xfrm flipH="1">
              <a:off x="2702740"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42" name="Freeform 30">
              <a:extLst>
                <a:ext uri="{FF2B5EF4-FFF2-40B4-BE49-F238E27FC236}">
                  <a16:creationId xmlns:a16="http://schemas.microsoft.com/office/drawing/2014/main" id="{C531C4E4-297D-4124-84BC-25B9E439FAB6}"/>
                </a:ext>
              </a:extLst>
            </p:cNvPr>
            <p:cNvSpPr>
              <a:spLocks/>
            </p:cNvSpPr>
            <p:nvPr/>
          </p:nvSpPr>
          <p:spPr bwMode="auto">
            <a:xfrm flipH="1">
              <a:off x="2376599"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43" name="Freeform 31">
              <a:extLst>
                <a:ext uri="{FF2B5EF4-FFF2-40B4-BE49-F238E27FC236}">
                  <a16:creationId xmlns:a16="http://schemas.microsoft.com/office/drawing/2014/main" id="{02DAF02D-D608-4F3F-A2B1-381E5462E606}"/>
                </a:ext>
              </a:extLst>
            </p:cNvPr>
            <p:cNvSpPr>
              <a:spLocks/>
            </p:cNvSpPr>
            <p:nvPr/>
          </p:nvSpPr>
          <p:spPr bwMode="auto">
            <a:xfrm flipH="1">
              <a:off x="2809836" y="1663922"/>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44" name="Freeform 32">
              <a:extLst>
                <a:ext uri="{FF2B5EF4-FFF2-40B4-BE49-F238E27FC236}">
                  <a16:creationId xmlns:a16="http://schemas.microsoft.com/office/drawing/2014/main" id="{8C7D28A3-C382-45FC-B132-AC3CB6D5D1A4}"/>
                </a:ext>
              </a:extLst>
            </p:cNvPr>
            <p:cNvSpPr>
              <a:spLocks/>
            </p:cNvSpPr>
            <p:nvPr/>
          </p:nvSpPr>
          <p:spPr bwMode="auto">
            <a:xfrm flipH="1">
              <a:off x="2483694" y="1663922"/>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45" name="Freeform 387">
              <a:extLst>
                <a:ext uri="{FF2B5EF4-FFF2-40B4-BE49-F238E27FC236}">
                  <a16:creationId xmlns:a16="http://schemas.microsoft.com/office/drawing/2014/main" id="{C16632E5-2CA3-4E7D-A11E-9A529C40A4EC}"/>
                </a:ext>
              </a:extLst>
            </p:cNvPr>
            <p:cNvSpPr>
              <a:spLocks/>
            </p:cNvSpPr>
            <p:nvPr/>
          </p:nvSpPr>
          <p:spPr bwMode="auto">
            <a:xfrm flipH="1">
              <a:off x="2047972"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46" name="Freeform 388">
              <a:extLst>
                <a:ext uri="{FF2B5EF4-FFF2-40B4-BE49-F238E27FC236}">
                  <a16:creationId xmlns:a16="http://schemas.microsoft.com/office/drawing/2014/main" id="{B647CA16-4512-4A8A-8CD0-DBD07891ED15}"/>
                </a:ext>
              </a:extLst>
            </p:cNvPr>
            <p:cNvSpPr>
              <a:spLocks/>
            </p:cNvSpPr>
            <p:nvPr/>
          </p:nvSpPr>
          <p:spPr bwMode="auto">
            <a:xfrm flipH="1">
              <a:off x="1721830"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47" name="Freeform 389">
              <a:extLst>
                <a:ext uri="{FF2B5EF4-FFF2-40B4-BE49-F238E27FC236}">
                  <a16:creationId xmlns:a16="http://schemas.microsoft.com/office/drawing/2014/main" id="{577326F0-060E-4758-9639-9DBDB1B8C43B}"/>
                </a:ext>
              </a:extLst>
            </p:cNvPr>
            <p:cNvSpPr>
              <a:spLocks/>
            </p:cNvSpPr>
            <p:nvPr/>
          </p:nvSpPr>
          <p:spPr bwMode="auto">
            <a:xfrm flipH="1">
              <a:off x="2155066" y="1663922"/>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48" name="Freeform 390">
              <a:extLst>
                <a:ext uri="{FF2B5EF4-FFF2-40B4-BE49-F238E27FC236}">
                  <a16:creationId xmlns:a16="http://schemas.microsoft.com/office/drawing/2014/main" id="{8631742D-93A8-43E6-8CBA-66BCEE1AB90E}"/>
                </a:ext>
              </a:extLst>
            </p:cNvPr>
            <p:cNvSpPr>
              <a:spLocks/>
            </p:cNvSpPr>
            <p:nvPr/>
          </p:nvSpPr>
          <p:spPr bwMode="auto">
            <a:xfrm flipH="1">
              <a:off x="1828926" y="1663922"/>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49" name="Freeform 29">
              <a:extLst>
                <a:ext uri="{FF2B5EF4-FFF2-40B4-BE49-F238E27FC236}">
                  <a16:creationId xmlns:a16="http://schemas.microsoft.com/office/drawing/2014/main" id="{E0DD1B22-EC27-454E-96AA-1162EECA0EC2}"/>
                </a:ext>
              </a:extLst>
            </p:cNvPr>
            <p:cNvSpPr>
              <a:spLocks/>
            </p:cNvSpPr>
            <p:nvPr/>
          </p:nvSpPr>
          <p:spPr bwMode="auto">
            <a:xfrm flipH="1">
              <a:off x="1393203"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50" name="Freeform 31">
              <a:extLst>
                <a:ext uri="{FF2B5EF4-FFF2-40B4-BE49-F238E27FC236}">
                  <a16:creationId xmlns:a16="http://schemas.microsoft.com/office/drawing/2014/main" id="{3FC7C8BE-C066-4AA2-869D-B678A04D0AAE}"/>
                </a:ext>
              </a:extLst>
            </p:cNvPr>
            <p:cNvSpPr>
              <a:spLocks/>
            </p:cNvSpPr>
            <p:nvPr/>
          </p:nvSpPr>
          <p:spPr bwMode="auto">
            <a:xfrm flipH="1">
              <a:off x="1500297" y="1663922"/>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51" name="Freeform 29">
              <a:extLst>
                <a:ext uri="{FF2B5EF4-FFF2-40B4-BE49-F238E27FC236}">
                  <a16:creationId xmlns:a16="http://schemas.microsoft.com/office/drawing/2014/main" id="{EDD192E1-3D1F-4DA4-A720-2F4E239C0C3D}"/>
                </a:ext>
              </a:extLst>
            </p:cNvPr>
            <p:cNvSpPr>
              <a:spLocks/>
            </p:cNvSpPr>
            <p:nvPr/>
          </p:nvSpPr>
          <p:spPr bwMode="auto">
            <a:xfrm flipH="1">
              <a:off x="1064575"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52" name="Freeform 30">
              <a:extLst>
                <a:ext uri="{FF2B5EF4-FFF2-40B4-BE49-F238E27FC236}">
                  <a16:creationId xmlns:a16="http://schemas.microsoft.com/office/drawing/2014/main" id="{23BAE904-AA11-4B82-9E9B-E6ADC474C46D}"/>
                </a:ext>
              </a:extLst>
            </p:cNvPr>
            <p:cNvSpPr>
              <a:spLocks/>
            </p:cNvSpPr>
            <p:nvPr/>
          </p:nvSpPr>
          <p:spPr bwMode="auto">
            <a:xfrm flipH="1">
              <a:off x="738433"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53" name="Freeform 31">
              <a:extLst>
                <a:ext uri="{FF2B5EF4-FFF2-40B4-BE49-F238E27FC236}">
                  <a16:creationId xmlns:a16="http://schemas.microsoft.com/office/drawing/2014/main" id="{7585F738-7F93-4052-9702-2D558ACE3B8C}"/>
                </a:ext>
              </a:extLst>
            </p:cNvPr>
            <p:cNvSpPr>
              <a:spLocks/>
            </p:cNvSpPr>
            <p:nvPr/>
          </p:nvSpPr>
          <p:spPr bwMode="auto">
            <a:xfrm flipH="1">
              <a:off x="1171668" y="1663922"/>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54" name="Freeform 32">
              <a:extLst>
                <a:ext uri="{FF2B5EF4-FFF2-40B4-BE49-F238E27FC236}">
                  <a16:creationId xmlns:a16="http://schemas.microsoft.com/office/drawing/2014/main" id="{A3ABF0FF-013C-48E6-B6E9-70CBF62533EF}"/>
                </a:ext>
              </a:extLst>
            </p:cNvPr>
            <p:cNvSpPr>
              <a:spLocks/>
            </p:cNvSpPr>
            <p:nvPr/>
          </p:nvSpPr>
          <p:spPr bwMode="auto">
            <a:xfrm flipH="1">
              <a:off x="845528" y="1663922"/>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55" name="Freeform 397">
              <a:extLst>
                <a:ext uri="{FF2B5EF4-FFF2-40B4-BE49-F238E27FC236}">
                  <a16:creationId xmlns:a16="http://schemas.microsoft.com/office/drawing/2014/main" id="{636DD28C-CEE0-4B23-B6DA-9B6AE2C43C0F}"/>
                </a:ext>
              </a:extLst>
            </p:cNvPr>
            <p:cNvSpPr>
              <a:spLocks/>
            </p:cNvSpPr>
            <p:nvPr/>
          </p:nvSpPr>
          <p:spPr bwMode="auto">
            <a:xfrm flipH="1">
              <a:off x="409805"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56" name="Freeform 398">
              <a:extLst>
                <a:ext uri="{FF2B5EF4-FFF2-40B4-BE49-F238E27FC236}">
                  <a16:creationId xmlns:a16="http://schemas.microsoft.com/office/drawing/2014/main" id="{79DA7F26-9507-44CF-A6F0-D6EC5B5B4586}"/>
                </a:ext>
              </a:extLst>
            </p:cNvPr>
            <p:cNvSpPr>
              <a:spLocks/>
            </p:cNvSpPr>
            <p:nvPr/>
          </p:nvSpPr>
          <p:spPr bwMode="auto">
            <a:xfrm flipH="1">
              <a:off x="83664"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57" name="Freeform 399">
              <a:extLst>
                <a:ext uri="{FF2B5EF4-FFF2-40B4-BE49-F238E27FC236}">
                  <a16:creationId xmlns:a16="http://schemas.microsoft.com/office/drawing/2014/main" id="{D495619C-D13F-4826-98C1-9C0FC1CFC91F}"/>
                </a:ext>
              </a:extLst>
            </p:cNvPr>
            <p:cNvSpPr>
              <a:spLocks/>
            </p:cNvSpPr>
            <p:nvPr/>
          </p:nvSpPr>
          <p:spPr bwMode="auto">
            <a:xfrm flipH="1">
              <a:off x="516899" y="1663922"/>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58" name="Freeform 400">
              <a:extLst>
                <a:ext uri="{FF2B5EF4-FFF2-40B4-BE49-F238E27FC236}">
                  <a16:creationId xmlns:a16="http://schemas.microsoft.com/office/drawing/2014/main" id="{85903CF0-FCCB-42A3-B0C2-497B3066DF9E}"/>
                </a:ext>
              </a:extLst>
            </p:cNvPr>
            <p:cNvSpPr>
              <a:spLocks/>
            </p:cNvSpPr>
            <p:nvPr/>
          </p:nvSpPr>
          <p:spPr bwMode="auto">
            <a:xfrm flipH="1">
              <a:off x="190758" y="1663922"/>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1805" name="Group 1804">
            <a:extLst>
              <a:ext uri="{FF2B5EF4-FFF2-40B4-BE49-F238E27FC236}">
                <a16:creationId xmlns:a16="http://schemas.microsoft.com/office/drawing/2014/main" id="{175F517F-E574-43AC-BCC9-20114D6375CB}"/>
              </a:ext>
            </a:extLst>
          </p:cNvPr>
          <p:cNvGrpSpPr/>
          <p:nvPr userDrawn="1"/>
        </p:nvGrpSpPr>
        <p:grpSpPr>
          <a:xfrm>
            <a:off x="83664" y="2059076"/>
            <a:ext cx="12009864" cy="176637"/>
            <a:chOff x="83663" y="1961698"/>
            <a:chExt cx="12009864" cy="176637"/>
          </a:xfrm>
        </p:grpSpPr>
        <p:sp>
          <p:nvSpPr>
            <p:cNvPr id="363" name="Freeform 29">
              <a:extLst>
                <a:ext uri="{FF2B5EF4-FFF2-40B4-BE49-F238E27FC236}">
                  <a16:creationId xmlns:a16="http://schemas.microsoft.com/office/drawing/2014/main" id="{EC7DB8EF-FBB0-4C0A-8DC8-E07F9A78ACC9}"/>
                </a:ext>
              </a:extLst>
            </p:cNvPr>
            <p:cNvSpPr>
              <a:spLocks/>
            </p:cNvSpPr>
            <p:nvPr/>
          </p:nvSpPr>
          <p:spPr bwMode="auto">
            <a:xfrm>
              <a:off x="5217208" y="196542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64" name="Freeform 30">
              <a:extLst>
                <a:ext uri="{FF2B5EF4-FFF2-40B4-BE49-F238E27FC236}">
                  <a16:creationId xmlns:a16="http://schemas.microsoft.com/office/drawing/2014/main" id="{F4037115-A375-4861-B05A-B088C53D4799}"/>
                </a:ext>
              </a:extLst>
            </p:cNvPr>
            <p:cNvSpPr>
              <a:spLocks/>
            </p:cNvSpPr>
            <p:nvPr/>
          </p:nvSpPr>
          <p:spPr bwMode="auto">
            <a:xfrm>
              <a:off x="5543349" y="196542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65" name="Freeform 31">
              <a:extLst>
                <a:ext uri="{FF2B5EF4-FFF2-40B4-BE49-F238E27FC236}">
                  <a16:creationId xmlns:a16="http://schemas.microsoft.com/office/drawing/2014/main" id="{F71B764F-BBC1-4903-82BF-E8F6BEEC09FD}"/>
                </a:ext>
              </a:extLst>
            </p:cNvPr>
            <p:cNvSpPr>
              <a:spLocks/>
            </p:cNvSpPr>
            <p:nvPr/>
          </p:nvSpPr>
          <p:spPr bwMode="auto">
            <a:xfrm>
              <a:off x="4995675" y="196169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66" name="Freeform 32">
              <a:extLst>
                <a:ext uri="{FF2B5EF4-FFF2-40B4-BE49-F238E27FC236}">
                  <a16:creationId xmlns:a16="http://schemas.microsoft.com/office/drawing/2014/main" id="{5B4D083D-0E63-46C1-8BD1-B68FB7974DAE}"/>
                </a:ext>
              </a:extLst>
            </p:cNvPr>
            <p:cNvSpPr>
              <a:spLocks/>
            </p:cNvSpPr>
            <p:nvPr/>
          </p:nvSpPr>
          <p:spPr bwMode="auto">
            <a:xfrm>
              <a:off x="5324302" y="196169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67" name="Freeform 29">
              <a:extLst>
                <a:ext uri="{FF2B5EF4-FFF2-40B4-BE49-F238E27FC236}">
                  <a16:creationId xmlns:a16="http://schemas.microsoft.com/office/drawing/2014/main" id="{07F263A1-1052-42EF-BE2E-CBEC0776F00F}"/>
                </a:ext>
              </a:extLst>
            </p:cNvPr>
            <p:cNvSpPr>
              <a:spLocks/>
            </p:cNvSpPr>
            <p:nvPr/>
          </p:nvSpPr>
          <p:spPr bwMode="auto">
            <a:xfrm>
              <a:off x="5871978" y="196542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68" name="Freeform 30">
              <a:extLst>
                <a:ext uri="{FF2B5EF4-FFF2-40B4-BE49-F238E27FC236}">
                  <a16:creationId xmlns:a16="http://schemas.microsoft.com/office/drawing/2014/main" id="{0AF9870C-099E-4FC4-B9F3-04E82B06BAD5}"/>
                </a:ext>
              </a:extLst>
            </p:cNvPr>
            <p:cNvSpPr>
              <a:spLocks/>
            </p:cNvSpPr>
            <p:nvPr/>
          </p:nvSpPr>
          <p:spPr bwMode="auto">
            <a:xfrm>
              <a:off x="6198118" y="196542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69" name="Freeform 31">
              <a:extLst>
                <a:ext uri="{FF2B5EF4-FFF2-40B4-BE49-F238E27FC236}">
                  <a16:creationId xmlns:a16="http://schemas.microsoft.com/office/drawing/2014/main" id="{A5763AC5-2EB8-4033-A2F4-E64BC95E5F48}"/>
                </a:ext>
              </a:extLst>
            </p:cNvPr>
            <p:cNvSpPr>
              <a:spLocks/>
            </p:cNvSpPr>
            <p:nvPr/>
          </p:nvSpPr>
          <p:spPr bwMode="auto">
            <a:xfrm>
              <a:off x="5650444" y="196169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70" name="Freeform 32">
              <a:extLst>
                <a:ext uri="{FF2B5EF4-FFF2-40B4-BE49-F238E27FC236}">
                  <a16:creationId xmlns:a16="http://schemas.microsoft.com/office/drawing/2014/main" id="{A73BC0D5-4387-4AC6-A592-7C4A03AC88D4}"/>
                </a:ext>
              </a:extLst>
            </p:cNvPr>
            <p:cNvSpPr>
              <a:spLocks/>
            </p:cNvSpPr>
            <p:nvPr/>
          </p:nvSpPr>
          <p:spPr bwMode="auto">
            <a:xfrm>
              <a:off x="5979072" y="196169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71" name="Freeform 29">
              <a:extLst>
                <a:ext uri="{FF2B5EF4-FFF2-40B4-BE49-F238E27FC236}">
                  <a16:creationId xmlns:a16="http://schemas.microsoft.com/office/drawing/2014/main" id="{9A7B8048-FD3A-4FE1-9ABB-1F97F186A06E}"/>
                </a:ext>
              </a:extLst>
            </p:cNvPr>
            <p:cNvSpPr>
              <a:spLocks/>
            </p:cNvSpPr>
            <p:nvPr/>
          </p:nvSpPr>
          <p:spPr bwMode="auto">
            <a:xfrm>
              <a:off x="6526746" y="196542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72" name="Freeform 30">
              <a:extLst>
                <a:ext uri="{FF2B5EF4-FFF2-40B4-BE49-F238E27FC236}">
                  <a16:creationId xmlns:a16="http://schemas.microsoft.com/office/drawing/2014/main" id="{8E705442-3A03-4393-AD7C-5ECD2614D65C}"/>
                </a:ext>
              </a:extLst>
            </p:cNvPr>
            <p:cNvSpPr>
              <a:spLocks/>
            </p:cNvSpPr>
            <p:nvPr/>
          </p:nvSpPr>
          <p:spPr bwMode="auto">
            <a:xfrm>
              <a:off x="6852887" y="196542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73" name="Freeform 31">
              <a:extLst>
                <a:ext uri="{FF2B5EF4-FFF2-40B4-BE49-F238E27FC236}">
                  <a16:creationId xmlns:a16="http://schemas.microsoft.com/office/drawing/2014/main" id="{1BFB06A1-FDB8-43AF-9A28-3E1C806BB970}"/>
                </a:ext>
              </a:extLst>
            </p:cNvPr>
            <p:cNvSpPr>
              <a:spLocks/>
            </p:cNvSpPr>
            <p:nvPr/>
          </p:nvSpPr>
          <p:spPr bwMode="auto">
            <a:xfrm>
              <a:off x="6305213" y="196169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74" name="Freeform 32">
              <a:extLst>
                <a:ext uri="{FF2B5EF4-FFF2-40B4-BE49-F238E27FC236}">
                  <a16:creationId xmlns:a16="http://schemas.microsoft.com/office/drawing/2014/main" id="{D4C3DB7E-A3A4-4629-86E4-0A6CFB52C1BE}"/>
                </a:ext>
              </a:extLst>
            </p:cNvPr>
            <p:cNvSpPr>
              <a:spLocks/>
            </p:cNvSpPr>
            <p:nvPr/>
          </p:nvSpPr>
          <p:spPr bwMode="auto">
            <a:xfrm>
              <a:off x="6633841" y="196169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75" name="Freeform 29">
              <a:extLst>
                <a:ext uri="{FF2B5EF4-FFF2-40B4-BE49-F238E27FC236}">
                  <a16:creationId xmlns:a16="http://schemas.microsoft.com/office/drawing/2014/main" id="{2ED5AD39-DD67-4A6C-9F4F-8AEBE7C640E4}"/>
                </a:ext>
              </a:extLst>
            </p:cNvPr>
            <p:cNvSpPr>
              <a:spLocks/>
            </p:cNvSpPr>
            <p:nvPr/>
          </p:nvSpPr>
          <p:spPr bwMode="auto">
            <a:xfrm>
              <a:off x="7181515" y="196542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76" name="Freeform 30">
              <a:extLst>
                <a:ext uri="{FF2B5EF4-FFF2-40B4-BE49-F238E27FC236}">
                  <a16:creationId xmlns:a16="http://schemas.microsoft.com/office/drawing/2014/main" id="{6AB28ED1-CA10-4C14-81CE-430DCF8FE1C0}"/>
                </a:ext>
              </a:extLst>
            </p:cNvPr>
            <p:cNvSpPr>
              <a:spLocks/>
            </p:cNvSpPr>
            <p:nvPr/>
          </p:nvSpPr>
          <p:spPr bwMode="auto">
            <a:xfrm>
              <a:off x="7507656" y="196542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77" name="Freeform 31">
              <a:extLst>
                <a:ext uri="{FF2B5EF4-FFF2-40B4-BE49-F238E27FC236}">
                  <a16:creationId xmlns:a16="http://schemas.microsoft.com/office/drawing/2014/main" id="{F706576C-DE7A-41FD-8CCC-0602832481F4}"/>
                </a:ext>
              </a:extLst>
            </p:cNvPr>
            <p:cNvSpPr>
              <a:spLocks/>
            </p:cNvSpPr>
            <p:nvPr/>
          </p:nvSpPr>
          <p:spPr bwMode="auto">
            <a:xfrm>
              <a:off x="6959982" y="196169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78" name="Freeform 32">
              <a:extLst>
                <a:ext uri="{FF2B5EF4-FFF2-40B4-BE49-F238E27FC236}">
                  <a16:creationId xmlns:a16="http://schemas.microsoft.com/office/drawing/2014/main" id="{561CB93A-8653-4AD8-B4B6-EA001CA79C8F}"/>
                </a:ext>
              </a:extLst>
            </p:cNvPr>
            <p:cNvSpPr>
              <a:spLocks/>
            </p:cNvSpPr>
            <p:nvPr/>
          </p:nvSpPr>
          <p:spPr bwMode="auto">
            <a:xfrm>
              <a:off x="7288610" y="196169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79" name="Freeform 521">
              <a:extLst>
                <a:ext uri="{FF2B5EF4-FFF2-40B4-BE49-F238E27FC236}">
                  <a16:creationId xmlns:a16="http://schemas.microsoft.com/office/drawing/2014/main" id="{2CB5CF9D-4ABD-44F9-ADEE-9B04A5EEC03A}"/>
                </a:ext>
              </a:extLst>
            </p:cNvPr>
            <p:cNvSpPr>
              <a:spLocks/>
            </p:cNvSpPr>
            <p:nvPr/>
          </p:nvSpPr>
          <p:spPr bwMode="auto">
            <a:xfrm>
              <a:off x="7836284" y="196542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80" name="Freeform 522">
              <a:extLst>
                <a:ext uri="{FF2B5EF4-FFF2-40B4-BE49-F238E27FC236}">
                  <a16:creationId xmlns:a16="http://schemas.microsoft.com/office/drawing/2014/main" id="{737A4EFC-4138-4498-A9F7-84DF70DFFAB0}"/>
                </a:ext>
              </a:extLst>
            </p:cNvPr>
            <p:cNvSpPr>
              <a:spLocks/>
            </p:cNvSpPr>
            <p:nvPr/>
          </p:nvSpPr>
          <p:spPr bwMode="auto">
            <a:xfrm>
              <a:off x="8162425" y="196542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81" name="Freeform 523">
              <a:extLst>
                <a:ext uri="{FF2B5EF4-FFF2-40B4-BE49-F238E27FC236}">
                  <a16:creationId xmlns:a16="http://schemas.microsoft.com/office/drawing/2014/main" id="{529A9722-170F-4D12-A489-780BCCFAAEFC}"/>
                </a:ext>
              </a:extLst>
            </p:cNvPr>
            <p:cNvSpPr>
              <a:spLocks/>
            </p:cNvSpPr>
            <p:nvPr/>
          </p:nvSpPr>
          <p:spPr bwMode="auto">
            <a:xfrm>
              <a:off x="7614751" y="196169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82" name="Freeform 524">
              <a:extLst>
                <a:ext uri="{FF2B5EF4-FFF2-40B4-BE49-F238E27FC236}">
                  <a16:creationId xmlns:a16="http://schemas.microsoft.com/office/drawing/2014/main" id="{17B43C9F-DB77-40EA-AD93-0BFC53043B8D}"/>
                </a:ext>
              </a:extLst>
            </p:cNvPr>
            <p:cNvSpPr>
              <a:spLocks/>
            </p:cNvSpPr>
            <p:nvPr/>
          </p:nvSpPr>
          <p:spPr bwMode="auto">
            <a:xfrm>
              <a:off x="7943378" y="196169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83" name="Freeform 29">
              <a:extLst>
                <a:ext uri="{FF2B5EF4-FFF2-40B4-BE49-F238E27FC236}">
                  <a16:creationId xmlns:a16="http://schemas.microsoft.com/office/drawing/2014/main" id="{1B85B179-5587-404E-B9FB-BFF498A9F547}"/>
                </a:ext>
              </a:extLst>
            </p:cNvPr>
            <p:cNvSpPr>
              <a:spLocks/>
            </p:cNvSpPr>
            <p:nvPr/>
          </p:nvSpPr>
          <p:spPr bwMode="auto">
            <a:xfrm>
              <a:off x="8491054" y="196542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84" name="Freeform 31">
              <a:extLst>
                <a:ext uri="{FF2B5EF4-FFF2-40B4-BE49-F238E27FC236}">
                  <a16:creationId xmlns:a16="http://schemas.microsoft.com/office/drawing/2014/main" id="{E7BA6F5E-DC13-4AF4-9F49-EEF05A8F24F5}"/>
                </a:ext>
              </a:extLst>
            </p:cNvPr>
            <p:cNvSpPr>
              <a:spLocks/>
            </p:cNvSpPr>
            <p:nvPr/>
          </p:nvSpPr>
          <p:spPr bwMode="auto">
            <a:xfrm>
              <a:off x="8269520" y="196169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85" name="Freeform 29">
              <a:extLst>
                <a:ext uri="{FF2B5EF4-FFF2-40B4-BE49-F238E27FC236}">
                  <a16:creationId xmlns:a16="http://schemas.microsoft.com/office/drawing/2014/main" id="{7AC21222-F53B-49F4-B120-4142E895988D}"/>
                </a:ext>
              </a:extLst>
            </p:cNvPr>
            <p:cNvSpPr>
              <a:spLocks/>
            </p:cNvSpPr>
            <p:nvPr/>
          </p:nvSpPr>
          <p:spPr bwMode="auto">
            <a:xfrm>
              <a:off x="8819682" y="196542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86" name="Freeform 30">
              <a:extLst>
                <a:ext uri="{FF2B5EF4-FFF2-40B4-BE49-F238E27FC236}">
                  <a16:creationId xmlns:a16="http://schemas.microsoft.com/office/drawing/2014/main" id="{1D769113-2D5C-4319-B3A0-1445FC2FEEDF}"/>
                </a:ext>
              </a:extLst>
            </p:cNvPr>
            <p:cNvSpPr>
              <a:spLocks/>
            </p:cNvSpPr>
            <p:nvPr/>
          </p:nvSpPr>
          <p:spPr bwMode="auto">
            <a:xfrm>
              <a:off x="9145823" y="196542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87" name="Freeform 31">
              <a:extLst>
                <a:ext uri="{FF2B5EF4-FFF2-40B4-BE49-F238E27FC236}">
                  <a16:creationId xmlns:a16="http://schemas.microsoft.com/office/drawing/2014/main" id="{CF76F5D2-8EBF-4BBF-BAC0-A598831BD4AE}"/>
                </a:ext>
              </a:extLst>
            </p:cNvPr>
            <p:cNvSpPr>
              <a:spLocks/>
            </p:cNvSpPr>
            <p:nvPr/>
          </p:nvSpPr>
          <p:spPr bwMode="auto">
            <a:xfrm>
              <a:off x="8598148" y="196169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88" name="Freeform 32">
              <a:extLst>
                <a:ext uri="{FF2B5EF4-FFF2-40B4-BE49-F238E27FC236}">
                  <a16:creationId xmlns:a16="http://schemas.microsoft.com/office/drawing/2014/main" id="{79DF8DA3-0D96-46EC-9297-EC7B5CFF9324}"/>
                </a:ext>
              </a:extLst>
            </p:cNvPr>
            <p:cNvSpPr>
              <a:spLocks/>
            </p:cNvSpPr>
            <p:nvPr/>
          </p:nvSpPr>
          <p:spPr bwMode="auto">
            <a:xfrm>
              <a:off x="8926776" y="196169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89" name="Freeform 29">
              <a:extLst>
                <a:ext uri="{FF2B5EF4-FFF2-40B4-BE49-F238E27FC236}">
                  <a16:creationId xmlns:a16="http://schemas.microsoft.com/office/drawing/2014/main" id="{0F27AB28-22A8-415C-B6D0-94ADD1E6061B}"/>
                </a:ext>
              </a:extLst>
            </p:cNvPr>
            <p:cNvSpPr>
              <a:spLocks/>
            </p:cNvSpPr>
            <p:nvPr/>
          </p:nvSpPr>
          <p:spPr bwMode="auto">
            <a:xfrm>
              <a:off x="9474451" y="196542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90" name="Freeform 30">
              <a:extLst>
                <a:ext uri="{FF2B5EF4-FFF2-40B4-BE49-F238E27FC236}">
                  <a16:creationId xmlns:a16="http://schemas.microsoft.com/office/drawing/2014/main" id="{D765D90F-EA0F-452A-A34B-3D776168B82C}"/>
                </a:ext>
              </a:extLst>
            </p:cNvPr>
            <p:cNvSpPr>
              <a:spLocks/>
            </p:cNvSpPr>
            <p:nvPr/>
          </p:nvSpPr>
          <p:spPr bwMode="auto">
            <a:xfrm>
              <a:off x="9800592" y="196542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91" name="Freeform 31">
              <a:extLst>
                <a:ext uri="{FF2B5EF4-FFF2-40B4-BE49-F238E27FC236}">
                  <a16:creationId xmlns:a16="http://schemas.microsoft.com/office/drawing/2014/main" id="{DD19005B-BC1E-494D-A8C5-6499478589A9}"/>
                </a:ext>
              </a:extLst>
            </p:cNvPr>
            <p:cNvSpPr>
              <a:spLocks/>
            </p:cNvSpPr>
            <p:nvPr/>
          </p:nvSpPr>
          <p:spPr bwMode="auto">
            <a:xfrm>
              <a:off x="9252918" y="196169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92" name="Freeform 32">
              <a:extLst>
                <a:ext uri="{FF2B5EF4-FFF2-40B4-BE49-F238E27FC236}">
                  <a16:creationId xmlns:a16="http://schemas.microsoft.com/office/drawing/2014/main" id="{B91B9304-73B8-4185-8D11-481474B8CEB5}"/>
                </a:ext>
              </a:extLst>
            </p:cNvPr>
            <p:cNvSpPr>
              <a:spLocks/>
            </p:cNvSpPr>
            <p:nvPr/>
          </p:nvSpPr>
          <p:spPr bwMode="auto">
            <a:xfrm>
              <a:off x="9581546" y="196169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93" name="Freeform 29">
              <a:extLst>
                <a:ext uri="{FF2B5EF4-FFF2-40B4-BE49-F238E27FC236}">
                  <a16:creationId xmlns:a16="http://schemas.microsoft.com/office/drawing/2014/main" id="{E0E23F06-6E0C-4B21-BB6B-EDAFF0375A26}"/>
                </a:ext>
              </a:extLst>
            </p:cNvPr>
            <p:cNvSpPr>
              <a:spLocks/>
            </p:cNvSpPr>
            <p:nvPr/>
          </p:nvSpPr>
          <p:spPr bwMode="auto">
            <a:xfrm>
              <a:off x="10129220" y="196542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94" name="Freeform 30">
              <a:extLst>
                <a:ext uri="{FF2B5EF4-FFF2-40B4-BE49-F238E27FC236}">
                  <a16:creationId xmlns:a16="http://schemas.microsoft.com/office/drawing/2014/main" id="{19AA63C5-39A7-41EE-8AB5-23D2AF665F78}"/>
                </a:ext>
              </a:extLst>
            </p:cNvPr>
            <p:cNvSpPr>
              <a:spLocks/>
            </p:cNvSpPr>
            <p:nvPr/>
          </p:nvSpPr>
          <p:spPr bwMode="auto">
            <a:xfrm>
              <a:off x="10455360" y="196542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95" name="Freeform 31">
              <a:extLst>
                <a:ext uri="{FF2B5EF4-FFF2-40B4-BE49-F238E27FC236}">
                  <a16:creationId xmlns:a16="http://schemas.microsoft.com/office/drawing/2014/main" id="{C265C136-7F01-4228-9566-BAF8D3CE697D}"/>
                </a:ext>
              </a:extLst>
            </p:cNvPr>
            <p:cNvSpPr>
              <a:spLocks/>
            </p:cNvSpPr>
            <p:nvPr/>
          </p:nvSpPr>
          <p:spPr bwMode="auto">
            <a:xfrm>
              <a:off x="9907686" y="196169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96" name="Freeform 32">
              <a:extLst>
                <a:ext uri="{FF2B5EF4-FFF2-40B4-BE49-F238E27FC236}">
                  <a16:creationId xmlns:a16="http://schemas.microsoft.com/office/drawing/2014/main" id="{CE73E6DC-43ED-4A25-BED4-F78B6AECC0DF}"/>
                </a:ext>
              </a:extLst>
            </p:cNvPr>
            <p:cNvSpPr>
              <a:spLocks/>
            </p:cNvSpPr>
            <p:nvPr/>
          </p:nvSpPr>
          <p:spPr bwMode="auto">
            <a:xfrm>
              <a:off x="10236314" y="196169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97" name="Freeform 29">
              <a:extLst>
                <a:ext uri="{FF2B5EF4-FFF2-40B4-BE49-F238E27FC236}">
                  <a16:creationId xmlns:a16="http://schemas.microsoft.com/office/drawing/2014/main" id="{E83598B8-DFA4-43D6-9DD0-0E3A9EADEE70}"/>
                </a:ext>
              </a:extLst>
            </p:cNvPr>
            <p:cNvSpPr>
              <a:spLocks/>
            </p:cNvSpPr>
            <p:nvPr/>
          </p:nvSpPr>
          <p:spPr bwMode="auto">
            <a:xfrm>
              <a:off x="10783989" y="196542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98" name="Freeform 30">
              <a:extLst>
                <a:ext uri="{FF2B5EF4-FFF2-40B4-BE49-F238E27FC236}">
                  <a16:creationId xmlns:a16="http://schemas.microsoft.com/office/drawing/2014/main" id="{ECAAA4F9-BAE9-4CF4-BB8F-D8BBC0A9778A}"/>
                </a:ext>
              </a:extLst>
            </p:cNvPr>
            <p:cNvSpPr>
              <a:spLocks/>
            </p:cNvSpPr>
            <p:nvPr/>
          </p:nvSpPr>
          <p:spPr bwMode="auto">
            <a:xfrm>
              <a:off x="11110130" y="196542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99" name="Freeform 31">
              <a:extLst>
                <a:ext uri="{FF2B5EF4-FFF2-40B4-BE49-F238E27FC236}">
                  <a16:creationId xmlns:a16="http://schemas.microsoft.com/office/drawing/2014/main" id="{17500CAF-9B1D-442B-BBE2-105CF538488A}"/>
                </a:ext>
              </a:extLst>
            </p:cNvPr>
            <p:cNvSpPr>
              <a:spLocks/>
            </p:cNvSpPr>
            <p:nvPr/>
          </p:nvSpPr>
          <p:spPr bwMode="auto">
            <a:xfrm>
              <a:off x="10562455" y="196169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00" name="Freeform 32">
              <a:extLst>
                <a:ext uri="{FF2B5EF4-FFF2-40B4-BE49-F238E27FC236}">
                  <a16:creationId xmlns:a16="http://schemas.microsoft.com/office/drawing/2014/main" id="{A48C472F-EA7C-4B21-9F73-16B2616ED7E0}"/>
                </a:ext>
              </a:extLst>
            </p:cNvPr>
            <p:cNvSpPr>
              <a:spLocks/>
            </p:cNvSpPr>
            <p:nvPr/>
          </p:nvSpPr>
          <p:spPr bwMode="auto">
            <a:xfrm>
              <a:off x="10891083" y="196169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01" name="Freeform 543">
              <a:extLst>
                <a:ext uri="{FF2B5EF4-FFF2-40B4-BE49-F238E27FC236}">
                  <a16:creationId xmlns:a16="http://schemas.microsoft.com/office/drawing/2014/main" id="{CEDC84EA-1A73-4988-B17D-FA9D4BBAB62F}"/>
                </a:ext>
              </a:extLst>
            </p:cNvPr>
            <p:cNvSpPr>
              <a:spLocks/>
            </p:cNvSpPr>
            <p:nvPr/>
          </p:nvSpPr>
          <p:spPr bwMode="auto">
            <a:xfrm>
              <a:off x="11438757" y="196542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02" name="Freeform 544">
              <a:extLst>
                <a:ext uri="{FF2B5EF4-FFF2-40B4-BE49-F238E27FC236}">
                  <a16:creationId xmlns:a16="http://schemas.microsoft.com/office/drawing/2014/main" id="{B0FAC11E-D51E-408E-A483-C3BF5B414687}"/>
                </a:ext>
              </a:extLst>
            </p:cNvPr>
            <p:cNvSpPr>
              <a:spLocks/>
            </p:cNvSpPr>
            <p:nvPr/>
          </p:nvSpPr>
          <p:spPr bwMode="auto">
            <a:xfrm>
              <a:off x="11764899" y="196542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03" name="Freeform 545">
              <a:extLst>
                <a:ext uri="{FF2B5EF4-FFF2-40B4-BE49-F238E27FC236}">
                  <a16:creationId xmlns:a16="http://schemas.microsoft.com/office/drawing/2014/main" id="{A16AE418-38DB-4A77-AB1D-6D568C3FC174}"/>
                </a:ext>
              </a:extLst>
            </p:cNvPr>
            <p:cNvSpPr>
              <a:spLocks/>
            </p:cNvSpPr>
            <p:nvPr/>
          </p:nvSpPr>
          <p:spPr bwMode="auto">
            <a:xfrm>
              <a:off x="11217225" y="196169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04" name="Freeform 546">
              <a:extLst>
                <a:ext uri="{FF2B5EF4-FFF2-40B4-BE49-F238E27FC236}">
                  <a16:creationId xmlns:a16="http://schemas.microsoft.com/office/drawing/2014/main" id="{14C68599-C497-4BF8-AF9A-1C07AC063E64}"/>
                </a:ext>
              </a:extLst>
            </p:cNvPr>
            <p:cNvSpPr>
              <a:spLocks/>
            </p:cNvSpPr>
            <p:nvPr/>
          </p:nvSpPr>
          <p:spPr bwMode="auto">
            <a:xfrm>
              <a:off x="11545852" y="196169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05" name="Freeform 29">
              <a:extLst>
                <a:ext uri="{FF2B5EF4-FFF2-40B4-BE49-F238E27FC236}">
                  <a16:creationId xmlns:a16="http://schemas.microsoft.com/office/drawing/2014/main" id="{B360B77C-F788-4D77-8D09-E35CCE523CC7}"/>
                </a:ext>
              </a:extLst>
            </p:cNvPr>
            <p:cNvSpPr>
              <a:spLocks/>
            </p:cNvSpPr>
            <p:nvPr/>
          </p:nvSpPr>
          <p:spPr bwMode="auto">
            <a:xfrm>
              <a:off x="12093527" y="196542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06" name="Freeform 31">
              <a:extLst>
                <a:ext uri="{FF2B5EF4-FFF2-40B4-BE49-F238E27FC236}">
                  <a16:creationId xmlns:a16="http://schemas.microsoft.com/office/drawing/2014/main" id="{2707CBB0-54FD-4855-9208-E3453FCA1120}"/>
                </a:ext>
              </a:extLst>
            </p:cNvPr>
            <p:cNvSpPr>
              <a:spLocks/>
            </p:cNvSpPr>
            <p:nvPr/>
          </p:nvSpPr>
          <p:spPr bwMode="auto">
            <a:xfrm>
              <a:off x="11871993" y="196169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59" name="Freeform 30">
              <a:extLst>
                <a:ext uri="{FF2B5EF4-FFF2-40B4-BE49-F238E27FC236}">
                  <a16:creationId xmlns:a16="http://schemas.microsoft.com/office/drawing/2014/main" id="{999F113B-BDFD-4EFD-B098-A10DDFF4202A}"/>
                </a:ext>
              </a:extLst>
            </p:cNvPr>
            <p:cNvSpPr>
              <a:spLocks/>
            </p:cNvSpPr>
            <p:nvPr/>
          </p:nvSpPr>
          <p:spPr bwMode="auto">
            <a:xfrm>
              <a:off x="302710" y="19654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60" name="Freeform 32">
              <a:extLst>
                <a:ext uri="{FF2B5EF4-FFF2-40B4-BE49-F238E27FC236}">
                  <a16:creationId xmlns:a16="http://schemas.microsoft.com/office/drawing/2014/main" id="{939ADE80-13C0-4FB3-830A-0081EC37795E}"/>
                </a:ext>
              </a:extLst>
            </p:cNvPr>
            <p:cNvSpPr>
              <a:spLocks/>
            </p:cNvSpPr>
            <p:nvPr/>
          </p:nvSpPr>
          <p:spPr bwMode="auto">
            <a:xfrm>
              <a:off x="83663" y="1961698"/>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61" name="Freeform 403">
              <a:extLst>
                <a:ext uri="{FF2B5EF4-FFF2-40B4-BE49-F238E27FC236}">
                  <a16:creationId xmlns:a16="http://schemas.microsoft.com/office/drawing/2014/main" id="{51BF8E6F-80B4-4611-B309-FBC92351C04E}"/>
                </a:ext>
              </a:extLst>
            </p:cNvPr>
            <p:cNvSpPr>
              <a:spLocks/>
            </p:cNvSpPr>
            <p:nvPr/>
          </p:nvSpPr>
          <p:spPr bwMode="auto">
            <a:xfrm>
              <a:off x="631337" y="19654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62" name="Freeform 404">
              <a:extLst>
                <a:ext uri="{FF2B5EF4-FFF2-40B4-BE49-F238E27FC236}">
                  <a16:creationId xmlns:a16="http://schemas.microsoft.com/office/drawing/2014/main" id="{C1745FD0-455D-411D-A2DF-FD1C75C923CB}"/>
                </a:ext>
              </a:extLst>
            </p:cNvPr>
            <p:cNvSpPr>
              <a:spLocks/>
            </p:cNvSpPr>
            <p:nvPr/>
          </p:nvSpPr>
          <p:spPr bwMode="auto">
            <a:xfrm>
              <a:off x="957479" y="19654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63" name="Freeform 405">
              <a:extLst>
                <a:ext uri="{FF2B5EF4-FFF2-40B4-BE49-F238E27FC236}">
                  <a16:creationId xmlns:a16="http://schemas.microsoft.com/office/drawing/2014/main" id="{63720F32-8B89-4D67-B1C4-D727F55BE2A6}"/>
                </a:ext>
              </a:extLst>
            </p:cNvPr>
            <p:cNvSpPr>
              <a:spLocks/>
            </p:cNvSpPr>
            <p:nvPr/>
          </p:nvSpPr>
          <p:spPr bwMode="auto">
            <a:xfrm>
              <a:off x="409806" y="1961698"/>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64" name="Freeform 406">
              <a:extLst>
                <a:ext uri="{FF2B5EF4-FFF2-40B4-BE49-F238E27FC236}">
                  <a16:creationId xmlns:a16="http://schemas.microsoft.com/office/drawing/2014/main" id="{467ED7CC-B742-44A7-873C-BB650D3367F4}"/>
                </a:ext>
              </a:extLst>
            </p:cNvPr>
            <p:cNvSpPr>
              <a:spLocks/>
            </p:cNvSpPr>
            <p:nvPr/>
          </p:nvSpPr>
          <p:spPr bwMode="auto">
            <a:xfrm>
              <a:off x="738432" y="1961698"/>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65" name="Freeform 29">
              <a:extLst>
                <a:ext uri="{FF2B5EF4-FFF2-40B4-BE49-F238E27FC236}">
                  <a16:creationId xmlns:a16="http://schemas.microsoft.com/office/drawing/2014/main" id="{783111E6-E0F7-422E-B6AF-A849EA2F7C43}"/>
                </a:ext>
              </a:extLst>
            </p:cNvPr>
            <p:cNvSpPr>
              <a:spLocks/>
            </p:cNvSpPr>
            <p:nvPr/>
          </p:nvSpPr>
          <p:spPr bwMode="auto">
            <a:xfrm>
              <a:off x="1286107" y="19654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66" name="Freeform 31">
              <a:extLst>
                <a:ext uri="{FF2B5EF4-FFF2-40B4-BE49-F238E27FC236}">
                  <a16:creationId xmlns:a16="http://schemas.microsoft.com/office/drawing/2014/main" id="{90CFDFDC-52CB-400B-8EB9-6283B7C48209}"/>
                </a:ext>
              </a:extLst>
            </p:cNvPr>
            <p:cNvSpPr>
              <a:spLocks/>
            </p:cNvSpPr>
            <p:nvPr/>
          </p:nvSpPr>
          <p:spPr bwMode="auto">
            <a:xfrm>
              <a:off x="1064574" y="1961698"/>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67" name="Freeform 29">
              <a:extLst>
                <a:ext uri="{FF2B5EF4-FFF2-40B4-BE49-F238E27FC236}">
                  <a16:creationId xmlns:a16="http://schemas.microsoft.com/office/drawing/2014/main" id="{8CD146FA-E7C7-4224-9559-EDD4DCC58C9A}"/>
                </a:ext>
              </a:extLst>
            </p:cNvPr>
            <p:cNvSpPr>
              <a:spLocks/>
            </p:cNvSpPr>
            <p:nvPr/>
          </p:nvSpPr>
          <p:spPr bwMode="auto">
            <a:xfrm>
              <a:off x="1614735" y="19654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68" name="Freeform 30">
              <a:extLst>
                <a:ext uri="{FF2B5EF4-FFF2-40B4-BE49-F238E27FC236}">
                  <a16:creationId xmlns:a16="http://schemas.microsoft.com/office/drawing/2014/main" id="{2174C9C3-2746-4B71-8A52-BF8B8068FD38}"/>
                </a:ext>
              </a:extLst>
            </p:cNvPr>
            <p:cNvSpPr>
              <a:spLocks/>
            </p:cNvSpPr>
            <p:nvPr/>
          </p:nvSpPr>
          <p:spPr bwMode="auto">
            <a:xfrm>
              <a:off x="1940877" y="19654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69" name="Freeform 31">
              <a:extLst>
                <a:ext uri="{FF2B5EF4-FFF2-40B4-BE49-F238E27FC236}">
                  <a16:creationId xmlns:a16="http://schemas.microsoft.com/office/drawing/2014/main" id="{75E0E226-D2E8-43AD-98F2-86EF2ACA265C}"/>
                </a:ext>
              </a:extLst>
            </p:cNvPr>
            <p:cNvSpPr>
              <a:spLocks/>
            </p:cNvSpPr>
            <p:nvPr/>
          </p:nvSpPr>
          <p:spPr bwMode="auto">
            <a:xfrm>
              <a:off x="1393203" y="1961698"/>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70" name="Freeform 32">
              <a:extLst>
                <a:ext uri="{FF2B5EF4-FFF2-40B4-BE49-F238E27FC236}">
                  <a16:creationId xmlns:a16="http://schemas.microsoft.com/office/drawing/2014/main" id="{83948B78-814E-4831-9B16-0604E9CE3449}"/>
                </a:ext>
              </a:extLst>
            </p:cNvPr>
            <p:cNvSpPr>
              <a:spLocks/>
            </p:cNvSpPr>
            <p:nvPr/>
          </p:nvSpPr>
          <p:spPr bwMode="auto">
            <a:xfrm>
              <a:off x="1721829" y="1961698"/>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71" name="Freeform 29">
              <a:extLst>
                <a:ext uri="{FF2B5EF4-FFF2-40B4-BE49-F238E27FC236}">
                  <a16:creationId xmlns:a16="http://schemas.microsoft.com/office/drawing/2014/main" id="{51B32215-1903-4EA9-96FB-619750A9882E}"/>
                </a:ext>
              </a:extLst>
            </p:cNvPr>
            <p:cNvSpPr>
              <a:spLocks/>
            </p:cNvSpPr>
            <p:nvPr/>
          </p:nvSpPr>
          <p:spPr bwMode="auto">
            <a:xfrm>
              <a:off x="2269505" y="19654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72" name="Freeform 30">
              <a:extLst>
                <a:ext uri="{FF2B5EF4-FFF2-40B4-BE49-F238E27FC236}">
                  <a16:creationId xmlns:a16="http://schemas.microsoft.com/office/drawing/2014/main" id="{5BB32B74-3902-4897-9A5A-125FE9459E0C}"/>
                </a:ext>
              </a:extLst>
            </p:cNvPr>
            <p:cNvSpPr>
              <a:spLocks/>
            </p:cNvSpPr>
            <p:nvPr/>
          </p:nvSpPr>
          <p:spPr bwMode="auto">
            <a:xfrm>
              <a:off x="2595646" y="19654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73" name="Freeform 31">
              <a:extLst>
                <a:ext uri="{FF2B5EF4-FFF2-40B4-BE49-F238E27FC236}">
                  <a16:creationId xmlns:a16="http://schemas.microsoft.com/office/drawing/2014/main" id="{E113C86A-13B3-41D6-8F14-9B1D2D492032}"/>
                </a:ext>
              </a:extLst>
            </p:cNvPr>
            <p:cNvSpPr>
              <a:spLocks/>
            </p:cNvSpPr>
            <p:nvPr/>
          </p:nvSpPr>
          <p:spPr bwMode="auto">
            <a:xfrm>
              <a:off x="2047971" y="1961698"/>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74" name="Freeform 32">
              <a:extLst>
                <a:ext uri="{FF2B5EF4-FFF2-40B4-BE49-F238E27FC236}">
                  <a16:creationId xmlns:a16="http://schemas.microsoft.com/office/drawing/2014/main" id="{46595F4E-EC0D-4920-B9EF-822431702435}"/>
                </a:ext>
              </a:extLst>
            </p:cNvPr>
            <p:cNvSpPr>
              <a:spLocks/>
            </p:cNvSpPr>
            <p:nvPr/>
          </p:nvSpPr>
          <p:spPr bwMode="auto">
            <a:xfrm>
              <a:off x="2376599" y="1961698"/>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75" name="Freeform 29">
              <a:extLst>
                <a:ext uri="{FF2B5EF4-FFF2-40B4-BE49-F238E27FC236}">
                  <a16:creationId xmlns:a16="http://schemas.microsoft.com/office/drawing/2014/main" id="{3609A740-7A32-4857-905F-257EDB41689C}"/>
                </a:ext>
              </a:extLst>
            </p:cNvPr>
            <p:cNvSpPr>
              <a:spLocks/>
            </p:cNvSpPr>
            <p:nvPr/>
          </p:nvSpPr>
          <p:spPr bwMode="auto">
            <a:xfrm>
              <a:off x="2924274" y="19654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76" name="Freeform 30">
              <a:extLst>
                <a:ext uri="{FF2B5EF4-FFF2-40B4-BE49-F238E27FC236}">
                  <a16:creationId xmlns:a16="http://schemas.microsoft.com/office/drawing/2014/main" id="{A2D4536C-13C0-4568-977F-47B90CA3BB3D}"/>
                </a:ext>
              </a:extLst>
            </p:cNvPr>
            <p:cNvSpPr>
              <a:spLocks/>
            </p:cNvSpPr>
            <p:nvPr/>
          </p:nvSpPr>
          <p:spPr bwMode="auto">
            <a:xfrm>
              <a:off x="3250415" y="19654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77" name="Freeform 31">
              <a:extLst>
                <a:ext uri="{FF2B5EF4-FFF2-40B4-BE49-F238E27FC236}">
                  <a16:creationId xmlns:a16="http://schemas.microsoft.com/office/drawing/2014/main" id="{79C472D0-62B1-43DF-95FE-BDAC0C254114}"/>
                </a:ext>
              </a:extLst>
            </p:cNvPr>
            <p:cNvSpPr>
              <a:spLocks/>
            </p:cNvSpPr>
            <p:nvPr/>
          </p:nvSpPr>
          <p:spPr bwMode="auto">
            <a:xfrm>
              <a:off x="2702740" y="1961698"/>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78" name="Freeform 32">
              <a:extLst>
                <a:ext uri="{FF2B5EF4-FFF2-40B4-BE49-F238E27FC236}">
                  <a16:creationId xmlns:a16="http://schemas.microsoft.com/office/drawing/2014/main" id="{23CBCA76-32B2-4F01-B3DB-D143F21CC7AC}"/>
                </a:ext>
              </a:extLst>
            </p:cNvPr>
            <p:cNvSpPr>
              <a:spLocks/>
            </p:cNvSpPr>
            <p:nvPr/>
          </p:nvSpPr>
          <p:spPr bwMode="auto">
            <a:xfrm>
              <a:off x="3031368" y="1961698"/>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79" name="Freeform 29">
              <a:extLst>
                <a:ext uri="{FF2B5EF4-FFF2-40B4-BE49-F238E27FC236}">
                  <a16:creationId xmlns:a16="http://schemas.microsoft.com/office/drawing/2014/main" id="{0B372109-EBA7-4A0E-AD5E-0BEBE69B3419}"/>
                </a:ext>
              </a:extLst>
            </p:cNvPr>
            <p:cNvSpPr>
              <a:spLocks/>
            </p:cNvSpPr>
            <p:nvPr/>
          </p:nvSpPr>
          <p:spPr bwMode="auto">
            <a:xfrm>
              <a:off x="3579042" y="19654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80" name="Freeform 30">
              <a:extLst>
                <a:ext uri="{FF2B5EF4-FFF2-40B4-BE49-F238E27FC236}">
                  <a16:creationId xmlns:a16="http://schemas.microsoft.com/office/drawing/2014/main" id="{5D04DD70-90F6-4E74-BE74-AEA71B0C1065}"/>
                </a:ext>
              </a:extLst>
            </p:cNvPr>
            <p:cNvSpPr>
              <a:spLocks/>
            </p:cNvSpPr>
            <p:nvPr/>
          </p:nvSpPr>
          <p:spPr bwMode="auto">
            <a:xfrm>
              <a:off x="3905183" y="19654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81" name="Freeform 31">
              <a:extLst>
                <a:ext uri="{FF2B5EF4-FFF2-40B4-BE49-F238E27FC236}">
                  <a16:creationId xmlns:a16="http://schemas.microsoft.com/office/drawing/2014/main" id="{D8BE9966-EC0B-45DB-A058-5D1B67C94922}"/>
                </a:ext>
              </a:extLst>
            </p:cNvPr>
            <p:cNvSpPr>
              <a:spLocks/>
            </p:cNvSpPr>
            <p:nvPr/>
          </p:nvSpPr>
          <p:spPr bwMode="auto">
            <a:xfrm>
              <a:off x="3357509" y="1961698"/>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82" name="Freeform 32">
              <a:extLst>
                <a:ext uri="{FF2B5EF4-FFF2-40B4-BE49-F238E27FC236}">
                  <a16:creationId xmlns:a16="http://schemas.microsoft.com/office/drawing/2014/main" id="{7F4E4CDD-D68D-4602-9EB7-4C64438A5323}"/>
                </a:ext>
              </a:extLst>
            </p:cNvPr>
            <p:cNvSpPr>
              <a:spLocks/>
            </p:cNvSpPr>
            <p:nvPr/>
          </p:nvSpPr>
          <p:spPr bwMode="auto">
            <a:xfrm>
              <a:off x="3686137" y="1961698"/>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83" name="Freeform 425">
              <a:extLst>
                <a:ext uri="{FF2B5EF4-FFF2-40B4-BE49-F238E27FC236}">
                  <a16:creationId xmlns:a16="http://schemas.microsoft.com/office/drawing/2014/main" id="{26F919EB-B32A-4217-BDCB-E417FEEC33E5}"/>
                </a:ext>
              </a:extLst>
            </p:cNvPr>
            <p:cNvSpPr>
              <a:spLocks/>
            </p:cNvSpPr>
            <p:nvPr/>
          </p:nvSpPr>
          <p:spPr bwMode="auto">
            <a:xfrm>
              <a:off x="4233811" y="19654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84" name="Freeform 426">
              <a:extLst>
                <a:ext uri="{FF2B5EF4-FFF2-40B4-BE49-F238E27FC236}">
                  <a16:creationId xmlns:a16="http://schemas.microsoft.com/office/drawing/2014/main" id="{7BCBBF09-063A-42BB-89C3-1D036AADBE2A}"/>
                </a:ext>
              </a:extLst>
            </p:cNvPr>
            <p:cNvSpPr>
              <a:spLocks/>
            </p:cNvSpPr>
            <p:nvPr/>
          </p:nvSpPr>
          <p:spPr bwMode="auto">
            <a:xfrm>
              <a:off x="4559953" y="19654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85" name="Freeform 427">
              <a:extLst>
                <a:ext uri="{FF2B5EF4-FFF2-40B4-BE49-F238E27FC236}">
                  <a16:creationId xmlns:a16="http://schemas.microsoft.com/office/drawing/2014/main" id="{D5B21899-49BE-40DD-9994-4342A92F9CAD}"/>
                </a:ext>
              </a:extLst>
            </p:cNvPr>
            <p:cNvSpPr>
              <a:spLocks/>
            </p:cNvSpPr>
            <p:nvPr/>
          </p:nvSpPr>
          <p:spPr bwMode="auto">
            <a:xfrm>
              <a:off x="4012279" y="1961698"/>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86" name="Freeform 428">
              <a:extLst>
                <a:ext uri="{FF2B5EF4-FFF2-40B4-BE49-F238E27FC236}">
                  <a16:creationId xmlns:a16="http://schemas.microsoft.com/office/drawing/2014/main" id="{C29A755D-D1E5-428E-9DB2-4A3D05952C9A}"/>
                </a:ext>
              </a:extLst>
            </p:cNvPr>
            <p:cNvSpPr>
              <a:spLocks/>
            </p:cNvSpPr>
            <p:nvPr/>
          </p:nvSpPr>
          <p:spPr bwMode="auto">
            <a:xfrm>
              <a:off x="4340906" y="1961698"/>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87" name="Freeform 29">
              <a:extLst>
                <a:ext uri="{FF2B5EF4-FFF2-40B4-BE49-F238E27FC236}">
                  <a16:creationId xmlns:a16="http://schemas.microsoft.com/office/drawing/2014/main" id="{B68678C1-2426-4B80-877E-B7DB6EDFE6D1}"/>
                </a:ext>
              </a:extLst>
            </p:cNvPr>
            <p:cNvSpPr>
              <a:spLocks/>
            </p:cNvSpPr>
            <p:nvPr/>
          </p:nvSpPr>
          <p:spPr bwMode="auto">
            <a:xfrm>
              <a:off x="4888581" y="19654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88" name="Freeform 31">
              <a:extLst>
                <a:ext uri="{FF2B5EF4-FFF2-40B4-BE49-F238E27FC236}">
                  <a16:creationId xmlns:a16="http://schemas.microsoft.com/office/drawing/2014/main" id="{2E9ECE0B-8B8D-42B5-B7EB-3B49B57B4BD0}"/>
                </a:ext>
              </a:extLst>
            </p:cNvPr>
            <p:cNvSpPr>
              <a:spLocks/>
            </p:cNvSpPr>
            <p:nvPr/>
          </p:nvSpPr>
          <p:spPr bwMode="auto">
            <a:xfrm>
              <a:off x="4667048" y="1961698"/>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1810" name="Group 1809">
            <a:extLst>
              <a:ext uri="{FF2B5EF4-FFF2-40B4-BE49-F238E27FC236}">
                <a16:creationId xmlns:a16="http://schemas.microsoft.com/office/drawing/2014/main" id="{6B1C29B7-1E4C-42E9-BFF5-AFA071F0966B}"/>
              </a:ext>
            </a:extLst>
          </p:cNvPr>
          <p:cNvGrpSpPr/>
          <p:nvPr userDrawn="1"/>
        </p:nvGrpSpPr>
        <p:grpSpPr>
          <a:xfrm>
            <a:off x="83664" y="2344110"/>
            <a:ext cx="12009863" cy="176637"/>
            <a:chOff x="83664" y="2252007"/>
            <a:chExt cx="12009863" cy="176637"/>
          </a:xfrm>
        </p:grpSpPr>
        <p:sp>
          <p:nvSpPr>
            <p:cNvPr id="407" name="Freeform 29">
              <a:extLst>
                <a:ext uri="{FF2B5EF4-FFF2-40B4-BE49-F238E27FC236}">
                  <a16:creationId xmlns:a16="http://schemas.microsoft.com/office/drawing/2014/main" id="{30334EE7-DCA7-4D60-B28C-8481DA7BC5D8}"/>
                </a:ext>
              </a:extLst>
            </p:cNvPr>
            <p:cNvSpPr>
              <a:spLocks/>
            </p:cNvSpPr>
            <p:nvPr/>
          </p:nvSpPr>
          <p:spPr bwMode="auto">
            <a:xfrm flipH="1">
              <a:off x="11871994"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08" name="Freeform 30">
              <a:extLst>
                <a:ext uri="{FF2B5EF4-FFF2-40B4-BE49-F238E27FC236}">
                  <a16:creationId xmlns:a16="http://schemas.microsoft.com/office/drawing/2014/main" id="{6A60ACAA-F66E-49DE-8A9C-F4642E7E672B}"/>
                </a:ext>
              </a:extLst>
            </p:cNvPr>
            <p:cNvSpPr>
              <a:spLocks/>
            </p:cNvSpPr>
            <p:nvPr/>
          </p:nvSpPr>
          <p:spPr bwMode="auto">
            <a:xfrm flipH="1">
              <a:off x="11545853"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09" name="Freeform 31">
              <a:extLst>
                <a:ext uri="{FF2B5EF4-FFF2-40B4-BE49-F238E27FC236}">
                  <a16:creationId xmlns:a16="http://schemas.microsoft.com/office/drawing/2014/main" id="{12DD950A-B306-416B-92C1-5BF4522454A1}"/>
                </a:ext>
              </a:extLst>
            </p:cNvPr>
            <p:cNvSpPr>
              <a:spLocks/>
            </p:cNvSpPr>
            <p:nvPr/>
          </p:nvSpPr>
          <p:spPr bwMode="auto">
            <a:xfrm flipH="1">
              <a:off x="11979088" y="225200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10" name="Freeform 32">
              <a:extLst>
                <a:ext uri="{FF2B5EF4-FFF2-40B4-BE49-F238E27FC236}">
                  <a16:creationId xmlns:a16="http://schemas.microsoft.com/office/drawing/2014/main" id="{3C1D0DDA-F080-4134-A0D1-1694C1CB51D4}"/>
                </a:ext>
              </a:extLst>
            </p:cNvPr>
            <p:cNvSpPr>
              <a:spLocks/>
            </p:cNvSpPr>
            <p:nvPr/>
          </p:nvSpPr>
          <p:spPr bwMode="auto">
            <a:xfrm flipH="1">
              <a:off x="11652948" y="225200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11" name="Freeform 29">
              <a:extLst>
                <a:ext uri="{FF2B5EF4-FFF2-40B4-BE49-F238E27FC236}">
                  <a16:creationId xmlns:a16="http://schemas.microsoft.com/office/drawing/2014/main" id="{E65E316F-C983-4FB6-89C7-382A5840C022}"/>
                </a:ext>
              </a:extLst>
            </p:cNvPr>
            <p:cNvSpPr>
              <a:spLocks/>
            </p:cNvSpPr>
            <p:nvPr/>
          </p:nvSpPr>
          <p:spPr bwMode="auto">
            <a:xfrm flipH="1">
              <a:off x="11217224"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12" name="Freeform 30">
              <a:extLst>
                <a:ext uri="{FF2B5EF4-FFF2-40B4-BE49-F238E27FC236}">
                  <a16:creationId xmlns:a16="http://schemas.microsoft.com/office/drawing/2014/main" id="{5260D3E2-7E08-4EA8-90C4-4B246107DCC3}"/>
                </a:ext>
              </a:extLst>
            </p:cNvPr>
            <p:cNvSpPr>
              <a:spLocks/>
            </p:cNvSpPr>
            <p:nvPr/>
          </p:nvSpPr>
          <p:spPr bwMode="auto">
            <a:xfrm flipH="1">
              <a:off x="10891084"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13" name="Freeform 31">
              <a:extLst>
                <a:ext uri="{FF2B5EF4-FFF2-40B4-BE49-F238E27FC236}">
                  <a16:creationId xmlns:a16="http://schemas.microsoft.com/office/drawing/2014/main" id="{59BC0DF5-D0B0-4696-ACB0-41E6139ABF66}"/>
                </a:ext>
              </a:extLst>
            </p:cNvPr>
            <p:cNvSpPr>
              <a:spLocks/>
            </p:cNvSpPr>
            <p:nvPr/>
          </p:nvSpPr>
          <p:spPr bwMode="auto">
            <a:xfrm flipH="1">
              <a:off x="11324319" y="225200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14" name="Freeform 32">
              <a:extLst>
                <a:ext uri="{FF2B5EF4-FFF2-40B4-BE49-F238E27FC236}">
                  <a16:creationId xmlns:a16="http://schemas.microsoft.com/office/drawing/2014/main" id="{9A7FD932-2299-4707-A101-DD80FE3C992A}"/>
                </a:ext>
              </a:extLst>
            </p:cNvPr>
            <p:cNvSpPr>
              <a:spLocks/>
            </p:cNvSpPr>
            <p:nvPr/>
          </p:nvSpPr>
          <p:spPr bwMode="auto">
            <a:xfrm flipH="1">
              <a:off x="10998178" y="225200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15" name="Freeform 29">
              <a:extLst>
                <a:ext uri="{FF2B5EF4-FFF2-40B4-BE49-F238E27FC236}">
                  <a16:creationId xmlns:a16="http://schemas.microsoft.com/office/drawing/2014/main" id="{FE9F9FA4-42D4-4350-BC60-DA5E52668E4E}"/>
                </a:ext>
              </a:extLst>
            </p:cNvPr>
            <p:cNvSpPr>
              <a:spLocks/>
            </p:cNvSpPr>
            <p:nvPr/>
          </p:nvSpPr>
          <p:spPr bwMode="auto">
            <a:xfrm flipH="1">
              <a:off x="10562456"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16" name="Freeform 30">
              <a:extLst>
                <a:ext uri="{FF2B5EF4-FFF2-40B4-BE49-F238E27FC236}">
                  <a16:creationId xmlns:a16="http://schemas.microsoft.com/office/drawing/2014/main" id="{811FE3E0-620A-430A-8EBE-EBFC93957B07}"/>
                </a:ext>
              </a:extLst>
            </p:cNvPr>
            <p:cNvSpPr>
              <a:spLocks/>
            </p:cNvSpPr>
            <p:nvPr/>
          </p:nvSpPr>
          <p:spPr bwMode="auto">
            <a:xfrm flipH="1">
              <a:off x="10236315"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17" name="Freeform 31">
              <a:extLst>
                <a:ext uri="{FF2B5EF4-FFF2-40B4-BE49-F238E27FC236}">
                  <a16:creationId xmlns:a16="http://schemas.microsoft.com/office/drawing/2014/main" id="{C32C85E2-DC7D-4483-842D-244D9C32F760}"/>
                </a:ext>
              </a:extLst>
            </p:cNvPr>
            <p:cNvSpPr>
              <a:spLocks/>
            </p:cNvSpPr>
            <p:nvPr/>
          </p:nvSpPr>
          <p:spPr bwMode="auto">
            <a:xfrm flipH="1">
              <a:off x="10669550" y="225200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18" name="Freeform 32">
              <a:extLst>
                <a:ext uri="{FF2B5EF4-FFF2-40B4-BE49-F238E27FC236}">
                  <a16:creationId xmlns:a16="http://schemas.microsoft.com/office/drawing/2014/main" id="{F27C982D-C977-48C0-91D0-7F54E46E7764}"/>
                </a:ext>
              </a:extLst>
            </p:cNvPr>
            <p:cNvSpPr>
              <a:spLocks/>
            </p:cNvSpPr>
            <p:nvPr/>
          </p:nvSpPr>
          <p:spPr bwMode="auto">
            <a:xfrm flipH="1">
              <a:off x="10343410" y="225200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19" name="Freeform 29">
              <a:extLst>
                <a:ext uri="{FF2B5EF4-FFF2-40B4-BE49-F238E27FC236}">
                  <a16:creationId xmlns:a16="http://schemas.microsoft.com/office/drawing/2014/main" id="{E5756FA2-BA3C-4241-BB1E-E977E6D6A62C}"/>
                </a:ext>
              </a:extLst>
            </p:cNvPr>
            <p:cNvSpPr>
              <a:spLocks/>
            </p:cNvSpPr>
            <p:nvPr/>
          </p:nvSpPr>
          <p:spPr bwMode="auto">
            <a:xfrm flipH="1">
              <a:off x="9907687"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20" name="Freeform 30">
              <a:extLst>
                <a:ext uri="{FF2B5EF4-FFF2-40B4-BE49-F238E27FC236}">
                  <a16:creationId xmlns:a16="http://schemas.microsoft.com/office/drawing/2014/main" id="{D96DF0F1-FDCD-4CFC-8B01-67CAF1249040}"/>
                </a:ext>
              </a:extLst>
            </p:cNvPr>
            <p:cNvSpPr>
              <a:spLocks/>
            </p:cNvSpPr>
            <p:nvPr/>
          </p:nvSpPr>
          <p:spPr bwMode="auto">
            <a:xfrm flipH="1">
              <a:off x="9581546"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21" name="Freeform 31">
              <a:extLst>
                <a:ext uri="{FF2B5EF4-FFF2-40B4-BE49-F238E27FC236}">
                  <a16:creationId xmlns:a16="http://schemas.microsoft.com/office/drawing/2014/main" id="{E8861389-832B-4D82-951A-67AD1E4112DD}"/>
                </a:ext>
              </a:extLst>
            </p:cNvPr>
            <p:cNvSpPr>
              <a:spLocks/>
            </p:cNvSpPr>
            <p:nvPr/>
          </p:nvSpPr>
          <p:spPr bwMode="auto">
            <a:xfrm flipH="1">
              <a:off x="10014782" y="225200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22" name="Freeform 32">
              <a:extLst>
                <a:ext uri="{FF2B5EF4-FFF2-40B4-BE49-F238E27FC236}">
                  <a16:creationId xmlns:a16="http://schemas.microsoft.com/office/drawing/2014/main" id="{3513E007-9819-4501-856E-42C4E17E5708}"/>
                </a:ext>
              </a:extLst>
            </p:cNvPr>
            <p:cNvSpPr>
              <a:spLocks/>
            </p:cNvSpPr>
            <p:nvPr/>
          </p:nvSpPr>
          <p:spPr bwMode="auto">
            <a:xfrm flipH="1">
              <a:off x="9688641" y="225200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23" name="Freeform 565">
              <a:extLst>
                <a:ext uri="{FF2B5EF4-FFF2-40B4-BE49-F238E27FC236}">
                  <a16:creationId xmlns:a16="http://schemas.microsoft.com/office/drawing/2014/main" id="{7D37D513-F032-4B60-9DB1-75C9CA301F03}"/>
                </a:ext>
              </a:extLst>
            </p:cNvPr>
            <p:cNvSpPr>
              <a:spLocks/>
            </p:cNvSpPr>
            <p:nvPr/>
          </p:nvSpPr>
          <p:spPr bwMode="auto">
            <a:xfrm flipH="1">
              <a:off x="9252918"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24" name="Freeform 566">
              <a:extLst>
                <a:ext uri="{FF2B5EF4-FFF2-40B4-BE49-F238E27FC236}">
                  <a16:creationId xmlns:a16="http://schemas.microsoft.com/office/drawing/2014/main" id="{CFD414C9-0F46-40C2-B953-8E3E2A1388A1}"/>
                </a:ext>
              </a:extLst>
            </p:cNvPr>
            <p:cNvSpPr>
              <a:spLocks/>
            </p:cNvSpPr>
            <p:nvPr/>
          </p:nvSpPr>
          <p:spPr bwMode="auto">
            <a:xfrm flipH="1">
              <a:off x="8926777"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25" name="Freeform 567">
              <a:extLst>
                <a:ext uri="{FF2B5EF4-FFF2-40B4-BE49-F238E27FC236}">
                  <a16:creationId xmlns:a16="http://schemas.microsoft.com/office/drawing/2014/main" id="{38D52FCD-C432-4288-BC92-5F6643708E19}"/>
                </a:ext>
              </a:extLst>
            </p:cNvPr>
            <p:cNvSpPr>
              <a:spLocks/>
            </p:cNvSpPr>
            <p:nvPr/>
          </p:nvSpPr>
          <p:spPr bwMode="auto">
            <a:xfrm flipH="1">
              <a:off x="9360012" y="225200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26" name="Freeform 568">
              <a:extLst>
                <a:ext uri="{FF2B5EF4-FFF2-40B4-BE49-F238E27FC236}">
                  <a16:creationId xmlns:a16="http://schemas.microsoft.com/office/drawing/2014/main" id="{79759CE5-9DDE-4350-A9B6-D1C1D81CFE6B}"/>
                </a:ext>
              </a:extLst>
            </p:cNvPr>
            <p:cNvSpPr>
              <a:spLocks/>
            </p:cNvSpPr>
            <p:nvPr/>
          </p:nvSpPr>
          <p:spPr bwMode="auto">
            <a:xfrm flipH="1">
              <a:off x="9033872" y="225200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27" name="Freeform 29">
              <a:extLst>
                <a:ext uri="{FF2B5EF4-FFF2-40B4-BE49-F238E27FC236}">
                  <a16:creationId xmlns:a16="http://schemas.microsoft.com/office/drawing/2014/main" id="{C400C638-EF37-4263-8DBD-7A93CE5FBB77}"/>
                </a:ext>
              </a:extLst>
            </p:cNvPr>
            <p:cNvSpPr>
              <a:spLocks/>
            </p:cNvSpPr>
            <p:nvPr/>
          </p:nvSpPr>
          <p:spPr bwMode="auto">
            <a:xfrm flipH="1">
              <a:off x="8598148"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28" name="Freeform 31">
              <a:extLst>
                <a:ext uri="{FF2B5EF4-FFF2-40B4-BE49-F238E27FC236}">
                  <a16:creationId xmlns:a16="http://schemas.microsoft.com/office/drawing/2014/main" id="{D609565C-29D3-4ACB-832E-A7773BC5238C}"/>
                </a:ext>
              </a:extLst>
            </p:cNvPr>
            <p:cNvSpPr>
              <a:spLocks/>
            </p:cNvSpPr>
            <p:nvPr/>
          </p:nvSpPr>
          <p:spPr bwMode="auto">
            <a:xfrm flipH="1">
              <a:off x="8705243" y="225200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29" name="Freeform 29">
              <a:extLst>
                <a:ext uri="{FF2B5EF4-FFF2-40B4-BE49-F238E27FC236}">
                  <a16:creationId xmlns:a16="http://schemas.microsoft.com/office/drawing/2014/main" id="{69DFA549-08C0-4D50-B468-0C165355FE87}"/>
                </a:ext>
              </a:extLst>
            </p:cNvPr>
            <p:cNvSpPr>
              <a:spLocks/>
            </p:cNvSpPr>
            <p:nvPr/>
          </p:nvSpPr>
          <p:spPr bwMode="auto">
            <a:xfrm flipH="1">
              <a:off x="8269520"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30" name="Freeform 30">
              <a:extLst>
                <a:ext uri="{FF2B5EF4-FFF2-40B4-BE49-F238E27FC236}">
                  <a16:creationId xmlns:a16="http://schemas.microsoft.com/office/drawing/2014/main" id="{40C600C1-0579-4448-A24F-80681719E90B}"/>
                </a:ext>
              </a:extLst>
            </p:cNvPr>
            <p:cNvSpPr>
              <a:spLocks/>
            </p:cNvSpPr>
            <p:nvPr/>
          </p:nvSpPr>
          <p:spPr bwMode="auto">
            <a:xfrm flipH="1">
              <a:off x="7943379"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31" name="Freeform 31">
              <a:extLst>
                <a:ext uri="{FF2B5EF4-FFF2-40B4-BE49-F238E27FC236}">
                  <a16:creationId xmlns:a16="http://schemas.microsoft.com/office/drawing/2014/main" id="{C73ABC56-87CF-4709-9458-BBA629B1124A}"/>
                </a:ext>
              </a:extLst>
            </p:cNvPr>
            <p:cNvSpPr>
              <a:spLocks/>
            </p:cNvSpPr>
            <p:nvPr/>
          </p:nvSpPr>
          <p:spPr bwMode="auto">
            <a:xfrm flipH="1">
              <a:off x="8376614" y="225200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32" name="Freeform 32">
              <a:extLst>
                <a:ext uri="{FF2B5EF4-FFF2-40B4-BE49-F238E27FC236}">
                  <a16:creationId xmlns:a16="http://schemas.microsoft.com/office/drawing/2014/main" id="{4B63C02D-BE29-4577-8C2B-1E1C6C4D72A7}"/>
                </a:ext>
              </a:extLst>
            </p:cNvPr>
            <p:cNvSpPr>
              <a:spLocks/>
            </p:cNvSpPr>
            <p:nvPr/>
          </p:nvSpPr>
          <p:spPr bwMode="auto">
            <a:xfrm flipH="1">
              <a:off x="8050474" y="225200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33" name="Freeform 29">
              <a:extLst>
                <a:ext uri="{FF2B5EF4-FFF2-40B4-BE49-F238E27FC236}">
                  <a16:creationId xmlns:a16="http://schemas.microsoft.com/office/drawing/2014/main" id="{75D2C754-7240-45B0-9373-48800CB5B09A}"/>
                </a:ext>
              </a:extLst>
            </p:cNvPr>
            <p:cNvSpPr>
              <a:spLocks/>
            </p:cNvSpPr>
            <p:nvPr/>
          </p:nvSpPr>
          <p:spPr bwMode="auto">
            <a:xfrm flipH="1">
              <a:off x="7614751"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34" name="Freeform 30">
              <a:extLst>
                <a:ext uri="{FF2B5EF4-FFF2-40B4-BE49-F238E27FC236}">
                  <a16:creationId xmlns:a16="http://schemas.microsoft.com/office/drawing/2014/main" id="{EBB3EEC1-6A5E-40A7-9238-B7643D781DFE}"/>
                </a:ext>
              </a:extLst>
            </p:cNvPr>
            <p:cNvSpPr>
              <a:spLocks/>
            </p:cNvSpPr>
            <p:nvPr/>
          </p:nvSpPr>
          <p:spPr bwMode="auto">
            <a:xfrm flipH="1">
              <a:off x="7288610"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35" name="Freeform 31">
              <a:extLst>
                <a:ext uri="{FF2B5EF4-FFF2-40B4-BE49-F238E27FC236}">
                  <a16:creationId xmlns:a16="http://schemas.microsoft.com/office/drawing/2014/main" id="{CB19B347-1146-4EC7-94DC-540DF73F1B57}"/>
                </a:ext>
              </a:extLst>
            </p:cNvPr>
            <p:cNvSpPr>
              <a:spLocks/>
            </p:cNvSpPr>
            <p:nvPr/>
          </p:nvSpPr>
          <p:spPr bwMode="auto">
            <a:xfrm flipH="1">
              <a:off x="7721846" y="225200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36" name="Freeform 32">
              <a:extLst>
                <a:ext uri="{FF2B5EF4-FFF2-40B4-BE49-F238E27FC236}">
                  <a16:creationId xmlns:a16="http://schemas.microsoft.com/office/drawing/2014/main" id="{AB132B5E-B5E6-4128-A9BF-BE52102616DA}"/>
                </a:ext>
              </a:extLst>
            </p:cNvPr>
            <p:cNvSpPr>
              <a:spLocks/>
            </p:cNvSpPr>
            <p:nvPr/>
          </p:nvSpPr>
          <p:spPr bwMode="auto">
            <a:xfrm flipH="1">
              <a:off x="7395705" y="225200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37" name="Freeform 29">
              <a:extLst>
                <a:ext uri="{FF2B5EF4-FFF2-40B4-BE49-F238E27FC236}">
                  <a16:creationId xmlns:a16="http://schemas.microsoft.com/office/drawing/2014/main" id="{9C6A4B57-10C1-48E5-B3C8-811592576820}"/>
                </a:ext>
              </a:extLst>
            </p:cNvPr>
            <p:cNvSpPr>
              <a:spLocks/>
            </p:cNvSpPr>
            <p:nvPr/>
          </p:nvSpPr>
          <p:spPr bwMode="auto">
            <a:xfrm flipH="1">
              <a:off x="6959982"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38" name="Freeform 30">
              <a:extLst>
                <a:ext uri="{FF2B5EF4-FFF2-40B4-BE49-F238E27FC236}">
                  <a16:creationId xmlns:a16="http://schemas.microsoft.com/office/drawing/2014/main" id="{90245AB8-D8C8-4C8F-8D9D-8450BBC52979}"/>
                </a:ext>
              </a:extLst>
            </p:cNvPr>
            <p:cNvSpPr>
              <a:spLocks/>
            </p:cNvSpPr>
            <p:nvPr/>
          </p:nvSpPr>
          <p:spPr bwMode="auto">
            <a:xfrm flipH="1">
              <a:off x="6633842"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39" name="Freeform 31">
              <a:extLst>
                <a:ext uri="{FF2B5EF4-FFF2-40B4-BE49-F238E27FC236}">
                  <a16:creationId xmlns:a16="http://schemas.microsoft.com/office/drawing/2014/main" id="{1F778E81-D780-4588-82A4-116A76B28577}"/>
                </a:ext>
              </a:extLst>
            </p:cNvPr>
            <p:cNvSpPr>
              <a:spLocks/>
            </p:cNvSpPr>
            <p:nvPr/>
          </p:nvSpPr>
          <p:spPr bwMode="auto">
            <a:xfrm flipH="1">
              <a:off x="7067077" y="225200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40" name="Freeform 32">
              <a:extLst>
                <a:ext uri="{FF2B5EF4-FFF2-40B4-BE49-F238E27FC236}">
                  <a16:creationId xmlns:a16="http://schemas.microsoft.com/office/drawing/2014/main" id="{DF3ADE49-1E81-470A-9CE0-DD30FFCF6F6F}"/>
                </a:ext>
              </a:extLst>
            </p:cNvPr>
            <p:cNvSpPr>
              <a:spLocks/>
            </p:cNvSpPr>
            <p:nvPr/>
          </p:nvSpPr>
          <p:spPr bwMode="auto">
            <a:xfrm flipH="1">
              <a:off x="6740936" y="225200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41" name="Freeform 29">
              <a:extLst>
                <a:ext uri="{FF2B5EF4-FFF2-40B4-BE49-F238E27FC236}">
                  <a16:creationId xmlns:a16="http://schemas.microsoft.com/office/drawing/2014/main" id="{F6F9D2CC-0104-403D-9ABE-8FAC4C01FED8}"/>
                </a:ext>
              </a:extLst>
            </p:cNvPr>
            <p:cNvSpPr>
              <a:spLocks/>
            </p:cNvSpPr>
            <p:nvPr/>
          </p:nvSpPr>
          <p:spPr bwMode="auto">
            <a:xfrm flipH="1">
              <a:off x="6305213"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42" name="Freeform 30">
              <a:extLst>
                <a:ext uri="{FF2B5EF4-FFF2-40B4-BE49-F238E27FC236}">
                  <a16:creationId xmlns:a16="http://schemas.microsoft.com/office/drawing/2014/main" id="{979D1D8B-D906-480E-A68A-2F36085C53FD}"/>
                </a:ext>
              </a:extLst>
            </p:cNvPr>
            <p:cNvSpPr>
              <a:spLocks/>
            </p:cNvSpPr>
            <p:nvPr/>
          </p:nvSpPr>
          <p:spPr bwMode="auto">
            <a:xfrm flipH="1">
              <a:off x="5979072"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43" name="Freeform 31">
              <a:extLst>
                <a:ext uri="{FF2B5EF4-FFF2-40B4-BE49-F238E27FC236}">
                  <a16:creationId xmlns:a16="http://schemas.microsoft.com/office/drawing/2014/main" id="{C33B33A1-D0AF-4F66-9071-F0964ECB5237}"/>
                </a:ext>
              </a:extLst>
            </p:cNvPr>
            <p:cNvSpPr>
              <a:spLocks/>
            </p:cNvSpPr>
            <p:nvPr/>
          </p:nvSpPr>
          <p:spPr bwMode="auto">
            <a:xfrm flipH="1">
              <a:off x="6412308" y="225200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44" name="Freeform 32">
              <a:extLst>
                <a:ext uri="{FF2B5EF4-FFF2-40B4-BE49-F238E27FC236}">
                  <a16:creationId xmlns:a16="http://schemas.microsoft.com/office/drawing/2014/main" id="{F5955873-F5FA-4EBC-8E60-75B926B621D1}"/>
                </a:ext>
              </a:extLst>
            </p:cNvPr>
            <p:cNvSpPr>
              <a:spLocks/>
            </p:cNvSpPr>
            <p:nvPr/>
          </p:nvSpPr>
          <p:spPr bwMode="auto">
            <a:xfrm flipH="1">
              <a:off x="6086167" y="225200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45" name="Freeform 587">
              <a:extLst>
                <a:ext uri="{FF2B5EF4-FFF2-40B4-BE49-F238E27FC236}">
                  <a16:creationId xmlns:a16="http://schemas.microsoft.com/office/drawing/2014/main" id="{C4F39140-419D-4139-A000-7BCC360E69BF}"/>
                </a:ext>
              </a:extLst>
            </p:cNvPr>
            <p:cNvSpPr>
              <a:spLocks/>
            </p:cNvSpPr>
            <p:nvPr/>
          </p:nvSpPr>
          <p:spPr bwMode="auto">
            <a:xfrm flipH="1">
              <a:off x="5650445"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46" name="Freeform 588">
              <a:extLst>
                <a:ext uri="{FF2B5EF4-FFF2-40B4-BE49-F238E27FC236}">
                  <a16:creationId xmlns:a16="http://schemas.microsoft.com/office/drawing/2014/main" id="{15CBCD50-9FBC-4B05-BE35-A026686F16AB}"/>
                </a:ext>
              </a:extLst>
            </p:cNvPr>
            <p:cNvSpPr>
              <a:spLocks/>
            </p:cNvSpPr>
            <p:nvPr/>
          </p:nvSpPr>
          <p:spPr bwMode="auto">
            <a:xfrm flipH="1">
              <a:off x="5324303"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47" name="Freeform 589">
              <a:extLst>
                <a:ext uri="{FF2B5EF4-FFF2-40B4-BE49-F238E27FC236}">
                  <a16:creationId xmlns:a16="http://schemas.microsoft.com/office/drawing/2014/main" id="{B6AEF22C-40E9-434E-9AD0-5AEC85543C57}"/>
                </a:ext>
              </a:extLst>
            </p:cNvPr>
            <p:cNvSpPr>
              <a:spLocks/>
            </p:cNvSpPr>
            <p:nvPr/>
          </p:nvSpPr>
          <p:spPr bwMode="auto">
            <a:xfrm flipH="1">
              <a:off x="5757539" y="225200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48" name="Freeform 590">
              <a:extLst>
                <a:ext uri="{FF2B5EF4-FFF2-40B4-BE49-F238E27FC236}">
                  <a16:creationId xmlns:a16="http://schemas.microsoft.com/office/drawing/2014/main" id="{0F205094-1E27-460C-BB2C-F9DBD6884300}"/>
                </a:ext>
              </a:extLst>
            </p:cNvPr>
            <p:cNvSpPr>
              <a:spLocks/>
            </p:cNvSpPr>
            <p:nvPr/>
          </p:nvSpPr>
          <p:spPr bwMode="auto">
            <a:xfrm flipH="1">
              <a:off x="5431399" y="225200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49" name="Freeform 29">
              <a:extLst>
                <a:ext uri="{FF2B5EF4-FFF2-40B4-BE49-F238E27FC236}">
                  <a16:creationId xmlns:a16="http://schemas.microsoft.com/office/drawing/2014/main" id="{97D0200D-3F06-45C8-AFC2-42F18A240EC4}"/>
                </a:ext>
              </a:extLst>
            </p:cNvPr>
            <p:cNvSpPr>
              <a:spLocks/>
            </p:cNvSpPr>
            <p:nvPr/>
          </p:nvSpPr>
          <p:spPr bwMode="auto">
            <a:xfrm flipH="1">
              <a:off x="4995675"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50" name="Freeform 31">
              <a:extLst>
                <a:ext uri="{FF2B5EF4-FFF2-40B4-BE49-F238E27FC236}">
                  <a16:creationId xmlns:a16="http://schemas.microsoft.com/office/drawing/2014/main" id="{DB4992C4-AB4F-4EE6-A461-6FDCB6A0DB03}"/>
                </a:ext>
              </a:extLst>
            </p:cNvPr>
            <p:cNvSpPr>
              <a:spLocks/>
            </p:cNvSpPr>
            <p:nvPr/>
          </p:nvSpPr>
          <p:spPr bwMode="auto">
            <a:xfrm flipH="1">
              <a:off x="5102769" y="225200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89" name="Freeform 29">
              <a:extLst>
                <a:ext uri="{FF2B5EF4-FFF2-40B4-BE49-F238E27FC236}">
                  <a16:creationId xmlns:a16="http://schemas.microsoft.com/office/drawing/2014/main" id="{94ECFFDB-6147-4CAF-B17A-A86057CDED5D}"/>
                </a:ext>
              </a:extLst>
            </p:cNvPr>
            <p:cNvSpPr>
              <a:spLocks/>
            </p:cNvSpPr>
            <p:nvPr/>
          </p:nvSpPr>
          <p:spPr bwMode="auto">
            <a:xfrm flipH="1">
              <a:off x="4667048"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90" name="Freeform 30">
              <a:extLst>
                <a:ext uri="{FF2B5EF4-FFF2-40B4-BE49-F238E27FC236}">
                  <a16:creationId xmlns:a16="http://schemas.microsoft.com/office/drawing/2014/main" id="{C9EA763E-17FA-4882-B97C-B030430622AF}"/>
                </a:ext>
              </a:extLst>
            </p:cNvPr>
            <p:cNvSpPr>
              <a:spLocks/>
            </p:cNvSpPr>
            <p:nvPr/>
          </p:nvSpPr>
          <p:spPr bwMode="auto">
            <a:xfrm flipH="1">
              <a:off x="4340907"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91" name="Freeform 31">
              <a:extLst>
                <a:ext uri="{FF2B5EF4-FFF2-40B4-BE49-F238E27FC236}">
                  <a16:creationId xmlns:a16="http://schemas.microsoft.com/office/drawing/2014/main" id="{058B2F3F-4B1E-4A7B-87C7-18F9FB1FE538}"/>
                </a:ext>
              </a:extLst>
            </p:cNvPr>
            <p:cNvSpPr>
              <a:spLocks/>
            </p:cNvSpPr>
            <p:nvPr/>
          </p:nvSpPr>
          <p:spPr bwMode="auto">
            <a:xfrm flipH="1">
              <a:off x="4774142" y="2252007"/>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92" name="Freeform 32">
              <a:extLst>
                <a:ext uri="{FF2B5EF4-FFF2-40B4-BE49-F238E27FC236}">
                  <a16:creationId xmlns:a16="http://schemas.microsoft.com/office/drawing/2014/main" id="{8691A76A-85E2-4A5F-BC18-3E4285958F6A}"/>
                </a:ext>
              </a:extLst>
            </p:cNvPr>
            <p:cNvSpPr>
              <a:spLocks/>
            </p:cNvSpPr>
            <p:nvPr/>
          </p:nvSpPr>
          <p:spPr bwMode="auto">
            <a:xfrm flipH="1">
              <a:off x="4448001" y="2252007"/>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93" name="Freeform 29">
              <a:extLst>
                <a:ext uri="{FF2B5EF4-FFF2-40B4-BE49-F238E27FC236}">
                  <a16:creationId xmlns:a16="http://schemas.microsoft.com/office/drawing/2014/main" id="{CB523568-76FF-4073-99A2-D78D676CA835}"/>
                </a:ext>
              </a:extLst>
            </p:cNvPr>
            <p:cNvSpPr>
              <a:spLocks/>
            </p:cNvSpPr>
            <p:nvPr/>
          </p:nvSpPr>
          <p:spPr bwMode="auto">
            <a:xfrm flipH="1">
              <a:off x="4012278"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94" name="Freeform 30">
              <a:extLst>
                <a:ext uri="{FF2B5EF4-FFF2-40B4-BE49-F238E27FC236}">
                  <a16:creationId xmlns:a16="http://schemas.microsoft.com/office/drawing/2014/main" id="{A8F99454-55AE-431A-A3C5-C47DA7483ADD}"/>
                </a:ext>
              </a:extLst>
            </p:cNvPr>
            <p:cNvSpPr>
              <a:spLocks/>
            </p:cNvSpPr>
            <p:nvPr/>
          </p:nvSpPr>
          <p:spPr bwMode="auto">
            <a:xfrm flipH="1">
              <a:off x="3686138"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95" name="Freeform 31">
              <a:extLst>
                <a:ext uri="{FF2B5EF4-FFF2-40B4-BE49-F238E27FC236}">
                  <a16:creationId xmlns:a16="http://schemas.microsoft.com/office/drawing/2014/main" id="{8F0FDA01-8DAA-4CD0-80A6-E8D3A81432DE}"/>
                </a:ext>
              </a:extLst>
            </p:cNvPr>
            <p:cNvSpPr>
              <a:spLocks/>
            </p:cNvSpPr>
            <p:nvPr/>
          </p:nvSpPr>
          <p:spPr bwMode="auto">
            <a:xfrm flipH="1">
              <a:off x="4119373" y="2252007"/>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96" name="Freeform 32">
              <a:extLst>
                <a:ext uri="{FF2B5EF4-FFF2-40B4-BE49-F238E27FC236}">
                  <a16:creationId xmlns:a16="http://schemas.microsoft.com/office/drawing/2014/main" id="{9CEF7F35-A1B1-43F3-8A04-5E72C03686A7}"/>
                </a:ext>
              </a:extLst>
            </p:cNvPr>
            <p:cNvSpPr>
              <a:spLocks/>
            </p:cNvSpPr>
            <p:nvPr/>
          </p:nvSpPr>
          <p:spPr bwMode="auto">
            <a:xfrm flipH="1">
              <a:off x="3793231" y="2252007"/>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97" name="Freeform 29">
              <a:extLst>
                <a:ext uri="{FF2B5EF4-FFF2-40B4-BE49-F238E27FC236}">
                  <a16:creationId xmlns:a16="http://schemas.microsoft.com/office/drawing/2014/main" id="{D13E7C3E-E4C8-429D-922F-192978A009CF}"/>
                </a:ext>
              </a:extLst>
            </p:cNvPr>
            <p:cNvSpPr>
              <a:spLocks/>
            </p:cNvSpPr>
            <p:nvPr/>
          </p:nvSpPr>
          <p:spPr bwMode="auto">
            <a:xfrm flipH="1">
              <a:off x="3357510"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98" name="Freeform 30">
              <a:extLst>
                <a:ext uri="{FF2B5EF4-FFF2-40B4-BE49-F238E27FC236}">
                  <a16:creationId xmlns:a16="http://schemas.microsoft.com/office/drawing/2014/main" id="{E0E374F6-FF36-4B21-84DB-AFE073667AD7}"/>
                </a:ext>
              </a:extLst>
            </p:cNvPr>
            <p:cNvSpPr>
              <a:spLocks/>
            </p:cNvSpPr>
            <p:nvPr/>
          </p:nvSpPr>
          <p:spPr bwMode="auto">
            <a:xfrm flipH="1">
              <a:off x="3031369"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99" name="Freeform 31">
              <a:extLst>
                <a:ext uri="{FF2B5EF4-FFF2-40B4-BE49-F238E27FC236}">
                  <a16:creationId xmlns:a16="http://schemas.microsoft.com/office/drawing/2014/main" id="{8C22C2CF-C025-4B53-8DD9-CD692B1302C1}"/>
                </a:ext>
              </a:extLst>
            </p:cNvPr>
            <p:cNvSpPr>
              <a:spLocks/>
            </p:cNvSpPr>
            <p:nvPr/>
          </p:nvSpPr>
          <p:spPr bwMode="auto">
            <a:xfrm flipH="1">
              <a:off x="3464604" y="2252007"/>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00" name="Freeform 32">
              <a:extLst>
                <a:ext uri="{FF2B5EF4-FFF2-40B4-BE49-F238E27FC236}">
                  <a16:creationId xmlns:a16="http://schemas.microsoft.com/office/drawing/2014/main" id="{1D453FBC-0C7C-4A0B-91D6-4D374DDEB47E}"/>
                </a:ext>
              </a:extLst>
            </p:cNvPr>
            <p:cNvSpPr>
              <a:spLocks/>
            </p:cNvSpPr>
            <p:nvPr/>
          </p:nvSpPr>
          <p:spPr bwMode="auto">
            <a:xfrm flipH="1">
              <a:off x="3138464" y="2252007"/>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01" name="Freeform 29">
              <a:extLst>
                <a:ext uri="{FF2B5EF4-FFF2-40B4-BE49-F238E27FC236}">
                  <a16:creationId xmlns:a16="http://schemas.microsoft.com/office/drawing/2014/main" id="{8F950A3A-5B59-48B9-8724-5E2485738B18}"/>
                </a:ext>
              </a:extLst>
            </p:cNvPr>
            <p:cNvSpPr>
              <a:spLocks/>
            </p:cNvSpPr>
            <p:nvPr/>
          </p:nvSpPr>
          <p:spPr bwMode="auto">
            <a:xfrm flipH="1">
              <a:off x="2702740"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02" name="Freeform 30">
              <a:extLst>
                <a:ext uri="{FF2B5EF4-FFF2-40B4-BE49-F238E27FC236}">
                  <a16:creationId xmlns:a16="http://schemas.microsoft.com/office/drawing/2014/main" id="{06287C92-C071-4E52-8008-C5A16C0A6C11}"/>
                </a:ext>
              </a:extLst>
            </p:cNvPr>
            <p:cNvSpPr>
              <a:spLocks/>
            </p:cNvSpPr>
            <p:nvPr/>
          </p:nvSpPr>
          <p:spPr bwMode="auto">
            <a:xfrm flipH="1">
              <a:off x="2376599"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03" name="Freeform 31">
              <a:extLst>
                <a:ext uri="{FF2B5EF4-FFF2-40B4-BE49-F238E27FC236}">
                  <a16:creationId xmlns:a16="http://schemas.microsoft.com/office/drawing/2014/main" id="{F259D4AF-67CD-40FD-BFDD-834B59513786}"/>
                </a:ext>
              </a:extLst>
            </p:cNvPr>
            <p:cNvSpPr>
              <a:spLocks/>
            </p:cNvSpPr>
            <p:nvPr/>
          </p:nvSpPr>
          <p:spPr bwMode="auto">
            <a:xfrm flipH="1">
              <a:off x="2809836" y="2252007"/>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04" name="Freeform 32">
              <a:extLst>
                <a:ext uri="{FF2B5EF4-FFF2-40B4-BE49-F238E27FC236}">
                  <a16:creationId xmlns:a16="http://schemas.microsoft.com/office/drawing/2014/main" id="{A1242AF8-F250-4088-A15B-8F269BB4D5BF}"/>
                </a:ext>
              </a:extLst>
            </p:cNvPr>
            <p:cNvSpPr>
              <a:spLocks/>
            </p:cNvSpPr>
            <p:nvPr/>
          </p:nvSpPr>
          <p:spPr bwMode="auto">
            <a:xfrm flipH="1">
              <a:off x="2483694" y="2252007"/>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05" name="Freeform 447">
              <a:extLst>
                <a:ext uri="{FF2B5EF4-FFF2-40B4-BE49-F238E27FC236}">
                  <a16:creationId xmlns:a16="http://schemas.microsoft.com/office/drawing/2014/main" id="{EF327593-8E3D-4561-BFBC-581F498E34C9}"/>
                </a:ext>
              </a:extLst>
            </p:cNvPr>
            <p:cNvSpPr>
              <a:spLocks/>
            </p:cNvSpPr>
            <p:nvPr/>
          </p:nvSpPr>
          <p:spPr bwMode="auto">
            <a:xfrm flipH="1">
              <a:off x="2047972"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06" name="Freeform 448">
              <a:extLst>
                <a:ext uri="{FF2B5EF4-FFF2-40B4-BE49-F238E27FC236}">
                  <a16:creationId xmlns:a16="http://schemas.microsoft.com/office/drawing/2014/main" id="{69190830-FE3A-48D0-9715-89622CBD0C49}"/>
                </a:ext>
              </a:extLst>
            </p:cNvPr>
            <p:cNvSpPr>
              <a:spLocks/>
            </p:cNvSpPr>
            <p:nvPr/>
          </p:nvSpPr>
          <p:spPr bwMode="auto">
            <a:xfrm flipH="1">
              <a:off x="1721830"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07" name="Freeform 449">
              <a:extLst>
                <a:ext uri="{FF2B5EF4-FFF2-40B4-BE49-F238E27FC236}">
                  <a16:creationId xmlns:a16="http://schemas.microsoft.com/office/drawing/2014/main" id="{1BEF2E53-1E1E-48BB-8744-C68CCA2EA8F5}"/>
                </a:ext>
              </a:extLst>
            </p:cNvPr>
            <p:cNvSpPr>
              <a:spLocks/>
            </p:cNvSpPr>
            <p:nvPr/>
          </p:nvSpPr>
          <p:spPr bwMode="auto">
            <a:xfrm flipH="1">
              <a:off x="2155066" y="2252007"/>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08" name="Freeform 450">
              <a:extLst>
                <a:ext uri="{FF2B5EF4-FFF2-40B4-BE49-F238E27FC236}">
                  <a16:creationId xmlns:a16="http://schemas.microsoft.com/office/drawing/2014/main" id="{9B292CAB-0FE5-4528-BCCC-C15FCFD3D985}"/>
                </a:ext>
              </a:extLst>
            </p:cNvPr>
            <p:cNvSpPr>
              <a:spLocks/>
            </p:cNvSpPr>
            <p:nvPr/>
          </p:nvSpPr>
          <p:spPr bwMode="auto">
            <a:xfrm flipH="1">
              <a:off x="1828926" y="2252007"/>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09" name="Freeform 29">
              <a:extLst>
                <a:ext uri="{FF2B5EF4-FFF2-40B4-BE49-F238E27FC236}">
                  <a16:creationId xmlns:a16="http://schemas.microsoft.com/office/drawing/2014/main" id="{3484EF0C-EC7E-4422-BF44-3C8EFA75DA3D}"/>
                </a:ext>
              </a:extLst>
            </p:cNvPr>
            <p:cNvSpPr>
              <a:spLocks/>
            </p:cNvSpPr>
            <p:nvPr/>
          </p:nvSpPr>
          <p:spPr bwMode="auto">
            <a:xfrm flipH="1">
              <a:off x="1393203"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10" name="Freeform 31">
              <a:extLst>
                <a:ext uri="{FF2B5EF4-FFF2-40B4-BE49-F238E27FC236}">
                  <a16:creationId xmlns:a16="http://schemas.microsoft.com/office/drawing/2014/main" id="{6CA7C5FB-4991-4DAD-BB72-A31DD8F8B413}"/>
                </a:ext>
              </a:extLst>
            </p:cNvPr>
            <p:cNvSpPr>
              <a:spLocks/>
            </p:cNvSpPr>
            <p:nvPr/>
          </p:nvSpPr>
          <p:spPr bwMode="auto">
            <a:xfrm flipH="1">
              <a:off x="1500297" y="2252007"/>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11" name="Freeform 29">
              <a:extLst>
                <a:ext uri="{FF2B5EF4-FFF2-40B4-BE49-F238E27FC236}">
                  <a16:creationId xmlns:a16="http://schemas.microsoft.com/office/drawing/2014/main" id="{71EAC17D-AC60-48CB-B898-538DC14BB442}"/>
                </a:ext>
              </a:extLst>
            </p:cNvPr>
            <p:cNvSpPr>
              <a:spLocks/>
            </p:cNvSpPr>
            <p:nvPr/>
          </p:nvSpPr>
          <p:spPr bwMode="auto">
            <a:xfrm flipH="1">
              <a:off x="1064575"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12" name="Freeform 30">
              <a:extLst>
                <a:ext uri="{FF2B5EF4-FFF2-40B4-BE49-F238E27FC236}">
                  <a16:creationId xmlns:a16="http://schemas.microsoft.com/office/drawing/2014/main" id="{51E05D79-CFDA-4A7B-BD87-3B4ACEBEB9CA}"/>
                </a:ext>
              </a:extLst>
            </p:cNvPr>
            <p:cNvSpPr>
              <a:spLocks/>
            </p:cNvSpPr>
            <p:nvPr/>
          </p:nvSpPr>
          <p:spPr bwMode="auto">
            <a:xfrm flipH="1">
              <a:off x="738433"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13" name="Freeform 31">
              <a:extLst>
                <a:ext uri="{FF2B5EF4-FFF2-40B4-BE49-F238E27FC236}">
                  <a16:creationId xmlns:a16="http://schemas.microsoft.com/office/drawing/2014/main" id="{776AEBED-0BC1-433E-8F7E-A73839428630}"/>
                </a:ext>
              </a:extLst>
            </p:cNvPr>
            <p:cNvSpPr>
              <a:spLocks/>
            </p:cNvSpPr>
            <p:nvPr/>
          </p:nvSpPr>
          <p:spPr bwMode="auto">
            <a:xfrm flipH="1">
              <a:off x="1171668" y="2252007"/>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14" name="Freeform 32">
              <a:extLst>
                <a:ext uri="{FF2B5EF4-FFF2-40B4-BE49-F238E27FC236}">
                  <a16:creationId xmlns:a16="http://schemas.microsoft.com/office/drawing/2014/main" id="{6848562B-16FD-47CF-A3A0-438E48D637FB}"/>
                </a:ext>
              </a:extLst>
            </p:cNvPr>
            <p:cNvSpPr>
              <a:spLocks/>
            </p:cNvSpPr>
            <p:nvPr/>
          </p:nvSpPr>
          <p:spPr bwMode="auto">
            <a:xfrm flipH="1">
              <a:off x="845528" y="2252007"/>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15" name="Freeform 29">
              <a:extLst>
                <a:ext uri="{FF2B5EF4-FFF2-40B4-BE49-F238E27FC236}">
                  <a16:creationId xmlns:a16="http://schemas.microsoft.com/office/drawing/2014/main" id="{AF2205AF-95CE-422F-8277-283A57842227}"/>
                </a:ext>
              </a:extLst>
            </p:cNvPr>
            <p:cNvSpPr>
              <a:spLocks/>
            </p:cNvSpPr>
            <p:nvPr/>
          </p:nvSpPr>
          <p:spPr bwMode="auto">
            <a:xfrm flipH="1">
              <a:off x="409805"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16" name="Freeform 30">
              <a:extLst>
                <a:ext uri="{FF2B5EF4-FFF2-40B4-BE49-F238E27FC236}">
                  <a16:creationId xmlns:a16="http://schemas.microsoft.com/office/drawing/2014/main" id="{737A3A5E-14AF-4D90-A13F-15C858F95246}"/>
                </a:ext>
              </a:extLst>
            </p:cNvPr>
            <p:cNvSpPr>
              <a:spLocks/>
            </p:cNvSpPr>
            <p:nvPr/>
          </p:nvSpPr>
          <p:spPr bwMode="auto">
            <a:xfrm flipH="1">
              <a:off x="83664"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17" name="Freeform 31">
              <a:extLst>
                <a:ext uri="{FF2B5EF4-FFF2-40B4-BE49-F238E27FC236}">
                  <a16:creationId xmlns:a16="http://schemas.microsoft.com/office/drawing/2014/main" id="{D4789729-3BCE-4B1D-ACB7-C6E0F0F43838}"/>
                </a:ext>
              </a:extLst>
            </p:cNvPr>
            <p:cNvSpPr>
              <a:spLocks/>
            </p:cNvSpPr>
            <p:nvPr/>
          </p:nvSpPr>
          <p:spPr bwMode="auto">
            <a:xfrm flipH="1">
              <a:off x="516899" y="2252007"/>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18" name="Freeform 32">
              <a:extLst>
                <a:ext uri="{FF2B5EF4-FFF2-40B4-BE49-F238E27FC236}">
                  <a16:creationId xmlns:a16="http://schemas.microsoft.com/office/drawing/2014/main" id="{BDC3E4DE-455B-44F9-8756-E2D3F04A6D93}"/>
                </a:ext>
              </a:extLst>
            </p:cNvPr>
            <p:cNvSpPr>
              <a:spLocks/>
            </p:cNvSpPr>
            <p:nvPr/>
          </p:nvSpPr>
          <p:spPr bwMode="auto">
            <a:xfrm flipH="1">
              <a:off x="190758" y="2252007"/>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1798" name="Group 1797">
            <a:extLst>
              <a:ext uri="{FF2B5EF4-FFF2-40B4-BE49-F238E27FC236}">
                <a16:creationId xmlns:a16="http://schemas.microsoft.com/office/drawing/2014/main" id="{5F02200C-C22A-4A75-B14B-3B600A54815C}"/>
              </a:ext>
            </a:extLst>
          </p:cNvPr>
          <p:cNvGrpSpPr/>
          <p:nvPr userDrawn="1"/>
        </p:nvGrpSpPr>
        <p:grpSpPr>
          <a:xfrm>
            <a:off x="83663" y="918940"/>
            <a:ext cx="12009863" cy="176637"/>
            <a:chOff x="83663" y="795844"/>
            <a:chExt cx="12009863" cy="176637"/>
          </a:xfrm>
        </p:grpSpPr>
        <p:sp>
          <p:nvSpPr>
            <p:cNvPr id="543" name="Freeform 29">
              <a:extLst>
                <a:ext uri="{FF2B5EF4-FFF2-40B4-BE49-F238E27FC236}">
                  <a16:creationId xmlns:a16="http://schemas.microsoft.com/office/drawing/2014/main" id="{6848065B-1377-4A23-8465-C03CED970868}"/>
                </a:ext>
              </a:extLst>
            </p:cNvPr>
            <p:cNvSpPr>
              <a:spLocks/>
            </p:cNvSpPr>
            <p:nvPr/>
          </p:nvSpPr>
          <p:spPr bwMode="auto">
            <a:xfrm>
              <a:off x="305196"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44" name="Freeform 30">
              <a:extLst>
                <a:ext uri="{FF2B5EF4-FFF2-40B4-BE49-F238E27FC236}">
                  <a16:creationId xmlns:a16="http://schemas.microsoft.com/office/drawing/2014/main" id="{5FC7E91F-C2CD-4879-9041-52792503E21E}"/>
                </a:ext>
              </a:extLst>
            </p:cNvPr>
            <p:cNvSpPr>
              <a:spLocks/>
            </p:cNvSpPr>
            <p:nvPr/>
          </p:nvSpPr>
          <p:spPr bwMode="auto">
            <a:xfrm>
              <a:off x="631337"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45" name="Freeform 31">
              <a:extLst>
                <a:ext uri="{FF2B5EF4-FFF2-40B4-BE49-F238E27FC236}">
                  <a16:creationId xmlns:a16="http://schemas.microsoft.com/office/drawing/2014/main" id="{48D46C1F-B0AB-48F1-97F5-F23DA11348AF}"/>
                </a:ext>
              </a:extLst>
            </p:cNvPr>
            <p:cNvSpPr>
              <a:spLocks/>
            </p:cNvSpPr>
            <p:nvPr/>
          </p:nvSpPr>
          <p:spPr bwMode="auto">
            <a:xfrm>
              <a:off x="83663" y="79584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46" name="Freeform 32">
              <a:extLst>
                <a:ext uri="{FF2B5EF4-FFF2-40B4-BE49-F238E27FC236}">
                  <a16:creationId xmlns:a16="http://schemas.microsoft.com/office/drawing/2014/main" id="{A570722E-36D8-4DE7-99C6-793A112D85B9}"/>
                </a:ext>
              </a:extLst>
            </p:cNvPr>
            <p:cNvSpPr>
              <a:spLocks/>
            </p:cNvSpPr>
            <p:nvPr/>
          </p:nvSpPr>
          <p:spPr bwMode="auto">
            <a:xfrm>
              <a:off x="412290" y="79584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47" name="Freeform 29">
              <a:extLst>
                <a:ext uri="{FF2B5EF4-FFF2-40B4-BE49-F238E27FC236}">
                  <a16:creationId xmlns:a16="http://schemas.microsoft.com/office/drawing/2014/main" id="{FA7A1E9E-6726-421A-A64F-6DB8A7D1426B}"/>
                </a:ext>
              </a:extLst>
            </p:cNvPr>
            <p:cNvSpPr>
              <a:spLocks/>
            </p:cNvSpPr>
            <p:nvPr/>
          </p:nvSpPr>
          <p:spPr bwMode="auto">
            <a:xfrm>
              <a:off x="959966"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48" name="Freeform 30">
              <a:extLst>
                <a:ext uri="{FF2B5EF4-FFF2-40B4-BE49-F238E27FC236}">
                  <a16:creationId xmlns:a16="http://schemas.microsoft.com/office/drawing/2014/main" id="{E98FE030-8CD4-40ED-8497-2D1A677F61CF}"/>
                </a:ext>
              </a:extLst>
            </p:cNvPr>
            <p:cNvSpPr>
              <a:spLocks/>
            </p:cNvSpPr>
            <p:nvPr/>
          </p:nvSpPr>
          <p:spPr bwMode="auto">
            <a:xfrm>
              <a:off x="1286106"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49" name="Freeform 31">
              <a:extLst>
                <a:ext uri="{FF2B5EF4-FFF2-40B4-BE49-F238E27FC236}">
                  <a16:creationId xmlns:a16="http://schemas.microsoft.com/office/drawing/2014/main" id="{F732A4A6-A4DB-4DB5-9C07-855566567D1D}"/>
                </a:ext>
              </a:extLst>
            </p:cNvPr>
            <p:cNvSpPr>
              <a:spLocks/>
            </p:cNvSpPr>
            <p:nvPr/>
          </p:nvSpPr>
          <p:spPr bwMode="auto">
            <a:xfrm>
              <a:off x="738432" y="79584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50" name="Freeform 32">
              <a:extLst>
                <a:ext uri="{FF2B5EF4-FFF2-40B4-BE49-F238E27FC236}">
                  <a16:creationId xmlns:a16="http://schemas.microsoft.com/office/drawing/2014/main" id="{653D0EB4-D0DE-4CEE-AAAC-1DD6D85E8A7E}"/>
                </a:ext>
              </a:extLst>
            </p:cNvPr>
            <p:cNvSpPr>
              <a:spLocks/>
            </p:cNvSpPr>
            <p:nvPr/>
          </p:nvSpPr>
          <p:spPr bwMode="auto">
            <a:xfrm>
              <a:off x="1067060" y="79584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51" name="Freeform 29">
              <a:extLst>
                <a:ext uri="{FF2B5EF4-FFF2-40B4-BE49-F238E27FC236}">
                  <a16:creationId xmlns:a16="http://schemas.microsoft.com/office/drawing/2014/main" id="{9DEBC409-18DD-4BBD-8159-B2736BC849BD}"/>
                </a:ext>
              </a:extLst>
            </p:cNvPr>
            <p:cNvSpPr>
              <a:spLocks/>
            </p:cNvSpPr>
            <p:nvPr/>
          </p:nvSpPr>
          <p:spPr bwMode="auto">
            <a:xfrm>
              <a:off x="1614734"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52" name="Freeform 30">
              <a:extLst>
                <a:ext uri="{FF2B5EF4-FFF2-40B4-BE49-F238E27FC236}">
                  <a16:creationId xmlns:a16="http://schemas.microsoft.com/office/drawing/2014/main" id="{C1FA6741-C9AE-4D5E-B0D3-214C3A01989D}"/>
                </a:ext>
              </a:extLst>
            </p:cNvPr>
            <p:cNvSpPr>
              <a:spLocks/>
            </p:cNvSpPr>
            <p:nvPr/>
          </p:nvSpPr>
          <p:spPr bwMode="auto">
            <a:xfrm>
              <a:off x="1940875"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53" name="Freeform 31">
              <a:extLst>
                <a:ext uri="{FF2B5EF4-FFF2-40B4-BE49-F238E27FC236}">
                  <a16:creationId xmlns:a16="http://schemas.microsoft.com/office/drawing/2014/main" id="{D4EFDCE7-A1F5-47A4-88FB-1F920149E56C}"/>
                </a:ext>
              </a:extLst>
            </p:cNvPr>
            <p:cNvSpPr>
              <a:spLocks/>
            </p:cNvSpPr>
            <p:nvPr/>
          </p:nvSpPr>
          <p:spPr bwMode="auto">
            <a:xfrm>
              <a:off x="1393201" y="79584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54" name="Freeform 32">
              <a:extLst>
                <a:ext uri="{FF2B5EF4-FFF2-40B4-BE49-F238E27FC236}">
                  <a16:creationId xmlns:a16="http://schemas.microsoft.com/office/drawing/2014/main" id="{F90D7821-4C40-4FB5-AB2E-1B5DB393FCE2}"/>
                </a:ext>
              </a:extLst>
            </p:cNvPr>
            <p:cNvSpPr>
              <a:spLocks/>
            </p:cNvSpPr>
            <p:nvPr/>
          </p:nvSpPr>
          <p:spPr bwMode="auto">
            <a:xfrm>
              <a:off x="1721829" y="79584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55" name="Freeform 29">
              <a:extLst>
                <a:ext uri="{FF2B5EF4-FFF2-40B4-BE49-F238E27FC236}">
                  <a16:creationId xmlns:a16="http://schemas.microsoft.com/office/drawing/2014/main" id="{B154F13F-C320-452A-8B9C-56F572730A57}"/>
                </a:ext>
              </a:extLst>
            </p:cNvPr>
            <p:cNvSpPr>
              <a:spLocks/>
            </p:cNvSpPr>
            <p:nvPr/>
          </p:nvSpPr>
          <p:spPr bwMode="auto">
            <a:xfrm>
              <a:off x="2269503"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56" name="Freeform 30">
              <a:extLst>
                <a:ext uri="{FF2B5EF4-FFF2-40B4-BE49-F238E27FC236}">
                  <a16:creationId xmlns:a16="http://schemas.microsoft.com/office/drawing/2014/main" id="{DF2F6850-9CF8-4F0A-A390-57B080FB2D9D}"/>
                </a:ext>
              </a:extLst>
            </p:cNvPr>
            <p:cNvSpPr>
              <a:spLocks/>
            </p:cNvSpPr>
            <p:nvPr/>
          </p:nvSpPr>
          <p:spPr bwMode="auto">
            <a:xfrm>
              <a:off x="2595644"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57" name="Freeform 31">
              <a:extLst>
                <a:ext uri="{FF2B5EF4-FFF2-40B4-BE49-F238E27FC236}">
                  <a16:creationId xmlns:a16="http://schemas.microsoft.com/office/drawing/2014/main" id="{32B42DA3-F9EF-4D3F-AA6F-07CC8737691B}"/>
                </a:ext>
              </a:extLst>
            </p:cNvPr>
            <p:cNvSpPr>
              <a:spLocks/>
            </p:cNvSpPr>
            <p:nvPr/>
          </p:nvSpPr>
          <p:spPr bwMode="auto">
            <a:xfrm>
              <a:off x="2047969" y="79584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58" name="Freeform 32">
              <a:extLst>
                <a:ext uri="{FF2B5EF4-FFF2-40B4-BE49-F238E27FC236}">
                  <a16:creationId xmlns:a16="http://schemas.microsoft.com/office/drawing/2014/main" id="{D4090B04-88A6-4201-8717-68D0A8FC2816}"/>
                </a:ext>
              </a:extLst>
            </p:cNvPr>
            <p:cNvSpPr>
              <a:spLocks/>
            </p:cNvSpPr>
            <p:nvPr/>
          </p:nvSpPr>
          <p:spPr bwMode="auto">
            <a:xfrm>
              <a:off x="2376598" y="79584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59" name="Freeform 477">
              <a:extLst>
                <a:ext uri="{FF2B5EF4-FFF2-40B4-BE49-F238E27FC236}">
                  <a16:creationId xmlns:a16="http://schemas.microsoft.com/office/drawing/2014/main" id="{EE5BDC09-C71F-4891-B663-0BB915350AF5}"/>
                </a:ext>
              </a:extLst>
            </p:cNvPr>
            <p:cNvSpPr>
              <a:spLocks/>
            </p:cNvSpPr>
            <p:nvPr/>
          </p:nvSpPr>
          <p:spPr bwMode="auto">
            <a:xfrm>
              <a:off x="2924272"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60" name="Freeform 478">
              <a:extLst>
                <a:ext uri="{FF2B5EF4-FFF2-40B4-BE49-F238E27FC236}">
                  <a16:creationId xmlns:a16="http://schemas.microsoft.com/office/drawing/2014/main" id="{FF3FEFCC-6161-4383-9A8E-86D88406887E}"/>
                </a:ext>
              </a:extLst>
            </p:cNvPr>
            <p:cNvSpPr>
              <a:spLocks/>
            </p:cNvSpPr>
            <p:nvPr/>
          </p:nvSpPr>
          <p:spPr bwMode="auto">
            <a:xfrm>
              <a:off x="3250413"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61" name="Freeform 479">
              <a:extLst>
                <a:ext uri="{FF2B5EF4-FFF2-40B4-BE49-F238E27FC236}">
                  <a16:creationId xmlns:a16="http://schemas.microsoft.com/office/drawing/2014/main" id="{120C69E0-06DB-41BB-9B9A-F5319301CE19}"/>
                </a:ext>
              </a:extLst>
            </p:cNvPr>
            <p:cNvSpPr>
              <a:spLocks/>
            </p:cNvSpPr>
            <p:nvPr/>
          </p:nvSpPr>
          <p:spPr bwMode="auto">
            <a:xfrm>
              <a:off x="2702739" y="79584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62" name="Freeform 480">
              <a:extLst>
                <a:ext uri="{FF2B5EF4-FFF2-40B4-BE49-F238E27FC236}">
                  <a16:creationId xmlns:a16="http://schemas.microsoft.com/office/drawing/2014/main" id="{3D13074E-4582-46CD-96C9-9CE6E75BDDFC}"/>
                </a:ext>
              </a:extLst>
            </p:cNvPr>
            <p:cNvSpPr>
              <a:spLocks/>
            </p:cNvSpPr>
            <p:nvPr/>
          </p:nvSpPr>
          <p:spPr bwMode="auto">
            <a:xfrm>
              <a:off x="3031366" y="79584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63" name="Freeform 29">
              <a:extLst>
                <a:ext uri="{FF2B5EF4-FFF2-40B4-BE49-F238E27FC236}">
                  <a16:creationId xmlns:a16="http://schemas.microsoft.com/office/drawing/2014/main" id="{6FFA26B9-D9F0-4D99-A70C-555B908F413B}"/>
                </a:ext>
              </a:extLst>
            </p:cNvPr>
            <p:cNvSpPr>
              <a:spLocks/>
            </p:cNvSpPr>
            <p:nvPr/>
          </p:nvSpPr>
          <p:spPr bwMode="auto">
            <a:xfrm>
              <a:off x="3579042"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64" name="Freeform 31">
              <a:extLst>
                <a:ext uri="{FF2B5EF4-FFF2-40B4-BE49-F238E27FC236}">
                  <a16:creationId xmlns:a16="http://schemas.microsoft.com/office/drawing/2014/main" id="{6F280A6F-F67F-4DE7-8050-B8F2E2AE26D2}"/>
                </a:ext>
              </a:extLst>
            </p:cNvPr>
            <p:cNvSpPr>
              <a:spLocks/>
            </p:cNvSpPr>
            <p:nvPr/>
          </p:nvSpPr>
          <p:spPr bwMode="auto">
            <a:xfrm>
              <a:off x="3357508" y="79584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65" name="Freeform 29">
              <a:extLst>
                <a:ext uri="{FF2B5EF4-FFF2-40B4-BE49-F238E27FC236}">
                  <a16:creationId xmlns:a16="http://schemas.microsoft.com/office/drawing/2014/main" id="{C8E90094-69DE-4651-9545-A71340266DE0}"/>
                </a:ext>
              </a:extLst>
            </p:cNvPr>
            <p:cNvSpPr>
              <a:spLocks/>
            </p:cNvSpPr>
            <p:nvPr/>
          </p:nvSpPr>
          <p:spPr bwMode="auto">
            <a:xfrm>
              <a:off x="3907670"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66" name="Freeform 30">
              <a:extLst>
                <a:ext uri="{FF2B5EF4-FFF2-40B4-BE49-F238E27FC236}">
                  <a16:creationId xmlns:a16="http://schemas.microsoft.com/office/drawing/2014/main" id="{830570CB-E4A4-4603-B75E-205A81F40FE6}"/>
                </a:ext>
              </a:extLst>
            </p:cNvPr>
            <p:cNvSpPr>
              <a:spLocks/>
            </p:cNvSpPr>
            <p:nvPr/>
          </p:nvSpPr>
          <p:spPr bwMode="auto">
            <a:xfrm>
              <a:off x="4233811"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67" name="Freeform 31">
              <a:extLst>
                <a:ext uri="{FF2B5EF4-FFF2-40B4-BE49-F238E27FC236}">
                  <a16:creationId xmlns:a16="http://schemas.microsoft.com/office/drawing/2014/main" id="{BDC7470C-762D-4D12-AE23-6BD7A63DCF70}"/>
                </a:ext>
              </a:extLst>
            </p:cNvPr>
            <p:cNvSpPr>
              <a:spLocks/>
            </p:cNvSpPr>
            <p:nvPr/>
          </p:nvSpPr>
          <p:spPr bwMode="auto">
            <a:xfrm>
              <a:off x="3686136" y="79584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68" name="Freeform 32">
              <a:extLst>
                <a:ext uri="{FF2B5EF4-FFF2-40B4-BE49-F238E27FC236}">
                  <a16:creationId xmlns:a16="http://schemas.microsoft.com/office/drawing/2014/main" id="{5EB80833-126E-4ADE-8495-0389BC2E6985}"/>
                </a:ext>
              </a:extLst>
            </p:cNvPr>
            <p:cNvSpPr>
              <a:spLocks/>
            </p:cNvSpPr>
            <p:nvPr/>
          </p:nvSpPr>
          <p:spPr bwMode="auto">
            <a:xfrm>
              <a:off x="4014764" y="79584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69" name="Freeform 29">
              <a:extLst>
                <a:ext uri="{FF2B5EF4-FFF2-40B4-BE49-F238E27FC236}">
                  <a16:creationId xmlns:a16="http://schemas.microsoft.com/office/drawing/2014/main" id="{5DF22FA4-E31F-46C8-AE8E-92FDD8F80341}"/>
                </a:ext>
              </a:extLst>
            </p:cNvPr>
            <p:cNvSpPr>
              <a:spLocks/>
            </p:cNvSpPr>
            <p:nvPr/>
          </p:nvSpPr>
          <p:spPr bwMode="auto">
            <a:xfrm>
              <a:off x="4562439"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70" name="Freeform 30">
              <a:extLst>
                <a:ext uri="{FF2B5EF4-FFF2-40B4-BE49-F238E27FC236}">
                  <a16:creationId xmlns:a16="http://schemas.microsoft.com/office/drawing/2014/main" id="{E29D7A71-2F96-40DD-AD08-E7D5B8E63FF8}"/>
                </a:ext>
              </a:extLst>
            </p:cNvPr>
            <p:cNvSpPr>
              <a:spLocks/>
            </p:cNvSpPr>
            <p:nvPr/>
          </p:nvSpPr>
          <p:spPr bwMode="auto">
            <a:xfrm>
              <a:off x="4888580"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71" name="Freeform 31">
              <a:extLst>
                <a:ext uri="{FF2B5EF4-FFF2-40B4-BE49-F238E27FC236}">
                  <a16:creationId xmlns:a16="http://schemas.microsoft.com/office/drawing/2014/main" id="{74D10B8E-94AC-4D0F-A6A2-03CB3E835496}"/>
                </a:ext>
              </a:extLst>
            </p:cNvPr>
            <p:cNvSpPr>
              <a:spLocks/>
            </p:cNvSpPr>
            <p:nvPr/>
          </p:nvSpPr>
          <p:spPr bwMode="auto">
            <a:xfrm>
              <a:off x="4340905" y="79584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72" name="Freeform 32">
              <a:extLst>
                <a:ext uri="{FF2B5EF4-FFF2-40B4-BE49-F238E27FC236}">
                  <a16:creationId xmlns:a16="http://schemas.microsoft.com/office/drawing/2014/main" id="{3547FE03-F7E4-45C4-A772-3DB66F006798}"/>
                </a:ext>
              </a:extLst>
            </p:cNvPr>
            <p:cNvSpPr>
              <a:spLocks/>
            </p:cNvSpPr>
            <p:nvPr/>
          </p:nvSpPr>
          <p:spPr bwMode="auto">
            <a:xfrm>
              <a:off x="4669534" y="79584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73" name="Freeform 29">
              <a:extLst>
                <a:ext uri="{FF2B5EF4-FFF2-40B4-BE49-F238E27FC236}">
                  <a16:creationId xmlns:a16="http://schemas.microsoft.com/office/drawing/2014/main" id="{EFB07733-17B8-4D5C-AA17-430A38595641}"/>
                </a:ext>
              </a:extLst>
            </p:cNvPr>
            <p:cNvSpPr>
              <a:spLocks/>
            </p:cNvSpPr>
            <p:nvPr/>
          </p:nvSpPr>
          <p:spPr bwMode="auto">
            <a:xfrm>
              <a:off x="5217208"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74" name="Freeform 30">
              <a:extLst>
                <a:ext uri="{FF2B5EF4-FFF2-40B4-BE49-F238E27FC236}">
                  <a16:creationId xmlns:a16="http://schemas.microsoft.com/office/drawing/2014/main" id="{1FDD120E-1E30-4649-820F-F2F3B22F258F}"/>
                </a:ext>
              </a:extLst>
            </p:cNvPr>
            <p:cNvSpPr>
              <a:spLocks/>
            </p:cNvSpPr>
            <p:nvPr/>
          </p:nvSpPr>
          <p:spPr bwMode="auto">
            <a:xfrm>
              <a:off x="5543348"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75" name="Freeform 31">
              <a:extLst>
                <a:ext uri="{FF2B5EF4-FFF2-40B4-BE49-F238E27FC236}">
                  <a16:creationId xmlns:a16="http://schemas.microsoft.com/office/drawing/2014/main" id="{8673633B-3700-42F4-9F1F-432DBEE433AB}"/>
                </a:ext>
              </a:extLst>
            </p:cNvPr>
            <p:cNvSpPr>
              <a:spLocks/>
            </p:cNvSpPr>
            <p:nvPr/>
          </p:nvSpPr>
          <p:spPr bwMode="auto">
            <a:xfrm>
              <a:off x="4995674" y="79584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76" name="Freeform 32">
              <a:extLst>
                <a:ext uri="{FF2B5EF4-FFF2-40B4-BE49-F238E27FC236}">
                  <a16:creationId xmlns:a16="http://schemas.microsoft.com/office/drawing/2014/main" id="{1698314C-BA3D-4E44-B141-914E665A2F13}"/>
                </a:ext>
              </a:extLst>
            </p:cNvPr>
            <p:cNvSpPr>
              <a:spLocks/>
            </p:cNvSpPr>
            <p:nvPr/>
          </p:nvSpPr>
          <p:spPr bwMode="auto">
            <a:xfrm>
              <a:off x="5324302" y="79584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77" name="Freeform 29">
              <a:extLst>
                <a:ext uri="{FF2B5EF4-FFF2-40B4-BE49-F238E27FC236}">
                  <a16:creationId xmlns:a16="http://schemas.microsoft.com/office/drawing/2014/main" id="{7EDA0B9E-A1ED-4440-BB8F-DE634006E96B}"/>
                </a:ext>
              </a:extLst>
            </p:cNvPr>
            <p:cNvSpPr>
              <a:spLocks/>
            </p:cNvSpPr>
            <p:nvPr/>
          </p:nvSpPr>
          <p:spPr bwMode="auto">
            <a:xfrm>
              <a:off x="5871977"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78" name="Freeform 30">
              <a:extLst>
                <a:ext uri="{FF2B5EF4-FFF2-40B4-BE49-F238E27FC236}">
                  <a16:creationId xmlns:a16="http://schemas.microsoft.com/office/drawing/2014/main" id="{0097BC4C-2BB1-4042-9475-9C9DE56DF73F}"/>
                </a:ext>
              </a:extLst>
            </p:cNvPr>
            <p:cNvSpPr>
              <a:spLocks/>
            </p:cNvSpPr>
            <p:nvPr/>
          </p:nvSpPr>
          <p:spPr bwMode="auto">
            <a:xfrm>
              <a:off x="6198118"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79" name="Freeform 31">
              <a:extLst>
                <a:ext uri="{FF2B5EF4-FFF2-40B4-BE49-F238E27FC236}">
                  <a16:creationId xmlns:a16="http://schemas.microsoft.com/office/drawing/2014/main" id="{43F4B269-502C-47F2-8FC1-E233F0E29144}"/>
                </a:ext>
              </a:extLst>
            </p:cNvPr>
            <p:cNvSpPr>
              <a:spLocks/>
            </p:cNvSpPr>
            <p:nvPr/>
          </p:nvSpPr>
          <p:spPr bwMode="auto">
            <a:xfrm>
              <a:off x="5650443" y="79584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80" name="Freeform 32">
              <a:extLst>
                <a:ext uri="{FF2B5EF4-FFF2-40B4-BE49-F238E27FC236}">
                  <a16:creationId xmlns:a16="http://schemas.microsoft.com/office/drawing/2014/main" id="{8955CC37-2F33-4FA4-ABF9-B6BDCE7BA75F}"/>
                </a:ext>
              </a:extLst>
            </p:cNvPr>
            <p:cNvSpPr>
              <a:spLocks/>
            </p:cNvSpPr>
            <p:nvPr/>
          </p:nvSpPr>
          <p:spPr bwMode="auto">
            <a:xfrm>
              <a:off x="5979071" y="79584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81" name="Freeform 499">
              <a:extLst>
                <a:ext uri="{FF2B5EF4-FFF2-40B4-BE49-F238E27FC236}">
                  <a16:creationId xmlns:a16="http://schemas.microsoft.com/office/drawing/2014/main" id="{B20879FB-09D0-499D-879C-29A57451B2A5}"/>
                </a:ext>
              </a:extLst>
            </p:cNvPr>
            <p:cNvSpPr>
              <a:spLocks/>
            </p:cNvSpPr>
            <p:nvPr/>
          </p:nvSpPr>
          <p:spPr bwMode="auto">
            <a:xfrm>
              <a:off x="6526745"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82" name="Freeform 500">
              <a:extLst>
                <a:ext uri="{FF2B5EF4-FFF2-40B4-BE49-F238E27FC236}">
                  <a16:creationId xmlns:a16="http://schemas.microsoft.com/office/drawing/2014/main" id="{8CEB450C-35EC-4096-8312-A9B37594066E}"/>
                </a:ext>
              </a:extLst>
            </p:cNvPr>
            <p:cNvSpPr>
              <a:spLocks/>
            </p:cNvSpPr>
            <p:nvPr/>
          </p:nvSpPr>
          <p:spPr bwMode="auto">
            <a:xfrm>
              <a:off x="6852887"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83" name="Freeform 501">
              <a:extLst>
                <a:ext uri="{FF2B5EF4-FFF2-40B4-BE49-F238E27FC236}">
                  <a16:creationId xmlns:a16="http://schemas.microsoft.com/office/drawing/2014/main" id="{BDDC4AAF-9C76-45F7-AB73-A516457D7385}"/>
                </a:ext>
              </a:extLst>
            </p:cNvPr>
            <p:cNvSpPr>
              <a:spLocks/>
            </p:cNvSpPr>
            <p:nvPr/>
          </p:nvSpPr>
          <p:spPr bwMode="auto">
            <a:xfrm>
              <a:off x="6305212" y="79584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84" name="Freeform 502">
              <a:extLst>
                <a:ext uri="{FF2B5EF4-FFF2-40B4-BE49-F238E27FC236}">
                  <a16:creationId xmlns:a16="http://schemas.microsoft.com/office/drawing/2014/main" id="{FD54AED2-E9B5-4FC6-96B1-FAF4C6234ED1}"/>
                </a:ext>
              </a:extLst>
            </p:cNvPr>
            <p:cNvSpPr>
              <a:spLocks/>
            </p:cNvSpPr>
            <p:nvPr/>
          </p:nvSpPr>
          <p:spPr bwMode="auto">
            <a:xfrm>
              <a:off x="6633840" y="79584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85" name="Freeform 29">
              <a:extLst>
                <a:ext uri="{FF2B5EF4-FFF2-40B4-BE49-F238E27FC236}">
                  <a16:creationId xmlns:a16="http://schemas.microsoft.com/office/drawing/2014/main" id="{EE5D6E7A-922C-44ED-808C-E65F1CAC7853}"/>
                </a:ext>
              </a:extLst>
            </p:cNvPr>
            <p:cNvSpPr>
              <a:spLocks/>
            </p:cNvSpPr>
            <p:nvPr/>
          </p:nvSpPr>
          <p:spPr bwMode="auto">
            <a:xfrm>
              <a:off x="7181515"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86" name="Freeform 31">
              <a:extLst>
                <a:ext uri="{FF2B5EF4-FFF2-40B4-BE49-F238E27FC236}">
                  <a16:creationId xmlns:a16="http://schemas.microsoft.com/office/drawing/2014/main" id="{5EE629D9-E857-4627-BCED-E00747F758C6}"/>
                </a:ext>
              </a:extLst>
            </p:cNvPr>
            <p:cNvSpPr>
              <a:spLocks/>
            </p:cNvSpPr>
            <p:nvPr/>
          </p:nvSpPr>
          <p:spPr bwMode="auto">
            <a:xfrm>
              <a:off x="6959981" y="79584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53" name="Freeform 29">
              <a:extLst>
                <a:ext uri="{FF2B5EF4-FFF2-40B4-BE49-F238E27FC236}">
                  <a16:creationId xmlns:a16="http://schemas.microsoft.com/office/drawing/2014/main" id="{E355B6B8-705C-4486-89C5-CD9DFDC03C91}"/>
                </a:ext>
              </a:extLst>
            </p:cNvPr>
            <p:cNvSpPr>
              <a:spLocks/>
            </p:cNvSpPr>
            <p:nvPr/>
          </p:nvSpPr>
          <p:spPr bwMode="auto">
            <a:xfrm>
              <a:off x="7510142"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54" name="Freeform 30">
              <a:extLst>
                <a:ext uri="{FF2B5EF4-FFF2-40B4-BE49-F238E27FC236}">
                  <a16:creationId xmlns:a16="http://schemas.microsoft.com/office/drawing/2014/main" id="{71EAB415-2CE4-471A-9A0C-D149846D4462}"/>
                </a:ext>
              </a:extLst>
            </p:cNvPr>
            <p:cNvSpPr>
              <a:spLocks/>
            </p:cNvSpPr>
            <p:nvPr/>
          </p:nvSpPr>
          <p:spPr bwMode="auto">
            <a:xfrm>
              <a:off x="7836283"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55" name="Freeform 31">
              <a:extLst>
                <a:ext uri="{FF2B5EF4-FFF2-40B4-BE49-F238E27FC236}">
                  <a16:creationId xmlns:a16="http://schemas.microsoft.com/office/drawing/2014/main" id="{61E2BB8F-020F-4E90-92A9-7C1156D75697}"/>
                </a:ext>
              </a:extLst>
            </p:cNvPr>
            <p:cNvSpPr>
              <a:spLocks/>
            </p:cNvSpPr>
            <p:nvPr/>
          </p:nvSpPr>
          <p:spPr bwMode="auto">
            <a:xfrm>
              <a:off x="7288609" y="79584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56" name="Freeform 32">
              <a:extLst>
                <a:ext uri="{FF2B5EF4-FFF2-40B4-BE49-F238E27FC236}">
                  <a16:creationId xmlns:a16="http://schemas.microsoft.com/office/drawing/2014/main" id="{F063538C-31A5-4E90-9726-36359D7BF88F}"/>
                </a:ext>
              </a:extLst>
            </p:cNvPr>
            <p:cNvSpPr>
              <a:spLocks/>
            </p:cNvSpPr>
            <p:nvPr/>
          </p:nvSpPr>
          <p:spPr bwMode="auto">
            <a:xfrm>
              <a:off x="7617237" y="79584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57" name="Freeform 29">
              <a:extLst>
                <a:ext uri="{FF2B5EF4-FFF2-40B4-BE49-F238E27FC236}">
                  <a16:creationId xmlns:a16="http://schemas.microsoft.com/office/drawing/2014/main" id="{C9269EA8-7774-4BE6-A632-185043052D3E}"/>
                </a:ext>
              </a:extLst>
            </p:cNvPr>
            <p:cNvSpPr>
              <a:spLocks/>
            </p:cNvSpPr>
            <p:nvPr/>
          </p:nvSpPr>
          <p:spPr bwMode="auto">
            <a:xfrm>
              <a:off x="8164912"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58" name="Freeform 30">
              <a:extLst>
                <a:ext uri="{FF2B5EF4-FFF2-40B4-BE49-F238E27FC236}">
                  <a16:creationId xmlns:a16="http://schemas.microsoft.com/office/drawing/2014/main" id="{6FA9F760-D8B0-4A2D-8664-BA5901232D8E}"/>
                </a:ext>
              </a:extLst>
            </p:cNvPr>
            <p:cNvSpPr>
              <a:spLocks/>
            </p:cNvSpPr>
            <p:nvPr/>
          </p:nvSpPr>
          <p:spPr bwMode="auto">
            <a:xfrm>
              <a:off x="8491052"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59" name="Freeform 31">
              <a:extLst>
                <a:ext uri="{FF2B5EF4-FFF2-40B4-BE49-F238E27FC236}">
                  <a16:creationId xmlns:a16="http://schemas.microsoft.com/office/drawing/2014/main" id="{EAE5F1D5-3A1A-4098-9716-DC42B4CD8918}"/>
                </a:ext>
              </a:extLst>
            </p:cNvPr>
            <p:cNvSpPr>
              <a:spLocks/>
            </p:cNvSpPr>
            <p:nvPr/>
          </p:nvSpPr>
          <p:spPr bwMode="auto">
            <a:xfrm>
              <a:off x="7943378" y="79584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60" name="Freeform 32">
              <a:extLst>
                <a:ext uri="{FF2B5EF4-FFF2-40B4-BE49-F238E27FC236}">
                  <a16:creationId xmlns:a16="http://schemas.microsoft.com/office/drawing/2014/main" id="{A0CD98C8-DEDC-413C-AAE0-B8664482BF8C}"/>
                </a:ext>
              </a:extLst>
            </p:cNvPr>
            <p:cNvSpPr>
              <a:spLocks/>
            </p:cNvSpPr>
            <p:nvPr/>
          </p:nvSpPr>
          <p:spPr bwMode="auto">
            <a:xfrm>
              <a:off x="8272007" y="79584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61" name="Freeform 29">
              <a:extLst>
                <a:ext uri="{FF2B5EF4-FFF2-40B4-BE49-F238E27FC236}">
                  <a16:creationId xmlns:a16="http://schemas.microsoft.com/office/drawing/2014/main" id="{C780E0D8-60FD-4EDD-9CD8-7E16BA808DC1}"/>
                </a:ext>
              </a:extLst>
            </p:cNvPr>
            <p:cNvSpPr>
              <a:spLocks/>
            </p:cNvSpPr>
            <p:nvPr/>
          </p:nvSpPr>
          <p:spPr bwMode="auto">
            <a:xfrm>
              <a:off x="8819680"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62" name="Freeform 30">
              <a:extLst>
                <a:ext uri="{FF2B5EF4-FFF2-40B4-BE49-F238E27FC236}">
                  <a16:creationId xmlns:a16="http://schemas.microsoft.com/office/drawing/2014/main" id="{68C5F65A-2091-40BE-9ABE-356F146096D7}"/>
                </a:ext>
              </a:extLst>
            </p:cNvPr>
            <p:cNvSpPr>
              <a:spLocks/>
            </p:cNvSpPr>
            <p:nvPr/>
          </p:nvSpPr>
          <p:spPr bwMode="auto">
            <a:xfrm>
              <a:off x="9145821"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63" name="Freeform 31">
              <a:extLst>
                <a:ext uri="{FF2B5EF4-FFF2-40B4-BE49-F238E27FC236}">
                  <a16:creationId xmlns:a16="http://schemas.microsoft.com/office/drawing/2014/main" id="{8CE0C39C-EB67-4F43-9EB6-0A980D570693}"/>
                </a:ext>
              </a:extLst>
            </p:cNvPr>
            <p:cNvSpPr>
              <a:spLocks/>
            </p:cNvSpPr>
            <p:nvPr/>
          </p:nvSpPr>
          <p:spPr bwMode="auto">
            <a:xfrm>
              <a:off x="8598147" y="79584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64" name="Freeform 32">
              <a:extLst>
                <a:ext uri="{FF2B5EF4-FFF2-40B4-BE49-F238E27FC236}">
                  <a16:creationId xmlns:a16="http://schemas.microsoft.com/office/drawing/2014/main" id="{4D40A3C6-5940-45E8-939D-03C382285E09}"/>
                </a:ext>
              </a:extLst>
            </p:cNvPr>
            <p:cNvSpPr>
              <a:spLocks/>
            </p:cNvSpPr>
            <p:nvPr/>
          </p:nvSpPr>
          <p:spPr bwMode="auto">
            <a:xfrm>
              <a:off x="8926774" y="79584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65" name="Freeform 29">
              <a:extLst>
                <a:ext uri="{FF2B5EF4-FFF2-40B4-BE49-F238E27FC236}">
                  <a16:creationId xmlns:a16="http://schemas.microsoft.com/office/drawing/2014/main" id="{2D070B8F-D388-42F8-9060-AC85AA3171C2}"/>
                </a:ext>
              </a:extLst>
            </p:cNvPr>
            <p:cNvSpPr>
              <a:spLocks/>
            </p:cNvSpPr>
            <p:nvPr/>
          </p:nvSpPr>
          <p:spPr bwMode="auto">
            <a:xfrm>
              <a:off x="9474450"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66" name="Freeform 30">
              <a:extLst>
                <a:ext uri="{FF2B5EF4-FFF2-40B4-BE49-F238E27FC236}">
                  <a16:creationId xmlns:a16="http://schemas.microsoft.com/office/drawing/2014/main" id="{D0680CB7-6B1B-496C-B4C3-66F5C290F9A4}"/>
                </a:ext>
              </a:extLst>
            </p:cNvPr>
            <p:cNvSpPr>
              <a:spLocks/>
            </p:cNvSpPr>
            <p:nvPr/>
          </p:nvSpPr>
          <p:spPr bwMode="auto">
            <a:xfrm>
              <a:off x="9800591"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67" name="Freeform 31">
              <a:extLst>
                <a:ext uri="{FF2B5EF4-FFF2-40B4-BE49-F238E27FC236}">
                  <a16:creationId xmlns:a16="http://schemas.microsoft.com/office/drawing/2014/main" id="{07E75AAD-D078-4D04-B62F-4FE20DF5BF9B}"/>
                </a:ext>
              </a:extLst>
            </p:cNvPr>
            <p:cNvSpPr>
              <a:spLocks/>
            </p:cNvSpPr>
            <p:nvPr/>
          </p:nvSpPr>
          <p:spPr bwMode="auto">
            <a:xfrm>
              <a:off x="9252915" y="79584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68" name="Freeform 32">
              <a:extLst>
                <a:ext uri="{FF2B5EF4-FFF2-40B4-BE49-F238E27FC236}">
                  <a16:creationId xmlns:a16="http://schemas.microsoft.com/office/drawing/2014/main" id="{752AA88E-2254-434E-A3A6-8F35D541F2ED}"/>
                </a:ext>
              </a:extLst>
            </p:cNvPr>
            <p:cNvSpPr>
              <a:spLocks/>
            </p:cNvSpPr>
            <p:nvPr/>
          </p:nvSpPr>
          <p:spPr bwMode="auto">
            <a:xfrm>
              <a:off x="9581544" y="79584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69" name="Freeform 387">
              <a:extLst>
                <a:ext uri="{FF2B5EF4-FFF2-40B4-BE49-F238E27FC236}">
                  <a16:creationId xmlns:a16="http://schemas.microsoft.com/office/drawing/2014/main" id="{91AFAD3B-76EF-49F8-AF4E-F79B155B5D2A}"/>
                </a:ext>
              </a:extLst>
            </p:cNvPr>
            <p:cNvSpPr>
              <a:spLocks/>
            </p:cNvSpPr>
            <p:nvPr/>
          </p:nvSpPr>
          <p:spPr bwMode="auto">
            <a:xfrm>
              <a:off x="10129218"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70" name="Freeform 388">
              <a:extLst>
                <a:ext uri="{FF2B5EF4-FFF2-40B4-BE49-F238E27FC236}">
                  <a16:creationId xmlns:a16="http://schemas.microsoft.com/office/drawing/2014/main" id="{AD4AE479-698B-4F3F-9106-2D1E55471674}"/>
                </a:ext>
              </a:extLst>
            </p:cNvPr>
            <p:cNvSpPr>
              <a:spLocks/>
            </p:cNvSpPr>
            <p:nvPr/>
          </p:nvSpPr>
          <p:spPr bwMode="auto">
            <a:xfrm>
              <a:off x="10455360"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71" name="Freeform 389">
              <a:extLst>
                <a:ext uri="{FF2B5EF4-FFF2-40B4-BE49-F238E27FC236}">
                  <a16:creationId xmlns:a16="http://schemas.microsoft.com/office/drawing/2014/main" id="{3D200F2D-46A1-4FAB-9BFA-7822CAB97A91}"/>
                </a:ext>
              </a:extLst>
            </p:cNvPr>
            <p:cNvSpPr>
              <a:spLocks/>
            </p:cNvSpPr>
            <p:nvPr/>
          </p:nvSpPr>
          <p:spPr bwMode="auto">
            <a:xfrm>
              <a:off x="9907685" y="79584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72" name="Freeform 390">
              <a:extLst>
                <a:ext uri="{FF2B5EF4-FFF2-40B4-BE49-F238E27FC236}">
                  <a16:creationId xmlns:a16="http://schemas.microsoft.com/office/drawing/2014/main" id="{29DAC8BE-02CE-460E-AA58-7F00B180FE49}"/>
                </a:ext>
              </a:extLst>
            </p:cNvPr>
            <p:cNvSpPr>
              <a:spLocks/>
            </p:cNvSpPr>
            <p:nvPr/>
          </p:nvSpPr>
          <p:spPr bwMode="auto">
            <a:xfrm>
              <a:off x="10236312" y="79584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73" name="Freeform 29">
              <a:extLst>
                <a:ext uri="{FF2B5EF4-FFF2-40B4-BE49-F238E27FC236}">
                  <a16:creationId xmlns:a16="http://schemas.microsoft.com/office/drawing/2014/main" id="{E373CEA0-3971-46E0-B00A-838759A15E25}"/>
                </a:ext>
              </a:extLst>
            </p:cNvPr>
            <p:cNvSpPr>
              <a:spLocks/>
            </p:cNvSpPr>
            <p:nvPr/>
          </p:nvSpPr>
          <p:spPr bwMode="auto">
            <a:xfrm>
              <a:off x="10783987"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74" name="Freeform 31">
              <a:extLst>
                <a:ext uri="{FF2B5EF4-FFF2-40B4-BE49-F238E27FC236}">
                  <a16:creationId xmlns:a16="http://schemas.microsoft.com/office/drawing/2014/main" id="{712BDDB2-BAAF-46E0-A930-8E2D26181FDA}"/>
                </a:ext>
              </a:extLst>
            </p:cNvPr>
            <p:cNvSpPr>
              <a:spLocks/>
            </p:cNvSpPr>
            <p:nvPr/>
          </p:nvSpPr>
          <p:spPr bwMode="auto">
            <a:xfrm>
              <a:off x="10562454" y="79584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75" name="Freeform 29">
              <a:extLst>
                <a:ext uri="{FF2B5EF4-FFF2-40B4-BE49-F238E27FC236}">
                  <a16:creationId xmlns:a16="http://schemas.microsoft.com/office/drawing/2014/main" id="{53A68A05-9B0D-4E89-8166-04B1059EB9DA}"/>
                </a:ext>
              </a:extLst>
            </p:cNvPr>
            <p:cNvSpPr>
              <a:spLocks/>
            </p:cNvSpPr>
            <p:nvPr/>
          </p:nvSpPr>
          <p:spPr bwMode="auto">
            <a:xfrm>
              <a:off x="11112615"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76" name="Freeform 30">
              <a:extLst>
                <a:ext uri="{FF2B5EF4-FFF2-40B4-BE49-F238E27FC236}">
                  <a16:creationId xmlns:a16="http://schemas.microsoft.com/office/drawing/2014/main" id="{28C34594-F466-44D8-81DB-C6168625DB01}"/>
                </a:ext>
              </a:extLst>
            </p:cNvPr>
            <p:cNvSpPr>
              <a:spLocks/>
            </p:cNvSpPr>
            <p:nvPr/>
          </p:nvSpPr>
          <p:spPr bwMode="auto">
            <a:xfrm>
              <a:off x="11438757"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77" name="Freeform 31">
              <a:extLst>
                <a:ext uri="{FF2B5EF4-FFF2-40B4-BE49-F238E27FC236}">
                  <a16:creationId xmlns:a16="http://schemas.microsoft.com/office/drawing/2014/main" id="{05F1A90C-5F99-4981-B4F0-40D673DC21D0}"/>
                </a:ext>
              </a:extLst>
            </p:cNvPr>
            <p:cNvSpPr>
              <a:spLocks/>
            </p:cNvSpPr>
            <p:nvPr/>
          </p:nvSpPr>
          <p:spPr bwMode="auto">
            <a:xfrm>
              <a:off x="10891083" y="79584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78" name="Freeform 32">
              <a:extLst>
                <a:ext uri="{FF2B5EF4-FFF2-40B4-BE49-F238E27FC236}">
                  <a16:creationId xmlns:a16="http://schemas.microsoft.com/office/drawing/2014/main" id="{580AC64F-5593-4181-A0A2-082CB86C0442}"/>
                </a:ext>
              </a:extLst>
            </p:cNvPr>
            <p:cNvSpPr>
              <a:spLocks/>
            </p:cNvSpPr>
            <p:nvPr/>
          </p:nvSpPr>
          <p:spPr bwMode="auto">
            <a:xfrm>
              <a:off x="11219710" y="79584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79" name="Freeform 397">
              <a:extLst>
                <a:ext uri="{FF2B5EF4-FFF2-40B4-BE49-F238E27FC236}">
                  <a16:creationId xmlns:a16="http://schemas.microsoft.com/office/drawing/2014/main" id="{05A42094-8C7E-481A-A6A8-05C295C8FE0F}"/>
                </a:ext>
              </a:extLst>
            </p:cNvPr>
            <p:cNvSpPr>
              <a:spLocks/>
            </p:cNvSpPr>
            <p:nvPr/>
          </p:nvSpPr>
          <p:spPr bwMode="auto">
            <a:xfrm>
              <a:off x="11767385"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80" name="Freeform 398">
              <a:extLst>
                <a:ext uri="{FF2B5EF4-FFF2-40B4-BE49-F238E27FC236}">
                  <a16:creationId xmlns:a16="http://schemas.microsoft.com/office/drawing/2014/main" id="{432208F0-F6FB-4FD7-AFFA-7C0E6257F8D0}"/>
                </a:ext>
              </a:extLst>
            </p:cNvPr>
            <p:cNvSpPr>
              <a:spLocks/>
            </p:cNvSpPr>
            <p:nvPr/>
          </p:nvSpPr>
          <p:spPr bwMode="auto">
            <a:xfrm>
              <a:off x="12093526"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81" name="Freeform 399">
              <a:extLst>
                <a:ext uri="{FF2B5EF4-FFF2-40B4-BE49-F238E27FC236}">
                  <a16:creationId xmlns:a16="http://schemas.microsoft.com/office/drawing/2014/main" id="{52302EEC-BC83-4C40-B335-379B0B3C7743}"/>
                </a:ext>
              </a:extLst>
            </p:cNvPr>
            <p:cNvSpPr>
              <a:spLocks/>
            </p:cNvSpPr>
            <p:nvPr/>
          </p:nvSpPr>
          <p:spPr bwMode="auto">
            <a:xfrm>
              <a:off x="11545852" y="79584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82" name="Freeform 400">
              <a:extLst>
                <a:ext uri="{FF2B5EF4-FFF2-40B4-BE49-F238E27FC236}">
                  <a16:creationId xmlns:a16="http://schemas.microsoft.com/office/drawing/2014/main" id="{DA9C0D33-F413-48F7-BA12-7E9DC9E16213}"/>
                </a:ext>
              </a:extLst>
            </p:cNvPr>
            <p:cNvSpPr>
              <a:spLocks/>
            </p:cNvSpPr>
            <p:nvPr/>
          </p:nvSpPr>
          <p:spPr bwMode="auto">
            <a:xfrm>
              <a:off x="11874480" y="79584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1808" name="Group 1807">
            <a:extLst>
              <a:ext uri="{FF2B5EF4-FFF2-40B4-BE49-F238E27FC236}">
                <a16:creationId xmlns:a16="http://schemas.microsoft.com/office/drawing/2014/main" id="{F97B1388-E461-4A38-9B09-B364514CB632}"/>
              </a:ext>
            </a:extLst>
          </p:cNvPr>
          <p:cNvGrpSpPr/>
          <p:nvPr userDrawn="1"/>
        </p:nvGrpSpPr>
        <p:grpSpPr>
          <a:xfrm>
            <a:off x="83664" y="1203974"/>
            <a:ext cx="12009864" cy="176637"/>
            <a:chOff x="83663" y="1093620"/>
            <a:chExt cx="12009864" cy="176637"/>
          </a:xfrm>
        </p:grpSpPr>
        <p:sp>
          <p:nvSpPr>
            <p:cNvPr id="587" name="Freeform 29">
              <a:extLst>
                <a:ext uri="{FF2B5EF4-FFF2-40B4-BE49-F238E27FC236}">
                  <a16:creationId xmlns:a16="http://schemas.microsoft.com/office/drawing/2014/main" id="{36B162BB-7163-4D21-B3A9-C8C41569AC07}"/>
                </a:ext>
              </a:extLst>
            </p:cNvPr>
            <p:cNvSpPr>
              <a:spLocks/>
            </p:cNvSpPr>
            <p:nvPr/>
          </p:nvSpPr>
          <p:spPr bwMode="auto">
            <a:xfrm flipH="1">
              <a:off x="6959982" y="10973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88" name="Freeform 30">
              <a:extLst>
                <a:ext uri="{FF2B5EF4-FFF2-40B4-BE49-F238E27FC236}">
                  <a16:creationId xmlns:a16="http://schemas.microsoft.com/office/drawing/2014/main" id="{697E87B2-E6B5-49F6-AC2D-2C41C8927D19}"/>
                </a:ext>
              </a:extLst>
            </p:cNvPr>
            <p:cNvSpPr>
              <a:spLocks/>
            </p:cNvSpPr>
            <p:nvPr/>
          </p:nvSpPr>
          <p:spPr bwMode="auto">
            <a:xfrm flipH="1">
              <a:off x="6633841" y="10973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89" name="Freeform 31">
              <a:extLst>
                <a:ext uri="{FF2B5EF4-FFF2-40B4-BE49-F238E27FC236}">
                  <a16:creationId xmlns:a16="http://schemas.microsoft.com/office/drawing/2014/main" id="{867C8C9E-A4EC-40C3-82BE-A1E95DD29A37}"/>
                </a:ext>
              </a:extLst>
            </p:cNvPr>
            <p:cNvSpPr>
              <a:spLocks/>
            </p:cNvSpPr>
            <p:nvPr/>
          </p:nvSpPr>
          <p:spPr bwMode="auto">
            <a:xfrm flipH="1">
              <a:off x="7067076" y="109362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90" name="Freeform 32">
              <a:extLst>
                <a:ext uri="{FF2B5EF4-FFF2-40B4-BE49-F238E27FC236}">
                  <a16:creationId xmlns:a16="http://schemas.microsoft.com/office/drawing/2014/main" id="{E6581502-05A8-44D2-A397-CB6D4AEBAFA2}"/>
                </a:ext>
              </a:extLst>
            </p:cNvPr>
            <p:cNvSpPr>
              <a:spLocks/>
            </p:cNvSpPr>
            <p:nvPr/>
          </p:nvSpPr>
          <p:spPr bwMode="auto">
            <a:xfrm flipH="1">
              <a:off x="6740936" y="109362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91" name="Freeform 29">
              <a:extLst>
                <a:ext uri="{FF2B5EF4-FFF2-40B4-BE49-F238E27FC236}">
                  <a16:creationId xmlns:a16="http://schemas.microsoft.com/office/drawing/2014/main" id="{E84CA57F-FCA6-4C7B-8760-905E893F0B4D}"/>
                </a:ext>
              </a:extLst>
            </p:cNvPr>
            <p:cNvSpPr>
              <a:spLocks/>
            </p:cNvSpPr>
            <p:nvPr/>
          </p:nvSpPr>
          <p:spPr bwMode="auto">
            <a:xfrm flipH="1">
              <a:off x="6305212" y="10973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92" name="Freeform 30">
              <a:extLst>
                <a:ext uri="{FF2B5EF4-FFF2-40B4-BE49-F238E27FC236}">
                  <a16:creationId xmlns:a16="http://schemas.microsoft.com/office/drawing/2014/main" id="{04B23132-24D5-45D5-8D5D-ABFCF82AEF81}"/>
                </a:ext>
              </a:extLst>
            </p:cNvPr>
            <p:cNvSpPr>
              <a:spLocks/>
            </p:cNvSpPr>
            <p:nvPr/>
          </p:nvSpPr>
          <p:spPr bwMode="auto">
            <a:xfrm flipH="1">
              <a:off x="5979072" y="10973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93" name="Freeform 31">
              <a:extLst>
                <a:ext uri="{FF2B5EF4-FFF2-40B4-BE49-F238E27FC236}">
                  <a16:creationId xmlns:a16="http://schemas.microsoft.com/office/drawing/2014/main" id="{1BFE2D4E-2F01-4812-91E4-4A3DCD067558}"/>
                </a:ext>
              </a:extLst>
            </p:cNvPr>
            <p:cNvSpPr>
              <a:spLocks/>
            </p:cNvSpPr>
            <p:nvPr/>
          </p:nvSpPr>
          <p:spPr bwMode="auto">
            <a:xfrm flipH="1">
              <a:off x="6412307" y="109362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94" name="Freeform 32">
              <a:extLst>
                <a:ext uri="{FF2B5EF4-FFF2-40B4-BE49-F238E27FC236}">
                  <a16:creationId xmlns:a16="http://schemas.microsoft.com/office/drawing/2014/main" id="{616787D7-48DF-4F58-88DE-FDCF48065F52}"/>
                </a:ext>
              </a:extLst>
            </p:cNvPr>
            <p:cNvSpPr>
              <a:spLocks/>
            </p:cNvSpPr>
            <p:nvPr/>
          </p:nvSpPr>
          <p:spPr bwMode="auto">
            <a:xfrm flipH="1">
              <a:off x="6086166" y="109362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95" name="Freeform 29">
              <a:extLst>
                <a:ext uri="{FF2B5EF4-FFF2-40B4-BE49-F238E27FC236}">
                  <a16:creationId xmlns:a16="http://schemas.microsoft.com/office/drawing/2014/main" id="{239E8565-CEDA-40B3-A95D-9C053AF7C629}"/>
                </a:ext>
              </a:extLst>
            </p:cNvPr>
            <p:cNvSpPr>
              <a:spLocks/>
            </p:cNvSpPr>
            <p:nvPr/>
          </p:nvSpPr>
          <p:spPr bwMode="auto">
            <a:xfrm flipH="1">
              <a:off x="5650444" y="10973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96" name="Freeform 30">
              <a:extLst>
                <a:ext uri="{FF2B5EF4-FFF2-40B4-BE49-F238E27FC236}">
                  <a16:creationId xmlns:a16="http://schemas.microsoft.com/office/drawing/2014/main" id="{75726EFC-E202-4C6E-A623-182690D5C6FB}"/>
                </a:ext>
              </a:extLst>
            </p:cNvPr>
            <p:cNvSpPr>
              <a:spLocks/>
            </p:cNvSpPr>
            <p:nvPr/>
          </p:nvSpPr>
          <p:spPr bwMode="auto">
            <a:xfrm flipH="1">
              <a:off x="5324303" y="10973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97" name="Freeform 31">
              <a:extLst>
                <a:ext uri="{FF2B5EF4-FFF2-40B4-BE49-F238E27FC236}">
                  <a16:creationId xmlns:a16="http://schemas.microsoft.com/office/drawing/2014/main" id="{AE07D73F-0FBB-4CC6-AAE5-FCE5AE42A8A6}"/>
                </a:ext>
              </a:extLst>
            </p:cNvPr>
            <p:cNvSpPr>
              <a:spLocks/>
            </p:cNvSpPr>
            <p:nvPr/>
          </p:nvSpPr>
          <p:spPr bwMode="auto">
            <a:xfrm flipH="1">
              <a:off x="5757538" y="109362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98" name="Freeform 32">
              <a:extLst>
                <a:ext uri="{FF2B5EF4-FFF2-40B4-BE49-F238E27FC236}">
                  <a16:creationId xmlns:a16="http://schemas.microsoft.com/office/drawing/2014/main" id="{14C1270F-0E67-42B6-AC5A-672BA742CCBF}"/>
                </a:ext>
              </a:extLst>
            </p:cNvPr>
            <p:cNvSpPr>
              <a:spLocks/>
            </p:cNvSpPr>
            <p:nvPr/>
          </p:nvSpPr>
          <p:spPr bwMode="auto">
            <a:xfrm flipH="1">
              <a:off x="5431398" y="109362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99" name="Freeform 29">
              <a:extLst>
                <a:ext uri="{FF2B5EF4-FFF2-40B4-BE49-F238E27FC236}">
                  <a16:creationId xmlns:a16="http://schemas.microsoft.com/office/drawing/2014/main" id="{534CAF96-30DC-4EB7-A93A-50DA5A4F2EB4}"/>
                </a:ext>
              </a:extLst>
            </p:cNvPr>
            <p:cNvSpPr>
              <a:spLocks/>
            </p:cNvSpPr>
            <p:nvPr/>
          </p:nvSpPr>
          <p:spPr bwMode="auto">
            <a:xfrm flipH="1">
              <a:off x="4995675" y="10973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00" name="Freeform 30">
              <a:extLst>
                <a:ext uri="{FF2B5EF4-FFF2-40B4-BE49-F238E27FC236}">
                  <a16:creationId xmlns:a16="http://schemas.microsoft.com/office/drawing/2014/main" id="{125C76F1-16D6-4905-B7FB-B5218F83B842}"/>
                </a:ext>
              </a:extLst>
            </p:cNvPr>
            <p:cNvSpPr>
              <a:spLocks/>
            </p:cNvSpPr>
            <p:nvPr/>
          </p:nvSpPr>
          <p:spPr bwMode="auto">
            <a:xfrm flipH="1">
              <a:off x="4669534" y="10973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01" name="Freeform 31">
              <a:extLst>
                <a:ext uri="{FF2B5EF4-FFF2-40B4-BE49-F238E27FC236}">
                  <a16:creationId xmlns:a16="http://schemas.microsoft.com/office/drawing/2014/main" id="{B3E03C26-E907-4B62-B931-C3A78968B51F}"/>
                </a:ext>
              </a:extLst>
            </p:cNvPr>
            <p:cNvSpPr>
              <a:spLocks/>
            </p:cNvSpPr>
            <p:nvPr/>
          </p:nvSpPr>
          <p:spPr bwMode="auto">
            <a:xfrm flipH="1">
              <a:off x="5102769" y="109362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02" name="Freeform 32">
              <a:extLst>
                <a:ext uri="{FF2B5EF4-FFF2-40B4-BE49-F238E27FC236}">
                  <a16:creationId xmlns:a16="http://schemas.microsoft.com/office/drawing/2014/main" id="{E1FC75F6-8CC4-485B-BC78-7D2330B3BBAB}"/>
                </a:ext>
              </a:extLst>
            </p:cNvPr>
            <p:cNvSpPr>
              <a:spLocks/>
            </p:cNvSpPr>
            <p:nvPr/>
          </p:nvSpPr>
          <p:spPr bwMode="auto">
            <a:xfrm flipH="1">
              <a:off x="4776629" y="109362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03" name="Freeform 521">
              <a:extLst>
                <a:ext uri="{FF2B5EF4-FFF2-40B4-BE49-F238E27FC236}">
                  <a16:creationId xmlns:a16="http://schemas.microsoft.com/office/drawing/2014/main" id="{970F6CC9-D98B-41E8-B148-FACF62CDB5FC}"/>
                </a:ext>
              </a:extLst>
            </p:cNvPr>
            <p:cNvSpPr>
              <a:spLocks/>
            </p:cNvSpPr>
            <p:nvPr/>
          </p:nvSpPr>
          <p:spPr bwMode="auto">
            <a:xfrm flipH="1">
              <a:off x="4340906" y="10973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04" name="Freeform 522">
              <a:extLst>
                <a:ext uri="{FF2B5EF4-FFF2-40B4-BE49-F238E27FC236}">
                  <a16:creationId xmlns:a16="http://schemas.microsoft.com/office/drawing/2014/main" id="{39471E83-CC9B-45BE-AAA7-F4A58772E036}"/>
                </a:ext>
              </a:extLst>
            </p:cNvPr>
            <p:cNvSpPr>
              <a:spLocks/>
            </p:cNvSpPr>
            <p:nvPr/>
          </p:nvSpPr>
          <p:spPr bwMode="auto">
            <a:xfrm flipH="1">
              <a:off x="4014765" y="10973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05" name="Freeform 523">
              <a:extLst>
                <a:ext uri="{FF2B5EF4-FFF2-40B4-BE49-F238E27FC236}">
                  <a16:creationId xmlns:a16="http://schemas.microsoft.com/office/drawing/2014/main" id="{9A221B38-7190-4F41-B393-A22B6DF3E675}"/>
                </a:ext>
              </a:extLst>
            </p:cNvPr>
            <p:cNvSpPr>
              <a:spLocks/>
            </p:cNvSpPr>
            <p:nvPr/>
          </p:nvSpPr>
          <p:spPr bwMode="auto">
            <a:xfrm flipH="1">
              <a:off x="4447999" y="109362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06" name="Freeform 524">
              <a:extLst>
                <a:ext uri="{FF2B5EF4-FFF2-40B4-BE49-F238E27FC236}">
                  <a16:creationId xmlns:a16="http://schemas.microsoft.com/office/drawing/2014/main" id="{1F59ACC4-4494-4672-ACC1-8A2C02F7B8CE}"/>
                </a:ext>
              </a:extLst>
            </p:cNvPr>
            <p:cNvSpPr>
              <a:spLocks/>
            </p:cNvSpPr>
            <p:nvPr/>
          </p:nvSpPr>
          <p:spPr bwMode="auto">
            <a:xfrm flipH="1">
              <a:off x="4121860" y="109362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07" name="Freeform 29">
              <a:extLst>
                <a:ext uri="{FF2B5EF4-FFF2-40B4-BE49-F238E27FC236}">
                  <a16:creationId xmlns:a16="http://schemas.microsoft.com/office/drawing/2014/main" id="{1AFC02B4-5C47-4F76-B5CE-2F12F0B9A16F}"/>
                </a:ext>
              </a:extLst>
            </p:cNvPr>
            <p:cNvSpPr>
              <a:spLocks/>
            </p:cNvSpPr>
            <p:nvPr/>
          </p:nvSpPr>
          <p:spPr bwMode="auto">
            <a:xfrm flipH="1">
              <a:off x="3686136" y="10973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08" name="Freeform 31">
              <a:extLst>
                <a:ext uri="{FF2B5EF4-FFF2-40B4-BE49-F238E27FC236}">
                  <a16:creationId xmlns:a16="http://schemas.microsoft.com/office/drawing/2014/main" id="{3C8F2F10-339A-4BC5-B9B5-2CB5F4C569E0}"/>
                </a:ext>
              </a:extLst>
            </p:cNvPr>
            <p:cNvSpPr>
              <a:spLocks/>
            </p:cNvSpPr>
            <p:nvPr/>
          </p:nvSpPr>
          <p:spPr bwMode="auto">
            <a:xfrm flipH="1">
              <a:off x="3793231" y="109362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09" name="Freeform 29">
              <a:extLst>
                <a:ext uri="{FF2B5EF4-FFF2-40B4-BE49-F238E27FC236}">
                  <a16:creationId xmlns:a16="http://schemas.microsoft.com/office/drawing/2014/main" id="{B57197C2-DCE7-408C-9419-70B75E96EA74}"/>
                </a:ext>
              </a:extLst>
            </p:cNvPr>
            <p:cNvSpPr>
              <a:spLocks/>
            </p:cNvSpPr>
            <p:nvPr/>
          </p:nvSpPr>
          <p:spPr bwMode="auto">
            <a:xfrm flipH="1">
              <a:off x="3357508" y="10973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10" name="Freeform 30">
              <a:extLst>
                <a:ext uri="{FF2B5EF4-FFF2-40B4-BE49-F238E27FC236}">
                  <a16:creationId xmlns:a16="http://schemas.microsoft.com/office/drawing/2014/main" id="{30EB9B17-B68D-4FE2-BF0E-6F6798D527D6}"/>
                </a:ext>
              </a:extLst>
            </p:cNvPr>
            <p:cNvSpPr>
              <a:spLocks/>
            </p:cNvSpPr>
            <p:nvPr/>
          </p:nvSpPr>
          <p:spPr bwMode="auto">
            <a:xfrm flipH="1">
              <a:off x="3031367" y="10973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11" name="Freeform 31">
              <a:extLst>
                <a:ext uri="{FF2B5EF4-FFF2-40B4-BE49-F238E27FC236}">
                  <a16:creationId xmlns:a16="http://schemas.microsoft.com/office/drawing/2014/main" id="{86B1E483-6FE2-43E3-AB5F-039CED079D85}"/>
                </a:ext>
              </a:extLst>
            </p:cNvPr>
            <p:cNvSpPr>
              <a:spLocks/>
            </p:cNvSpPr>
            <p:nvPr/>
          </p:nvSpPr>
          <p:spPr bwMode="auto">
            <a:xfrm flipH="1">
              <a:off x="3464602" y="109362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12" name="Freeform 32">
              <a:extLst>
                <a:ext uri="{FF2B5EF4-FFF2-40B4-BE49-F238E27FC236}">
                  <a16:creationId xmlns:a16="http://schemas.microsoft.com/office/drawing/2014/main" id="{FA62A1BF-A571-46C9-A11C-5AEE1C417817}"/>
                </a:ext>
              </a:extLst>
            </p:cNvPr>
            <p:cNvSpPr>
              <a:spLocks/>
            </p:cNvSpPr>
            <p:nvPr/>
          </p:nvSpPr>
          <p:spPr bwMode="auto">
            <a:xfrm flipH="1">
              <a:off x="3138462" y="109362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13" name="Freeform 29">
              <a:extLst>
                <a:ext uri="{FF2B5EF4-FFF2-40B4-BE49-F238E27FC236}">
                  <a16:creationId xmlns:a16="http://schemas.microsoft.com/office/drawing/2014/main" id="{2768E451-7777-4880-845E-F7B6BE7FA8F1}"/>
                </a:ext>
              </a:extLst>
            </p:cNvPr>
            <p:cNvSpPr>
              <a:spLocks/>
            </p:cNvSpPr>
            <p:nvPr/>
          </p:nvSpPr>
          <p:spPr bwMode="auto">
            <a:xfrm flipH="1">
              <a:off x="2702739" y="10973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14" name="Freeform 30">
              <a:extLst>
                <a:ext uri="{FF2B5EF4-FFF2-40B4-BE49-F238E27FC236}">
                  <a16:creationId xmlns:a16="http://schemas.microsoft.com/office/drawing/2014/main" id="{6AAA3D23-B21A-4993-A356-986EA1DE2862}"/>
                </a:ext>
              </a:extLst>
            </p:cNvPr>
            <p:cNvSpPr>
              <a:spLocks/>
            </p:cNvSpPr>
            <p:nvPr/>
          </p:nvSpPr>
          <p:spPr bwMode="auto">
            <a:xfrm flipH="1">
              <a:off x="2376598" y="10973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15" name="Freeform 31">
              <a:extLst>
                <a:ext uri="{FF2B5EF4-FFF2-40B4-BE49-F238E27FC236}">
                  <a16:creationId xmlns:a16="http://schemas.microsoft.com/office/drawing/2014/main" id="{F81C0D60-08CF-4B7F-A6C3-4C964E21CC3B}"/>
                </a:ext>
              </a:extLst>
            </p:cNvPr>
            <p:cNvSpPr>
              <a:spLocks/>
            </p:cNvSpPr>
            <p:nvPr/>
          </p:nvSpPr>
          <p:spPr bwMode="auto">
            <a:xfrm flipH="1">
              <a:off x="2809833" y="109362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16" name="Freeform 32">
              <a:extLst>
                <a:ext uri="{FF2B5EF4-FFF2-40B4-BE49-F238E27FC236}">
                  <a16:creationId xmlns:a16="http://schemas.microsoft.com/office/drawing/2014/main" id="{C779632A-3F99-4EEE-8779-C94FFD483CB1}"/>
                </a:ext>
              </a:extLst>
            </p:cNvPr>
            <p:cNvSpPr>
              <a:spLocks/>
            </p:cNvSpPr>
            <p:nvPr/>
          </p:nvSpPr>
          <p:spPr bwMode="auto">
            <a:xfrm flipH="1">
              <a:off x="2483693" y="109362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17" name="Freeform 29">
              <a:extLst>
                <a:ext uri="{FF2B5EF4-FFF2-40B4-BE49-F238E27FC236}">
                  <a16:creationId xmlns:a16="http://schemas.microsoft.com/office/drawing/2014/main" id="{88635CBC-DAAE-463A-A7FA-BDF471C23417}"/>
                </a:ext>
              </a:extLst>
            </p:cNvPr>
            <p:cNvSpPr>
              <a:spLocks/>
            </p:cNvSpPr>
            <p:nvPr/>
          </p:nvSpPr>
          <p:spPr bwMode="auto">
            <a:xfrm flipH="1">
              <a:off x="2047970" y="10973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18" name="Freeform 30">
              <a:extLst>
                <a:ext uri="{FF2B5EF4-FFF2-40B4-BE49-F238E27FC236}">
                  <a16:creationId xmlns:a16="http://schemas.microsoft.com/office/drawing/2014/main" id="{98EF7E55-704F-4D85-A12C-D8E593AD2D89}"/>
                </a:ext>
              </a:extLst>
            </p:cNvPr>
            <p:cNvSpPr>
              <a:spLocks/>
            </p:cNvSpPr>
            <p:nvPr/>
          </p:nvSpPr>
          <p:spPr bwMode="auto">
            <a:xfrm flipH="1">
              <a:off x="1721830" y="10973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19" name="Freeform 31">
              <a:extLst>
                <a:ext uri="{FF2B5EF4-FFF2-40B4-BE49-F238E27FC236}">
                  <a16:creationId xmlns:a16="http://schemas.microsoft.com/office/drawing/2014/main" id="{CFBBF037-13CE-44D7-B7F7-2EA00F92D08E}"/>
                </a:ext>
              </a:extLst>
            </p:cNvPr>
            <p:cNvSpPr>
              <a:spLocks/>
            </p:cNvSpPr>
            <p:nvPr/>
          </p:nvSpPr>
          <p:spPr bwMode="auto">
            <a:xfrm flipH="1">
              <a:off x="2155065" y="109362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20" name="Freeform 32">
              <a:extLst>
                <a:ext uri="{FF2B5EF4-FFF2-40B4-BE49-F238E27FC236}">
                  <a16:creationId xmlns:a16="http://schemas.microsoft.com/office/drawing/2014/main" id="{36C3D6C6-8C25-48FB-99D7-CDD4DA0E2DF9}"/>
                </a:ext>
              </a:extLst>
            </p:cNvPr>
            <p:cNvSpPr>
              <a:spLocks/>
            </p:cNvSpPr>
            <p:nvPr/>
          </p:nvSpPr>
          <p:spPr bwMode="auto">
            <a:xfrm flipH="1">
              <a:off x="1828924" y="109362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21" name="Freeform 29">
              <a:extLst>
                <a:ext uri="{FF2B5EF4-FFF2-40B4-BE49-F238E27FC236}">
                  <a16:creationId xmlns:a16="http://schemas.microsoft.com/office/drawing/2014/main" id="{BE4E4866-79AD-496A-B825-4FCF74DC7397}"/>
                </a:ext>
              </a:extLst>
            </p:cNvPr>
            <p:cNvSpPr>
              <a:spLocks/>
            </p:cNvSpPr>
            <p:nvPr/>
          </p:nvSpPr>
          <p:spPr bwMode="auto">
            <a:xfrm flipH="1">
              <a:off x="1393201" y="10973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22" name="Freeform 30">
              <a:extLst>
                <a:ext uri="{FF2B5EF4-FFF2-40B4-BE49-F238E27FC236}">
                  <a16:creationId xmlns:a16="http://schemas.microsoft.com/office/drawing/2014/main" id="{37624B24-B1BF-4103-8468-856B7D2F105E}"/>
                </a:ext>
              </a:extLst>
            </p:cNvPr>
            <p:cNvSpPr>
              <a:spLocks/>
            </p:cNvSpPr>
            <p:nvPr/>
          </p:nvSpPr>
          <p:spPr bwMode="auto">
            <a:xfrm flipH="1">
              <a:off x="1067060" y="10973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23" name="Freeform 31">
              <a:extLst>
                <a:ext uri="{FF2B5EF4-FFF2-40B4-BE49-F238E27FC236}">
                  <a16:creationId xmlns:a16="http://schemas.microsoft.com/office/drawing/2014/main" id="{285A91E1-96BC-42C3-AF9D-B9F2EDC3F72B}"/>
                </a:ext>
              </a:extLst>
            </p:cNvPr>
            <p:cNvSpPr>
              <a:spLocks/>
            </p:cNvSpPr>
            <p:nvPr/>
          </p:nvSpPr>
          <p:spPr bwMode="auto">
            <a:xfrm flipH="1">
              <a:off x="1500296" y="109362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24" name="Freeform 32">
              <a:extLst>
                <a:ext uri="{FF2B5EF4-FFF2-40B4-BE49-F238E27FC236}">
                  <a16:creationId xmlns:a16="http://schemas.microsoft.com/office/drawing/2014/main" id="{5B40AAB1-E0F8-4AC8-B294-77D343A3C257}"/>
                </a:ext>
              </a:extLst>
            </p:cNvPr>
            <p:cNvSpPr>
              <a:spLocks/>
            </p:cNvSpPr>
            <p:nvPr/>
          </p:nvSpPr>
          <p:spPr bwMode="auto">
            <a:xfrm flipH="1">
              <a:off x="1174155" y="109362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25" name="Freeform 543">
              <a:extLst>
                <a:ext uri="{FF2B5EF4-FFF2-40B4-BE49-F238E27FC236}">
                  <a16:creationId xmlns:a16="http://schemas.microsoft.com/office/drawing/2014/main" id="{15B45575-B0A8-4E1A-A502-6FBA948C5B2E}"/>
                </a:ext>
              </a:extLst>
            </p:cNvPr>
            <p:cNvSpPr>
              <a:spLocks/>
            </p:cNvSpPr>
            <p:nvPr/>
          </p:nvSpPr>
          <p:spPr bwMode="auto">
            <a:xfrm flipH="1">
              <a:off x="738433" y="10973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26" name="Freeform 544">
              <a:extLst>
                <a:ext uri="{FF2B5EF4-FFF2-40B4-BE49-F238E27FC236}">
                  <a16:creationId xmlns:a16="http://schemas.microsoft.com/office/drawing/2014/main" id="{F00C7CD9-4664-4851-B7E8-F320B38B6C14}"/>
                </a:ext>
              </a:extLst>
            </p:cNvPr>
            <p:cNvSpPr>
              <a:spLocks/>
            </p:cNvSpPr>
            <p:nvPr/>
          </p:nvSpPr>
          <p:spPr bwMode="auto">
            <a:xfrm flipH="1">
              <a:off x="412291" y="10973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27" name="Freeform 545">
              <a:extLst>
                <a:ext uri="{FF2B5EF4-FFF2-40B4-BE49-F238E27FC236}">
                  <a16:creationId xmlns:a16="http://schemas.microsoft.com/office/drawing/2014/main" id="{79E7243C-3F48-4917-A35D-F6B4760E0C5A}"/>
                </a:ext>
              </a:extLst>
            </p:cNvPr>
            <p:cNvSpPr>
              <a:spLocks/>
            </p:cNvSpPr>
            <p:nvPr/>
          </p:nvSpPr>
          <p:spPr bwMode="auto">
            <a:xfrm flipH="1">
              <a:off x="845526" y="109362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28" name="Freeform 546">
              <a:extLst>
                <a:ext uri="{FF2B5EF4-FFF2-40B4-BE49-F238E27FC236}">
                  <a16:creationId xmlns:a16="http://schemas.microsoft.com/office/drawing/2014/main" id="{0E06BBDA-92F4-4670-8013-AA005C5D468A}"/>
                </a:ext>
              </a:extLst>
            </p:cNvPr>
            <p:cNvSpPr>
              <a:spLocks/>
            </p:cNvSpPr>
            <p:nvPr/>
          </p:nvSpPr>
          <p:spPr bwMode="auto">
            <a:xfrm flipH="1">
              <a:off x="519387" y="109362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29" name="Freeform 29">
              <a:extLst>
                <a:ext uri="{FF2B5EF4-FFF2-40B4-BE49-F238E27FC236}">
                  <a16:creationId xmlns:a16="http://schemas.microsoft.com/office/drawing/2014/main" id="{AC7FC873-6A15-4A31-B5E9-3D3D3ED770A2}"/>
                </a:ext>
              </a:extLst>
            </p:cNvPr>
            <p:cNvSpPr>
              <a:spLocks/>
            </p:cNvSpPr>
            <p:nvPr/>
          </p:nvSpPr>
          <p:spPr bwMode="auto">
            <a:xfrm flipH="1">
              <a:off x="83663" y="10973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30" name="Freeform 31">
              <a:extLst>
                <a:ext uri="{FF2B5EF4-FFF2-40B4-BE49-F238E27FC236}">
                  <a16:creationId xmlns:a16="http://schemas.microsoft.com/office/drawing/2014/main" id="{F0A21B7E-B68B-43D9-A348-6A37C83E136E}"/>
                </a:ext>
              </a:extLst>
            </p:cNvPr>
            <p:cNvSpPr>
              <a:spLocks/>
            </p:cNvSpPr>
            <p:nvPr/>
          </p:nvSpPr>
          <p:spPr bwMode="auto">
            <a:xfrm flipH="1">
              <a:off x="190757" y="109362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83" name="Freeform 30">
              <a:extLst>
                <a:ext uri="{FF2B5EF4-FFF2-40B4-BE49-F238E27FC236}">
                  <a16:creationId xmlns:a16="http://schemas.microsoft.com/office/drawing/2014/main" id="{0505EC1E-71A0-4757-AA67-CB066898004A}"/>
                </a:ext>
              </a:extLst>
            </p:cNvPr>
            <p:cNvSpPr>
              <a:spLocks/>
            </p:cNvSpPr>
            <p:nvPr/>
          </p:nvSpPr>
          <p:spPr bwMode="auto">
            <a:xfrm flipH="1">
              <a:off x="11874480" y="109735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84" name="Freeform 32">
              <a:extLst>
                <a:ext uri="{FF2B5EF4-FFF2-40B4-BE49-F238E27FC236}">
                  <a16:creationId xmlns:a16="http://schemas.microsoft.com/office/drawing/2014/main" id="{5552218F-8F2F-4BED-818B-B48D43F0B16E}"/>
                </a:ext>
              </a:extLst>
            </p:cNvPr>
            <p:cNvSpPr>
              <a:spLocks/>
            </p:cNvSpPr>
            <p:nvPr/>
          </p:nvSpPr>
          <p:spPr bwMode="auto">
            <a:xfrm flipH="1">
              <a:off x="11981575" y="1093620"/>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85" name="Freeform 403">
              <a:extLst>
                <a:ext uri="{FF2B5EF4-FFF2-40B4-BE49-F238E27FC236}">
                  <a16:creationId xmlns:a16="http://schemas.microsoft.com/office/drawing/2014/main" id="{D1FB006D-7447-48B6-BC17-46267D0B98F5}"/>
                </a:ext>
              </a:extLst>
            </p:cNvPr>
            <p:cNvSpPr>
              <a:spLocks/>
            </p:cNvSpPr>
            <p:nvPr/>
          </p:nvSpPr>
          <p:spPr bwMode="auto">
            <a:xfrm flipH="1">
              <a:off x="11545853" y="109735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86" name="Freeform 404">
              <a:extLst>
                <a:ext uri="{FF2B5EF4-FFF2-40B4-BE49-F238E27FC236}">
                  <a16:creationId xmlns:a16="http://schemas.microsoft.com/office/drawing/2014/main" id="{61FF96BF-D17A-4E41-8CF2-1C39CBCA3938}"/>
                </a:ext>
              </a:extLst>
            </p:cNvPr>
            <p:cNvSpPr>
              <a:spLocks/>
            </p:cNvSpPr>
            <p:nvPr/>
          </p:nvSpPr>
          <p:spPr bwMode="auto">
            <a:xfrm flipH="1">
              <a:off x="11219711" y="109735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87" name="Freeform 405">
              <a:extLst>
                <a:ext uri="{FF2B5EF4-FFF2-40B4-BE49-F238E27FC236}">
                  <a16:creationId xmlns:a16="http://schemas.microsoft.com/office/drawing/2014/main" id="{F69EA0B0-D8F2-484D-8C6B-3E65F5200399}"/>
                </a:ext>
              </a:extLst>
            </p:cNvPr>
            <p:cNvSpPr>
              <a:spLocks/>
            </p:cNvSpPr>
            <p:nvPr/>
          </p:nvSpPr>
          <p:spPr bwMode="auto">
            <a:xfrm flipH="1">
              <a:off x="11652945" y="1093620"/>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88" name="Freeform 406">
              <a:extLst>
                <a:ext uri="{FF2B5EF4-FFF2-40B4-BE49-F238E27FC236}">
                  <a16:creationId xmlns:a16="http://schemas.microsoft.com/office/drawing/2014/main" id="{077EC9E4-3943-4C91-BEB3-C0C847359988}"/>
                </a:ext>
              </a:extLst>
            </p:cNvPr>
            <p:cNvSpPr>
              <a:spLocks/>
            </p:cNvSpPr>
            <p:nvPr/>
          </p:nvSpPr>
          <p:spPr bwMode="auto">
            <a:xfrm flipH="1">
              <a:off x="11326806" y="1093620"/>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89" name="Freeform 29">
              <a:extLst>
                <a:ext uri="{FF2B5EF4-FFF2-40B4-BE49-F238E27FC236}">
                  <a16:creationId xmlns:a16="http://schemas.microsoft.com/office/drawing/2014/main" id="{C772453A-CA0A-4192-809C-1BBC4B26C8E6}"/>
                </a:ext>
              </a:extLst>
            </p:cNvPr>
            <p:cNvSpPr>
              <a:spLocks/>
            </p:cNvSpPr>
            <p:nvPr/>
          </p:nvSpPr>
          <p:spPr bwMode="auto">
            <a:xfrm flipH="1">
              <a:off x="10891083" y="109735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90" name="Freeform 31">
              <a:extLst>
                <a:ext uri="{FF2B5EF4-FFF2-40B4-BE49-F238E27FC236}">
                  <a16:creationId xmlns:a16="http://schemas.microsoft.com/office/drawing/2014/main" id="{A505ED5C-83DB-45E9-9B45-09451403E1C9}"/>
                </a:ext>
              </a:extLst>
            </p:cNvPr>
            <p:cNvSpPr>
              <a:spLocks/>
            </p:cNvSpPr>
            <p:nvPr/>
          </p:nvSpPr>
          <p:spPr bwMode="auto">
            <a:xfrm flipH="1">
              <a:off x="10998177" y="1093620"/>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91" name="Freeform 29">
              <a:extLst>
                <a:ext uri="{FF2B5EF4-FFF2-40B4-BE49-F238E27FC236}">
                  <a16:creationId xmlns:a16="http://schemas.microsoft.com/office/drawing/2014/main" id="{57C850A7-ACFC-4CDD-8757-A3229D5DB42E}"/>
                </a:ext>
              </a:extLst>
            </p:cNvPr>
            <p:cNvSpPr>
              <a:spLocks/>
            </p:cNvSpPr>
            <p:nvPr/>
          </p:nvSpPr>
          <p:spPr bwMode="auto">
            <a:xfrm flipH="1">
              <a:off x="10562455" y="109735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92" name="Freeform 30">
              <a:extLst>
                <a:ext uri="{FF2B5EF4-FFF2-40B4-BE49-F238E27FC236}">
                  <a16:creationId xmlns:a16="http://schemas.microsoft.com/office/drawing/2014/main" id="{A8588D13-D9C9-4760-A976-F6E680ADCAFD}"/>
                </a:ext>
              </a:extLst>
            </p:cNvPr>
            <p:cNvSpPr>
              <a:spLocks/>
            </p:cNvSpPr>
            <p:nvPr/>
          </p:nvSpPr>
          <p:spPr bwMode="auto">
            <a:xfrm flipH="1">
              <a:off x="10236313" y="109735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93" name="Freeform 31">
              <a:extLst>
                <a:ext uri="{FF2B5EF4-FFF2-40B4-BE49-F238E27FC236}">
                  <a16:creationId xmlns:a16="http://schemas.microsoft.com/office/drawing/2014/main" id="{180833DC-1CFB-41CA-90B2-2CCE86E83D92}"/>
                </a:ext>
              </a:extLst>
            </p:cNvPr>
            <p:cNvSpPr>
              <a:spLocks/>
            </p:cNvSpPr>
            <p:nvPr/>
          </p:nvSpPr>
          <p:spPr bwMode="auto">
            <a:xfrm flipH="1">
              <a:off x="10669548" y="1093620"/>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94" name="Freeform 32">
              <a:extLst>
                <a:ext uri="{FF2B5EF4-FFF2-40B4-BE49-F238E27FC236}">
                  <a16:creationId xmlns:a16="http://schemas.microsoft.com/office/drawing/2014/main" id="{7D64AF77-4D5D-4817-B827-B11D44AAD28A}"/>
                </a:ext>
              </a:extLst>
            </p:cNvPr>
            <p:cNvSpPr>
              <a:spLocks/>
            </p:cNvSpPr>
            <p:nvPr/>
          </p:nvSpPr>
          <p:spPr bwMode="auto">
            <a:xfrm flipH="1">
              <a:off x="10343408" y="1093620"/>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95" name="Freeform 29">
              <a:extLst>
                <a:ext uri="{FF2B5EF4-FFF2-40B4-BE49-F238E27FC236}">
                  <a16:creationId xmlns:a16="http://schemas.microsoft.com/office/drawing/2014/main" id="{1EBE0504-4F94-4B68-B004-7CE88CA86BAF}"/>
                </a:ext>
              </a:extLst>
            </p:cNvPr>
            <p:cNvSpPr>
              <a:spLocks/>
            </p:cNvSpPr>
            <p:nvPr/>
          </p:nvSpPr>
          <p:spPr bwMode="auto">
            <a:xfrm flipH="1">
              <a:off x="9907685" y="109735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96" name="Freeform 30">
              <a:extLst>
                <a:ext uri="{FF2B5EF4-FFF2-40B4-BE49-F238E27FC236}">
                  <a16:creationId xmlns:a16="http://schemas.microsoft.com/office/drawing/2014/main" id="{A3F3D72F-364F-4F43-BDC8-57961723519C}"/>
                </a:ext>
              </a:extLst>
            </p:cNvPr>
            <p:cNvSpPr>
              <a:spLocks/>
            </p:cNvSpPr>
            <p:nvPr/>
          </p:nvSpPr>
          <p:spPr bwMode="auto">
            <a:xfrm flipH="1">
              <a:off x="9581544" y="109735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97" name="Freeform 31">
              <a:extLst>
                <a:ext uri="{FF2B5EF4-FFF2-40B4-BE49-F238E27FC236}">
                  <a16:creationId xmlns:a16="http://schemas.microsoft.com/office/drawing/2014/main" id="{A5E0DE00-7E2C-43F3-A74D-D9BBABA1A65C}"/>
                </a:ext>
              </a:extLst>
            </p:cNvPr>
            <p:cNvSpPr>
              <a:spLocks/>
            </p:cNvSpPr>
            <p:nvPr/>
          </p:nvSpPr>
          <p:spPr bwMode="auto">
            <a:xfrm flipH="1">
              <a:off x="10014780" y="1093620"/>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98" name="Freeform 32">
              <a:extLst>
                <a:ext uri="{FF2B5EF4-FFF2-40B4-BE49-F238E27FC236}">
                  <a16:creationId xmlns:a16="http://schemas.microsoft.com/office/drawing/2014/main" id="{3CB09C05-AFE1-4043-9CEA-554A825CB4D9}"/>
                </a:ext>
              </a:extLst>
            </p:cNvPr>
            <p:cNvSpPr>
              <a:spLocks/>
            </p:cNvSpPr>
            <p:nvPr/>
          </p:nvSpPr>
          <p:spPr bwMode="auto">
            <a:xfrm flipH="1">
              <a:off x="9688639" y="1093620"/>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99" name="Freeform 29">
              <a:extLst>
                <a:ext uri="{FF2B5EF4-FFF2-40B4-BE49-F238E27FC236}">
                  <a16:creationId xmlns:a16="http://schemas.microsoft.com/office/drawing/2014/main" id="{32F82255-1C6C-4F2D-AFF6-0DEFB9BB382B}"/>
                </a:ext>
              </a:extLst>
            </p:cNvPr>
            <p:cNvSpPr>
              <a:spLocks/>
            </p:cNvSpPr>
            <p:nvPr/>
          </p:nvSpPr>
          <p:spPr bwMode="auto">
            <a:xfrm flipH="1">
              <a:off x="9252916" y="109735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00" name="Freeform 30">
              <a:extLst>
                <a:ext uri="{FF2B5EF4-FFF2-40B4-BE49-F238E27FC236}">
                  <a16:creationId xmlns:a16="http://schemas.microsoft.com/office/drawing/2014/main" id="{90ED368B-C56C-4638-BDED-57AAE97B4447}"/>
                </a:ext>
              </a:extLst>
            </p:cNvPr>
            <p:cNvSpPr>
              <a:spLocks/>
            </p:cNvSpPr>
            <p:nvPr/>
          </p:nvSpPr>
          <p:spPr bwMode="auto">
            <a:xfrm flipH="1">
              <a:off x="8926775" y="109735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01" name="Freeform 31">
              <a:extLst>
                <a:ext uri="{FF2B5EF4-FFF2-40B4-BE49-F238E27FC236}">
                  <a16:creationId xmlns:a16="http://schemas.microsoft.com/office/drawing/2014/main" id="{F78D68BB-3538-45D3-877E-773442DC114F}"/>
                </a:ext>
              </a:extLst>
            </p:cNvPr>
            <p:cNvSpPr>
              <a:spLocks/>
            </p:cNvSpPr>
            <p:nvPr/>
          </p:nvSpPr>
          <p:spPr bwMode="auto">
            <a:xfrm flipH="1">
              <a:off x="9360011" y="1093620"/>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02" name="Freeform 32">
              <a:extLst>
                <a:ext uri="{FF2B5EF4-FFF2-40B4-BE49-F238E27FC236}">
                  <a16:creationId xmlns:a16="http://schemas.microsoft.com/office/drawing/2014/main" id="{DE8D0B18-51B4-4B08-B7EC-C0CAEC9919D8}"/>
                </a:ext>
              </a:extLst>
            </p:cNvPr>
            <p:cNvSpPr>
              <a:spLocks/>
            </p:cNvSpPr>
            <p:nvPr/>
          </p:nvSpPr>
          <p:spPr bwMode="auto">
            <a:xfrm flipH="1">
              <a:off x="9033870" y="1093620"/>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03" name="Freeform 29">
              <a:extLst>
                <a:ext uri="{FF2B5EF4-FFF2-40B4-BE49-F238E27FC236}">
                  <a16:creationId xmlns:a16="http://schemas.microsoft.com/office/drawing/2014/main" id="{FE69D609-E608-42DA-848F-C13313CA2E86}"/>
                </a:ext>
              </a:extLst>
            </p:cNvPr>
            <p:cNvSpPr>
              <a:spLocks/>
            </p:cNvSpPr>
            <p:nvPr/>
          </p:nvSpPr>
          <p:spPr bwMode="auto">
            <a:xfrm flipH="1">
              <a:off x="8598148" y="109735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04" name="Freeform 30">
              <a:extLst>
                <a:ext uri="{FF2B5EF4-FFF2-40B4-BE49-F238E27FC236}">
                  <a16:creationId xmlns:a16="http://schemas.microsoft.com/office/drawing/2014/main" id="{AE2C51F5-C918-4FEB-9816-FB44F800658D}"/>
                </a:ext>
              </a:extLst>
            </p:cNvPr>
            <p:cNvSpPr>
              <a:spLocks/>
            </p:cNvSpPr>
            <p:nvPr/>
          </p:nvSpPr>
          <p:spPr bwMode="auto">
            <a:xfrm flipH="1">
              <a:off x="8272007" y="109735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05" name="Freeform 31">
              <a:extLst>
                <a:ext uri="{FF2B5EF4-FFF2-40B4-BE49-F238E27FC236}">
                  <a16:creationId xmlns:a16="http://schemas.microsoft.com/office/drawing/2014/main" id="{BDA39113-B17F-4E4F-A0A5-142A76BF7D33}"/>
                </a:ext>
              </a:extLst>
            </p:cNvPr>
            <p:cNvSpPr>
              <a:spLocks/>
            </p:cNvSpPr>
            <p:nvPr/>
          </p:nvSpPr>
          <p:spPr bwMode="auto">
            <a:xfrm flipH="1">
              <a:off x="8705242" y="1093620"/>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06" name="Freeform 32">
              <a:extLst>
                <a:ext uri="{FF2B5EF4-FFF2-40B4-BE49-F238E27FC236}">
                  <a16:creationId xmlns:a16="http://schemas.microsoft.com/office/drawing/2014/main" id="{0549CF8D-2955-4DCF-89C6-A4A5D9D945A4}"/>
                </a:ext>
              </a:extLst>
            </p:cNvPr>
            <p:cNvSpPr>
              <a:spLocks/>
            </p:cNvSpPr>
            <p:nvPr/>
          </p:nvSpPr>
          <p:spPr bwMode="auto">
            <a:xfrm flipH="1">
              <a:off x="8379101" y="1093620"/>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07" name="Freeform 425">
              <a:extLst>
                <a:ext uri="{FF2B5EF4-FFF2-40B4-BE49-F238E27FC236}">
                  <a16:creationId xmlns:a16="http://schemas.microsoft.com/office/drawing/2014/main" id="{C27AE4E9-D86B-4032-BEF1-8302F2A98428}"/>
                </a:ext>
              </a:extLst>
            </p:cNvPr>
            <p:cNvSpPr>
              <a:spLocks/>
            </p:cNvSpPr>
            <p:nvPr/>
          </p:nvSpPr>
          <p:spPr bwMode="auto">
            <a:xfrm flipH="1">
              <a:off x="7943379" y="109735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08" name="Freeform 426">
              <a:extLst>
                <a:ext uri="{FF2B5EF4-FFF2-40B4-BE49-F238E27FC236}">
                  <a16:creationId xmlns:a16="http://schemas.microsoft.com/office/drawing/2014/main" id="{9B59B0E4-B884-4807-B731-5DD8C8318FDD}"/>
                </a:ext>
              </a:extLst>
            </p:cNvPr>
            <p:cNvSpPr>
              <a:spLocks/>
            </p:cNvSpPr>
            <p:nvPr/>
          </p:nvSpPr>
          <p:spPr bwMode="auto">
            <a:xfrm flipH="1">
              <a:off x="7617237" y="109735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09" name="Freeform 427">
              <a:extLst>
                <a:ext uri="{FF2B5EF4-FFF2-40B4-BE49-F238E27FC236}">
                  <a16:creationId xmlns:a16="http://schemas.microsoft.com/office/drawing/2014/main" id="{421DA6DF-1688-4B28-8A93-CF30836F581E}"/>
                </a:ext>
              </a:extLst>
            </p:cNvPr>
            <p:cNvSpPr>
              <a:spLocks/>
            </p:cNvSpPr>
            <p:nvPr/>
          </p:nvSpPr>
          <p:spPr bwMode="auto">
            <a:xfrm flipH="1">
              <a:off x="8050472" y="1093620"/>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10" name="Freeform 428">
              <a:extLst>
                <a:ext uri="{FF2B5EF4-FFF2-40B4-BE49-F238E27FC236}">
                  <a16:creationId xmlns:a16="http://schemas.microsoft.com/office/drawing/2014/main" id="{7DBC9D7A-990D-4EB3-BB41-AF524D863D55}"/>
                </a:ext>
              </a:extLst>
            </p:cNvPr>
            <p:cNvSpPr>
              <a:spLocks/>
            </p:cNvSpPr>
            <p:nvPr/>
          </p:nvSpPr>
          <p:spPr bwMode="auto">
            <a:xfrm flipH="1">
              <a:off x="7724332" y="1093620"/>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11" name="Freeform 29">
              <a:extLst>
                <a:ext uri="{FF2B5EF4-FFF2-40B4-BE49-F238E27FC236}">
                  <a16:creationId xmlns:a16="http://schemas.microsoft.com/office/drawing/2014/main" id="{CD10BADB-C74B-4DDC-BC8A-370CF75C6E2F}"/>
                </a:ext>
              </a:extLst>
            </p:cNvPr>
            <p:cNvSpPr>
              <a:spLocks/>
            </p:cNvSpPr>
            <p:nvPr/>
          </p:nvSpPr>
          <p:spPr bwMode="auto">
            <a:xfrm flipH="1">
              <a:off x="7288609" y="109735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12" name="Freeform 31">
              <a:extLst>
                <a:ext uri="{FF2B5EF4-FFF2-40B4-BE49-F238E27FC236}">
                  <a16:creationId xmlns:a16="http://schemas.microsoft.com/office/drawing/2014/main" id="{36CD42B8-8600-48C7-88C2-93E307AF600F}"/>
                </a:ext>
              </a:extLst>
            </p:cNvPr>
            <p:cNvSpPr>
              <a:spLocks/>
            </p:cNvSpPr>
            <p:nvPr/>
          </p:nvSpPr>
          <p:spPr bwMode="auto">
            <a:xfrm flipH="1">
              <a:off x="7395703" y="1093620"/>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1809" name="Group 1808">
            <a:extLst>
              <a:ext uri="{FF2B5EF4-FFF2-40B4-BE49-F238E27FC236}">
                <a16:creationId xmlns:a16="http://schemas.microsoft.com/office/drawing/2014/main" id="{800BFD97-21DF-408D-9CD6-4059272BD1AA}"/>
              </a:ext>
            </a:extLst>
          </p:cNvPr>
          <p:cNvGrpSpPr/>
          <p:nvPr userDrawn="1"/>
        </p:nvGrpSpPr>
        <p:grpSpPr>
          <a:xfrm>
            <a:off x="83663" y="1489008"/>
            <a:ext cx="12009863" cy="176637"/>
            <a:chOff x="83663" y="1383929"/>
            <a:chExt cx="12009863" cy="176637"/>
          </a:xfrm>
        </p:grpSpPr>
        <p:sp>
          <p:nvSpPr>
            <p:cNvPr id="631" name="Freeform 29">
              <a:extLst>
                <a:ext uri="{FF2B5EF4-FFF2-40B4-BE49-F238E27FC236}">
                  <a16:creationId xmlns:a16="http://schemas.microsoft.com/office/drawing/2014/main" id="{275AE894-5F57-4756-B8B0-F6732601DAD5}"/>
                </a:ext>
              </a:extLst>
            </p:cNvPr>
            <p:cNvSpPr>
              <a:spLocks/>
            </p:cNvSpPr>
            <p:nvPr/>
          </p:nvSpPr>
          <p:spPr bwMode="auto">
            <a:xfrm>
              <a:off x="305196"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32" name="Freeform 30">
              <a:extLst>
                <a:ext uri="{FF2B5EF4-FFF2-40B4-BE49-F238E27FC236}">
                  <a16:creationId xmlns:a16="http://schemas.microsoft.com/office/drawing/2014/main" id="{0166BA60-A5D3-4D55-9706-8973748CF404}"/>
                </a:ext>
              </a:extLst>
            </p:cNvPr>
            <p:cNvSpPr>
              <a:spLocks/>
            </p:cNvSpPr>
            <p:nvPr/>
          </p:nvSpPr>
          <p:spPr bwMode="auto">
            <a:xfrm>
              <a:off x="631337"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33" name="Freeform 31">
              <a:extLst>
                <a:ext uri="{FF2B5EF4-FFF2-40B4-BE49-F238E27FC236}">
                  <a16:creationId xmlns:a16="http://schemas.microsoft.com/office/drawing/2014/main" id="{3BD0BB31-B483-4368-8B7D-0FEFA5ED3534}"/>
                </a:ext>
              </a:extLst>
            </p:cNvPr>
            <p:cNvSpPr>
              <a:spLocks/>
            </p:cNvSpPr>
            <p:nvPr/>
          </p:nvSpPr>
          <p:spPr bwMode="auto">
            <a:xfrm>
              <a:off x="83663" y="138393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34" name="Freeform 32">
              <a:extLst>
                <a:ext uri="{FF2B5EF4-FFF2-40B4-BE49-F238E27FC236}">
                  <a16:creationId xmlns:a16="http://schemas.microsoft.com/office/drawing/2014/main" id="{3856F6D3-7640-48C3-9083-930CF8B7F128}"/>
                </a:ext>
              </a:extLst>
            </p:cNvPr>
            <p:cNvSpPr>
              <a:spLocks/>
            </p:cNvSpPr>
            <p:nvPr/>
          </p:nvSpPr>
          <p:spPr bwMode="auto">
            <a:xfrm>
              <a:off x="412290" y="138393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35" name="Freeform 29">
              <a:extLst>
                <a:ext uri="{FF2B5EF4-FFF2-40B4-BE49-F238E27FC236}">
                  <a16:creationId xmlns:a16="http://schemas.microsoft.com/office/drawing/2014/main" id="{598B339C-C84C-4965-95AF-9B5CC64EF94B}"/>
                </a:ext>
              </a:extLst>
            </p:cNvPr>
            <p:cNvSpPr>
              <a:spLocks/>
            </p:cNvSpPr>
            <p:nvPr/>
          </p:nvSpPr>
          <p:spPr bwMode="auto">
            <a:xfrm>
              <a:off x="959966"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36" name="Freeform 30">
              <a:extLst>
                <a:ext uri="{FF2B5EF4-FFF2-40B4-BE49-F238E27FC236}">
                  <a16:creationId xmlns:a16="http://schemas.microsoft.com/office/drawing/2014/main" id="{5EED12BE-03A9-4E74-8A0C-FE0F8C417CC5}"/>
                </a:ext>
              </a:extLst>
            </p:cNvPr>
            <p:cNvSpPr>
              <a:spLocks/>
            </p:cNvSpPr>
            <p:nvPr/>
          </p:nvSpPr>
          <p:spPr bwMode="auto">
            <a:xfrm>
              <a:off x="1286106"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37" name="Freeform 31">
              <a:extLst>
                <a:ext uri="{FF2B5EF4-FFF2-40B4-BE49-F238E27FC236}">
                  <a16:creationId xmlns:a16="http://schemas.microsoft.com/office/drawing/2014/main" id="{6A6AFD3A-377D-4963-ADA2-D5ABA7D2F436}"/>
                </a:ext>
              </a:extLst>
            </p:cNvPr>
            <p:cNvSpPr>
              <a:spLocks/>
            </p:cNvSpPr>
            <p:nvPr/>
          </p:nvSpPr>
          <p:spPr bwMode="auto">
            <a:xfrm>
              <a:off x="738432" y="138393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38" name="Freeform 32">
              <a:extLst>
                <a:ext uri="{FF2B5EF4-FFF2-40B4-BE49-F238E27FC236}">
                  <a16:creationId xmlns:a16="http://schemas.microsoft.com/office/drawing/2014/main" id="{792AFD11-4544-4C5B-B631-6C472C82AB2F}"/>
                </a:ext>
              </a:extLst>
            </p:cNvPr>
            <p:cNvSpPr>
              <a:spLocks/>
            </p:cNvSpPr>
            <p:nvPr/>
          </p:nvSpPr>
          <p:spPr bwMode="auto">
            <a:xfrm>
              <a:off x="1067060" y="138393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39" name="Freeform 29">
              <a:extLst>
                <a:ext uri="{FF2B5EF4-FFF2-40B4-BE49-F238E27FC236}">
                  <a16:creationId xmlns:a16="http://schemas.microsoft.com/office/drawing/2014/main" id="{A3D52F42-FAFE-4C52-BFC5-14C28EB01F70}"/>
                </a:ext>
              </a:extLst>
            </p:cNvPr>
            <p:cNvSpPr>
              <a:spLocks/>
            </p:cNvSpPr>
            <p:nvPr/>
          </p:nvSpPr>
          <p:spPr bwMode="auto">
            <a:xfrm>
              <a:off x="1614734"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40" name="Freeform 30">
              <a:extLst>
                <a:ext uri="{FF2B5EF4-FFF2-40B4-BE49-F238E27FC236}">
                  <a16:creationId xmlns:a16="http://schemas.microsoft.com/office/drawing/2014/main" id="{A4E994EF-C8B5-4CD5-8E60-619E0312D946}"/>
                </a:ext>
              </a:extLst>
            </p:cNvPr>
            <p:cNvSpPr>
              <a:spLocks/>
            </p:cNvSpPr>
            <p:nvPr/>
          </p:nvSpPr>
          <p:spPr bwMode="auto">
            <a:xfrm>
              <a:off x="1940875"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41" name="Freeform 31">
              <a:extLst>
                <a:ext uri="{FF2B5EF4-FFF2-40B4-BE49-F238E27FC236}">
                  <a16:creationId xmlns:a16="http://schemas.microsoft.com/office/drawing/2014/main" id="{CB58488A-5B2A-468A-9126-1CA4120C8521}"/>
                </a:ext>
              </a:extLst>
            </p:cNvPr>
            <p:cNvSpPr>
              <a:spLocks/>
            </p:cNvSpPr>
            <p:nvPr/>
          </p:nvSpPr>
          <p:spPr bwMode="auto">
            <a:xfrm>
              <a:off x="1393201" y="138393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42" name="Freeform 32">
              <a:extLst>
                <a:ext uri="{FF2B5EF4-FFF2-40B4-BE49-F238E27FC236}">
                  <a16:creationId xmlns:a16="http://schemas.microsoft.com/office/drawing/2014/main" id="{EF59B971-147D-4A34-8D71-E2253172F1EE}"/>
                </a:ext>
              </a:extLst>
            </p:cNvPr>
            <p:cNvSpPr>
              <a:spLocks/>
            </p:cNvSpPr>
            <p:nvPr/>
          </p:nvSpPr>
          <p:spPr bwMode="auto">
            <a:xfrm>
              <a:off x="1721829" y="138393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43" name="Freeform 29">
              <a:extLst>
                <a:ext uri="{FF2B5EF4-FFF2-40B4-BE49-F238E27FC236}">
                  <a16:creationId xmlns:a16="http://schemas.microsoft.com/office/drawing/2014/main" id="{0BC106F8-8EAA-4A25-B8AA-1611996CD9F3}"/>
                </a:ext>
              </a:extLst>
            </p:cNvPr>
            <p:cNvSpPr>
              <a:spLocks/>
            </p:cNvSpPr>
            <p:nvPr/>
          </p:nvSpPr>
          <p:spPr bwMode="auto">
            <a:xfrm>
              <a:off x="2269503"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44" name="Freeform 30">
              <a:extLst>
                <a:ext uri="{FF2B5EF4-FFF2-40B4-BE49-F238E27FC236}">
                  <a16:creationId xmlns:a16="http://schemas.microsoft.com/office/drawing/2014/main" id="{4040D904-A251-4694-9A8C-ED1158A97BC6}"/>
                </a:ext>
              </a:extLst>
            </p:cNvPr>
            <p:cNvSpPr>
              <a:spLocks/>
            </p:cNvSpPr>
            <p:nvPr/>
          </p:nvSpPr>
          <p:spPr bwMode="auto">
            <a:xfrm>
              <a:off x="2595644"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45" name="Freeform 31">
              <a:extLst>
                <a:ext uri="{FF2B5EF4-FFF2-40B4-BE49-F238E27FC236}">
                  <a16:creationId xmlns:a16="http://schemas.microsoft.com/office/drawing/2014/main" id="{271711D7-B927-4900-81C5-CB35D576682D}"/>
                </a:ext>
              </a:extLst>
            </p:cNvPr>
            <p:cNvSpPr>
              <a:spLocks/>
            </p:cNvSpPr>
            <p:nvPr/>
          </p:nvSpPr>
          <p:spPr bwMode="auto">
            <a:xfrm>
              <a:off x="2047969" y="138393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46" name="Freeform 32">
              <a:extLst>
                <a:ext uri="{FF2B5EF4-FFF2-40B4-BE49-F238E27FC236}">
                  <a16:creationId xmlns:a16="http://schemas.microsoft.com/office/drawing/2014/main" id="{B15E34E8-1921-4DAD-97C1-95AF17EF929F}"/>
                </a:ext>
              </a:extLst>
            </p:cNvPr>
            <p:cNvSpPr>
              <a:spLocks/>
            </p:cNvSpPr>
            <p:nvPr/>
          </p:nvSpPr>
          <p:spPr bwMode="auto">
            <a:xfrm>
              <a:off x="2376598" y="138393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47" name="Freeform 565">
              <a:extLst>
                <a:ext uri="{FF2B5EF4-FFF2-40B4-BE49-F238E27FC236}">
                  <a16:creationId xmlns:a16="http://schemas.microsoft.com/office/drawing/2014/main" id="{F301E858-F59A-4C3B-8612-147F91249500}"/>
                </a:ext>
              </a:extLst>
            </p:cNvPr>
            <p:cNvSpPr>
              <a:spLocks/>
            </p:cNvSpPr>
            <p:nvPr/>
          </p:nvSpPr>
          <p:spPr bwMode="auto">
            <a:xfrm>
              <a:off x="2924272"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48" name="Freeform 566">
              <a:extLst>
                <a:ext uri="{FF2B5EF4-FFF2-40B4-BE49-F238E27FC236}">
                  <a16:creationId xmlns:a16="http://schemas.microsoft.com/office/drawing/2014/main" id="{4C61B98D-9D7B-455A-9B97-304E919E42BE}"/>
                </a:ext>
              </a:extLst>
            </p:cNvPr>
            <p:cNvSpPr>
              <a:spLocks/>
            </p:cNvSpPr>
            <p:nvPr/>
          </p:nvSpPr>
          <p:spPr bwMode="auto">
            <a:xfrm>
              <a:off x="3250413"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49" name="Freeform 567">
              <a:extLst>
                <a:ext uri="{FF2B5EF4-FFF2-40B4-BE49-F238E27FC236}">
                  <a16:creationId xmlns:a16="http://schemas.microsoft.com/office/drawing/2014/main" id="{A97BF01D-6B6E-405D-AF65-BEC15DE4BAE8}"/>
                </a:ext>
              </a:extLst>
            </p:cNvPr>
            <p:cNvSpPr>
              <a:spLocks/>
            </p:cNvSpPr>
            <p:nvPr/>
          </p:nvSpPr>
          <p:spPr bwMode="auto">
            <a:xfrm>
              <a:off x="2702739" y="138393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50" name="Freeform 568">
              <a:extLst>
                <a:ext uri="{FF2B5EF4-FFF2-40B4-BE49-F238E27FC236}">
                  <a16:creationId xmlns:a16="http://schemas.microsoft.com/office/drawing/2014/main" id="{83F6F5E5-0ADC-4FA7-8DA8-C9B1DE6600FD}"/>
                </a:ext>
              </a:extLst>
            </p:cNvPr>
            <p:cNvSpPr>
              <a:spLocks/>
            </p:cNvSpPr>
            <p:nvPr/>
          </p:nvSpPr>
          <p:spPr bwMode="auto">
            <a:xfrm>
              <a:off x="3031366" y="138393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51" name="Freeform 29">
              <a:extLst>
                <a:ext uri="{FF2B5EF4-FFF2-40B4-BE49-F238E27FC236}">
                  <a16:creationId xmlns:a16="http://schemas.microsoft.com/office/drawing/2014/main" id="{D42E65C0-CBD2-4A7A-B086-A9601D688595}"/>
                </a:ext>
              </a:extLst>
            </p:cNvPr>
            <p:cNvSpPr>
              <a:spLocks/>
            </p:cNvSpPr>
            <p:nvPr/>
          </p:nvSpPr>
          <p:spPr bwMode="auto">
            <a:xfrm>
              <a:off x="3579042"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52" name="Freeform 31">
              <a:extLst>
                <a:ext uri="{FF2B5EF4-FFF2-40B4-BE49-F238E27FC236}">
                  <a16:creationId xmlns:a16="http://schemas.microsoft.com/office/drawing/2014/main" id="{674BEB64-EBA4-44DC-BEB5-7D5AFBBDF96C}"/>
                </a:ext>
              </a:extLst>
            </p:cNvPr>
            <p:cNvSpPr>
              <a:spLocks/>
            </p:cNvSpPr>
            <p:nvPr/>
          </p:nvSpPr>
          <p:spPr bwMode="auto">
            <a:xfrm>
              <a:off x="3357508" y="138393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53" name="Freeform 29">
              <a:extLst>
                <a:ext uri="{FF2B5EF4-FFF2-40B4-BE49-F238E27FC236}">
                  <a16:creationId xmlns:a16="http://schemas.microsoft.com/office/drawing/2014/main" id="{18508602-3070-4BA7-A8E3-354F40616C20}"/>
                </a:ext>
              </a:extLst>
            </p:cNvPr>
            <p:cNvSpPr>
              <a:spLocks/>
            </p:cNvSpPr>
            <p:nvPr/>
          </p:nvSpPr>
          <p:spPr bwMode="auto">
            <a:xfrm>
              <a:off x="3907670"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54" name="Freeform 30">
              <a:extLst>
                <a:ext uri="{FF2B5EF4-FFF2-40B4-BE49-F238E27FC236}">
                  <a16:creationId xmlns:a16="http://schemas.microsoft.com/office/drawing/2014/main" id="{36BEB0EA-D419-4EA9-AAC3-8A60B2C85F1A}"/>
                </a:ext>
              </a:extLst>
            </p:cNvPr>
            <p:cNvSpPr>
              <a:spLocks/>
            </p:cNvSpPr>
            <p:nvPr/>
          </p:nvSpPr>
          <p:spPr bwMode="auto">
            <a:xfrm>
              <a:off x="4233811"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55" name="Freeform 31">
              <a:extLst>
                <a:ext uri="{FF2B5EF4-FFF2-40B4-BE49-F238E27FC236}">
                  <a16:creationId xmlns:a16="http://schemas.microsoft.com/office/drawing/2014/main" id="{6C3772DD-4E41-4AA9-BECA-9D2ECAB8EBA9}"/>
                </a:ext>
              </a:extLst>
            </p:cNvPr>
            <p:cNvSpPr>
              <a:spLocks/>
            </p:cNvSpPr>
            <p:nvPr/>
          </p:nvSpPr>
          <p:spPr bwMode="auto">
            <a:xfrm>
              <a:off x="3686136" y="138393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56" name="Freeform 32">
              <a:extLst>
                <a:ext uri="{FF2B5EF4-FFF2-40B4-BE49-F238E27FC236}">
                  <a16:creationId xmlns:a16="http://schemas.microsoft.com/office/drawing/2014/main" id="{A56661FC-8CD0-4B17-BE7B-D477877B9C97}"/>
                </a:ext>
              </a:extLst>
            </p:cNvPr>
            <p:cNvSpPr>
              <a:spLocks/>
            </p:cNvSpPr>
            <p:nvPr/>
          </p:nvSpPr>
          <p:spPr bwMode="auto">
            <a:xfrm>
              <a:off x="4014764" y="138393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57" name="Freeform 29">
              <a:extLst>
                <a:ext uri="{FF2B5EF4-FFF2-40B4-BE49-F238E27FC236}">
                  <a16:creationId xmlns:a16="http://schemas.microsoft.com/office/drawing/2014/main" id="{04837D6C-4FA1-4679-BA0C-28DC054899C4}"/>
                </a:ext>
              </a:extLst>
            </p:cNvPr>
            <p:cNvSpPr>
              <a:spLocks/>
            </p:cNvSpPr>
            <p:nvPr/>
          </p:nvSpPr>
          <p:spPr bwMode="auto">
            <a:xfrm>
              <a:off x="4562439"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58" name="Freeform 30">
              <a:extLst>
                <a:ext uri="{FF2B5EF4-FFF2-40B4-BE49-F238E27FC236}">
                  <a16:creationId xmlns:a16="http://schemas.microsoft.com/office/drawing/2014/main" id="{F6DA6ABB-1EE0-4A01-84FF-906EC17C1057}"/>
                </a:ext>
              </a:extLst>
            </p:cNvPr>
            <p:cNvSpPr>
              <a:spLocks/>
            </p:cNvSpPr>
            <p:nvPr/>
          </p:nvSpPr>
          <p:spPr bwMode="auto">
            <a:xfrm>
              <a:off x="4888580"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59" name="Freeform 31">
              <a:extLst>
                <a:ext uri="{FF2B5EF4-FFF2-40B4-BE49-F238E27FC236}">
                  <a16:creationId xmlns:a16="http://schemas.microsoft.com/office/drawing/2014/main" id="{0F4C7EEC-BAF6-472E-BA9C-AE939370C218}"/>
                </a:ext>
              </a:extLst>
            </p:cNvPr>
            <p:cNvSpPr>
              <a:spLocks/>
            </p:cNvSpPr>
            <p:nvPr/>
          </p:nvSpPr>
          <p:spPr bwMode="auto">
            <a:xfrm>
              <a:off x="4340905" y="138393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60" name="Freeform 32">
              <a:extLst>
                <a:ext uri="{FF2B5EF4-FFF2-40B4-BE49-F238E27FC236}">
                  <a16:creationId xmlns:a16="http://schemas.microsoft.com/office/drawing/2014/main" id="{6A8EE3B6-C085-40B2-84C1-40622D54B584}"/>
                </a:ext>
              </a:extLst>
            </p:cNvPr>
            <p:cNvSpPr>
              <a:spLocks/>
            </p:cNvSpPr>
            <p:nvPr/>
          </p:nvSpPr>
          <p:spPr bwMode="auto">
            <a:xfrm>
              <a:off x="4669534" y="138393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61" name="Freeform 29">
              <a:extLst>
                <a:ext uri="{FF2B5EF4-FFF2-40B4-BE49-F238E27FC236}">
                  <a16:creationId xmlns:a16="http://schemas.microsoft.com/office/drawing/2014/main" id="{1E9EF89E-A8CB-4779-A344-353933B3EE0C}"/>
                </a:ext>
              </a:extLst>
            </p:cNvPr>
            <p:cNvSpPr>
              <a:spLocks/>
            </p:cNvSpPr>
            <p:nvPr/>
          </p:nvSpPr>
          <p:spPr bwMode="auto">
            <a:xfrm>
              <a:off x="5217208"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62" name="Freeform 30">
              <a:extLst>
                <a:ext uri="{FF2B5EF4-FFF2-40B4-BE49-F238E27FC236}">
                  <a16:creationId xmlns:a16="http://schemas.microsoft.com/office/drawing/2014/main" id="{E17E0A6D-EFDC-49AA-A1C8-8124EFE0E23F}"/>
                </a:ext>
              </a:extLst>
            </p:cNvPr>
            <p:cNvSpPr>
              <a:spLocks/>
            </p:cNvSpPr>
            <p:nvPr/>
          </p:nvSpPr>
          <p:spPr bwMode="auto">
            <a:xfrm>
              <a:off x="5543348"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63" name="Freeform 31">
              <a:extLst>
                <a:ext uri="{FF2B5EF4-FFF2-40B4-BE49-F238E27FC236}">
                  <a16:creationId xmlns:a16="http://schemas.microsoft.com/office/drawing/2014/main" id="{BEE4A88D-C520-47BC-B7B1-C38A40185E02}"/>
                </a:ext>
              </a:extLst>
            </p:cNvPr>
            <p:cNvSpPr>
              <a:spLocks/>
            </p:cNvSpPr>
            <p:nvPr/>
          </p:nvSpPr>
          <p:spPr bwMode="auto">
            <a:xfrm>
              <a:off x="4995674" y="138393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64" name="Freeform 32">
              <a:extLst>
                <a:ext uri="{FF2B5EF4-FFF2-40B4-BE49-F238E27FC236}">
                  <a16:creationId xmlns:a16="http://schemas.microsoft.com/office/drawing/2014/main" id="{EDEE3BB3-EA25-4AA9-B082-1BDF0163C4DC}"/>
                </a:ext>
              </a:extLst>
            </p:cNvPr>
            <p:cNvSpPr>
              <a:spLocks/>
            </p:cNvSpPr>
            <p:nvPr/>
          </p:nvSpPr>
          <p:spPr bwMode="auto">
            <a:xfrm>
              <a:off x="5324302" y="138393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65" name="Freeform 29">
              <a:extLst>
                <a:ext uri="{FF2B5EF4-FFF2-40B4-BE49-F238E27FC236}">
                  <a16:creationId xmlns:a16="http://schemas.microsoft.com/office/drawing/2014/main" id="{8272046A-8640-41F6-90B6-2C3FD08880B9}"/>
                </a:ext>
              </a:extLst>
            </p:cNvPr>
            <p:cNvSpPr>
              <a:spLocks/>
            </p:cNvSpPr>
            <p:nvPr/>
          </p:nvSpPr>
          <p:spPr bwMode="auto">
            <a:xfrm>
              <a:off x="5871977"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66" name="Freeform 30">
              <a:extLst>
                <a:ext uri="{FF2B5EF4-FFF2-40B4-BE49-F238E27FC236}">
                  <a16:creationId xmlns:a16="http://schemas.microsoft.com/office/drawing/2014/main" id="{231F5A58-9373-4A61-98D0-FA2CD9BBBEA3}"/>
                </a:ext>
              </a:extLst>
            </p:cNvPr>
            <p:cNvSpPr>
              <a:spLocks/>
            </p:cNvSpPr>
            <p:nvPr/>
          </p:nvSpPr>
          <p:spPr bwMode="auto">
            <a:xfrm>
              <a:off x="6198118"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67" name="Freeform 31">
              <a:extLst>
                <a:ext uri="{FF2B5EF4-FFF2-40B4-BE49-F238E27FC236}">
                  <a16:creationId xmlns:a16="http://schemas.microsoft.com/office/drawing/2014/main" id="{D00ED0BD-24C6-463B-937A-3D9521399271}"/>
                </a:ext>
              </a:extLst>
            </p:cNvPr>
            <p:cNvSpPr>
              <a:spLocks/>
            </p:cNvSpPr>
            <p:nvPr/>
          </p:nvSpPr>
          <p:spPr bwMode="auto">
            <a:xfrm>
              <a:off x="5650443" y="138393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68" name="Freeform 32">
              <a:extLst>
                <a:ext uri="{FF2B5EF4-FFF2-40B4-BE49-F238E27FC236}">
                  <a16:creationId xmlns:a16="http://schemas.microsoft.com/office/drawing/2014/main" id="{B86E4124-58D3-49C8-A5A2-544A71209AC2}"/>
                </a:ext>
              </a:extLst>
            </p:cNvPr>
            <p:cNvSpPr>
              <a:spLocks/>
            </p:cNvSpPr>
            <p:nvPr/>
          </p:nvSpPr>
          <p:spPr bwMode="auto">
            <a:xfrm>
              <a:off x="5979071" y="138393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69" name="Freeform 587">
              <a:extLst>
                <a:ext uri="{FF2B5EF4-FFF2-40B4-BE49-F238E27FC236}">
                  <a16:creationId xmlns:a16="http://schemas.microsoft.com/office/drawing/2014/main" id="{BD4E5B58-499B-435F-B2E4-2828C95067C7}"/>
                </a:ext>
              </a:extLst>
            </p:cNvPr>
            <p:cNvSpPr>
              <a:spLocks/>
            </p:cNvSpPr>
            <p:nvPr/>
          </p:nvSpPr>
          <p:spPr bwMode="auto">
            <a:xfrm>
              <a:off x="6526745"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70" name="Freeform 588">
              <a:extLst>
                <a:ext uri="{FF2B5EF4-FFF2-40B4-BE49-F238E27FC236}">
                  <a16:creationId xmlns:a16="http://schemas.microsoft.com/office/drawing/2014/main" id="{21A4F09A-3514-4471-8643-A2BCD4F66B8C}"/>
                </a:ext>
              </a:extLst>
            </p:cNvPr>
            <p:cNvSpPr>
              <a:spLocks/>
            </p:cNvSpPr>
            <p:nvPr/>
          </p:nvSpPr>
          <p:spPr bwMode="auto">
            <a:xfrm>
              <a:off x="6852887"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71" name="Freeform 589">
              <a:extLst>
                <a:ext uri="{FF2B5EF4-FFF2-40B4-BE49-F238E27FC236}">
                  <a16:creationId xmlns:a16="http://schemas.microsoft.com/office/drawing/2014/main" id="{AA235E5D-0F1F-4625-8956-43980DDB5EC3}"/>
                </a:ext>
              </a:extLst>
            </p:cNvPr>
            <p:cNvSpPr>
              <a:spLocks/>
            </p:cNvSpPr>
            <p:nvPr/>
          </p:nvSpPr>
          <p:spPr bwMode="auto">
            <a:xfrm>
              <a:off x="6305212" y="138393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72" name="Freeform 590">
              <a:extLst>
                <a:ext uri="{FF2B5EF4-FFF2-40B4-BE49-F238E27FC236}">
                  <a16:creationId xmlns:a16="http://schemas.microsoft.com/office/drawing/2014/main" id="{D0249B94-586B-46CD-992F-5C7D046FD977}"/>
                </a:ext>
              </a:extLst>
            </p:cNvPr>
            <p:cNvSpPr>
              <a:spLocks/>
            </p:cNvSpPr>
            <p:nvPr/>
          </p:nvSpPr>
          <p:spPr bwMode="auto">
            <a:xfrm>
              <a:off x="6633840" y="138393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73" name="Freeform 29">
              <a:extLst>
                <a:ext uri="{FF2B5EF4-FFF2-40B4-BE49-F238E27FC236}">
                  <a16:creationId xmlns:a16="http://schemas.microsoft.com/office/drawing/2014/main" id="{26797216-55B8-46C9-8C85-F2D8FD388C51}"/>
                </a:ext>
              </a:extLst>
            </p:cNvPr>
            <p:cNvSpPr>
              <a:spLocks/>
            </p:cNvSpPr>
            <p:nvPr/>
          </p:nvSpPr>
          <p:spPr bwMode="auto">
            <a:xfrm>
              <a:off x="7181515"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74" name="Freeform 31">
              <a:extLst>
                <a:ext uri="{FF2B5EF4-FFF2-40B4-BE49-F238E27FC236}">
                  <a16:creationId xmlns:a16="http://schemas.microsoft.com/office/drawing/2014/main" id="{10364C7F-0261-40A6-B4C7-389373F96992}"/>
                </a:ext>
              </a:extLst>
            </p:cNvPr>
            <p:cNvSpPr>
              <a:spLocks/>
            </p:cNvSpPr>
            <p:nvPr/>
          </p:nvSpPr>
          <p:spPr bwMode="auto">
            <a:xfrm>
              <a:off x="6959981" y="138393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13" name="Freeform 29">
              <a:extLst>
                <a:ext uri="{FF2B5EF4-FFF2-40B4-BE49-F238E27FC236}">
                  <a16:creationId xmlns:a16="http://schemas.microsoft.com/office/drawing/2014/main" id="{1B23074C-B760-4AE3-BFC6-E6DC25B99C52}"/>
                </a:ext>
              </a:extLst>
            </p:cNvPr>
            <p:cNvSpPr>
              <a:spLocks/>
            </p:cNvSpPr>
            <p:nvPr/>
          </p:nvSpPr>
          <p:spPr bwMode="auto">
            <a:xfrm>
              <a:off x="7510142"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14" name="Freeform 30">
              <a:extLst>
                <a:ext uri="{FF2B5EF4-FFF2-40B4-BE49-F238E27FC236}">
                  <a16:creationId xmlns:a16="http://schemas.microsoft.com/office/drawing/2014/main" id="{B04C2E3D-CCDB-4711-B533-BDABAA3EECD4}"/>
                </a:ext>
              </a:extLst>
            </p:cNvPr>
            <p:cNvSpPr>
              <a:spLocks/>
            </p:cNvSpPr>
            <p:nvPr/>
          </p:nvSpPr>
          <p:spPr bwMode="auto">
            <a:xfrm>
              <a:off x="7836283"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15" name="Freeform 31">
              <a:extLst>
                <a:ext uri="{FF2B5EF4-FFF2-40B4-BE49-F238E27FC236}">
                  <a16:creationId xmlns:a16="http://schemas.microsoft.com/office/drawing/2014/main" id="{E6B2FF50-E60E-4045-92F4-4C5181D1984A}"/>
                </a:ext>
              </a:extLst>
            </p:cNvPr>
            <p:cNvSpPr>
              <a:spLocks/>
            </p:cNvSpPr>
            <p:nvPr/>
          </p:nvSpPr>
          <p:spPr bwMode="auto">
            <a:xfrm>
              <a:off x="7288609" y="1383929"/>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16" name="Freeform 32">
              <a:extLst>
                <a:ext uri="{FF2B5EF4-FFF2-40B4-BE49-F238E27FC236}">
                  <a16:creationId xmlns:a16="http://schemas.microsoft.com/office/drawing/2014/main" id="{03F6C6C0-B24C-4F0B-9496-B3AB7CFB6252}"/>
                </a:ext>
              </a:extLst>
            </p:cNvPr>
            <p:cNvSpPr>
              <a:spLocks/>
            </p:cNvSpPr>
            <p:nvPr/>
          </p:nvSpPr>
          <p:spPr bwMode="auto">
            <a:xfrm>
              <a:off x="7617237" y="1383929"/>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17" name="Freeform 29">
              <a:extLst>
                <a:ext uri="{FF2B5EF4-FFF2-40B4-BE49-F238E27FC236}">
                  <a16:creationId xmlns:a16="http://schemas.microsoft.com/office/drawing/2014/main" id="{2251D283-CFC8-4956-87A6-3934D8BD1EAA}"/>
                </a:ext>
              </a:extLst>
            </p:cNvPr>
            <p:cNvSpPr>
              <a:spLocks/>
            </p:cNvSpPr>
            <p:nvPr/>
          </p:nvSpPr>
          <p:spPr bwMode="auto">
            <a:xfrm>
              <a:off x="8164912"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18" name="Freeform 30">
              <a:extLst>
                <a:ext uri="{FF2B5EF4-FFF2-40B4-BE49-F238E27FC236}">
                  <a16:creationId xmlns:a16="http://schemas.microsoft.com/office/drawing/2014/main" id="{5FB9D921-2E24-4EC5-8A33-997C1E2DF9EE}"/>
                </a:ext>
              </a:extLst>
            </p:cNvPr>
            <p:cNvSpPr>
              <a:spLocks/>
            </p:cNvSpPr>
            <p:nvPr/>
          </p:nvSpPr>
          <p:spPr bwMode="auto">
            <a:xfrm>
              <a:off x="8491052"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19" name="Freeform 31">
              <a:extLst>
                <a:ext uri="{FF2B5EF4-FFF2-40B4-BE49-F238E27FC236}">
                  <a16:creationId xmlns:a16="http://schemas.microsoft.com/office/drawing/2014/main" id="{279D4165-A1DA-49C1-86F5-5C74978D202D}"/>
                </a:ext>
              </a:extLst>
            </p:cNvPr>
            <p:cNvSpPr>
              <a:spLocks/>
            </p:cNvSpPr>
            <p:nvPr/>
          </p:nvSpPr>
          <p:spPr bwMode="auto">
            <a:xfrm>
              <a:off x="7943378" y="1383929"/>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20" name="Freeform 32">
              <a:extLst>
                <a:ext uri="{FF2B5EF4-FFF2-40B4-BE49-F238E27FC236}">
                  <a16:creationId xmlns:a16="http://schemas.microsoft.com/office/drawing/2014/main" id="{6420202D-B845-4312-A9D9-9A3535432171}"/>
                </a:ext>
              </a:extLst>
            </p:cNvPr>
            <p:cNvSpPr>
              <a:spLocks/>
            </p:cNvSpPr>
            <p:nvPr/>
          </p:nvSpPr>
          <p:spPr bwMode="auto">
            <a:xfrm>
              <a:off x="8272007" y="1383929"/>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21" name="Freeform 29">
              <a:extLst>
                <a:ext uri="{FF2B5EF4-FFF2-40B4-BE49-F238E27FC236}">
                  <a16:creationId xmlns:a16="http://schemas.microsoft.com/office/drawing/2014/main" id="{8EFF6071-F289-4062-BBC4-AE33CFC717D0}"/>
                </a:ext>
              </a:extLst>
            </p:cNvPr>
            <p:cNvSpPr>
              <a:spLocks/>
            </p:cNvSpPr>
            <p:nvPr/>
          </p:nvSpPr>
          <p:spPr bwMode="auto">
            <a:xfrm>
              <a:off x="8819680"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22" name="Freeform 30">
              <a:extLst>
                <a:ext uri="{FF2B5EF4-FFF2-40B4-BE49-F238E27FC236}">
                  <a16:creationId xmlns:a16="http://schemas.microsoft.com/office/drawing/2014/main" id="{441787D0-96B2-4E08-AF69-D655C63CAADD}"/>
                </a:ext>
              </a:extLst>
            </p:cNvPr>
            <p:cNvSpPr>
              <a:spLocks/>
            </p:cNvSpPr>
            <p:nvPr/>
          </p:nvSpPr>
          <p:spPr bwMode="auto">
            <a:xfrm>
              <a:off x="9145821"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23" name="Freeform 31">
              <a:extLst>
                <a:ext uri="{FF2B5EF4-FFF2-40B4-BE49-F238E27FC236}">
                  <a16:creationId xmlns:a16="http://schemas.microsoft.com/office/drawing/2014/main" id="{A8787C4B-025A-490D-90AE-BD89AEF8E797}"/>
                </a:ext>
              </a:extLst>
            </p:cNvPr>
            <p:cNvSpPr>
              <a:spLocks/>
            </p:cNvSpPr>
            <p:nvPr/>
          </p:nvSpPr>
          <p:spPr bwMode="auto">
            <a:xfrm>
              <a:off x="8598147" y="1383929"/>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24" name="Freeform 32">
              <a:extLst>
                <a:ext uri="{FF2B5EF4-FFF2-40B4-BE49-F238E27FC236}">
                  <a16:creationId xmlns:a16="http://schemas.microsoft.com/office/drawing/2014/main" id="{7A7773F0-5F9E-411C-9112-3DF5BDB7CE0F}"/>
                </a:ext>
              </a:extLst>
            </p:cNvPr>
            <p:cNvSpPr>
              <a:spLocks/>
            </p:cNvSpPr>
            <p:nvPr/>
          </p:nvSpPr>
          <p:spPr bwMode="auto">
            <a:xfrm>
              <a:off x="8926774" y="1383929"/>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25" name="Freeform 29">
              <a:extLst>
                <a:ext uri="{FF2B5EF4-FFF2-40B4-BE49-F238E27FC236}">
                  <a16:creationId xmlns:a16="http://schemas.microsoft.com/office/drawing/2014/main" id="{70C38269-91B8-4258-8499-10988D6BF046}"/>
                </a:ext>
              </a:extLst>
            </p:cNvPr>
            <p:cNvSpPr>
              <a:spLocks/>
            </p:cNvSpPr>
            <p:nvPr/>
          </p:nvSpPr>
          <p:spPr bwMode="auto">
            <a:xfrm>
              <a:off x="9474450"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26" name="Freeform 30">
              <a:extLst>
                <a:ext uri="{FF2B5EF4-FFF2-40B4-BE49-F238E27FC236}">
                  <a16:creationId xmlns:a16="http://schemas.microsoft.com/office/drawing/2014/main" id="{22A0D130-5D75-4073-8E44-6274D6E9211A}"/>
                </a:ext>
              </a:extLst>
            </p:cNvPr>
            <p:cNvSpPr>
              <a:spLocks/>
            </p:cNvSpPr>
            <p:nvPr/>
          </p:nvSpPr>
          <p:spPr bwMode="auto">
            <a:xfrm>
              <a:off x="9800591"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27" name="Freeform 31">
              <a:extLst>
                <a:ext uri="{FF2B5EF4-FFF2-40B4-BE49-F238E27FC236}">
                  <a16:creationId xmlns:a16="http://schemas.microsoft.com/office/drawing/2014/main" id="{B0764C1F-7406-4704-A7D3-A9A7FEE4BD2E}"/>
                </a:ext>
              </a:extLst>
            </p:cNvPr>
            <p:cNvSpPr>
              <a:spLocks/>
            </p:cNvSpPr>
            <p:nvPr/>
          </p:nvSpPr>
          <p:spPr bwMode="auto">
            <a:xfrm>
              <a:off x="9252915" y="1383929"/>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28" name="Freeform 32">
              <a:extLst>
                <a:ext uri="{FF2B5EF4-FFF2-40B4-BE49-F238E27FC236}">
                  <a16:creationId xmlns:a16="http://schemas.microsoft.com/office/drawing/2014/main" id="{4087F621-368C-4FEB-A399-5B88E67660F3}"/>
                </a:ext>
              </a:extLst>
            </p:cNvPr>
            <p:cNvSpPr>
              <a:spLocks/>
            </p:cNvSpPr>
            <p:nvPr/>
          </p:nvSpPr>
          <p:spPr bwMode="auto">
            <a:xfrm>
              <a:off x="9581544" y="1383929"/>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29" name="Freeform 447">
              <a:extLst>
                <a:ext uri="{FF2B5EF4-FFF2-40B4-BE49-F238E27FC236}">
                  <a16:creationId xmlns:a16="http://schemas.microsoft.com/office/drawing/2014/main" id="{BC1CFDE7-9BCA-4A53-85B0-11FBC7DFE411}"/>
                </a:ext>
              </a:extLst>
            </p:cNvPr>
            <p:cNvSpPr>
              <a:spLocks/>
            </p:cNvSpPr>
            <p:nvPr/>
          </p:nvSpPr>
          <p:spPr bwMode="auto">
            <a:xfrm>
              <a:off x="10129218"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30" name="Freeform 448">
              <a:extLst>
                <a:ext uri="{FF2B5EF4-FFF2-40B4-BE49-F238E27FC236}">
                  <a16:creationId xmlns:a16="http://schemas.microsoft.com/office/drawing/2014/main" id="{8564789F-9744-4D85-932C-E1CE10961BBC}"/>
                </a:ext>
              </a:extLst>
            </p:cNvPr>
            <p:cNvSpPr>
              <a:spLocks/>
            </p:cNvSpPr>
            <p:nvPr/>
          </p:nvSpPr>
          <p:spPr bwMode="auto">
            <a:xfrm>
              <a:off x="10455360"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31" name="Freeform 449">
              <a:extLst>
                <a:ext uri="{FF2B5EF4-FFF2-40B4-BE49-F238E27FC236}">
                  <a16:creationId xmlns:a16="http://schemas.microsoft.com/office/drawing/2014/main" id="{025C7E22-6146-4ADD-9B7D-DBFC3555D87C}"/>
                </a:ext>
              </a:extLst>
            </p:cNvPr>
            <p:cNvSpPr>
              <a:spLocks/>
            </p:cNvSpPr>
            <p:nvPr/>
          </p:nvSpPr>
          <p:spPr bwMode="auto">
            <a:xfrm>
              <a:off x="9907685" y="1383929"/>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32" name="Freeform 450">
              <a:extLst>
                <a:ext uri="{FF2B5EF4-FFF2-40B4-BE49-F238E27FC236}">
                  <a16:creationId xmlns:a16="http://schemas.microsoft.com/office/drawing/2014/main" id="{BF9FB715-794B-4D24-8F67-017555492EC1}"/>
                </a:ext>
              </a:extLst>
            </p:cNvPr>
            <p:cNvSpPr>
              <a:spLocks/>
            </p:cNvSpPr>
            <p:nvPr/>
          </p:nvSpPr>
          <p:spPr bwMode="auto">
            <a:xfrm>
              <a:off x="10236312" y="1383929"/>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33" name="Freeform 29">
              <a:extLst>
                <a:ext uri="{FF2B5EF4-FFF2-40B4-BE49-F238E27FC236}">
                  <a16:creationId xmlns:a16="http://schemas.microsoft.com/office/drawing/2014/main" id="{9A19AD2D-B7CF-46A6-9D3B-6C009FCB1D02}"/>
                </a:ext>
              </a:extLst>
            </p:cNvPr>
            <p:cNvSpPr>
              <a:spLocks/>
            </p:cNvSpPr>
            <p:nvPr/>
          </p:nvSpPr>
          <p:spPr bwMode="auto">
            <a:xfrm>
              <a:off x="10783987"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34" name="Freeform 31">
              <a:extLst>
                <a:ext uri="{FF2B5EF4-FFF2-40B4-BE49-F238E27FC236}">
                  <a16:creationId xmlns:a16="http://schemas.microsoft.com/office/drawing/2014/main" id="{998CF140-4FC7-47C7-A1C2-45A21FFE667E}"/>
                </a:ext>
              </a:extLst>
            </p:cNvPr>
            <p:cNvSpPr>
              <a:spLocks/>
            </p:cNvSpPr>
            <p:nvPr/>
          </p:nvSpPr>
          <p:spPr bwMode="auto">
            <a:xfrm>
              <a:off x="10562454" y="1383929"/>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35" name="Freeform 29">
              <a:extLst>
                <a:ext uri="{FF2B5EF4-FFF2-40B4-BE49-F238E27FC236}">
                  <a16:creationId xmlns:a16="http://schemas.microsoft.com/office/drawing/2014/main" id="{E91376E1-7A93-4F7D-AD50-B333A4850976}"/>
                </a:ext>
              </a:extLst>
            </p:cNvPr>
            <p:cNvSpPr>
              <a:spLocks/>
            </p:cNvSpPr>
            <p:nvPr/>
          </p:nvSpPr>
          <p:spPr bwMode="auto">
            <a:xfrm>
              <a:off x="11112615"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36" name="Freeform 30">
              <a:extLst>
                <a:ext uri="{FF2B5EF4-FFF2-40B4-BE49-F238E27FC236}">
                  <a16:creationId xmlns:a16="http://schemas.microsoft.com/office/drawing/2014/main" id="{511A0981-A534-4FD2-B887-AE1BEF109554}"/>
                </a:ext>
              </a:extLst>
            </p:cNvPr>
            <p:cNvSpPr>
              <a:spLocks/>
            </p:cNvSpPr>
            <p:nvPr/>
          </p:nvSpPr>
          <p:spPr bwMode="auto">
            <a:xfrm>
              <a:off x="11438757"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37" name="Freeform 31">
              <a:extLst>
                <a:ext uri="{FF2B5EF4-FFF2-40B4-BE49-F238E27FC236}">
                  <a16:creationId xmlns:a16="http://schemas.microsoft.com/office/drawing/2014/main" id="{81D88B08-8F56-4E3F-BC75-228782C800CF}"/>
                </a:ext>
              </a:extLst>
            </p:cNvPr>
            <p:cNvSpPr>
              <a:spLocks/>
            </p:cNvSpPr>
            <p:nvPr/>
          </p:nvSpPr>
          <p:spPr bwMode="auto">
            <a:xfrm>
              <a:off x="10891083" y="1383929"/>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38" name="Freeform 32">
              <a:extLst>
                <a:ext uri="{FF2B5EF4-FFF2-40B4-BE49-F238E27FC236}">
                  <a16:creationId xmlns:a16="http://schemas.microsoft.com/office/drawing/2014/main" id="{08AAF1B2-FECE-4CA6-85BB-1445355998EF}"/>
                </a:ext>
              </a:extLst>
            </p:cNvPr>
            <p:cNvSpPr>
              <a:spLocks/>
            </p:cNvSpPr>
            <p:nvPr/>
          </p:nvSpPr>
          <p:spPr bwMode="auto">
            <a:xfrm>
              <a:off x="11219710" y="1383929"/>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39" name="Freeform 29">
              <a:extLst>
                <a:ext uri="{FF2B5EF4-FFF2-40B4-BE49-F238E27FC236}">
                  <a16:creationId xmlns:a16="http://schemas.microsoft.com/office/drawing/2014/main" id="{981619CE-8471-429C-B161-78393B3C6E31}"/>
                </a:ext>
              </a:extLst>
            </p:cNvPr>
            <p:cNvSpPr>
              <a:spLocks/>
            </p:cNvSpPr>
            <p:nvPr/>
          </p:nvSpPr>
          <p:spPr bwMode="auto">
            <a:xfrm>
              <a:off x="11767385"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40" name="Freeform 30">
              <a:extLst>
                <a:ext uri="{FF2B5EF4-FFF2-40B4-BE49-F238E27FC236}">
                  <a16:creationId xmlns:a16="http://schemas.microsoft.com/office/drawing/2014/main" id="{DBCEADE3-C9EC-478A-83D6-7169E4ED9A63}"/>
                </a:ext>
              </a:extLst>
            </p:cNvPr>
            <p:cNvSpPr>
              <a:spLocks/>
            </p:cNvSpPr>
            <p:nvPr/>
          </p:nvSpPr>
          <p:spPr bwMode="auto">
            <a:xfrm>
              <a:off x="12093526"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41" name="Freeform 31">
              <a:extLst>
                <a:ext uri="{FF2B5EF4-FFF2-40B4-BE49-F238E27FC236}">
                  <a16:creationId xmlns:a16="http://schemas.microsoft.com/office/drawing/2014/main" id="{938D0299-C5CD-4324-B804-D5811220D2CD}"/>
                </a:ext>
              </a:extLst>
            </p:cNvPr>
            <p:cNvSpPr>
              <a:spLocks/>
            </p:cNvSpPr>
            <p:nvPr/>
          </p:nvSpPr>
          <p:spPr bwMode="auto">
            <a:xfrm>
              <a:off x="11545852" y="1383929"/>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42" name="Freeform 32">
              <a:extLst>
                <a:ext uri="{FF2B5EF4-FFF2-40B4-BE49-F238E27FC236}">
                  <a16:creationId xmlns:a16="http://schemas.microsoft.com/office/drawing/2014/main" id="{D8716C04-EB42-44E4-937C-B43EBEB0E09E}"/>
                </a:ext>
              </a:extLst>
            </p:cNvPr>
            <p:cNvSpPr>
              <a:spLocks/>
            </p:cNvSpPr>
            <p:nvPr/>
          </p:nvSpPr>
          <p:spPr bwMode="auto">
            <a:xfrm>
              <a:off x="11874480" y="1383929"/>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1795" name="Group 1794">
            <a:extLst>
              <a:ext uri="{FF2B5EF4-FFF2-40B4-BE49-F238E27FC236}">
                <a16:creationId xmlns:a16="http://schemas.microsoft.com/office/drawing/2014/main" id="{FE4EC17A-6954-4BFF-B6A5-218A353571C6}"/>
              </a:ext>
            </a:extLst>
          </p:cNvPr>
          <p:cNvGrpSpPr/>
          <p:nvPr userDrawn="1"/>
        </p:nvGrpSpPr>
        <p:grpSpPr>
          <a:xfrm>
            <a:off x="83664" y="63838"/>
            <a:ext cx="12009863" cy="176637"/>
            <a:chOff x="83664" y="-72234"/>
            <a:chExt cx="12009863" cy="176637"/>
          </a:xfrm>
        </p:grpSpPr>
        <p:sp>
          <p:nvSpPr>
            <p:cNvPr id="767" name="Freeform 29">
              <a:extLst>
                <a:ext uri="{FF2B5EF4-FFF2-40B4-BE49-F238E27FC236}">
                  <a16:creationId xmlns:a16="http://schemas.microsoft.com/office/drawing/2014/main" id="{614772F6-5921-4727-BC67-275267D5C9A9}"/>
                </a:ext>
              </a:extLst>
            </p:cNvPr>
            <p:cNvSpPr>
              <a:spLocks/>
            </p:cNvSpPr>
            <p:nvPr/>
          </p:nvSpPr>
          <p:spPr bwMode="auto">
            <a:xfrm flipH="1">
              <a:off x="11871994"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68" name="Freeform 30">
              <a:extLst>
                <a:ext uri="{FF2B5EF4-FFF2-40B4-BE49-F238E27FC236}">
                  <a16:creationId xmlns:a16="http://schemas.microsoft.com/office/drawing/2014/main" id="{89336505-89EE-4649-8108-22C63E45C297}"/>
                </a:ext>
              </a:extLst>
            </p:cNvPr>
            <p:cNvSpPr>
              <a:spLocks/>
            </p:cNvSpPr>
            <p:nvPr/>
          </p:nvSpPr>
          <p:spPr bwMode="auto">
            <a:xfrm flipH="1">
              <a:off x="11545853"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69" name="Freeform 31">
              <a:extLst>
                <a:ext uri="{FF2B5EF4-FFF2-40B4-BE49-F238E27FC236}">
                  <a16:creationId xmlns:a16="http://schemas.microsoft.com/office/drawing/2014/main" id="{42B468DB-FFEB-4035-9FFB-A121E08243A8}"/>
                </a:ext>
              </a:extLst>
            </p:cNvPr>
            <p:cNvSpPr>
              <a:spLocks/>
            </p:cNvSpPr>
            <p:nvPr/>
          </p:nvSpPr>
          <p:spPr bwMode="auto">
            <a:xfrm flipH="1">
              <a:off x="11979088" y="-7223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70" name="Freeform 32">
              <a:extLst>
                <a:ext uri="{FF2B5EF4-FFF2-40B4-BE49-F238E27FC236}">
                  <a16:creationId xmlns:a16="http://schemas.microsoft.com/office/drawing/2014/main" id="{2EB30022-3839-458D-9E9F-98DDD691F959}"/>
                </a:ext>
              </a:extLst>
            </p:cNvPr>
            <p:cNvSpPr>
              <a:spLocks/>
            </p:cNvSpPr>
            <p:nvPr/>
          </p:nvSpPr>
          <p:spPr bwMode="auto">
            <a:xfrm flipH="1">
              <a:off x="11652948" y="-7223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71" name="Freeform 29">
              <a:extLst>
                <a:ext uri="{FF2B5EF4-FFF2-40B4-BE49-F238E27FC236}">
                  <a16:creationId xmlns:a16="http://schemas.microsoft.com/office/drawing/2014/main" id="{6E24D4C4-66A5-4809-BC19-D3B2137474AA}"/>
                </a:ext>
              </a:extLst>
            </p:cNvPr>
            <p:cNvSpPr>
              <a:spLocks/>
            </p:cNvSpPr>
            <p:nvPr/>
          </p:nvSpPr>
          <p:spPr bwMode="auto">
            <a:xfrm flipH="1">
              <a:off x="11217224"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72" name="Freeform 30">
              <a:extLst>
                <a:ext uri="{FF2B5EF4-FFF2-40B4-BE49-F238E27FC236}">
                  <a16:creationId xmlns:a16="http://schemas.microsoft.com/office/drawing/2014/main" id="{C3854B07-3B9B-4D95-99D7-5DE0BDEB6401}"/>
                </a:ext>
              </a:extLst>
            </p:cNvPr>
            <p:cNvSpPr>
              <a:spLocks/>
            </p:cNvSpPr>
            <p:nvPr/>
          </p:nvSpPr>
          <p:spPr bwMode="auto">
            <a:xfrm flipH="1">
              <a:off x="10891084"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73" name="Freeform 31">
              <a:extLst>
                <a:ext uri="{FF2B5EF4-FFF2-40B4-BE49-F238E27FC236}">
                  <a16:creationId xmlns:a16="http://schemas.microsoft.com/office/drawing/2014/main" id="{96865299-EF88-4194-854E-9D71DA401555}"/>
                </a:ext>
              </a:extLst>
            </p:cNvPr>
            <p:cNvSpPr>
              <a:spLocks/>
            </p:cNvSpPr>
            <p:nvPr/>
          </p:nvSpPr>
          <p:spPr bwMode="auto">
            <a:xfrm flipH="1">
              <a:off x="11324319" y="-7223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74" name="Freeform 32">
              <a:extLst>
                <a:ext uri="{FF2B5EF4-FFF2-40B4-BE49-F238E27FC236}">
                  <a16:creationId xmlns:a16="http://schemas.microsoft.com/office/drawing/2014/main" id="{16EE6F5C-132B-4A65-92A1-1EEF9B1E8713}"/>
                </a:ext>
              </a:extLst>
            </p:cNvPr>
            <p:cNvSpPr>
              <a:spLocks/>
            </p:cNvSpPr>
            <p:nvPr/>
          </p:nvSpPr>
          <p:spPr bwMode="auto">
            <a:xfrm flipH="1">
              <a:off x="10998178" y="-7223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75" name="Freeform 29">
              <a:extLst>
                <a:ext uri="{FF2B5EF4-FFF2-40B4-BE49-F238E27FC236}">
                  <a16:creationId xmlns:a16="http://schemas.microsoft.com/office/drawing/2014/main" id="{22679479-F7CB-4AF0-B6D7-3EB0BCC38167}"/>
                </a:ext>
              </a:extLst>
            </p:cNvPr>
            <p:cNvSpPr>
              <a:spLocks/>
            </p:cNvSpPr>
            <p:nvPr/>
          </p:nvSpPr>
          <p:spPr bwMode="auto">
            <a:xfrm flipH="1">
              <a:off x="10562456"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76" name="Freeform 30">
              <a:extLst>
                <a:ext uri="{FF2B5EF4-FFF2-40B4-BE49-F238E27FC236}">
                  <a16:creationId xmlns:a16="http://schemas.microsoft.com/office/drawing/2014/main" id="{BB7129C3-93D6-46BA-87AF-0855E4264A85}"/>
                </a:ext>
              </a:extLst>
            </p:cNvPr>
            <p:cNvSpPr>
              <a:spLocks/>
            </p:cNvSpPr>
            <p:nvPr/>
          </p:nvSpPr>
          <p:spPr bwMode="auto">
            <a:xfrm flipH="1">
              <a:off x="10236315"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77" name="Freeform 31">
              <a:extLst>
                <a:ext uri="{FF2B5EF4-FFF2-40B4-BE49-F238E27FC236}">
                  <a16:creationId xmlns:a16="http://schemas.microsoft.com/office/drawing/2014/main" id="{046F4406-0AB4-4B5A-A41A-950E5C9B2F20}"/>
                </a:ext>
              </a:extLst>
            </p:cNvPr>
            <p:cNvSpPr>
              <a:spLocks/>
            </p:cNvSpPr>
            <p:nvPr/>
          </p:nvSpPr>
          <p:spPr bwMode="auto">
            <a:xfrm flipH="1">
              <a:off x="10669550" y="-7223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78" name="Freeform 32">
              <a:extLst>
                <a:ext uri="{FF2B5EF4-FFF2-40B4-BE49-F238E27FC236}">
                  <a16:creationId xmlns:a16="http://schemas.microsoft.com/office/drawing/2014/main" id="{3D8F9CFE-3DE0-44D1-82C2-BDC52115EBF9}"/>
                </a:ext>
              </a:extLst>
            </p:cNvPr>
            <p:cNvSpPr>
              <a:spLocks/>
            </p:cNvSpPr>
            <p:nvPr/>
          </p:nvSpPr>
          <p:spPr bwMode="auto">
            <a:xfrm flipH="1">
              <a:off x="10343410" y="-7223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79" name="Freeform 29">
              <a:extLst>
                <a:ext uri="{FF2B5EF4-FFF2-40B4-BE49-F238E27FC236}">
                  <a16:creationId xmlns:a16="http://schemas.microsoft.com/office/drawing/2014/main" id="{8EDE7192-E2C3-43D5-8D61-93B0A15E4503}"/>
                </a:ext>
              </a:extLst>
            </p:cNvPr>
            <p:cNvSpPr>
              <a:spLocks/>
            </p:cNvSpPr>
            <p:nvPr/>
          </p:nvSpPr>
          <p:spPr bwMode="auto">
            <a:xfrm flipH="1">
              <a:off x="9907687"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80" name="Freeform 30">
              <a:extLst>
                <a:ext uri="{FF2B5EF4-FFF2-40B4-BE49-F238E27FC236}">
                  <a16:creationId xmlns:a16="http://schemas.microsoft.com/office/drawing/2014/main" id="{00F56E48-DAC8-46C0-AF33-72FC0E01E9EF}"/>
                </a:ext>
              </a:extLst>
            </p:cNvPr>
            <p:cNvSpPr>
              <a:spLocks/>
            </p:cNvSpPr>
            <p:nvPr/>
          </p:nvSpPr>
          <p:spPr bwMode="auto">
            <a:xfrm flipH="1">
              <a:off x="9581546"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81" name="Freeform 31">
              <a:extLst>
                <a:ext uri="{FF2B5EF4-FFF2-40B4-BE49-F238E27FC236}">
                  <a16:creationId xmlns:a16="http://schemas.microsoft.com/office/drawing/2014/main" id="{B8311F7E-0E6C-410C-9047-BA2DC201DF0E}"/>
                </a:ext>
              </a:extLst>
            </p:cNvPr>
            <p:cNvSpPr>
              <a:spLocks/>
            </p:cNvSpPr>
            <p:nvPr/>
          </p:nvSpPr>
          <p:spPr bwMode="auto">
            <a:xfrm flipH="1">
              <a:off x="10014782" y="-7223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82" name="Freeform 32">
              <a:extLst>
                <a:ext uri="{FF2B5EF4-FFF2-40B4-BE49-F238E27FC236}">
                  <a16:creationId xmlns:a16="http://schemas.microsoft.com/office/drawing/2014/main" id="{3F934E6C-DB5C-4BC1-9B45-A9CAC498C62A}"/>
                </a:ext>
              </a:extLst>
            </p:cNvPr>
            <p:cNvSpPr>
              <a:spLocks/>
            </p:cNvSpPr>
            <p:nvPr/>
          </p:nvSpPr>
          <p:spPr bwMode="auto">
            <a:xfrm flipH="1">
              <a:off x="9688641" y="-7223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83" name="Freeform 477">
              <a:extLst>
                <a:ext uri="{FF2B5EF4-FFF2-40B4-BE49-F238E27FC236}">
                  <a16:creationId xmlns:a16="http://schemas.microsoft.com/office/drawing/2014/main" id="{0512599F-6B28-489C-9C90-25A3A5D22969}"/>
                </a:ext>
              </a:extLst>
            </p:cNvPr>
            <p:cNvSpPr>
              <a:spLocks/>
            </p:cNvSpPr>
            <p:nvPr/>
          </p:nvSpPr>
          <p:spPr bwMode="auto">
            <a:xfrm flipH="1">
              <a:off x="9252918"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84" name="Freeform 478">
              <a:extLst>
                <a:ext uri="{FF2B5EF4-FFF2-40B4-BE49-F238E27FC236}">
                  <a16:creationId xmlns:a16="http://schemas.microsoft.com/office/drawing/2014/main" id="{FFC70E00-1360-4FF9-A11F-5545F2AEE50E}"/>
                </a:ext>
              </a:extLst>
            </p:cNvPr>
            <p:cNvSpPr>
              <a:spLocks/>
            </p:cNvSpPr>
            <p:nvPr/>
          </p:nvSpPr>
          <p:spPr bwMode="auto">
            <a:xfrm flipH="1">
              <a:off x="8926777"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85" name="Freeform 479">
              <a:extLst>
                <a:ext uri="{FF2B5EF4-FFF2-40B4-BE49-F238E27FC236}">
                  <a16:creationId xmlns:a16="http://schemas.microsoft.com/office/drawing/2014/main" id="{201AEC0A-EDD6-4F6D-BD6A-7C1E9B2F66AF}"/>
                </a:ext>
              </a:extLst>
            </p:cNvPr>
            <p:cNvSpPr>
              <a:spLocks/>
            </p:cNvSpPr>
            <p:nvPr/>
          </p:nvSpPr>
          <p:spPr bwMode="auto">
            <a:xfrm flipH="1">
              <a:off x="9360012" y="-7223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86" name="Freeform 480">
              <a:extLst>
                <a:ext uri="{FF2B5EF4-FFF2-40B4-BE49-F238E27FC236}">
                  <a16:creationId xmlns:a16="http://schemas.microsoft.com/office/drawing/2014/main" id="{A4D00A7C-F2EE-43A3-847F-C3D4E057D6DC}"/>
                </a:ext>
              </a:extLst>
            </p:cNvPr>
            <p:cNvSpPr>
              <a:spLocks/>
            </p:cNvSpPr>
            <p:nvPr/>
          </p:nvSpPr>
          <p:spPr bwMode="auto">
            <a:xfrm flipH="1">
              <a:off x="9033872" y="-7223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87" name="Freeform 29">
              <a:extLst>
                <a:ext uri="{FF2B5EF4-FFF2-40B4-BE49-F238E27FC236}">
                  <a16:creationId xmlns:a16="http://schemas.microsoft.com/office/drawing/2014/main" id="{AA625113-BA4F-4619-98A5-EB664EF5B917}"/>
                </a:ext>
              </a:extLst>
            </p:cNvPr>
            <p:cNvSpPr>
              <a:spLocks/>
            </p:cNvSpPr>
            <p:nvPr/>
          </p:nvSpPr>
          <p:spPr bwMode="auto">
            <a:xfrm flipH="1">
              <a:off x="8598148"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88" name="Freeform 31">
              <a:extLst>
                <a:ext uri="{FF2B5EF4-FFF2-40B4-BE49-F238E27FC236}">
                  <a16:creationId xmlns:a16="http://schemas.microsoft.com/office/drawing/2014/main" id="{BBB7A7C7-18DC-4A64-A1DD-C4BDBDACC85C}"/>
                </a:ext>
              </a:extLst>
            </p:cNvPr>
            <p:cNvSpPr>
              <a:spLocks/>
            </p:cNvSpPr>
            <p:nvPr/>
          </p:nvSpPr>
          <p:spPr bwMode="auto">
            <a:xfrm flipH="1">
              <a:off x="8705243" y="-7223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89" name="Freeform 29">
              <a:extLst>
                <a:ext uri="{FF2B5EF4-FFF2-40B4-BE49-F238E27FC236}">
                  <a16:creationId xmlns:a16="http://schemas.microsoft.com/office/drawing/2014/main" id="{0C9D492A-30BA-4896-9F80-19FF0E1B920E}"/>
                </a:ext>
              </a:extLst>
            </p:cNvPr>
            <p:cNvSpPr>
              <a:spLocks/>
            </p:cNvSpPr>
            <p:nvPr/>
          </p:nvSpPr>
          <p:spPr bwMode="auto">
            <a:xfrm flipH="1">
              <a:off x="8269520"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90" name="Freeform 30">
              <a:extLst>
                <a:ext uri="{FF2B5EF4-FFF2-40B4-BE49-F238E27FC236}">
                  <a16:creationId xmlns:a16="http://schemas.microsoft.com/office/drawing/2014/main" id="{DE3CA819-A6A5-43A8-96E6-B441700272C1}"/>
                </a:ext>
              </a:extLst>
            </p:cNvPr>
            <p:cNvSpPr>
              <a:spLocks/>
            </p:cNvSpPr>
            <p:nvPr/>
          </p:nvSpPr>
          <p:spPr bwMode="auto">
            <a:xfrm flipH="1">
              <a:off x="7943379"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91" name="Freeform 31">
              <a:extLst>
                <a:ext uri="{FF2B5EF4-FFF2-40B4-BE49-F238E27FC236}">
                  <a16:creationId xmlns:a16="http://schemas.microsoft.com/office/drawing/2014/main" id="{B0613448-BBF5-480A-9F2A-9220C1B517AF}"/>
                </a:ext>
              </a:extLst>
            </p:cNvPr>
            <p:cNvSpPr>
              <a:spLocks/>
            </p:cNvSpPr>
            <p:nvPr/>
          </p:nvSpPr>
          <p:spPr bwMode="auto">
            <a:xfrm flipH="1">
              <a:off x="8376614" y="-7223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92" name="Freeform 32">
              <a:extLst>
                <a:ext uri="{FF2B5EF4-FFF2-40B4-BE49-F238E27FC236}">
                  <a16:creationId xmlns:a16="http://schemas.microsoft.com/office/drawing/2014/main" id="{7E4D36C6-5D5F-44FF-B8A4-078ED1626317}"/>
                </a:ext>
              </a:extLst>
            </p:cNvPr>
            <p:cNvSpPr>
              <a:spLocks/>
            </p:cNvSpPr>
            <p:nvPr/>
          </p:nvSpPr>
          <p:spPr bwMode="auto">
            <a:xfrm flipH="1">
              <a:off x="8050474" y="-7223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93" name="Freeform 29">
              <a:extLst>
                <a:ext uri="{FF2B5EF4-FFF2-40B4-BE49-F238E27FC236}">
                  <a16:creationId xmlns:a16="http://schemas.microsoft.com/office/drawing/2014/main" id="{453B15EA-C731-4360-B62B-D3B1F7FF44E4}"/>
                </a:ext>
              </a:extLst>
            </p:cNvPr>
            <p:cNvSpPr>
              <a:spLocks/>
            </p:cNvSpPr>
            <p:nvPr/>
          </p:nvSpPr>
          <p:spPr bwMode="auto">
            <a:xfrm flipH="1">
              <a:off x="7614751"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94" name="Freeform 30">
              <a:extLst>
                <a:ext uri="{FF2B5EF4-FFF2-40B4-BE49-F238E27FC236}">
                  <a16:creationId xmlns:a16="http://schemas.microsoft.com/office/drawing/2014/main" id="{E9E8D968-CD65-47D0-B193-62C4AA279100}"/>
                </a:ext>
              </a:extLst>
            </p:cNvPr>
            <p:cNvSpPr>
              <a:spLocks/>
            </p:cNvSpPr>
            <p:nvPr/>
          </p:nvSpPr>
          <p:spPr bwMode="auto">
            <a:xfrm flipH="1">
              <a:off x="7288610"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95" name="Freeform 31">
              <a:extLst>
                <a:ext uri="{FF2B5EF4-FFF2-40B4-BE49-F238E27FC236}">
                  <a16:creationId xmlns:a16="http://schemas.microsoft.com/office/drawing/2014/main" id="{DD1076A3-1711-4E77-AD9C-EBFEA664E44B}"/>
                </a:ext>
              </a:extLst>
            </p:cNvPr>
            <p:cNvSpPr>
              <a:spLocks/>
            </p:cNvSpPr>
            <p:nvPr/>
          </p:nvSpPr>
          <p:spPr bwMode="auto">
            <a:xfrm flipH="1">
              <a:off x="7721846" y="-7223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96" name="Freeform 32">
              <a:extLst>
                <a:ext uri="{FF2B5EF4-FFF2-40B4-BE49-F238E27FC236}">
                  <a16:creationId xmlns:a16="http://schemas.microsoft.com/office/drawing/2014/main" id="{56C67064-9657-466C-9E02-818672363B35}"/>
                </a:ext>
              </a:extLst>
            </p:cNvPr>
            <p:cNvSpPr>
              <a:spLocks/>
            </p:cNvSpPr>
            <p:nvPr/>
          </p:nvSpPr>
          <p:spPr bwMode="auto">
            <a:xfrm flipH="1">
              <a:off x="7395705" y="-7223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97" name="Freeform 29">
              <a:extLst>
                <a:ext uri="{FF2B5EF4-FFF2-40B4-BE49-F238E27FC236}">
                  <a16:creationId xmlns:a16="http://schemas.microsoft.com/office/drawing/2014/main" id="{A697151C-FF75-4A1D-98F8-5FC9F45A1BF0}"/>
                </a:ext>
              </a:extLst>
            </p:cNvPr>
            <p:cNvSpPr>
              <a:spLocks/>
            </p:cNvSpPr>
            <p:nvPr/>
          </p:nvSpPr>
          <p:spPr bwMode="auto">
            <a:xfrm flipH="1">
              <a:off x="6959982"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98" name="Freeform 30">
              <a:extLst>
                <a:ext uri="{FF2B5EF4-FFF2-40B4-BE49-F238E27FC236}">
                  <a16:creationId xmlns:a16="http://schemas.microsoft.com/office/drawing/2014/main" id="{FF8405CC-B602-467C-BD78-3111C2E5D7A0}"/>
                </a:ext>
              </a:extLst>
            </p:cNvPr>
            <p:cNvSpPr>
              <a:spLocks/>
            </p:cNvSpPr>
            <p:nvPr/>
          </p:nvSpPr>
          <p:spPr bwMode="auto">
            <a:xfrm flipH="1">
              <a:off x="6633842"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99" name="Freeform 31">
              <a:extLst>
                <a:ext uri="{FF2B5EF4-FFF2-40B4-BE49-F238E27FC236}">
                  <a16:creationId xmlns:a16="http://schemas.microsoft.com/office/drawing/2014/main" id="{0C707019-2AAF-4F24-8B38-88C5377E18A0}"/>
                </a:ext>
              </a:extLst>
            </p:cNvPr>
            <p:cNvSpPr>
              <a:spLocks/>
            </p:cNvSpPr>
            <p:nvPr/>
          </p:nvSpPr>
          <p:spPr bwMode="auto">
            <a:xfrm flipH="1">
              <a:off x="7067077" y="-7223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00" name="Freeform 32">
              <a:extLst>
                <a:ext uri="{FF2B5EF4-FFF2-40B4-BE49-F238E27FC236}">
                  <a16:creationId xmlns:a16="http://schemas.microsoft.com/office/drawing/2014/main" id="{DDA94D69-3028-4CEC-8CDE-EEBAA857F016}"/>
                </a:ext>
              </a:extLst>
            </p:cNvPr>
            <p:cNvSpPr>
              <a:spLocks/>
            </p:cNvSpPr>
            <p:nvPr/>
          </p:nvSpPr>
          <p:spPr bwMode="auto">
            <a:xfrm flipH="1">
              <a:off x="6740936" y="-7223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01" name="Freeform 29">
              <a:extLst>
                <a:ext uri="{FF2B5EF4-FFF2-40B4-BE49-F238E27FC236}">
                  <a16:creationId xmlns:a16="http://schemas.microsoft.com/office/drawing/2014/main" id="{BC0FDDE9-6F06-4A73-B7F9-16C9A24EE217}"/>
                </a:ext>
              </a:extLst>
            </p:cNvPr>
            <p:cNvSpPr>
              <a:spLocks/>
            </p:cNvSpPr>
            <p:nvPr/>
          </p:nvSpPr>
          <p:spPr bwMode="auto">
            <a:xfrm flipH="1">
              <a:off x="6305213"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02" name="Freeform 30">
              <a:extLst>
                <a:ext uri="{FF2B5EF4-FFF2-40B4-BE49-F238E27FC236}">
                  <a16:creationId xmlns:a16="http://schemas.microsoft.com/office/drawing/2014/main" id="{FF7D72B8-1FA9-4D3C-B026-D406C0B5852F}"/>
                </a:ext>
              </a:extLst>
            </p:cNvPr>
            <p:cNvSpPr>
              <a:spLocks/>
            </p:cNvSpPr>
            <p:nvPr/>
          </p:nvSpPr>
          <p:spPr bwMode="auto">
            <a:xfrm flipH="1">
              <a:off x="5979072"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03" name="Freeform 31">
              <a:extLst>
                <a:ext uri="{FF2B5EF4-FFF2-40B4-BE49-F238E27FC236}">
                  <a16:creationId xmlns:a16="http://schemas.microsoft.com/office/drawing/2014/main" id="{8BDD8B04-FE65-4187-B9B4-F0749D9A7027}"/>
                </a:ext>
              </a:extLst>
            </p:cNvPr>
            <p:cNvSpPr>
              <a:spLocks/>
            </p:cNvSpPr>
            <p:nvPr/>
          </p:nvSpPr>
          <p:spPr bwMode="auto">
            <a:xfrm flipH="1">
              <a:off x="6412308" y="-7223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04" name="Freeform 32">
              <a:extLst>
                <a:ext uri="{FF2B5EF4-FFF2-40B4-BE49-F238E27FC236}">
                  <a16:creationId xmlns:a16="http://schemas.microsoft.com/office/drawing/2014/main" id="{E8C0C503-094F-4FAA-AED6-E7C6A156D481}"/>
                </a:ext>
              </a:extLst>
            </p:cNvPr>
            <p:cNvSpPr>
              <a:spLocks/>
            </p:cNvSpPr>
            <p:nvPr/>
          </p:nvSpPr>
          <p:spPr bwMode="auto">
            <a:xfrm flipH="1">
              <a:off x="6086167" y="-7223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05" name="Freeform 499">
              <a:extLst>
                <a:ext uri="{FF2B5EF4-FFF2-40B4-BE49-F238E27FC236}">
                  <a16:creationId xmlns:a16="http://schemas.microsoft.com/office/drawing/2014/main" id="{76909794-918D-4D91-9C5C-1E181BC2CEE2}"/>
                </a:ext>
              </a:extLst>
            </p:cNvPr>
            <p:cNvSpPr>
              <a:spLocks/>
            </p:cNvSpPr>
            <p:nvPr/>
          </p:nvSpPr>
          <p:spPr bwMode="auto">
            <a:xfrm flipH="1">
              <a:off x="5650445"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06" name="Freeform 500">
              <a:extLst>
                <a:ext uri="{FF2B5EF4-FFF2-40B4-BE49-F238E27FC236}">
                  <a16:creationId xmlns:a16="http://schemas.microsoft.com/office/drawing/2014/main" id="{265D8DDB-4A31-486B-AE91-9FDD7F983A2B}"/>
                </a:ext>
              </a:extLst>
            </p:cNvPr>
            <p:cNvSpPr>
              <a:spLocks/>
            </p:cNvSpPr>
            <p:nvPr/>
          </p:nvSpPr>
          <p:spPr bwMode="auto">
            <a:xfrm flipH="1">
              <a:off x="5324303"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07" name="Freeform 501">
              <a:extLst>
                <a:ext uri="{FF2B5EF4-FFF2-40B4-BE49-F238E27FC236}">
                  <a16:creationId xmlns:a16="http://schemas.microsoft.com/office/drawing/2014/main" id="{362247C6-3F8C-41F3-B9AA-AC5AB045A8E9}"/>
                </a:ext>
              </a:extLst>
            </p:cNvPr>
            <p:cNvSpPr>
              <a:spLocks/>
            </p:cNvSpPr>
            <p:nvPr/>
          </p:nvSpPr>
          <p:spPr bwMode="auto">
            <a:xfrm flipH="1">
              <a:off x="5757539" y="-7223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08" name="Freeform 502">
              <a:extLst>
                <a:ext uri="{FF2B5EF4-FFF2-40B4-BE49-F238E27FC236}">
                  <a16:creationId xmlns:a16="http://schemas.microsoft.com/office/drawing/2014/main" id="{B97B9337-888E-4283-A2A5-646D532E3B34}"/>
                </a:ext>
              </a:extLst>
            </p:cNvPr>
            <p:cNvSpPr>
              <a:spLocks/>
            </p:cNvSpPr>
            <p:nvPr/>
          </p:nvSpPr>
          <p:spPr bwMode="auto">
            <a:xfrm flipH="1">
              <a:off x="5431399" y="-7223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09" name="Freeform 29">
              <a:extLst>
                <a:ext uri="{FF2B5EF4-FFF2-40B4-BE49-F238E27FC236}">
                  <a16:creationId xmlns:a16="http://schemas.microsoft.com/office/drawing/2014/main" id="{92536FBE-583E-4FB5-A1FA-F9C26DB266A5}"/>
                </a:ext>
              </a:extLst>
            </p:cNvPr>
            <p:cNvSpPr>
              <a:spLocks/>
            </p:cNvSpPr>
            <p:nvPr/>
          </p:nvSpPr>
          <p:spPr bwMode="auto">
            <a:xfrm flipH="1">
              <a:off x="4995675"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10" name="Freeform 31">
              <a:extLst>
                <a:ext uri="{FF2B5EF4-FFF2-40B4-BE49-F238E27FC236}">
                  <a16:creationId xmlns:a16="http://schemas.microsoft.com/office/drawing/2014/main" id="{EE005D88-210D-452D-8763-336F63B8C2B0}"/>
                </a:ext>
              </a:extLst>
            </p:cNvPr>
            <p:cNvSpPr>
              <a:spLocks/>
            </p:cNvSpPr>
            <p:nvPr/>
          </p:nvSpPr>
          <p:spPr bwMode="auto">
            <a:xfrm flipH="1">
              <a:off x="5102769" y="-7223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77" name="Freeform 29">
              <a:extLst>
                <a:ext uri="{FF2B5EF4-FFF2-40B4-BE49-F238E27FC236}">
                  <a16:creationId xmlns:a16="http://schemas.microsoft.com/office/drawing/2014/main" id="{FE9D6EC3-A58A-4E31-AC55-2D57D6BCB5C2}"/>
                </a:ext>
              </a:extLst>
            </p:cNvPr>
            <p:cNvSpPr>
              <a:spLocks/>
            </p:cNvSpPr>
            <p:nvPr/>
          </p:nvSpPr>
          <p:spPr bwMode="auto">
            <a:xfrm flipH="1">
              <a:off x="4667048"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78" name="Freeform 30">
              <a:extLst>
                <a:ext uri="{FF2B5EF4-FFF2-40B4-BE49-F238E27FC236}">
                  <a16:creationId xmlns:a16="http://schemas.microsoft.com/office/drawing/2014/main" id="{A11155C5-42D1-4707-8AF7-D6078F97AFF3}"/>
                </a:ext>
              </a:extLst>
            </p:cNvPr>
            <p:cNvSpPr>
              <a:spLocks/>
            </p:cNvSpPr>
            <p:nvPr/>
          </p:nvSpPr>
          <p:spPr bwMode="auto">
            <a:xfrm flipH="1">
              <a:off x="4340907"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79" name="Freeform 31">
              <a:extLst>
                <a:ext uri="{FF2B5EF4-FFF2-40B4-BE49-F238E27FC236}">
                  <a16:creationId xmlns:a16="http://schemas.microsoft.com/office/drawing/2014/main" id="{5B097D59-75A3-47B7-8B6D-42537A5EEEE1}"/>
                </a:ext>
              </a:extLst>
            </p:cNvPr>
            <p:cNvSpPr>
              <a:spLocks/>
            </p:cNvSpPr>
            <p:nvPr/>
          </p:nvSpPr>
          <p:spPr bwMode="auto">
            <a:xfrm flipH="1">
              <a:off x="4774142" y="-7223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80" name="Freeform 32">
              <a:extLst>
                <a:ext uri="{FF2B5EF4-FFF2-40B4-BE49-F238E27FC236}">
                  <a16:creationId xmlns:a16="http://schemas.microsoft.com/office/drawing/2014/main" id="{70E017AD-4B48-44E8-8B05-7F99D844B08A}"/>
                </a:ext>
              </a:extLst>
            </p:cNvPr>
            <p:cNvSpPr>
              <a:spLocks/>
            </p:cNvSpPr>
            <p:nvPr/>
          </p:nvSpPr>
          <p:spPr bwMode="auto">
            <a:xfrm flipH="1">
              <a:off x="4448001" y="-7223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81" name="Freeform 29">
              <a:extLst>
                <a:ext uri="{FF2B5EF4-FFF2-40B4-BE49-F238E27FC236}">
                  <a16:creationId xmlns:a16="http://schemas.microsoft.com/office/drawing/2014/main" id="{7E8D14B5-1349-40CA-9808-CFFD1A703270}"/>
                </a:ext>
              </a:extLst>
            </p:cNvPr>
            <p:cNvSpPr>
              <a:spLocks/>
            </p:cNvSpPr>
            <p:nvPr/>
          </p:nvSpPr>
          <p:spPr bwMode="auto">
            <a:xfrm flipH="1">
              <a:off x="4012278"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82" name="Freeform 30">
              <a:extLst>
                <a:ext uri="{FF2B5EF4-FFF2-40B4-BE49-F238E27FC236}">
                  <a16:creationId xmlns:a16="http://schemas.microsoft.com/office/drawing/2014/main" id="{AF784CB8-E2F5-49DF-A819-E44A5D75F37D}"/>
                </a:ext>
              </a:extLst>
            </p:cNvPr>
            <p:cNvSpPr>
              <a:spLocks/>
            </p:cNvSpPr>
            <p:nvPr/>
          </p:nvSpPr>
          <p:spPr bwMode="auto">
            <a:xfrm flipH="1">
              <a:off x="3686138"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83" name="Freeform 31">
              <a:extLst>
                <a:ext uri="{FF2B5EF4-FFF2-40B4-BE49-F238E27FC236}">
                  <a16:creationId xmlns:a16="http://schemas.microsoft.com/office/drawing/2014/main" id="{BD762B4B-40CF-4ACB-BA51-9BBF5A273D78}"/>
                </a:ext>
              </a:extLst>
            </p:cNvPr>
            <p:cNvSpPr>
              <a:spLocks/>
            </p:cNvSpPr>
            <p:nvPr/>
          </p:nvSpPr>
          <p:spPr bwMode="auto">
            <a:xfrm flipH="1">
              <a:off x="4119373" y="-7223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84" name="Freeform 32">
              <a:extLst>
                <a:ext uri="{FF2B5EF4-FFF2-40B4-BE49-F238E27FC236}">
                  <a16:creationId xmlns:a16="http://schemas.microsoft.com/office/drawing/2014/main" id="{BA1CD4E8-2177-4700-8DCD-61E8BE6FE656}"/>
                </a:ext>
              </a:extLst>
            </p:cNvPr>
            <p:cNvSpPr>
              <a:spLocks/>
            </p:cNvSpPr>
            <p:nvPr/>
          </p:nvSpPr>
          <p:spPr bwMode="auto">
            <a:xfrm flipH="1">
              <a:off x="3793231" y="-7223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85" name="Freeform 29">
              <a:extLst>
                <a:ext uri="{FF2B5EF4-FFF2-40B4-BE49-F238E27FC236}">
                  <a16:creationId xmlns:a16="http://schemas.microsoft.com/office/drawing/2014/main" id="{E943FD70-EBDD-4249-8F10-C034813A5CD1}"/>
                </a:ext>
              </a:extLst>
            </p:cNvPr>
            <p:cNvSpPr>
              <a:spLocks/>
            </p:cNvSpPr>
            <p:nvPr/>
          </p:nvSpPr>
          <p:spPr bwMode="auto">
            <a:xfrm flipH="1">
              <a:off x="3357510"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86" name="Freeform 30">
              <a:extLst>
                <a:ext uri="{FF2B5EF4-FFF2-40B4-BE49-F238E27FC236}">
                  <a16:creationId xmlns:a16="http://schemas.microsoft.com/office/drawing/2014/main" id="{E67C34C1-A534-4441-8974-23B1F982D5E9}"/>
                </a:ext>
              </a:extLst>
            </p:cNvPr>
            <p:cNvSpPr>
              <a:spLocks/>
            </p:cNvSpPr>
            <p:nvPr/>
          </p:nvSpPr>
          <p:spPr bwMode="auto">
            <a:xfrm flipH="1">
              <a:off x="3031369"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87" name="Freeform 31">
              <a:extLst>
                <a:ext uri="{FF2B5EF4-FFF2-40B4-BE49-F238E27FC236}">
                  <a16:creationId xmlns:a16="http://schemas.microsoft.com/office/drawing/2014/main" id="{59385809-82B3-4617-B36C-9B3C471BDDB4}"/>
                </a:ext>
              </a:extLst>
            </p:cNvPr>
            <p:cNvSpPr>
              <a:spLocks/>
            </p:cNvSpPr>
            <p:nvPr/>
          </p:nvSpPr>
          <p:spPr bwMode="auto">
            <a:xfrm flipH="1">
              <a:off x="3464604" y="-7223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88" name="Freeform 32">
              <a:extLst>
                <a:ext uri="{FF2B5EF4-FFF2-40B4-BE49-F238E27FC236}">
                  <a16:creationId xmlns:a16="http://schemas.microsoft.com/office/drawing/2014/main" id="{44FDD806-D312-46C1-B2C2-E4D1C444FF89}"/>
                </a:ext>
              </a:extLst>
            </p:cNvPr>
            <p:cNvSpPr>
              <a:spLocks/>
            </p:cNvSpPr>
            <p:nvPr/>
          </p:nvSpPr>
          <p:spPr bwMode="auto">
            <a:xfrm flipH="1">
              <a:off x="3138464" y="-7223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89" name="Freeform 29">
              <a:extLst>
                <a:ext uri="{FF2B5EF4-FFF2-40B4-BE49-F238E27FC236}">
                  <a16:creationId xmlns:a16="http://schemas.microsoft.com/office/drawing/2014/main" id="{FA1B48A1-53A3-4400-893D-EBD0DA2B9577}"/>
                </a:ext>
              </a:extLst>
            </p:cNvPr>
            <p:cNvSpPr>
              <a:spLocks/>
            </p:cNvSpPr>
            <p:nvPr/>
          </p:nvSpPr>
          <p:spPr bwMode="auto">
            <a:xfrm flipH="1">
              <a:off x="2702740"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90" name="Freeform 30">
              <a:extLst>
                <a:ext uri="{FF2B5EF4-FFF2-40B4-BE49-F238E27FC236}">
                  <a16:creationId xmlns:a16="http://schemas.microsoft.com/office/drawing/2014/main" id="{B7C2537A-C55D-4B46-BDDB-1DC4311BCE4E}"/>
                </a:ext>
              </a:extLst>
            </p:cNvPr>
            <p:cNvSpPr>
              <a:spLocks/>
            </p:cNvSpPr>
            <p:nvPr/>
          </p:nvSpPr>
          <p:spPr bwMode="auto">
            <a:xfrm flipH="1">
              <a:off x="2376599"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91" name="Freeform 31">
              <a:extLst>
                <a:ext uri="{FF2B5EF4-FFF2-40B4-BE49-F238E27FC236}">
                  <a16:creationId xmlns:a16="http://schemas.microsoft.com/office/drawing/2014/main" id="{C88524B4-B1D5-4916-8271-6255E2375994}"/>
                </a:ext>
              </a:extLst>
            </p:cNvPr>
            <p:cNvSpPr>
              <a:spLocks/>
            </p:cNvSpPr>
            <p:nvPr/>
          </p:nvSpPr>
          <p:spPr bwMode="auto">
            <a:xfrm flipH="1">
              <a:off x="2809836" y="-7223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92" name="Freeform 32">
              <a:extLst>
                <a:ext uri="{FF2B5EF4-FFF2-40B4-BE49-F238E27FC236}">
                  <a16:creationId xmlns:a16="http://schemas.microsoft.com/office/drawing/2014/main" id="{A236D27D-4D7D-42D2-94C3-190F61F309AA}"/>
                </a:ext>
              </a:extLst>
            </p:cNvPr>
            <p:cNvSpPr>
              <a:spLocks/>
            </p:cNvSpPr>
            <p:nvPr/>
          </p:nvSpPr>
          <p:spPr bwMode="auto">
            <a:xfrm flipH="1">
              <a:off x="2483694" y="-7223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93" name="Freeform 387">
              <a:extLst>
                <a:ext uri="{FF2B5EF4-FFF2-40B4-BE49-F238E27FC236}">
                  <a16:creationId xmlns:a16="http://schemas.microsoft.com/office/drawing/2014/main" id="{0F1334F5-7AAE-4F9C-97DC-34E214920C78}"/>
                </a:ext>
              </a:extLst>
            </p:cNvPr>
            <p:cNvSpPr>
              <a:spLocks/>
            </p:cNvSpPr>
            <p:nvPr/>
          </p:nvSpPr>
          <p:spPr bwMode="auto">
            <a:xfrm flipH="1">
              <a:off x="2047972"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94" name="Freeform 388">
              <a:extLst>
                <a:ext uri="{FF2B5EF4-FFF2-40B4-BE49-F238E27FC236}">
                  <a16:creationId xmlns:a16="http://schemas.microsoft.com/office/drawing/2014/main" id="{76D88E1A-A29B-40C7-8A9C-66F13DDB0B3C}"/>
                </a:ext>
              </a:extLst>
            </p:cNvPr>
            <p:cNvSpPr>
              <a:spLocks/>
            </p:cNvSpPr>
            <p:nvPr/>
          </p:nvSpPr>
          <p:spPr bwMode="auto">
            <a:xfrm flipH="1">
              <a:off x="1721830"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95" name="Freeform 389">
              <a:extLst>
                <a:ext uri="{FF2B5EF4-FFF2-40B4-BE49-F238E27FC236}">
                  <a16:creationId xmlns:a16="http://schemas.microsoft.com/office/drawing/2014/main" id="{E426840C-7796-4C50-B813-1F0405DECC89}"/>
                </a:ext>
              </a:extLst>
            </p:cNvPr>
            <p:cNvSpPr>
              <a:spLocks/>
            </p:cNvSpPr>
            <p:nvPr/>
          </p:nvSpPr>
          <p:spPr bwMode="auto">
            <a:xfrm flipH="1">
              <a:off x="2155066" y="-7223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96" name="Freeform 390">
              <a:extLst>
                <a:ext uri="{FF2B5EF4-FFF2-40B4-BE49-F238E27FC236}">
                  <a16:creationId xmlns:a16="http://schemas.microsoft.com/office/drawing/2014/main" id="{DBD0B1F1-6FFD-4BBF-B388-CDBD745D5AE5}"/>
                </a:ext>
              </a:extLst>
            </p:cNvPr>
            <p:cNvSpPr>
              <a:spLocks/>
            </p:cNvSpPr>
            <p:nvPr/>
          </p:nvSpPr>
          <p:spPr bwMode="auto">
            <a:xfrm flipH="1">
              <a:off x="1828926" y="-7223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97" name="Freeform 29">
              <a:extLst>
                <a:ext uri="{FF2B5EF4-FFF2-40B4-BE49-F238E27FC236}">
                  <a16:creationId xmlns:a16="http://schemas.microsoft.com/office/drawing/2014/main" id="{1947A14D-9B37-4100-81B0-258E3BC44E42}"/>
                </a:ext>
              </a:extLst>
            </p:cNvPr>
            <p:cNvSpPr>
              <a:spLocks/>
            </p:cNvSpPr>
            <p:nvPr/>
          </p:nvSpPr>
          <p:spPr bwMode="auto">
            <a:xfrm flipH="1">
              <a:off x="1393203"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98" name="Freeform 31">
              <a:extLst>
                <a:ext uri="{FF2B5EF4-FFF2-40B4-BE49-F238E27FC236}">
                  <a16:creationId xmlns:a16="http://schemas.microsoft.com/office/drawing/2014/main" id="{5453913E-348D-40B7-9374-DFF29C4CE140}"/>
                </a:ext>
              </a:extLst>
            </p:cNvPr>
            <p:cNvSpPr>
              <a:spLocks/>
            </p:cNvSpPr>
            <p:nvPr/>
          </p:nvSpPr>
          <p:spPr bwMode="auto">
            <a:xfrm flipH="1">
              <a:off x="1500297" y="-7223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99" name="Freeform 29">
              <a:extLst>
                <a:ext uri="{FF2B5EF4-FFF2-40B4-BE49-F238E27FC236}">
                  <a16:creationId xmlns:a16="http://schemas.microsoft.com/office/drawing/2014/main" id="{4ECD8DC6-4CBB-429E-A832-0B4201300A9F}"/>
                </a:ext>
              </a:extLst>
            </p:cNvPr>
            <p:cNvSpPr>
              <a:spLocks/>
            </p:cNvSpPr>
            <p:nvPr/>
          </p:nvSpPr>
          <p:spPr bwMode="auto">
            <a:xfrm flipH="1">
              <a:off x="1064575"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00" name="Freeform 30">
              <a:extLst>
                <a:ext uri="{FF2B5EF4-FFF2-40B4-BE49-F238E27FC236}">
                  <a16:creationId xmlns:a16="http://schemas.microsoft.com/office/drawing/2014/main" id="{EE264C89-1F9F-402D-AE8F-8965CBB43DAB}"/>
                </a:ext>
              </a:extLst>
            </p:cNvPr>
            <p:cNvSpPr>
              <a:spLocks/>
            </p:cNvSpPr>
            <p:nvPr/>
          </p:nvSpPr>
          <p:spPr bwMode="auto">
            <a:xfrm flipH="1">
              <a:off x="738433"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01" name="Freeform 31">
              <a:extLst>
                <a:ext uri="{FF2B5EF4-FFF2-40B4-BE49-F238E27FC236}">
                  <a16:creationId xmlns:a16="http://schemas.microsoft.com/office/drawing/2014/main" id="{78BE4E85-42C5-4CCD-8B83-5C74AD875C1D}"/>
                </a:ext>
              </a:extLst>
            </p:cNvPr>
            <p:cNvSpPr>
              <a:spLocks/>
            </p:cNvSpPr>
            <p:nvPr/>
          </p:nvSpPr>
          <p:spPr bwMode="auto">
            <a:xfrm flipH="1">
              <a:off x="1171668" y="-7223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02" name="Freeform 32">
              <a:extLst>
                <a:ext uri="{FF2B5EF4-FFF2-40B4-BE49-F238E27FC236}">
                  <a16:creationId xmlns:a16="http://schemas.microsoft.com/office/drawing/2014/main" id="{713ADC67-1B79-4531-8A08-6E56ED866146}"/>
                </a:ext>
              </a:extLst>
            </p:cNvPr>
            <p:cNvSpPr>
              <a:spLocks/>
            </p:cNvSpPr>
            <p:nvPr/>
          </p:nvSpPr>
          <p:spPr bwMode="auto">
            <a:xfrm flipH="1">
              <a:off x="845528" y="-7223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03" name="Freeform 397">
              <a:extLst>
                <a:ext uri="{FF2B5EF4-FFF2-40B4-BE49-F238E27FC236}">
                  <a16:creationId xmlns:a16="http://schemas.microsoft.com/office/drawing/2014/main" id="{FF27E2F8-2B3C-48D5-99DB-2ED40A89BEF2}"/>
                </a:ext>
              </a:extLst>
            </p:cNvPr>
            <p:cNvSpPr>
              <a:spLocks/>
            </p:cNvSpPr>
            <p:nvPr/>
          </p:nvSpPr>
          <p:spPr bwMode="auto">
            <a:xfrm flipH="1">
              <a:off x="409805"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04" name="Freeform 398">
              <a:extLst>
                <a:ext uri="{FF2B5EF4-FFF2-40B4-BE49-F238E27FC236}">
                  <a16:creationId xmlns:a16="http://schemas.microsoft.com/office/drawing/2014/main" id="{D644679D-AAFB-4890-8CCD-CD32049F3AF7}"/>
                </a:ext>
              </a:extLst>
            </p:cNvPr>
            <p:cNvSpPr>
              <a:spLocks/>
            </p:cNvSpPr>
            <p:nvPr/>
          </p:nvSpPr>
          <p:spPr bwMode="auto">
            <a:xfrm flipH="1">
              <a:off x="83664"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05" name="Freeform 399">
              <a:extLst>
                <a:ext uri="{FF2B5EF4-FFF2-40B4-BE49-F238E27FC236}">
                  <a16:creationId xmlns:a16="http://schemas.microsoft.com/office/drawing/2014/main" id="{00E76FF1-CF2E-4965-9B4D-FB55D7D2FC3A}"/>
                </a:ext>
              </a:extLst>
            </p:cNvPr>
            <p:cNvSpPr>
              <a:spLocks/>
            </p:cNvSpPr>
            <p:nvPr/>
          </p:nvSpPr>
          <p:spPr bwMode="auto">
            <a:xfrm flipH="1">
              <a:off x="516899" y="-7223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06" name="Freeform 400">
              <a:extLst>
                <a:ext uri="{FF2B5EF4-FFF2-40B4-BE49-F238E27FC236}">
                  <a16:creationId xmlns:a16="http://schemas.microsoft.com/office/drawing/2014/main" id="{01D5C4B2-6A15-4430-A586-61A49A222994}"/>
                </a:ext>
              </a:extLst>
            </p:cNvPr>
            <p:cNvSpPr>
              <a:spLocks/>
            </p:cNvSpPr>
            <p:nvPr/>
          </p:nvSpPr>
          <p:spPr bwMode="auto">
            <a:xfrm flipH="1">
              <a:off x="190758" y="-7223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1796" name="Group 1795">
            <a:extLst>
              <a:ext uri="{FF2B5EF4-FFF2-40B4-BE49-F238E27FC236}">
                <a16:creationId xmlns:a16="http://schemas.microsoft.com/office/drawing/2014/main" id="{78F5DB95-0743-4194-AF8E-731BCEBC63A0}"/>
              </a:ext>
            </a:extLst>
          </p:cNvPr>
          <p:cNvGrpSpPr/>
          <p:nvPr userDrawn="1"/>
        </p:nvGrpSpPr>
        <p:grpSpPr>
          <a:xfrm>
            <a:off x="83664" y="348872"/>
            <a:ext cx="12009864" cy="176637"/>
            <a:chOff x="83663" y="225542"/>
            <a:chExt cx="12009864" cy="176637"/>
          </a:xfrm>
        </p:grpSpPr>
        <p:sp>
          <p:nvSpPr>
            <p:cNvPr id="811" name="Freeform 29">
              <a:extLst>
                <a:ext uri="{FF2B5EF4-FFF2-40B4-BE49-F238E27FC236}">
                  <a16:creationId xmlns:a16="http://schemas.microsoft.com/office/drawing/2014/main" id="{48C2BA7C-C171-4DE7-B360-0D6AD3E7EB1C}"/>
                </a:ext>
              </a:extLst>
            </p:cNvPr>
            <p:cNvSpPr>
              <a:spLocks/>
            </p:cNvSpPr>
            <p:nvPr/>
          </p:nvSpPr>
          <p:spPr bwMode="auto">
            <a:xfrm>
              <a:off x="5217208" y="2292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12" name="Freeform 30">
              <a:extLst>
                <a:ext uri="{FF2B5EF4-FFF2-40B4-BE49-F238E27FC236}">
                  <a16:creationId xmlns:a16="http://schemas.microsoft.com/office/drawing/2014/main" id="{760CE1DE-ACCB-4DB4-B5A3-8B6FD14A4E12}"/>
                </a:ext>
              </a:extLst>
            </p:cNvPr>
            <p:cNvSpPr>
              <a:spLocks/>
            </p:cNvSpPr>
            <p:nvPr/>
          </p:nvSpPr>
          <p:spPr bwMode="auto">
            <a:xfrm>
              <a:off x="5543349" y="2292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13" name="Freeform 31">
              <a:extLst>
                <a:ext uri="{FF2B5EF4-FFF2-40B4-BE49-F238E27FC236}">
                  <a16:creationId xmlns:a16="http://schemas.microsoft.com/office/drawing/2014/main" id="{F6E04536-CA56-4716-96F4-4A132F4D4069}"/>
                </a:ext>
              </a:extLst>
            </p:cNvPr>
            <p:cNvSpPr>
              <a:spLocks/>
            </p:cNvSpPr>
            <p:nvPr/>
          </p:nvSpPr>
          <p:spPr bwMode="auto">
            <a:xfrm>
              <a:off x="4995675" y="22554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14" name="Freeform 32">
              <a:extLst>
                <a:ext uri="{FF2B5EF4-FFF2-40B4-BE49-F238E27FC236}">
                  <a16:creationId xmlns:a16="http://schemas.microsoft.com/office/drawing/2014/main" id="{2AFA537E-385D-4008-856F-F34A92494ABD}"/>
                </a:ext>
              </a:extLst>
            </p:cNvPr>
            <p:cNvSpPr>
              <a:spLocks/>
            </p:cNvSpPr>
            <p:nvPr/>
          </p:nvSpPr>
          <p:spPr bwMode="auto">
            <a:xfrm>
              <a:off x="5324302" y="22554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15" name="Freeform 29">
              <a:extLst>
                <a:ext uri="{FF2B5EF4-FFF2-40B4-BE49-F238E27FC236}">
                  <a16:creationId xmlns:a16="http://schemas.microsoft.com/office/drawing/2014/main" id="{EFD04C3C-A4AB-4871-B02B-0E733E3BDEB5}"/>
                </a:ext>
              </a:extLst>
            </p:cNvPr>
            <p:cNvSpPr>
              <a:spLocks/>
            </p:cNvSpPr>
            <p:nvPr/>
          </p:nvSpPr>
          <p:spPr bwMode="auto">
            <a:xfrm>
              <a:off x="5871978" y="2292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16" name="Freeform 30">
              <a:extLst>
                <a:ext uri="{FF2B5EF4-FFF2-40B4-BE49-F238E27FC236}">
                  <a16:creationId xmlns:a16="http://schemas.microsoft.com/office/drawing/2014/main" id="{37FEA7BF-04A4-4A9C-8CB5-DCA193913217}"/>
                </a:ext>
              </a:extLst>
            </p:cNvPr>
            <p:cNvSpPr>
              <a:spLocks/>
            </p:cNvSpPr>
            <p:nvPr/>
          </p:nvSpPr>
          <p:spPr bwMode="auto">
            <a:xfrm>
              <a:off x="6198118" y="2292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17" name="Freeform 31">
              <a:extLst>
                <a:ext uri="{FF2B5EF4-FFF2-40B4-BE49-F238E27FC236}">
                  <a16:creationId xmlns:a16="http://schemas.microsoft.com/office/drawing/2014/main" id="{039BFC52-0F72-43C8-A3A3-38405DB261EB}"/>
                </a:ext>
              </a:extLst>
            </p:cNvPr>
            <p:cNvSpPr>
              <a:spLocks/>
            </p:cNvSpPr>
            <p:nvPr/>
          </p:nvSpPr>
          <p:spPr bwMode="auto">
            <a:xfrm>
              <a:off x="5650444" y="22554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18" name="Freeform 32">
              <a:extLst>
                <a:ext uri="{FF2B5EF4-FFF2-40B4-BE49-F238E27FC236}">
                  <a16:creationId xmlns:a16="http://schemas.microsoft.com/office/drawing/2014/main" id="{29FC1F44-1F6F-4038-B2B4-0944B1A8B2A2}"/>
                </a:ext>
              </a:extLst>
            </p:cNvPr>
            <p:cNvSpPr>
              <a:spLocks/>
            </p:cNvSpPr>
            <p:nvPr/>
          </p:nvSpPr>
          <p:spPr bwMode="auto">
            <a:xfrm>
              <a:off x="5979072" y="22554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19" name="Freeform 29">
              <a:extLst>
                <a:ext uri="{FF2B5EF4-FFF2-40B4-BE49-F238E27FC236}">
                  <a16:creationId xmlns:a16="http://schemas.microsoft.com/office/drawing/2014/main" id="{6CDA1E19-1982-4657-90F9-76384E561FF5}"/>
                </a:ext>
              </a:extLst>
            </p:cNvPr>
            <p:cNvSpPr>
              <a:spLocks/>
            </p:cNvSpPr>
            <p:nvPr/>
          </p:nvSpPr>
          <p:spPr bwMode="auto">
            <a:xfrm>
              <a:off x="6526746" y="2292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20" name="Freeform 30">
              <a:extLst>
                <a:ext uri="{FF2B5EF4-FFF2-40B4-BE49-F238E27FC236}">
                  <a16:creationId xmlns:a16="http://schemas.microsoft.com/office/drawing/2014/main" id="{C2163247-7818-43CB-B885-2804B135D97F}"/>
                </a:ext>
              </a:extLst>
            </p:cNvPr>
            <p:cNvSpPr>
              <a:spLocks/>
            </p:cNvSpPr>
            <p:nvPr/>
          </p:nvSpPr>
          <p:spPr bwMode="auto">
            <a:xfrm>
              <a:off x="6852887" y="2292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21" name="Freeform 31">
              <a:extLst>
                <a:ext uri="{FF2B5EF4-FFF2-40B4-BE49-F238E27FC236}">
                  <a16:creationId xmlns:a16="http://schemas.microsoft.com/office/drawing/2014/main" id="{FA256FAE-3764-4396-874F-31962D968926}"/>
                </a:ext>
              </a:extLst>
            </p:cNvPr>
            <p:cNvSpPr>
              <a:spLocks/>
            </p:cNvSpPr>
            <p:nvPr/>
          </p:nvSpPr>
          <p:spPr bwMode="auto">
            <a:xfrm>
              <a:off x="6305213" y="22554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22" name="Freeform 32">
              <a:extLst>
                <a:ext uri="{FF2B5EF4-FFF2-40B4-BE49-F238E27FC236}">
                  <a16:creationId xmlns:a16="http://schemas.microsoft.com/office/drawing/2014/main" id="{8720DB38-7D29-41B3-BFF2-9D549CB39D62}"/>
                </a:ext>
              </a:extLst>
            </p:cNvPr>
            <p:cNvSpPr>
              <a:spLocks/>
            </p:cNvSpPr>
            <p:nvPr/>
          </p:nvSpPr>
          <p:spPr bwMode="auto">
            <a:xfrm>
              <a:off x="6633841" y="22554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23" name="Freeform 29">
              <a:extLst>
                <a:ext uri="{FF2B5EF4-FFF2-40B4-BE49-F238E27FC236}">
                  <a16:creationId xmlns:a16="http://schemas.microsoft.com/office/drawing/2014/main" id="{1FB0C8F1-C645-4A0D-BC09-7086DBD13A55}"/>
                </a:ext>
              </a:extLst>
            </p:cNvPr>
            <p:cNvSpPr>
              <a:spLocks/>
            </p:cNvSpPr>
            <p:nvPr/>
          </p:nvSpPr>
          <p:spPr bwMode="auto">
            <a:xfrm>
              <a:off x="7181515" y="2292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24" name="Freeform 30">
              <a:extLst>
                <a:ext uri="{FF2B5EF4-FFF2-40B4-BE49-F238E27FC236}">
                  <a16:creationId xmlns:a16="http://schemas.microsoft.com/office/drawing/2014/main" id="{258079EE-33F0-4702-97A1-D1554A5AD28E}"/>
                </a:ext>
              </a:extLst>
            </p:cNvPr>
            <p:cNvSpPr>
              <a:spLocks/>
            </p:cNvSpPr>
            <p:nvPr/>
          </p:nvSpPr>
          <p:spPr bwMode="auto">
            <a:xfrm>
              <a:off x="7507656" y="2292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25" name="Freeform 31">
              <a:extLst>
                <a:ext uri="{FF2B5EF4-FFF2-40B4-BE49-F238E27FC236}">
                  <a16:creationId xmlns:a16="http://schemas.microsoft.com/office/drawing/2014/main" id="{09E1B1FC-279B-4B68-B35B-8CF92EEF8725}"/>
                </a:ext>
              </a:extLst>
            </p:cNvPr>
            <p:cNvSpPr>
              <a:spLocks/>
            </p:cNvSpPr>
            <p:nvPr/>
          </p:nvSpPr>
          <p:spPr bwMode="auto">
            <a:xfrm>
              <a:off x="6959982" y="22554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26" name="Freeform 32">
              <a:extLst>
                <a:ext uri="{FF2B5EF4-FFF2-40B4-BE49-F238E27FC236}">
                  <a16:creationId xmlns:a16="http://schemas.microsoft.com/office/drawing/2014/main" id="{BDD4D431-D290-4A4D-95E6-4E564CAD1EA6}"/>
                </a:ext>
              </a:extLst>
            </p:cNvPr>
            <p:cNvSpPr>
              <a:spLocks/>
            </p:cNvSpPr>
            <p:nvPr/>
          </p:nvSpPr>
          <p:spPr bwMode="auto">
            <a:xfrm>
              <a:off x="7288610" y="22554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27" name="Freeform 521">
              <a:extLst>
                <a:ext uri="{FF2B5EF4-FFF2-40B4-BE49-F238E27FC236}">
                  <a16:creationId xmlns:a16="http://schemas.microsoft.com/office/drawing/2014/main" id="{EBB834A8-4D91-49DE-937E-A5BDCE086468}"/>
                </a:ext>
              </a:extLst>
            </p:cNvPr>
            <p:cNvSpPr>
              <a:spLocks/>
            </p:cNvSpPr>
            <p:nvPr/>
          </p:nvSpPr>
          <p:spPr bwMode="auto">
            <a:xfrm>
              <a:off x="7836284" y="2292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28" name="Freeform 522">
              <a:extLst>
                <a:ext uri="{FF2B5EF4-FFF2-40B4-BE49-F238E27FC236}">
                  <a16:creationId xmlns:a16="http://schemas.microsoft.com/office/drawing/2014/main" id="{704A953A-7E84-4A09-840D-6453C51F005A}"/>
                </a:ext>
              </a:extLst>
            </p:cNvPr>
            <p:cNvSpPr>
              <a:spLocks/>
            </p:cNvSpPr>
            <p:nvPr/>
          </p:nvSpPr>
          <p:spPr bwMode="auto">
            <a:xfrm>
              <a:off x="8162425" y="2292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29" name="Freeform 523">
              <a:extLst>
                <a:ext uri="{FF2B5EF4-FFF2-40B4-BE49-F238E27FC236}">
                  <a16:creationId xmlns:a16="http://schemas.microsoft.com/office/drawing/2014/main" id="{3CADE2DC-1BE1-43CE-9028-A17EB4858FD1}"/>
                </a:ext>
              </a:extLst>
            </p:cNvPr>
            <p:cNvSpPr>
              <a:spLocks/>
            </p:cNvSpPr>
            <p:nvPr/>
          </p:nvSpPr>
          <p:spPr bwMode="auto">
            <a:xfrm>
              <a:off x="7614751" y="22554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30" name="Freeform 524">
              <a:extLst>
                <a:ext uri="{FF2B5EF4-FFF2-40B4-BE49-F238E27FC236}">
                  <a16:creationId xmlns:a16="http://schemas.microsoft.com/office/drawing/2014/main" id="{2F825BFF-9883-416D-B601-B2550760A44C}"/>
                </a:ext>
              </a:extLst>
            </p:cNvPr>
            <p:cNvSpPr>
              <a:spLocks/>
            </p:cNvSpPr>
            <p:nvPr/>
          </p:nvSpPr>
          <p:spPr bwMode="auto">
            <a:xfrm>
              <a:off x="7943378" y="22554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31" name="Freeform 29">
              <a:extLst>
                <a:ext uri="{FF2B5EF4-FFF2-40B4-BE49-F238E27FC236}">
                  <a16:creationId xmlns:a16="http://schemas.microsoft.com/office/drawing/2014/main" id="{A421E879-F37C-40C4-988A-05AB002F01FB}"/>
                </a:ext>
              </a:extLst>
            </p:cNvPr>
            <p:cNvSpPr>
              <a:spLocks/>
            </p:cNvSpPr>
            <p:nvPr/>
          </p:nvSpPr>
          <p:spPr bwMode="auto">
            <a:xfrm>
              <a:off x="8491054" y="2292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32" name="Freeform 31">
              <a:extLst>
                <a:ext uri="{FF2B5EF4-FFF2-40B4-BE49-F238E27FC236}">
                  <a16:creationId xmlns:a16="http://schemas.microsoft.com/office/drawing/2014/main" id="{24199D43-9FDB-41FC-8DAA-E10684625933}"/>
                </a:ext>
              </a:extLst>
            </p:cNvPr>
            <p:cNvSpPr>
              <a:spLocks/>
            </p:cNvSpPr>
            <p:nvPr/>
          </p:nvSpPr>
          <p:spPr bwMode="auto">
            <a:xfrm>
              <a:off x="8269520" y="22554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33" name="Freeform 29">
              <a:extLst>
                <a:ext uri="{FF2B5EF4-FFF2-40B4-BE49-F238E27FC236}">
                  <a16:creationId xmlns:a16="http://schemas.microsoft.com/office/drawing/2014/main" id="{9FBBF5D5-45D8-405B-A0A1-EC9E696AAB3D}"/>
                </a:ext>
              </a:extLst>
            </p:cNvPr>
            <p:cNvSpPr>
              <a:spLocks/>
            </p:cNvSpPr>
            <p:nvPr/>
          </p:nvSpPr>
          <p:spPr bwMode="auto">
            <a:xfrm>
              <a:off x="8819682" y="2292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34" name="Freeform 30">
              <a:extLst>
                <a:ext uri="{FF2B5EF4-FFF2-40B4-BE49-F238E27FC236}">
                  <a16:creationId xmlns:a16="http://schemas.microsoft.com/office/drawing/2014/main" id="{EAF3A785-EDBE-40E3-A43F-B311232B9CB1}"/>
                </a:ext>
              </a:extLst>
            </p:cNvPr>
            <p:cNvSpPr>
              <a:spLocks/>
            </p:cNvSpPr>
            <p:nvPr/>
          </p:nvSpPr>
          <p:spPr bwMode="auto">
            <a:xfrm>
              <a:off x="9145823" y="2292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35" name="Freeform 31">
              <a:extLst>
                <a:ext uri="{FF2B5EF4-FFF2-40B4-BE49-F238E27FC236}">
                  <a16:creationId xmlns:a16="http://schemas.microsoft.com/office/drawing/2014/main" id="{C3E82A85-BBBE-4443-89D9-BB06433AB863}"/>
                </a:ext>
              </a:extLst>
            </p:cNvPr>
            <p:cNvSpPr>
              <a:spLocks/>
            </p:cNvSpPr>
            <p:nvPr/>
          </p:nvSpPr>
          <p:spPr bwMode="auto">
            <a:xfrm>
              <a:off x="8598148" y="22554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36" name="Freeform 32">
              <a:extLst>
                <a:ext uri="{FF2B5EF4-FFF2-40B4-BE49-F238E27FC236}">
                  <a16:creationId xmlns:a16="http://schemas.microsoft.com/office/drawing/2014/main" id="{CEBE9F7B-6655-45A6-93B4-E5B2F9FFF765}"/>
                </a:ext>
              </a:extLst>
            </p:cNvPr>
            <p:cNvSpPr>
              <a:spLocks/>
            </p:cNvSpPr>
            <p:nvPr/>
          </p:nvSpPr>
          <p:spPr bwMode="auto">
            <a:xfrm>
              <a:off x="8926776" y="22554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37" name="Freeform 29">
              <a:extLst>
                <a:ext uri="{FF2B5EF4-FFF2-40B4-BE49-F238E27FC236}">
                  <a16:creationId xmlns:a16="http://schemas.microsoft.com/office/drawing/2014/main" id="{7EAF867D-F458-4BED-B217-26623704AE39}"/>
                </a:ext>
              </a:extLst>
            </p:cNvPr>
            <p:cNvSpPr>
              <a:spLocks/>
            </p:cNvSpPr>
            <p:nvPr/>
          </p:nvSpPr>
          <p:spPr bwMode="auto">
            <a:xfrm>
              <a:off x="9474451" y="2292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38" name="Freeform 30">
              <a:extLst>
                <a:ext uri="{FF2B5EF4-FFF2-40B4-BE49-F238E27FC236}">
                  <a16:creationId xmlns:a16="http://schemas.microsoft.com/office/drawing/2014/main" id="{F525BE7B-2E2A-453D-8D92-EEF0DD1A3ADE}"/>
                </a:ext>
              </a:extLst>
            </p:cNvPr>
            <p:cNvSpPr>
              <a:spLocks/>
            </p:cNvSpPr>
            <p:nvPr/>
          </p:nvSpPr>
          <p:spPr bwMode="auto">
            <a:xfrm>
              <a:off x="9800592" y="2292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39" name="Freeform 31">
              <a:extLst>
                <a:ext uri="{FF2B5EF4-FFF2-40B4-BE49-F238E27FC236}">
                  <a16:creationId xmlns:a16="http://schemas.microsoft.com/office/drawing/2014/main" id="{940AF245-23E8-4049-A71B-82B0FBFE59B9}"/>
                </a:ext>
              </a:extLst>
            </p:cNvPr>
            <p:cNvSpPr>
              <a:spLocks/>
            </p:cNvSpPr>
            <p:nvPr/>
          </p:nvSpPr>
          <p:spPr bwMode="auto">
            <a:xfrm>
              <a:off x="9252918" y="22554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40" name="Freeform 32">
              <a:extLst>
                <a:ext uri="{FF2B5EF4-FFF2-40B4-BE49-F238E27FC236}">
                  <a16:creationId xmlns:a16="http://schemas.microsoft.com/office/drawing/2014/main" id="{B9782BEE-4F82-448C-9F67-9F3C31383225}"/>
                </a:ext>
              </a:extLst>
            </p:cNvPr>
            <p:cNvSpPr>
              <a:spLocks/>
            </p:cNvSpPr>
            <p:nvPr/>
          </p:nvSpPr>
          <p:spPr bwMode="auto">
            <a:xfrm>
              <a:off x="9581546" y="22554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41" name="Freeform 29">
              <a:extLst>
                <a:ext uri="{FF2B5EF4-FFF2-40B4-BE49-F238E27FC236}">
                  <a16:creationId xmlns:a16="http://schemas.microsoft.com/office/drawing/2014/main" id="{FC50875A-C2B1-49F7-85DC-314A5EEAC0A4}"/>
                </a:ext>
              </a:extLst>
            </p:cNvPr>
            <p:cNvSpPr>
              <a:spLocks/>
            </p:cNvSpPr>
            <p:nvPr/>
          </p:nvSpPr>
          <p:spPr bwMode="auto">
            <a:xfrm>
              <a:off x="10129220" y="2292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42" name="Freeform 30">
              <a:extLst>
                <a:ext uri="{FF2B5EF4-FFF2-40B4-BE49-F238E27FC236}">
                  <a16:creationId xmlns:a16="http://schemas.microsoft.com/office/drawing/2014/main" id="{99B4AE58-D34F-4FB7-B49A-F6880B0D1F95}"/>
                </a:ext>
              </a:extLst>
            </p:cNvPr>
            <p:cNvSpPr>
              <a:spLocks/>
            </p:cNvSpPr>
            <p:nvPr/>
          </p:nvSpPr>
          <p:spPr bwMode="auto">
            <a:xfrm>
              <a:off x="10455360" y="2292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43" name="Freeform 31">
              <a:extLst>
                <a:ext uri="{FF2B5EF4-FFF2-40B4-BE49-F238E27FC236}">
                  <a16:creationId xmlns:a16="http://schemas.microsoft.com/office/drawing/2014/main" id="{B782F265-72D7-4730-8609-B70179C3D070}"/>
                </a:ext>
              </a:extLst>
            </p:cNvPr>
            <p:cNvSpPr>
              <a:spLocks/>
            </p:cNvSpPr>
            <p:nvPr/>
          </p:nvSpPr>
          <p:spPr bwMode="auto">
            <a:xfrm>
              <a:off x="9907686" y="22554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44" name="Freeform 32">
              <a:extLst>
                <a:ext uri="{FF2B5EF4-FFF2-40B4-BE49-F238E27FC236}">
                  <a16:creationId xmlns:a16="http://schemas.microsoft.com/office/drawing/2014/main" id="{5D873FB8-D4FE-49B8-9258-348E8376D58C}"/>
                </a:ext>
              </a:extLst>
            </p:cNvPr>
            <p:cNvSpPr>
              <a:spLocks/>
            </p:cNvSpPr>
            <p:nvPr/>
          </p:nvSpPr>
          <p:spPr bwMode="auto">
            <a:xfrm>
              <a:off x="10236314" y="22554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45" name="Freeform 29">
              <a:extLst>
                <a:ext uri="{FF2B5EF4-FFF2-40B4-BE49-F238E27FC236}">
                  <a16:creationId xmlns:a16="http://schemas.microsoft.com/office/drawing/2014/main" id="{DCDD0143-596F-452E-9CC5-6DB71914B37B}"/>
                </a:ext>
              </a:extLst>
            </p:cNvPr>
            <p:cNvSpPr>
              <a:spLocks/>
            </p:cNvSpPr>
            <p:nvPr/>
          </p:nvSpPr>
          <p:spPr bwMode="auto">
            <a:xfrm>
              <a:off x="10783989" y="2292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46" name="Freeform 30">
              <a:extLst>
                <a:ext uri="{FF2B5EF4-FFF2-40B4-BE49-F238E27FC236}">
                  <a16:creationId xmlns:a16="http://schemas.microsoft.com/office/drawing/2014/main" id="{02FB15A4-8775-431D-A2DB-72C419E47ACF}"/>
                </a:ext>
              </a:extLst>
            </p:cNvPr>
            <p:cNvSpPr>
              <a:spLocks/>
            </p:cNvSpPr>
            <p:nvPr/>
          </p:nvSpPr>
          <p:spPr bwMode="auto">
            <a:xfrm>
              <a:off x="11110130" y="2292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47" name="Freeform 31">
              <a:extLst>
                <a:ext uri="{FF2B5EF4-FFF2-40B4-BE49-F238E27FC236}">
                  <a16:creationId xmlns:a16="http://schemas.microsoft.com/office/drawing/2014/main" id="{F960D10A-F346-483E-AB2D-2097A0D04B81}"/>
                </a:ext>
              </a:extLst>
            </p:cNvPr>
            <p:cNvSpPr>
              <a:spLocks/>
            </p:cNvSpPr>
            <p:nvPr/>
          </p:nvSpPr>
          <p:spPr bwMode="auto">
            <a:xfrm>
              <a:off x="10562455" y="22554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48" name="Freeform 32">
              <a:extLst>
                <a:ext uri="{FF2B5EF4-FFF2-40B4-BE49-F238E27FC236}">
                  <a16:creationId xmlns:a16="http://schemas.microsoft.com/office/drawing/2014/main" id="{0FA958CF-B505-4CC7-AC6E-A36B124A8ADE}"/>
                </a:ext>
              </a:extLst>
            </p:cNvPr>
            <p:cNvSpPr>
              <a:spLocks/>
            </p:cNvSpPr>
            <p:nvPr/>
          </p:nvSpPr>
          <p:spPr bwMode="auto">
            <a:xfrm>
              <a:off x="10891083" y="22554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49" name="Freeform 543">
              <a:extLst>
                <a:ext uri="{FF2B5EF4-FFF2-40B4-BE49-F238E27FC236}">
                  <a16:creationId xmlns:a16="http://schemas.microsoft.com/office/drawing/2014/main" id="{A5B76D52-0DBD-4003-BAE3-635980856E63}"/>
                </a:ext>
              </a:extLst>
            </p:cNvPr>
            <p:cNvSpPr>
              <a:spLocks/>
            </p:cNvSpPr>
            <p:nvPr/>
          </p:nvSpPr>
          <p:spPr bwMode="auto">
            <a:xfrm>
              <a:off x="11438757" y="2292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50" name="Freeform 544">
              <a:extLst>
                <a:ext uri="{FF2B5EF4-FFF2-40B4-BE49-F238E27FC236}">
                  <a16:creationId xmlns:a16="http://schemas.microsoft.com/office/drawing/2014/main" id="{7B3AF653-F21B-4B83-9E37-2EF2A42796E0}"/>
                </a:ext>
              </a:extLst>
            </p:cNvPr>
            <p:cNvSpPr>
              <a:spLocks/>
            </p:cNvSpPr>
            <p:nvPr/>
          </p:nvSpPr>
          <p:spPr bwMode="auto">
            <a:xfrm>
              <a:off x="11764899" y="2292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51" name="Freeform 545">
              <a:extLst>
                <a:ext uri="{FF2B5EF4-FFF2-40B4-BE49-F238E27FC236}">
                  <a16:creationId xmlns:a16="http://schemas.microsoft.com/office/drawing/2014/main" id="{F90FA9E6-C19E-482C-8BB7-59DCF5A5AC72}"/>
                </a:ext>
              </a:extLst>
            </p:cNvPr>
            <p:cNvSpPr>
              <a:spLocks/>
            </p:cNvSpPr>
            <p:nvPr/>
          </p:nvSpPr>
          <p:spPr bwMode="auto">
            <a:xfrm>
              <a:off x="11217225" y="22554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52" name="Freeform 546">
              <a:extLst>
                <a:ext uri="{FF2B5EF4-FFF2-40B4-BE49-F238E27FC236}">
                  <a16:creationId xmlns:a16="http://schemas.microsoft.com/office/drawing/2014/main" id="{86352EEF-4465-467D-B743-8FE94FCE0EF4}"/>
                </a:ext>
              </a:extLst>
            </p:cNvPr>
            <p:cNvSpPr>
              <a:spLocks/>
            </p:cNvSpPr>
            <p:nvPr/>
          </p:nvSpPr>
          <p:spPr bwMode="auto">
            <a:xfrm>
              <a:off x="11545852" y="22554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53" name="Freeform 29">
              <a:extLst>
                <a:ext uri="{FF2B5EF4-FFF2-40B4-BE49-F238E27FC236}">
                  <a16:creationId xmlns:a16="http://schemas.microsoft.com/office/drawing/2014/main" id="{B5D670BF-6A8D-4A95-86D1-81EDA2622851}"/>
                </a:ext>
              </a:extLst>
            </p:cNvPr>
            <p:cNvSpPr>
              <a:spLocks/>
            </p:cNvSpPr>
            <p:nvPr/>
          </p:nvSpPr>
          <p:spPr bwMode="auto">
            <a:xfrm>
              <a:off x="12093527" y="2292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54" name="Freeform 31">
              <a:extLst>
                <a:ext uri="{FF2B5EF4-FFF2-40B4-BE49-F238E27FC236}">
                  <a16:creationId xmlns:a16="http://schemas.microsoft.com/office/drawing/2014/main" id="{A1EACFB4-E3CC-44C0-9479-EB0FDC1C581A}"/>
                </a:ext>
              </a:extLst>
            </p:cNvPr>
            <p:cNvSpPr>
              <a:spLocks/>
            </p:cNvSpPr>
            <p:nvPr/>
          </p:nvSpPr>
          <p:spPr bwMode="auto">
            <a:xfrm>
              <a:off x="11871993" y="22554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07" name="Freeform 30">
              <a:extLst>
                <a:ext uri="{FF2B5EF4-FFF2-40B4-BE49-F238E27FC236}">
                  <a16:creationId xmlns:a16="http://schemas.microsoft.com/office/drawing/2014/main" id="{E20F7C2C-7993-4B39-9176-3D0F086C0C95}"/>
                </a:ext>
              </a:extLst>
            </p:cNvPr>
            <p:cNvSpPr>
              <a:spLocks/>
            </p:cNvSpPr>
            <p:nvPr/>
          </p:nvSpPr>
          <p:spPr bwMode="auto">
            <a:xfrm>
              <a:off x="302710" y="22927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08" name="Freeform 32">
              <a:extLst>
                <a:ext uri="{FF2B5EF4-FFF2-40B4-BE49-F238E27FC236}">
                  <a16:creationId xmlns:a16="http://schemas.microsoft.com/office/drawing/2014/main" id="{1AD6621C-3BA8-4D45-8131-EB6A25194D6D}"/>
                </a:ext>
              </a:extLst>
            </p:cNvPr>
            <p:cNvSpPr>
              <a:spLocks/>
            </p:cNvSpPr>
            <p:nvPr/>
          </p:nvSpPr>
          <p:spPr bwMode="auto">
            <a:xfrm>
              <a:off x="83663" y="225542"/>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09" name="Freeform 403">
              <a:extLst>
                <a:ext uri="{FF2B5EF4-FFF2-40B4-BE49-F238E27FC236}">
                  <a16:creationId xmlns:a16="http://schemas.microsoft.com/office/drawing/2014/main" id="{810F15F8-DA4A-44B4-B592-5A28AC6EEDA4}"/>
                </a:ext>
              </a:extLst>
            </p:cNvPr>
            <p:cNvSpPr>
              <a:spLocks/>
            </p:cNvSpPr>
            <p:nvPr/>
          </p:nvSpPr>
          <p:spPr bwMode="auto">
            <a:xfrm>
              <a:off x="631337" y="22927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10" name="Freeform 404">
              <a:extLst>
                <a:ext uri="{FF2B5EF4-FFF2-40B4-BE49-F238E27FC236}">
                  <a16:creationId xmlns:a16="http://schemas.microsoft.com/office/drawing/2014/main" id="{ABEB85FD-5B71-4977-B6F1-19D3732C8604}"/>
                </a:ext>
              </a:extLst>
            </p:cNvPr>
            <p:cNvSpPr>
              <a:spLocks/>
            </p:cNvSpPr>
            <p:nvPr/>
          </p:nvSpPr>
          <p:spPr bwMode="auto">
            <a:xfrm>
              <a:off x="957479" y="22927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11" name="Freeform 405">
              <a:extLst>
                <a:ext uri="{FF2B5EF4-FFF2-40B4-BE49-F238E27FC236}">
                  <a16:creationId xmlns:a16="http://schemas.microsoft.com/office/drawing/2014/main" id="{718A2A5E-DC1F-4D86-A899-5BBFFBEC5E6E}"/>
                </a:ext>
              </a:extLst>
            </p:cNvPr>
            <p:cNvSpPr>
              <a:spLocks/>
            </p:cNvSpPr>
            <p:nvPr/>
          </p:nvSpPr>
          <p:spPr bwMode="auto">
            <a:xfrm>
              <a:off x="409806" y="225542"/>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12" name="Freeform 406">
              <a:extLst>
                <a:ext uri="{FF2B5EF4-FFF2-40B4-BE49-F238E27FC236}">
                  <a16:creationId xmlns:a16="http://schemas.microsoft.com/office/drawing/2014/main" id="{A03C9514-065D-4E3D-AD1E-7309B6A12B65}"/>
                </a:ext>
              </a:extLst>
            </p:cNvPr>
            <p:cNvSpPr>
              <a:spLocks/>
            </p:cNvSpPr>
            <p:nvPr/>
          </p:nvSpPr>
          <p:spPr bwMode="auto">
            <a:xfrm>
              <a:off x="738432" y="225542"/>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13" name="Freeform 29">
              <a:extLst>
                <a:ext uri="{FF2B5EF4-FFF2-40B4-BE49-F238E27FC236}">
                  <a16:creationId xmlns:a16="http://schemas.microsoft.com/office/drawing/2014/main" id="{E43FAB20-0023-4CDD-85AD-E9776A7CC7DD}"/>
                </a:ext>
              </a:extLst>
            </p:cNvPr>
            <p:cNvSpPr>
              <a:spLocks/>
            </p:cNvSpPr>
            <p:nvPr/>
          </p:nvSpPr>
          <p:spPr bwMode="auto">
            <a:xfrm>
              <a:off x="1286107" y="22927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14" name="Freeform 31">
              <a:extLst>
                <a:ext uri="{FF2B5EF4-FFF2-40B4-BE49-F238E27FC236}">
                  <a16:creationId xmlns:a16="http://schemas.microsoft.com/office/drawing/2014/main" id="{517A3143-60B6-4277-AE64-C0C00A00F340}"/>
                </a:ext>
              </a:extLst>
            </p:cNvPr>
            <p:cNvSpPr>
              <a:spLocks/>
            </p:cNvSpPr>
            <p:nvPr/>
          </p:nvSpPr>
          <p:spPr bwMode="auto">
            <a:xfrm>
              <a:off x="1064574" y="225542"/>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15" name="Freeform 29">
              <a:extLst>
                <a:ext uri="{FF2B5EF4-FFF2-40B4-BE49-F238E27FC236}">
                  <a16:creationId xmlns:a16="http://schemas.microsoft.com/office/drawing/2014/main" id="{8C460EDD-A409-43C5-A818-D48459FD1CFE}"/>
                </a:ext>
              </a:extLst>
            </p:cNvPr>
            <p:cNvSpPr>
              <a:spLocks/>
            </p:cNvSpPr>
            <p:nvPr/>
          </p:nvSpPr>
          <p:spPr bwMode="auto">
            <a:xfrm>
              <a:off x="1614735" y="22927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16" name="Freeform 30">
              <a:extLst>
                <a:ext uri="{FF2B5EF4-FFF2-40B4-BE49-F238E27FC236}">
                  <a16:creationId xmlns:a16="http://schemas.microsoft.com/office/drawing/2014/main" id="{F7225F37-E476-47F4-8C2D-54BC93493FF9}"/>
                </a:ext>
              </a:extLst>
            </p:cNvPr>
            <p:cNvSpPr>
              <a:spLocks/>
            </p:cNvSpPr>
            <p:nvPr/>
          </p:nvSpPr>
          <p:spPr bwMode="auto">
            <a:xfrm>
              <a:off x="1940877" y="22927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17" name="Freeform 31">
              <a:extLst>
                <a:ext uri="{FF2B5EF4-FFF2-40B4-BE49-F238E27FC236}">
                  <a16:creationId xmlns:a16="http://schemas.microsoft.com/office/drawing/2014/main" id="{8AD84EF1-F659-462A-84EF-71D9DE5DCA61}"/>
                </a:ext>
              </a:extLst>
            </p:cNvPr>
            <p:cNvSpPr>
              <a:spLocks/>
            </p:cNvSpPr>
            <p:nvPr/>
          </p:nvSpPr>
          <p:spPr bwMode="auto">
            <a:xfrm>
              <a:off x="1393203" y="225542"/>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18" name="Freeform 32">
              <a:extLst>
                <a:ext uri="{FF2B5EF4-FFF2-40B4-BE49-F238E27FC236}">
                  <a16:creationId xmlns:a16="http://schemas.microsoft.com/office/drawing/2014/main" id="{B57D17D5-9FF0-4B29-836A-D4BFE77BFB2B}"/>
                </a:ext>
              </a:extLst>
            </p:cNvPr>
            <p:cNvSpPr>
              <a:spLocks/>
            </p:cNvSpPr>
            <p:nvPr/>
          </p:nvSpPr>
          <p:spPr bwMode="auto">
            <a:xfrm>
              <a:off x="1721829" y="225542"/>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19" name="Freeform 29">
              <a:extLst>
                <a:ext uri="{FF2B5EF4-FFF2-40B4-BE49-F238E27FC236}">
                  <a16:creationId xmlns:a16="http://schemas.microsoft.com/office/drawing/2014/main" id="{8335515F-C5ED-4F43-A162-D808FC39B3DD}"/>
                </a:ext>
              </a:extLst>
            </p:cNvPr>
            <p:cNvSpPr>
              <a:spLocks/>
            </p:cNvSpPr>
            <p:nvPr/>
          </p:nvSpPr>
          <p:spPr bwMode="auto">
            <a:xfrm>
              <a:off x="2269505" y="22927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20" name="Freeform 30">
              <a:extLst>
                <a:ext uri="{FF2B5EF4-FFF2-40B4-BE49-F238E27FC236}">
                  <a16:creationId xmlns:a16="http://schemas.microsoft.com/office/drawing/2014/main" id="{6B5E1C9D-A33E-4854-B9D5-5B2DD3B140C0}"/>
                </a:ext>
              </a:extLst>
            </p:cNvPr>
            <p:cNvSpPr>
              <a:spLocks/>
            </p:cNvSpPr>
            <p:nvPr/>
          </p:nvSpPr>
          <p:spPr bwMode="auto">
            <a:xfrm>
              <a:off x="2595646" y="22927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21" name="Freeform 31">
              <a:extLst>
                <a:ext uri="{FF2B5EF4-FFF2-40B4-BE49-F238E27FC236}">
                  <a16:creationId xmlns:a16="http://schemas.microsoft.com/office/drawing/2014/main" id="{BE6D315F-9CA3-4489-A83D-373A1027A017}"/>
                </a:ext>
              </a:extLst>
            </p:cNvPr>
            <p:cNvSpPr>
              <a:spLocks/>
            </p:cNvSpPr>
            <p:nvPr/>
          </p:nvSpPr>
          <p:spPr bwMode="auto">
            <a:xfrm>
              <a:off x="2047971" y="225542"/>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22" name="Freeform 32">
              <a:extLst>
                <a:ext uri="{FF2B5EF4-FFF2-40B4-BE49-F238E27FC236}">
                  <a16:creationId xmlns:a16="http://schemas.microsoft.com/office/drawing/2014/main" id="{0A57BC63-DC74-455C-8CBF-F53CD9BFDB68}"/>
                </a:ext>
              </a:extLst>
            </p:cNvPr>
            <p:cNvSpPr>
              <a:spLocks/>
            </p:cNvSpPr>
            <p:nvPr/>
          </p:nvSpPr>
          <p:spPr bwMode="auto">
            <a:xfrm>
              <a:off x="2376599" y="225542"/>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23" name="Freeform 29">
              <a:extLst>
                <a:ext uri="{FF2B5EF4-FFF2-40B4-BE49-F238E27FC236}">
                  <a16:creationId xmlns:a16="http://schemas.microsoft.com/office/drawing/2014/main" id="{971FF6DE-5F63-4C91-8DCA-5ADD7F1CDF97}"/>
                </a:ext>
              </a:extLst>
            </p:cNvPr>
            <p:cNvSpPr>
              <a:spLocks/>
            </p:cNvSpPr>
            <p:nvPr/>
          </p:nvSpPr>
          <p:spPr bwMode="auto">
            <a:xfrm>
              <a:off x="2924274" y="22927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24" name="Freeform 30">
              <a:extLst>
                <a:ext uri="{FF2B5EF4-FFF2-40B4-BE49-F238E27FC236}">
                  <a16:creationId xmlns:a16="http://schemas.microsoft.com/office/drawing/2014/main" id="{1CF1C91C-F9A1-406F-AABB-85AE0E78DE8C}"/>
                </a:ext>
              </a:extLst>
            </p:cNvPr>
            <p:cNvSpPr>
              <a:spLocks/>
            </p:cNvSpPr>
            <p:nvPr/>
          </p:nvSpPr>
          <p:spPr bwMode="auto">
            <a:xfrm>
              <a:off x="3250415" y="22927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25" name="Freeform 31">
              <a:extLst>
                <a:ext uri="{FF2B5EF4-FFF2-40B4-BE49-F238E27FC236}">
                  <a16:creationId xmlns:a16="http://schemas.microsoft.com/office/drawing/2014/main" id="{F8FA1523-EDBA-47D4-ABEB-4036DB9CAC2C}"/>
                </a:ext>
              </a:extLst>
            </p:cNvPr>
            <p:cNvSpPr>
              <a:spLocks/>
            </p:cNvSpPr>
            <p:nvPr/>
          </p:nvSpPr>
          <p:spPr bwMode="auto">
            <a:xfrm>
              <a:off x="2702740" y="225542"/>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26" name="Freeform 32">
              <a:extLst>
                <a:ext uri="{FF2B5EF4-FFF2-40B4-BE49-F238E27FC236}">
                  <a16:creationId xmlns:a16="http://schemas.microsoft.com/office/drawing/2014/main" id="{BE57E2E6-D73B-449B-A633-D58E0E15F2E5}"/>
                </a:ext>
              </a:extLst>
            </p:cNvPr>
            <p:cNvSpPr>
              <a:spLocks/>
            </p:cNvSpPr>
            <p:nvPr/>
          </p:nvSpPr>
          <p:spPr bwMode="auto">
            <a:xfrm>
              <a:off x="3031368" y="225542"/>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27" name="Freeform 29">
              <a:extLst>
                <a:ext uri="{FF2B5EF4-FFF2-40B4-BE49-F238E27FC236}">
                  <a16:creationId xmlns:a16="http://schemas.microsoft.com/office/drawing/2014/main" id="{22A2C003-86F1-4BC2-89B6-5FBCE7E8F322}"/>
                </a:ext>
              </a:extLst>
            </p:cNvPr>
            <p:cNvSpPr>
              <a:spLocks/>
            </p:cNvSpPr>
            <p:nvPr/>
          </p:nvSpPr>
          <p:spPr bwMode="auto">
            <a:xfrm>
              <a:off x="3579042" y="22927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28" name="Freeform 30">
              <a:extLst>
                <a:ext uri="{FF2B5EF4-FFF2-40B4-BE49-F238E27FC236}">
                  <a16:creationId xmlns:a16="http://schemas.microsoft.com/office/drawing/2014/main" id="{02793DFA-3885-402E-AE28-0049A4C19225}"/>
                </a:ext>
              </a:extLst>
            </p:cNvPr>
            <p:cNvSpPr>
              <a:spLocks/>
            </p:cNvSpPr>
            <p:nvPr/>
          </p:nvSpPr>
          <p:spPr bwMode="auto">
            <a:xfrm>
              <a:off x="3905183" y="22927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29" name="Freeform 31">
              <a:extLst>
                <a:ext uri="{FF2B5EF4-FFF2-40B4-BE49-F238E27FC236}">
                  <a16:creationId xmlns:a16="http://schemas.microsoft.com/office/drawing/2014/main" id="{C062DBAD-868A-4CC5-B5A1-0292C94F74BB}"/>
                </a:ext>
              </a:extLst>
            </p:cNvPr>
            <p:cNvSpPr>
              <a:spLocks/>
            </p:cNvSpPr>
            <p:nvPr/>
          </p:nvSpPr>
          <p:spPr bwMode="auto">
            <a:xfrm>
              <a:off x="3357509" y="225542"/>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30" name="Freeform 32">
              <a:extLst>
                <a:ext uri="{FF2B5EF4-FFF2-40B4-BE49-F238E27FC236}">
                  <a16:creationId xmlns:a16="http://schemas.microsoft.com/office/drawing/2014/main" id="{590C4795-00C6-4312-876F-27FE1F5D5746}"/>
                </a:ext>
              </a:extLst>
            </p:cNvPr>
            <p:cNvSpPr>
              <a:spLocks/>
            </p:cNvSpPr>
            <p:nvPr/>
          </p:nvSpPr>
          <p:spPr bwMode="auto">
            <a:xfrm>
              <a:off x="3686137" y="225542"/>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31" name="Freeform 425">
              <a:extLst>
                <a:ext uri="{FF2B5EF4-FFF2-40B4-BE49-F238E27FC236}">
                  <a16:creationId xmlns:a16="http://schemas.microsoft.com/office/drawing/2014/main" id="{EACA9DD9-457E-4668-947B-2EF6B263DB91}"/>
                </a:ext>
              </a:extLst>
            </p:cNvPr>
            <p:cNvSpPr>
              <a:spLocks/>
            </p:cNvSpPr>
            <p:nvPr/>
          </p:nvSpPr>
          <p:spPr bwMode="auto">
            <a:xfrm>
              <a:off x="4233811" y="22927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32" name="Freeform 426">
              <a:extLst>
                <a:ext uri="{FF2B5EF4-FFF2-40B4-BE49-F238E27FC236}">
                  <a16:creationId xmlns:a16="http://schemas.microsoft.com/office/drawing/2014/main" id="{02AB393D-C55B-4550-9097-B68D42F31634}"/>
                </a:ext>
              </a:extLst>
            </p:cNvPr>
            <p:cNvSpPr>
              <a:spLocks/>
            </p:cNvSpPr>
            <p:nvPr/>
          </p:nvSpPr>
          <p:spPr bwMode="auto">
            <a:xfrm>
              <a:off x="4559953" y="22927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33" name="Freeform 427">
              <a:extLst>
                <a:ext uri="{FF2B5EF4-FFF2-40B4-BE49-F238E27FC236}">
                  <a16:creationId xmlns:a16="http://schemas.microsoft.com/office/drawing/2014/main" id="{7383A351-D0B5-4A75-B53E-C8458538DC1C}"/>
                </a:ext>
              </a:extLst>
            </p:cNvPr>
            <p:cNvSpPr>
              <a:spLocks/>
            </p:cNvSpPr>
            <p:nvPr/>
          </p:nvSpPr>
          <p:spPr bwMode="auto">
            <a:xfrm>
              <a:off x="4012279" y="225542"/>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34" name="Freeform 428">
              <a:extLst>
                <a:ext uri="{FF2B5EF4-FFF2-40B4-BE49-F238E27FC236}">
                  <a16:creationId xmlns:a16="http://schemas.microsoft.com/office/drawing/2014/main" id="{3A9B07B3-DA9B-47A3-9550-E28DE1918B95}"/>
                </a:ext>
              </a:extLst>
            </p:cNvPr>
            <p:cNvSpPr>
              <a:spLocks/>
            </p:cNvSpPr>
            <p:nvPr/>
          </p:nvSpPr>
          <p:spPr bwMode="auto">
            <a:xfrm>
              <a:off x="4340906" y="225542"/>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35" name="Freeform 29">
              <a:extLst>
                <a:ext uri="{FF2B5EF4-FFF2-40B4-BE49-F238E27FC236}">
                  <a16:creationId xmlns:a16="http://schemas.microsoft.com/office/drawing/2014/main" id="{BEC038E3-3E95-4433-B4B1-4485B46D3D7D}"/>
                </a:ext>
              </a:extLst>
            </p:cNvPr>
            <p:cNvSpPr>
              <a:spLocks/>
            </p:cNvSpPr>
            <p:nvPr/>
          </p:nvSpPr>
          <p:spPr bwMode="auto">
            <a:xfrm>
              <a:off x="4888581" y="22927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36" name="Freeform 31">
              <a:extLst>
                <a:ext uri="{FF2B5EF4-FFF2-40B4-BE49-F238E27FC236}">
                  <a16:creationId xmlns:a16="http://schemas.microsoft.com/office/drawing/2014/main" id="{CC19AD42-AF04-4026-A66D-0229D381EA3B}"/>
                </a:ext>
              </a:extLst>
            </p:cNvPr>
            <p:cNvSpPr>
              <a:spLocks/>
            </p:cNvSpPr>
            <p:nvPr/>
          </p:nvSpPr>
          <p:spPr bwMode="auto">
            <a:xfrm>
              <a:off x="4667048" y="225542"/>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1797" name="Group 1796">
            <a:extLst>
              <a:ext uri="{FF2B5EF4-FFF2-40B4-BE49-F238E27FC236}">
                <a16:creationId xmlns:a16="http://schemas.microsoft.com/office/drawing/2014/main" id="{ADCA3183-3389-4486-8913-D1AEFF5E6A10}"/>
              </a:ext>
            </a:extLst>
          </p:cNvPr>
          <p:cNvGrpSpPr/>
          <p:nvPr userDrawn="1"/>
        </p:nvGrpSpPr>
        <p:grpSpPr>
          <a:xfrm>
            <a:off x="83664" y="633906"/>
            <a:ext cx="12009863" cy="176637"/>
            <a:chOff x="83664" y="515851"/>
            <a:chExt cx="12009863" cy="176637"/>
          </a:xfrm>
        </p:grpSpPr>
        <p:sp>
          <p:nvSpPr>
            <p:cNvPr id="855" name="Freeform 29">
              <a:extLst>
                <a:ext uri="{FF2B5EF4-FFF2-40B4-BE49-F238E27FC236}">
                  <a16:creationId xmlns:a16="http://schemas.microsoft.com/office/drawing/2014/main" id="{6F086788-0344-4F9A-AF82-274CD2E8D455}"/>
                </a:ext>
              </a:extLst>
            </p:cNvPr>
            <p:cNvSpPr>
              <a:spLocks/>
            </p:cNvSpPr>
            <p:nvPr/>
          </p:nvSpPr>
          <p:spPr bwMode="auto">
            <a:xfrm flipH="1">
              <a:off x="11871994"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56" name="Freeform 30">
              <a:extLst>
                <a:ext uri="{FF2B5EF4-FFF2-40B4-BE49-F238E27FC236}">
                  <a16:creationId xmlns:a16="http://schemas.microsoft.com/office/drawing/2014/main" id="{30F87FD2-AAE9-48DD-8109-3CFD7F34AC8B}"/>
                </a:ext>
              </a:extLst>
            </p:cNvPr>
            <p:cNvSpPr>
              <a:spLocks/>
            </p:cNvSpPr>
            <p:nvPr/>
          </p:nvSpPr>
          <p:spPr bwMode="auto">
            <a:xfrm flipH="1">
              <a:off x="11545853"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57" name="Freeform 31">
              <a:extLst>
                <a:ext uri="{FF2B5EF4-FFF2-40B4-BE49-F238E27FC236}">
                  <a16:creationId xmlns:a16="http://schemas.microsoft.com/office/drawing/2014/main" id="{D320E54A-79E5-412A-8147-D110485ABB13}"/>
                </a:ext>
              </a:extLst>
            </p:cNvPr>
            <p:cNvSpPr>
              <a:spLocks/>
            </p:cNvSpPr>
            <p:nvPr/>
          </p:nvSpPr>
          <p:spPr bwMode="auto">
            <a:xfrm flipH="1">
              <a:off x="11979088" y="51585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58" name="Freeform 32">
              <a:extLst>
                <a:ext uri="{FF2B5EF4-FFF2-40B4-BE49-F238E27FC236}">
                  <a16:creationId xmlns:a16="http://schemas.microsoft.com/office/drawing/2014/main" id="{26552B62-A56A-484E-BBC5-0BEA953D7AD2}"/>
                </a:ext>
              </a:extLst>
            </p:cNvPr>
            <p:cNvSpPr>
              <a:spLocks/>
            </p:cNvSpPr>
            <p:nvPr/>
          </p:nvSpPr>
          <p:spPr bwMode="auto">
            <a:xfrm flipH="1">
              <a:off x="11652948" y="51585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59" name="Freeform 29">
              <a:extLst>
                <a:ext uri="{FF2B5EF4-FFF2-40B4-BE49-F238E27FC236}">
                  <a16:creationId xmlns:a16="http://schemas.microsoft.com/office/drawing/2014/main" id="{11A85A65-D9AE-4B3E-991D-CEF44C60DD95}"/>
                </a:ext>
              </a:extLst>
            </p:cNvPr>
            <p:cNvSpPr>
              <a:spLocks/>
            </p:cNvSpPr>
            <p:nvPr/>
          </p:nvSpPr>
          <p:spPr bwMode="auto">
            <a:xfrm flipH="1">
              <a:off x="11217224"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60" name="Freeform 30">
              <a:extLst>
                <a:ext uri="{FF2B5EF4-FFF2-40B4-BE49-F238E27FC236}">
                  <a16:creationId xmlns:a16="http://schemas.microsoft.com/office/drawing/2014/main" id="{30542A38-A051-439C-B0E9-A658C8A17B39}"/>
                </a:ext>
              </a:extLst>
            </p:cNvPr>
            <p:cNvSpPr>
              <a:spLocks/>
            </p:cNvSpPr>
            <p:nvPr/>
          </p:nvSpPr>
          <p:spPr bwMode="auto">
            <a:xfrm flipH="1">
              <a:off x="10891084"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61" name="Freeform 31">
              <a:extLst>
                <a:ext uri="{FF2B5EF4-FFF2-40B4-BE49-F238E27FC236}">
                  <a16:creationId xmlns:a16="http://schemas.microsoft.com/office/drawing/2014/main" id="{19CDDAB7-5384-40F2-AA25-D13A7401CCAF}"/>
                </a:ext>
              </a:extLst>
            </p:cNvPr>
            <p:cNvSpPr>
              <a:spLocks/>
            </p:cNvSpPr>
            <p:nvPr/>
          </p:nvSpPr>
          <p:spPr bwMode="auto">
            <a:xfrm flipH="1">
              <a:off x="11324319" y="51585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62" name="Freeform 32">
              <a:extLst>
                <a:ext uri="{FF2B5EF4-FFF2-40B4-BE49-F238E27FC236}">
                  <a16:creationId xmlns:a16="http://schemas.microsoft.com/office/drawing/2014/main" id="{FB7354C1-E715-4D0E-AA7D-95CE100AC17A}"/>
                </a:ext>
              </a:extLst>
            </p:cNvPr>
            <p:cNvSpPr>
              <a:spLocks/>
            </p:cNvSpPr>
            <p:nvPr/>
          </p:nvSpPr>
          <p:spPr bwMode="auto">
            <a:xfrm flipH="1">
              <a:off x="10998178" y="51585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63" name="Freeform 29">
              <a:extLst>
                <a:ext uri="{FF2B5EF4-FFF2-40B4-BE49-F238E27FC236}">
                  <a16:creationId xmlns:a16="http://schemas.microsoft.com/office/drawing/2014/main" id="{B91BC49D-BE73-47A9-8E61-D700C272084F}"/>
                </a:ext>
              </a:extLst>
            </p:cNvPr>
            <p:cNvSpPr>
              <a:spLocks/>
            </p:cNvSpPr>
            <p:nvPr/>
          </p:nvSpPr>
          <p:spPr bwMode="auto">
            <a:xfrm flipH="1">
              <a:off x="10562456"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64" name="Freeform 30">
              <a:extLst>
                <a:ext uri="{FF2B5EF4-FFF2-40B4-BE49-F238E27FC236}">
                  <a16:creationId xmlns:a16="http://schemas.microsoft.com/office/drawing/2014/main" id="{BCA17DFF-B361-4DBE-99DD-339461E37C76}"/>
                </a:ext>
              </a:extLst>
            </p:cNvPr>
            <p:cNvSpPr>
              <a:spLocks/>
            </p:cNvSpPr>
            <p:nvPr/>
          </p:nvSpPr>
          <p:spPr bwMode="auto">
            <a:xfrm flipH="1">
              <a:off x="10236315"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65" name="Freeform 31">
              <a:extLst>
                <a:ext uri="{FF2B5EF4-FFF2-40B4-BE49-F238E27FC236}">
                  <a16:creationId xmlns:a16="http://schemas.microsoft.com/office/drawing/2014/main" id="{A61862B0-58BE-4AF1-9458-F76D44AB596B}"/>
                </a:ext>
              </a:extLst>
            </p:cNvPr>
            <p:cNvSpPr>
              <a:spLocks/>
            </p:cNvSpPr>
            <p:nvPr/>
          </p:nvSpPr>
          <p:spPr bwMode="auto">
            <a:xfrm flipH="1">
              <a:off x="10669550" y="51585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66" name="Freeform 32">
              <a:extLst>
                <a:ext uri="{FF2B5EF4-FFF2-40B4-BE49-F238E27FC236}">
                  <a16:creationId xmlns:a16="http://schemas.microsoft.com/office/drawing/2014/main" id="{F5090DFF-8E4D-43D2-92D3-ADA80CBE0D4A}"/>
                </a:ext>
              </a:extLst>
            </p:cNvPr>
            <p:cNvSpPr>
              <a:spLocks/>
            </p:cNvSpPr>
            <p:nvPr/>
          </p:nvSpPr>
          <p:spPr bwMode="auto">
            <a:xfrm flipH="1">
              <a:off x="10343410" y="51585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67" name="Freeform 29">
              <a:extLst>
                <a:ext uri="{FF2B5EF4-FFF2-40B4-BE49-F238E27FC236}">
                  <a16:creationId xmlns:a16="http://schemas.microsoft.com/office/drawing/2014/main" id="{2B977FE1-DD0F-45B7-868C-0FD285B0CD0F}"/>
                </a:ext>
              </a:extLst>
            </p:cNvPr>
            <p:cNvSpPr>
              <a:spLocks/>
            </p:cNvSpPr>
            <p:nvPr/>
          </p:nvSpPr>
          <p:spPr bwMode="auto">
            <a:xfrm flipH="1">
              <a:off x="9907687"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68" name="Freeform 30">
              <a:extLst>
                <a:ext uri="{FF2B5EF4-FFF2-40B4-BE49-F238E27FC236}">
                  <a16:creationId xmlns:a16="http://schemas.microsoft.com/office/drawing/2014/main" id="{CA941E1C-6C82-4228-92A3-96039A6D519E}"/>
                </a:ext>
              </a:extLst>
            </p:cNvPr>
            <p:cNvSpPr>
              <a:spLocks/>
            </p:cNvSpPr>
            <p:nvPr/>
          </p:nvSpPr>
          <p:spPr bwMode="auto">
            <a:xfrm flipH="1">
              <a:off x="9581546"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69" name="Freeform 31">
              <a:extLst>
                <a:ext uri="{FF2B5EF4-FFF2-40B4-BE49-F238E27FC236}">
                  <a16:creationId xmlns:a16="http://schemas.microsoft.com/office/drawing/2014/main" id="{1519D63C-253C-43D9-A3C0-8D7C8684F311}"/>
                </a:ext>
              </a:extLst>
            </p:cNvPr>
            <p:cNvSpPr>
              <a:spLocks/>
            </p:cNvSpPr>
            <p:nvPr/>
          </p:nvSpPr>
          <p:spPr bwMode="auto">
            <a:xfrm flipH="1">
              <a:off x="10014782" y="51585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70" name="Freeform 32">
              <a:extLst>
                <a:ext uri="{FF2B5EF4-FFF2-40B4-BE49-F238E27FC236}">
                  <a16:creationId xmlns:a16="http://schemas.microsoft.com/office/drawing/2014/main" id="{54FEF199-2D31-478E-8B88-9510760E6895}"/>
                </a:ext>
              </a:extLst>
            </p:cNvPr>
            <p:cNvSpPr>
              <a:spLocks/>
            </p:cNvSpPr>
            <p:nvPr/>
          </p:nvSpPr>
          <p:spPr bwMode="auto">
            <a:xfrm flipH="1">
              <a:off x="9688641" y="51585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71" name="Freeform 565">
              <a:extLst>
                <a:ext uri="{FF2B5EF4-FFF2-40B4-BE49-F238E27FC236}">
                  <a16:creationId xmlns:a16="http://schemas.microsoft.com/office/drawing/2014/main" id="{263ABB50-686D-4B37-99EC-EAF4D691580E}"/>
                </a:ext>
              </a:extLst>
            </p:cNvPr>
            <p:cNvSpPr>
              <a:spLocks/>
            </p:cNvSpPr>
            <p:nvPr/>
          </p:nvSpPr>
          <p:spPr bwMode="auto">
            <a:xfrm flipH="1">
              <a:off x="9252918"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72" name="Freeform 566">
              <a:extLst>
                <a:ext uri="{FF2B5EF4-FFF2-40B4-BE49-F238E27FC236}">
                  <a16:creationId xmlns:a16="http://schemas.microsoft.com/office/drawing/2014/main" id="{1BD229F8-5511-43EF-9612-3001510781F4}"/>
                </a:ext>
              </a:extLst>
            </p:cNvPr>
            <p:cNvSpPr>
              <a:spLocks/>
            </p:cNvSpPr>
            <p:nvPr/>
          </p:nvSpPr>
          <p:spPr bwMode="auto">
            <a:xfrm flipH="1">
              <a:off x="8926777"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73" name="Freeform 567">
              <a:extLst>
                <a:ext uri="{FF2B5EF4-FFF2-40B4-BE49-F238E27FC236}">
                  <a16:creationId xmlns:a16="http://schemas.microsoft.com/office/drawing/2014/main" id="{06F5A3AF-DE9A-48B1-8E69-DFD180E2317A}"/>
                </a:ext>
              </a:extLst>
            </p:cNvPr>
            <p:cNvSpPr>
              <a:spLocks/>
            </p:cNvSpPr>
            <p:nvPr/>
          </p:nvSpPr>
          <p:spPr bwMode="auto">
            <a:xfrm flipH="1">
              <a:off x="9360012" y="51585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74" name="Freeform 568">
              <a:extLst>
                <a:ext uri="{FF2B5EF4-FFF2-40B4-BE49-F238E27FC236}">
                  <a16:creationId xmlns:a16="http://schemas.microsoft.com/office/drawing/2014/main" id="{EE0F8874-1230-43B8-9E19-6939E240D4E5}"/>
                </a:ext>
              </a:extLst>
            </p:cNvPr>
            <p:cNvSpPr>
              <a:spLocks/>
            </p:cNvSpPr>
            <p:nvPr/>
          </p:nvSpPr>
          <p:spPr bwMode="auto">
            <a:xfrm flipH="1">
              <a:off x="9033872" y="51585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75" name="Freeform 29">
              <a:extLst>
                <a:ext uri="{FF2B5EF4-FFF2-40B4-BE49-F238E27FC236}">
                  <a16:creationId xmlns:a16="http://schemas.microsoft.com/office/drawing/2014/main" id="{350709BA-B049-48FC-9299-1C2D219E614B}"/>
                </a:ext>
              </a:extLst>
            </p:cNvPr>
            <p:cNvSpPr>
              <a:spLocks/>
            </p:cNvSpPr>
            <p:nvPr/>
          </p:nvSpPr>
          <p:spPr bwMode="auto">
            <a:xfrm flipH="1">
              <a:off x="8598148"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76" name="Freeform 31">
              <a:extLst>
                <a:ext uri="{FF2B5EF4-FFF2-40B4-BE49-F238E27FC236}">
                  <a16:creationId xmlns:a16="http://schemas.microsoft.com/office/drawing/2014/main" id="{07BEFD49-4BD2-4528-8EF5-C7671A12CA28}"/>
                </a:ext>
              </a:extLst>
            </p:cNvPr>
            <p:cNvSpPr>
              <a:spLocks/>
            </p:cNvSpPr>
            <p:nvPr/>
          </p:nvSpPr>
          <p:spPr bwMode="auto">
            <a:xfrm flipH="1">
              <a:off x="8705243" y="51585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77" name="Freeform 29">
              <a:extLst>
                <a:ext uri="{FF2B5EF4-FFF2-40B4-BE49-F238E27FC236}">
                  <a16:creationId xmlns:a16="http://schemas.microsoft.com/office/drawing/2014/main" id="{1E25FB51-65BE-439F-AF5C-071CB5A662BF}"/>
                </a:ext>
              </a:extLst>
            </p:cNvPr>
            <p:cNvSpPr>
              <a:spLocks/>
            </p:cNvSpPr>
            <p:nvPr/>
          </p:nvSpPr>
          <p:spPr bwMode="auto">
            <a:xfrm flipH="1">
              <a:off x="8269520"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78" name="Freeform 30">
              <a:extLst>
                <a:ext uri="{FF2B5EF4-FFF2-40B4-BE49-F238E27FC236}">
                  <a16:creationId xmlns:a16="http://schemas.microsoft.com/office/drawing/2014/main" id="{7C77C092-0B57-4731-A117-6B5879E8E502}"/>
                </a:ext>
              </a:extLst>
            </p:cNvPr>
            <p:cNvSpPr>
              <a:spLocks/>
            </p:cNvSpPr>
            <p:nvPr/>
          </p:nvSpPr>
          <p:spPr bwMode="auto">
            <a:xfrm flipH="1">
              <a:off x="7943379"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79" name="Freeform 31">
              <a:extLst>
                <a:ext uri="{FF2B5EF4-FFF2-40B4-BE49-F238E27FC236}">
                  <a16:creationId xmlns:a16="http://schemas.microsoft.com/office/drawing/2014/main" id="{4FAF69FD-8478-440F-A0D9-29D124D91AA5}"/>
                </a:ext>
              </a:extLst>
            </p:cNvPr>
            <p:cNvSpPr>
              <a:spLocks/>
            </p:cNvSpPr>
            <p:nvPr/>
          </p:nvSpPr>
          <p:spPr bwMode="auto">
            <a:xfrm flipH="1">
              <a:off x="8376614" y="51585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80" name="Freeform 32">
              <a:extLst>
                <a:ext uri="{FF2B5EF4-FFF2-40B4-BE49-F238E27FC236}">
                  <a16:creationId xmlns:a16="http://schemas.microsoft.com/office/drawing/2014/main" id="{73D6C1E6-A15C-4775-A5EA-5675FDD2A616}"/>
                </a:ext>
              </a:extLst>
            </p:cNvPr>
            <p:cNvSpPr>
              <a:spLocks/>
            </p:cNvSpPr>
            <p:nvPr/>
          </p:nvSpPr>
          <p:spPr bwMode="auto">
            <a:xfrm flipH="1">
              <a:off x="8050474" y="51585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81" name="Freeform 29">
              <a:extLst>
                <a:ext uri="{FF2B5EF4-FFF2-40B4-BE49-F238E27FC236}">
                  <a16:creationId xmlns:a16="http://schemas.microsoft.com/office/drawing/2014/main" id="{26EE3B4D-AFF2-482B-AD50-D4AAE7380D4D}"/>
                </a:ext>
              </a:extLst>
            </p:cNvPr>
            <p:cNvSpPr>
              <a:spLocks/>
            </p:cNvSpPr>
            <p:nvPr/>
          </p:nvSpPr>
          <p:spPr bwMode="auto">
            <a:xfrm flipH="1">
              <a:off x="7614751"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82" name="Freeform 30">
              <a:extLst>
                <a:ext uri="{FF2B5EF4-FFF2-40B4-BE49-F238E27FC236}">
                  <a16:creationId xmlns:a16="http://schemas.microsoft.com/office/drawing/2014/main" id="{855276D7-FBA8-492C-B482-97AF086BDBEC}"/>
                </a:ext>
              </a:extLst>
            </p:cNvPr>
            <p:cNvSpPr>
              <a:spLocks/>
            </p:cNvSpPr>
            <p:nvPr/>
          </p:nvSpPr>
          <p:spPr bwMode="auto">
            <a:xfrm flipH="1">
              <a:off x="7288610"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83" name="Freeform 31">
              <a:extLst>
                <a:ext uri="{FF2B5EF4-FFF2-40B4-BE49-F238E27FC236}">
                  <a16:creationId xmlns:a16="http://schemas.microsoft.com/office/drawing/2014/main" id="{1DF03553-DA4C-4239-ABD7-831EC6B0FD42}"/>
                </a:ext>
              </a:extLst>
            </p:cNvPr>
            <p:cNvSpPr>
              <a:spLocks/>
            </p:cNvSpPr>
            <p:nvPr/>
          </p:nvSpPr>
          <p:spPr bwMode="auto">
            <a:xfrm flipH="1">
              <a:off x="7721846" y="51585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84" name="Freeform 32">
              <a:extLst>
                <a:ext uri="{FF2B5EF4-FFF2-40B4-BE49-F238E27FC236}">
                  <a16:creationId xmlns:a16="http://schemas.microsoft.com/office/drawing/2014/main" id="{C4FAF3F5-0011-4FDB-B29C-E9EF1A1AE3B3}"/>
                </a:ext>
              </a:extLst>
            </p:cNvPr>
            <p:cNvSpPr>
              <a:spLocks/>
            </p:cNvSpPr>
            <p:nvPr/>
          </p:nvSpPr>
          <p:spPr bwMode="auto">
            <a:xfrm flipH="1">
              <a:off x="7395705" y="51585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85" name="Freeform 29">
              <a:extLst>
                <a:ext uri="{FF2B5EF4-FFF2-40B4-BE49-F238E27FC236}">
                  <a16:creationId xmlns:a16="http://schemas.microsoft.com/office/drawing/2014/main" id="{8E094353-028F-43EE-82A7-5AE0657EA65F}"/>
                </a:ext>
              </a:extLst>
            </p:cNvPr>
            <p:cNvSpPr>
              <a:spLocks/>
            </p:cNvSpPr>
            <p:nvPr/>
          </p:nvSpPr>
          <p:spPr bwMode="auto">
            <a:xfrm flipH="1">
              <a:off x="6959982"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86" name="Freeform 30">
              <a:extLst>
                <a:ext uri="{FF2B5EF4-FFF2-40B4-BE49-F238E27FC236}">
                  <a16:creationId xmlns:a16="http://schemas.microsoft.com/office/drawing/2014/main" id="{C938F722-A87F-4E40-915D-6C8A9F88F320}"/>
                </a:ext>
              </a:extLst>
            </p:cNvPr>
            <p:cNvSpPr>
              <a:spLocks/>
            </p:cNvSpPr>
            <p:nvPr/>
          </p:nvSpPr>
          <p:spPr bwMode="auto">
            <a:xfrm flipH="1">
              <a:off x="6633842"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87" name="Freeform 31">
              <a:extLst>
                <a:ext uri="{FF2B5EF4-FFF2-40B4-BE49-F238E27FC236}">
                  <a16:creationId xmlns:a16="http://schemas.microsoft.com/office/drawing/2014/main" id="{A2F6F4D8-2132-4852-945D-CE6DD3BEC5FE}"/>
                </a:ext>
              </a:extLst>
            </p:cNvPr>
            <p:cNvSpPr>
              <a:spLocks/>
            </p:cNvSpPr>
            <p:nvPr/>
          </p:nvSpPr>
          <p:spPr bwMode="auto">
            <a:xfrm flipH="1">
              <a:off x="7067077" y="51585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88" name="Freeform 32">
              <a:extLst>
                <a:ext uri="{FF2B5EF4-FFF2-40B4-BE49-F238E27FC236}">
                  <a16:creationId xmlns:a16="http://schemas.microsoft.com/office/drawing/2014/main" id="{4E08E18A-FFEC-42E7-8DFB-50F2554E4DDB}"/>
                </a:ext>
              </a:extLst>
            </p:cNvPr>
            <p:cNvSpPr>
              <a:spLocks/>
            </p:cNvSpPr>
            <p:nvPr/>
          </p:nvSpPr>
          <p:spPr bwMode="auto">
            <a:xfrm flipH="1">
              <a:off x="6740936" y="51585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89" name="Freeform 29">
              <a:extLst>
                <a:ext uri="{FF2B5EF4-FFF2-40B4-BE49-F238E27FC236}">
                  <a16:creationId xmlns:a16="http://schemas.microsoft.com/office/drawing/2014/main" id="{D14B33B8-EE4D-4807-BCE5-F8D36A413573}"/>
                </a:ext>
              </a:extLst>
            </p:cNvPr>
            <p:cNvSpPr>
              <a:spLocks/>
            </p:cNvSpPr>
            <p:nvPr/>
          </p:nvSpPr>
          <p:spPr bwMode="auto">
            <a:xfrm flipH="1">
              <a:off x="6305213"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90" name="Freeform 30">
              <a:extLst>
                <a:ext uri="{FF2B5EF4-FFF2-40B4-BE49-F238E27FC236}">
                  <a16:creationId xmlns:a16="http://schemas.microsoft.com/office/drawing/2014/main" id="{6942BEAF-4DB5-41F6-92CA-6A3D981D34D3}"/>
                </a:ext>
              </a:extLst>
            </p:cNvPr>
            <p:cNvSpPr>
              <a:spLocks/>
            </p:cNvSpPr>
            <p:nvPr/>
          </p:nvSpPr>
          <p:spPr bwMode="auto">
            <a:xfrm flipH="1">
              <a:off x="5979072"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91" name="Freeform 31">
              <a:extLst>
                <a:ext uri="{FF2B5EF4-FFF2-40B4-BE49-F238E27FC236}">
                  <a16:creationId xmlns:a16="http://schemas.microsoft.com/office/drawing/2014/main" id="{BEF5A9C5-020B-445F-A80C-9878EB0B88EF}"/>
                </a:ext>
              </a:extLst>
            </p:cNvPr>
            <p:cNvSpPr>
              <a:spLocks/>
            </p:cNvSpPr>
            <p:nvPr/>
          </p:nvSpPr>
          <p:spPr bwMode="auto">
            <a:xfrm flipH="1">
              <a:off x="6412308" y="51585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92" name="Freeform 32">
              <a:extLst>
                <a:ext uri="{FF2B5EF4-FFF2-40B4-BE49-F238E27FC236}">
                  <a16:creationId xmlns:a16="http://schemas.microsoft.com/office/drawing/2014/main" id="{D51869B7-E5CB-44DA-82E3-A7D5C1E026C9}"/>
                </a:ext>
              </a:extLst>
            </p:cNvPr>
            <p:cNvSpPr>
              <a:spLocks/>
            </p:cNvSpPr>
            <p:nvPr/>
          </p:nvSpPr>
          <p:spPr bwMode="auto">
            <a:xfrm flipH="1">
              <a:off x="6086167" y="51585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93" name="Freeform 587">
              <a:extLst>
                <a:ext uri="{FF2B5EF4-FFF2-40B4-BE49-F238E27FC236}">
                  <a16:creationId xmlns:a16="http://schemas.microsoft.com/office/drawing/2014/main" id="{4C544C49-8F33-4DA1-845B-73B99BEA6CDA}"/>
                </a:ext>
              </a:extLst>
            </p:cNvPr>
            <p:cNvSpPr>
              <a:spLocks/>
            </p:cNvSpPr>
            <p:nvPr/>
          </p:nvSpPr>
          <p:spPr bwMode="auto">
            <a:xfrm flipH="1">
              <a:off x="5650445"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94" name="Freeform 588">
              <a:extLst>
                <a:ext uri="{FF2B5EF4-FFF2-40B4-BE49-F238E27FC236}">
                  <a16:creationId xmlns:a16="http://schemas.microsoft.com/office/drawing/2014/main" id="{229528D8-2664-4E1B-AFC2-30E17ED36CC7}"/>
                </a:ext>
              </a:extLst>
            </p:cNvPr>
            <p:cNvSpPr>
              <a:spLocks/>
            </p:cNvSpPr>
            <p:nvPr/>
          </p:nvSpPr>
          <p:spPr bwMode="auto">
            <a:xfrm flipH="1">
              <a:off x="5324303"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95" name="Freeform 589">
              <a:extLst>
                <a:ext uri="{FF2B5EF4-FFF2-40B4-BE49-F238E27FC236}">
                  <a16:creationId xmlns:a16="http://schemas.microsoft.com/office/drawing/2014/main" id="{043941A6-00C8-4E9A-B608-D05B2245239F}"/>
                </a:ext>
              </a:extLst>
            </p:cNvPr>
            <p:cNvSpPr>
              <a:spLocks/>
            </p:cNvSpPr>
            <p:nvPr/>
          </p:nvSpPr>
          <p:spPr bwMode="auto">
            <a:xfrm flipH="1">
              <a:off x="5757539" y="51585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96" name="Freeform 590">
              <a:extLst>
                <a:ext uri="{FF2B5EF4-FFF2-40B4-BE49-F238E27FC236}">
                  <a16:creationId xmlns:a16="http://schemas.microsoft.com/office/drawing/2014/main" id="{623ADF48-9198-4E4C-BCE3-F177F7505268}"/>
                </a:ext>
              </a:extLst>
            </p:cNvPr>
            <p:cNvSpPr>
              <a:spLocks/>
            </p:cNvSpPr>
            <p:nvPr/>
          </p:nvSpPr>
          <p:spPr bwMode="auto">
            <a:xfrm flipH="1">
              <a:off x="5431399" y="51585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97" name="Freeform 29">
              <a:extLst>
                <a:ext uri="{FF2B5EF4-FFF2-40B4-BE49-F238E27FC236}">
                  <a16:creationId xmlns:a16="http://schemas.microsoft.com/office/drawing/2014/main" id="{4ED236BF-BB1E-4439-A35D-415222C53D63}"/>
                </a:ext>
              </a:extLst>
            </p:cNvPr>
            <p:cNvSpPr>
              <a:spLocks/>
            </p:cNvSpPr>
            <p:nvPr/>
          </p:nvSpPr>
          <p:spPr bwMode="auto">
            <a:xfrm flipH="1">
              <a:off x="4995675"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98" name="Freeform 31">
              <a:extLst>
                <a:ext uri="{FF2B5EF4-FFF2-40B4-BE49-F238E27FC236}">
                  <a16:creationId xmlns:a16="http://schemas.microsoft.com/office/drawing/2014/main" id="{8A23FAAE-620A-4294-9841-921C47E9C11B}"/>
                </a:ext>
              </a:extLst>
            </p:cNvPr>
            <p:cNvSpPr>
              <a:spLocks/>
            </p:cNvSpPr>
            <p:nvPr/>
          </p:nvSpPr>
          <p:spPr bwMode="auto">
            <a:xfrm flipH="1">
              <a:off x="5102769" y="51585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37" name="Freeform 29">
              <a:extLst>
                <a:ext uri="{FF2B5EF4-FFF2-40B4-BE49-F238E27FC236}">
                  <a16:creationId xmlns:a16="http://schemas.microsoft.com/office/drawing/2014/main" id="{1EE53E81-72A9-43B0-9FDF-16877FB32BC8}"/>
                </a:ext>
              </a:extLst>
            </p:cNvPr>
            <p:cNvSpPr>
              <a:spLocks/>
            </p:cNvSpPr>
            <p:nvPr/>
          </p:nvSpPr>
          <p:spPr bwMode="auto">
            <a:xfrm flipH="1">
              <a:off x="4667048"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38" name="Freeform 30">
              <a:extLst>
                <a:ext uri="{FF2B5EF4-FFF2-40B4-BE49-F238E27FC236}">
                  <a16:creationId xmlns:a16="http://schemas.microsoft.com/office/drawing/2014/main" id="{BA569DC6-A36F-4A6A-8DEB-F064794C845D}"/>
                </a:ext>
              </a:extLst>
            </p:cNvPr>
            <p:cNvSpPr>
              <a:spLocks/>
            </p:cNvSpPr>
            <p:nvPr/>
          </p:nvSpPr>
          <p:spPr bwMode="auto">
            <a:xfrm flipH="1">
              <a:off x="4340907"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39" name="Freeform 31">
              <a:extLst>
                <a:ext uri="{FF2B5EF4-FFF2-40B4-BE49-F238E27FC236}">
                  <a16:creationId xmlns:a16="http://schemas.microsoft.com/office/drawing/2014/main" id="{E2E08C06-A087-453E-BF75-1A7AC653D043}"/>
                </a:ext>
              </a:extLst>
            </p:cNvPr>
            <p:cNvSpPr>
              <a:spLocks/>
            </p:cNvSpPr>
            <p:nvPr/>
          </p:nvSpPr>
          <p:spPr bwMode="auto">
            <a:xfrm flipH="1">
              <a:off x="4774142" y="515851"/>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40" name="Freeform 32">
              <a:extLst>
                <a:ext uri="{FF2B5EF4-FFF2-40B4-BE49-F238E27FC236}">
                  <a16:creationId xmlns:a16="http://schemas.microsoft.com/office/drawing/2014/main" id="{53D6C9C2-A744-4C1C-8672-ADC54A0FFEEE}"/>
                </a:ext>
              </a:extLst>
            </p:cNvPr>
            <p:cNvSpPr>
              <a:spLocks/>
            </p:cNvSpPr>
            <p:nvPr/>
          </p:nvSpPr>
          <p:spPr bwMode="auto">
            <a:xfrm flipH="1">
              <a:off x="4448001" y="515851"/>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41" name="Freeform 29">
              <a:extLst>
                <a:ext uri="{FF2B5EF4-FFF2-40B4-BE49-F238E27FC236}">
                  <a16:creationId xmlns:a16="http://schemas.microsoft.com/office/drawing/2014/main" id="{AE0AE3F1-BF26-469D-943E-78DA8EE0E0B4}"/>
                </a:ext>
              </a:extLst>
            </p:cNvPr>
            <p:cNvSpPr>
              <a:spLocks/>
            </p:cNvSpPr>
            <p:nvPr/>
          </p:nvSpPr>
          <p:spPr bwMode="auto">
            <a:xfrm flipH="1">
              <a:off x="4012278"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42" name="Freeform 30">
              <a:extLst>
                <a:ext uri="{FF2B5EF4-FFF2-40B4-BE49-F238E27FC236}">
                  <a16:creationId xmlns:a16="http://schemas.microsoft.com/office/drawing/2014/main" id="{2BCAC8A7-BFF4-4B50-BB34-3D71B321E14E}"/>
                </a:ext>
              </a:extLst>
            </p:cNvPr>
            <p:cNvSpPr>
              <a:spLocks/>
            </p:cNvSpPr>
            <p:nvPr/>
          </p:nvSpPr>
          <p:spPr bwMode="auto">
            <a:xfrm flipH="1">
              <a:off x="3686138"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43" name="Freeform 31">
              <a:extLst>
                <a:ext uri="{FF2B5EF4-FFF2-40B4-BE49-F238E27FC236}">
                  <a16:creationId xmlns:a16="http://schemas.microsoft.com/office/drawing/2014/main" id="{A32B46C9-EEFD-4401-B741-ECBB84ADE869}"/>
                </a:ext>
              </a:extLst>
            </p:cNvPr>
            <p:cNvSpPr>
              <a:spLocks/>
            </p:cNvSpPr>
            <p:nvPr/>
          </p:nvSpPr>
          <p:spPr bwMode="auto">
            <a:xfrm flipH="1">
              <a:off x="4119373" y="515851"/>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44" name="Freeform 32">
              <a:extLst>
                <a:ext uri="{FF2B5EF4-FFF2-40B4-BE49-F238E27FC236}">
                  <a16:creationId xmlns:a16="http://schemas.microsoft.com/office/drawing/2014/main" id="{62525033-77CC-4C20-8F12-DF93CDA9A723}"/>
                </a:ext>
              </a:extLst>
            </p:cNvPr>
            <p:cNvSpPr>
              <a:spLocks/>
            </p:cNvSpPr>
            <p:nvPr/>
          </p:nvSpPr>
          <p:spPr bwMode="auto">
            <a:xfrm flipH="1">
              <a:off x="3793231" y="515851"/>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45" name="Freeform 29">
              <a:extLst>
                <a:ext uri="{FF2B5EF4-FFF2-40B4-BE49-F238E27FC236}">
                  <a16:creationId xmlns:a16="http://schemas.microsoft.com/office/drawing/2014/main" id="{0C20C67A-CE13-43AA-98F8-080F12FD9ACE}"/>
                </a:ext>
              </a:extLst>
            </p:cNvPr>
            <p:cNvSpPr>
              <a:spLocks/>
            </p:cNvSpPr>
            <p:nvPr/>
          </p:nvSpPr>
          <p:spPr bwMode="auto">
            <a:xfrm flipH="1">
              <a:off x="3357510"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46" name="Freeform 30">
              <a:extLst>
                <a:ext uri="{FF2B5EF4-FFF2-40B4-BE49-F238E27FC236}">
                  <a16:creationId xmlns:a16="http://schemas.microsoft.com/office/drawing/2014/main" id="{576C7748-9555-4564-AB81-8782CF91A59E}"/>
                </a:ext>
              </a:extLst>
            </p:cNvPr>
            <p:cNvSpPr>
              <a:spLocks/>
            </p:cNvSpPr>
            <p:nvPr/>
          </p:nvSpPr>
          <p:spPr bwMode="auto">
            <a:xfrm flipH="1">
              <a:off x="3031369"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47" name="Freeform 31">
              <a:extLst>
                <a:ext uri="{FF2B5EF4-FFF2-40B4-BE49-F238E27FC236}">
                  <a16:creationId xmlns:a16="http://schemas.microsoft.com/office/drawing/2014/main" id="{64DF0C7B-5C3C-4663-8365-3275BE1C7C60}"/>
                </a:ext>
              </a:extLst>
            </p:cNvPr>
            <p:cNvSpPr>
              <a:spLocks/>
            </p:cNvSpPr>
            <p:nvPr/>
          </p:nvSpPr>
          <p:spPr bwMode="auto">
            <a:xfrm flipH="1">
              <a:off x="3464604" y="515851"/>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48" name="Freeform 32">
              <a:extLst>
                <a:ext uri="{FF2B5EF4-FFF2-40B4-BE49-F238E27FC236}">
                  <a16:creationId xmlns:a16="http://schemas.microsoft.com/office/drawing/2014/main" id="{1FAAF47B-C2A0-43BB-9381-2C75D88567A2}"/>
                </a:ext>
              </a:extLst>
            </p:cNvPr>
            <p:cNvSpPr>
              <a:spLocks/>
            </p:cNvSpPr>
            <p:nvPr/>
          </p:nvSpPr>
          <p:spPr bwMode="auto">
            <a:xfrm flipH="1">
              <a:off x="3138464" y="515851"/>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49" name="Freeform 29">
              <a:extLst>
                <a:ext uri="{FF2B5EF4-FFF2-40B4-BE49-F238E27FC236}">
                  <a16:creationId xmlns:a16="http://schemas.microsoft.com/office/drawing/2014/main" id="{78B52D43-1204-42F6-8F08-FBD181C82C54}"/>
                </a:ext>
              </a:extLst>
            </p:cNvPr>
            <p:cNvSpPr>
              <a:spLocks/>
            </p:cNvSpPr>
            <p:nvPr/>
          </p:nvSpPr>
          <p:spPr bwMode="auto">
            <a:xfrm flipH="1">
              <a:off x="2702740"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50" name="Freeform 30">
              <a:extLst>
                <a:ext uri="{FF2B5EF4-FFF2-40B4-BE49-F238E27FC236}">
                  <a16:creationId xmlns:a16="http://schemas.microsoft.com/office/drawing/2014/main" id="{9FF64BAB-253C-4564-A88E-EE1CA77EFFE4}"/>
                </a:ext>
              </a:extLst>
            </p:cNvPr>
            <p:cNvSpPr>
              <a:spLocks/>
            </p:cNvSpPr>
            <p:nvPr/>
          </p:nvSpPr>
          <p:spPr bwMode="auto">
            <a:xfrm flipH="1">
              <a:off x="2376599"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51" name="Freeform 31">
              <a:extLst>
                <a:ext uri="{FF2B5EF4-FFF2-40B4-BE49-F238E27FC236}">
                  <a16:creationId xmlns:a16="http://schemas.microsoft.com/office/drawing/2014/main" id="{99DD6950-6DFF-4043-907D-206BD875B918}"/>
                </a:ext>
              </a:extLst>
            </p:cNvPr>
            <p:cNvSpPr>
              <a:spLocks/>
            </p:cNvSpPr>
            <p:nvPr/>
          </p:nvSpPr>
          <p:spPr bwMode="auto">
            <a:xfrm flipH="1">
              <a:off x="2809836" y="515851"/>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52" name="Freeform 32">
              <a:extLst>
                <a:ext uri="{FF2B5EF4-FFF2-40B4-BE49-F238E27FC236}">
                  <a16:creationId xmlns:a16="http://schemas.microsoft.com/office/drawing/2014/main" id="{01F65CF4-C605-49AA-B1FD-136B95E55667}"/>
                </a:ext>
              </a:extLst>
            </p:cNvPr>
            <p:cNvSpPr>
              <a:spLocks/>
            </p:cNvSpPr>
            <p:nvPr/>
          </p:nvSpPr>
          <p:spPr bwMode="auto">
            <a:xfrm flipH="1">
              <a:off x="2483694" y="515851"/>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53" name="Freeform 447">
              <a:extLst>
                <a:ext uri="{FF2B5EF4-FFF2-40B4-BE49-F238E27FC236}">
                  <a16:creationId xmlns:a16="http://schemas.microsoft.com/office/drawing/2014/main" id="{423EFB1F-DAAF-4114-BCBE-2EC6406CA3EF}"/>
                </a:ext>
              </a:extLst>
            </p:cNvPr>
            <p:cNvSpPr>
              <a:spLocks/>
            </p:cNvSpPr>
            <p:nvPr/>
          </p:nvSpPr>
          <p:spPr bwMode="auto">
            <a:xfrm flipH="1">
              <a:off x="2047972"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54" name="Freeform 448">
              <a:extLst>
                <a:ext uri="{FF2B5EF4-FFF2-40B4-BE49-F238E27FC236}">
                  <a16:creationId xmlns:a16="http://schemas.microsoft.com/office/drawing/2014/main" id="{E708C960-A737-45D5-8A6B-231383543063}"/>
                </a:ext>
              </a:extLst>
            </p:cNvPr>
            <p:cNvSpPr>
              <a:spLocks/>
            </p:cNvSpPr>
            <p:nvPr/>
          </p:nvSpPr>
          <p:spPr bwMode="auto">
            <a:xfrm flipH="1">
              <a:off x="1721830"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55" name="Freeform 449">
              <a:extLst>
                <a:ext uri="{FF2B5EF4-FFF2-40B4-BE49-F238E27FC236}">
                  <a16:creationId xmlns:a16="http://schemas.microsoft.com/office/drawing/2014/main" id="{76E7BD20-3B7F-4079-94E8-3964CB17C3E4}"/>
                </a:ext>
              </a:extLst>
            </p:cNvPr>
            <p:cNvSpPr>
              <a:spLocks/>
            </p:cNvSpPr>
            <p:nvPr/>
          </p:nvSpPr>
          <p:spPr bwMode="auto">
            <a:xfrm flipH="1">
              <a:off x="2155066" y="515851"/>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56" name="Freeform 450">
              <a:extLst>
                <a:ext uri="{FF2B5EF4-FFF2-40B4-BE49-F238E27FC236}">
                  <a16:creationId xmlns:a16="http://schemas.microsoft.com/office/drawing/2014/main" id="{0A805376-57E8-4BFD-929E-690BDDAE7087}"/>
                </a:ext>
              </a:extLst>
            </p:cNvPr>
            <p:cNvSpPr>
              <a:spLocks/>
            </p:cNvSpPr>
            <p:nvPr/>
          </p:nvSpPr>
          <p:spPr bwMode="auto">
            <a:xfrm flipH="1">
              <a:off x="1828926" y="515851"/>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57" name="Freeform 29">
              <a:extLst>
                <a:ext uri="{FF2B5EF4-FFF2-40B4-BE49-F238E27FC236}">
                  <a16:creationId xmlns:a16="http://schemas.microsoft.com/office/drawing/2014/main" id="{1BBCC45F-89DF-420C-9912-BFE8CE3C5214}"/>
                </a:ext>
              </a:extLst>
            </p:cNvPr>
            <p:cNvSpPr>
              <a:spLocks/>
            </p:cNvSpPr>
            <p:nvPr/>
          </p:nvSpPr>
          <p:spPr bwMode="auto">
            <a:xfrm flipH="1">
              <a:off x="1393203"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58" name="Freeform 31">
              <a:extLst>
                <a:ext uri="{FF2B5EF4-FFF2-40B4-BE49-F238E27FC236}">
                  <a16:creationId xmlns:a16="http://schemas.microsoft.com/office/drawing/2014/main" id="{F6466281-ECC9-4FCD-8F88-87A21A17F47F}"/>
                </a:ext>
              </a:extLst>
            </p:cNvPr>
            <p:cNvSpPr>
              <a:spLocks/>
            </p:cNvSpPr>
            <p:nvPr/>
          </p:nvSpPr>
          <p:spPr bwMode="auto">
            <a:xfrm flipH="1">
              <a:off x="1500297" y="515851"/>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59" name="Freeform 29">
              <a:extLst>
                <a:ext uri="{FF2B5EF4-FFF2-40B4-BE49-F238E27FC236}">
                  <a16:creationId xmlns:a16="http://schemas.microsoft.com/office/drawing/2014/main" id="{D4172A17-C18F-4225-AD4D-AF2A01CC6CF9}"/>
                </a:ext>
              </a:extLst>
            </p:cNvPr>
            <p:cNvSpPr>
              <a:spLocks/>
            </p:cNvSpPr>
            <p:nvPr/>
          </p:nvSpPr>
          <p:spPr bwMode="auto">
            <a:xfrm flipH="1">
              <a:off x="1064575"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60" name="Freeform 30">
              <a:extLst>
                <a:ext uri="{FF2B5EF4-FFF2-40B4-BE49-F238E27FC236}">
                  <a16:creationId xmlns:a16="http://schemas.microsoft.com/office/drawing/2014/main" id="{0F592BA4-15C6-4D6B-AD14-97FD54809D9C}"/>
                </a:ext>
              </a:extLst>
            </p:cNvPr>
            <p:cNvSpPr>
              <a:spLocks/>
            </p:cNvSpPr>
            <p:nvPr/>
          </p:nvSpPr>
          <p:spPr bwMode="auto">
            <a:xfrm flipH="1">
              <a:off x="738433"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61" name="Freeform 31">
              <a:extLst>
                <a:ext uri="{FF2B5EF4-FFF2-40B4-BE49-F238E27FC236}">
                  <a16:creationId xmlns:a16="http://schemas.microsoft.com/office/drawing/2014/main" id="{E55177BE-5823-4E9C-86E6-6EFC789C0162}"/>
                </a:ext>
              </a:extLst>
            </p:cNvPr>
            <p:cNvSpPr>
              <a:spLocks/>
            </p:cNvSpPr>
            <p:nvPr/>
          </p:nvSpPr>
          <p:spPr bwMode="auto">
            <a:xfrm flipH="1">
              <a:off x="1171668" y="515851"/>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62" name="Freeform 32">
              <a:extLst>
                <a:ext uri="{FF2B5EF4-FFF2-40B4-BE49-F238E27FC236}">
                  <a16:creationId xmlns:a16="http://schemas.microsoft.com/office/drawing/2014/main" id="{E85E4376-F754-460F-9A84-05A6FBD02939}"/>
                </a:ext>
              </a:extLst>
            </p:cNvPr>
            <p:cNvSpPr>
              <a:spLocks/>
            </p:cNvSpPr>
            <p:nvPr/>
          </p:nvSpPr>
          <p:spPr bwMode="auto">
            <a:xfrm flipH="1">
              <a:off x="845528" y="515851"/>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63" name="Freeform 29">
              <a:extLst>
                <a:ext uri="{FF2B5EF4-FFF2-40B4-BE49-F238E27FC236}">
                  <a16:creationId xmlns:a16="http://schemas.microsoft.com/office/drawing/2014/main" id="{E6945E86-7683-4CFD-8B22-087766B8B83B}"/>
                </a:ext>
              </a:extLst>
            </p:cNvPr>
            <p:cNvSpPr>
              <a:spLocks/>
            </p:cNvSpPr>
            <p:nvPr/>
          </p:nvSpPr>
          <p:spPr bwMode="auto">
            <a:xfrm flipH="1">
              <a:off x="409805"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64" name="Freeform 30">
              <a:extLst>
                <a:ext uri="{FF2B5EF4-FFF2-40B4-BE49-F238E27FC236}">
                  <a16:creationId xmlns:a16="http://schemas.microsoft.com/office/drawing/2014/main" id="{D562F685-1E41-420B-8D41-76103A8FC8CC}"/>
                </a:ext>
              </a:extLst>
            </p:cNvPr>
            <p:cNvSpPr>
              <a:spLocks/>
            </p:cNvSpPr>
            <p:nvPr/>
          </p:nvSpPr>
          <p:spPr bwMode="auto">
            <a:xfrm flipH="1">
              <a:off x="83664"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65" name="Freeform 31">
              <a:extLst>
                <a:ext uri="{FF2B5EF4-FFF2-40B4-BE49-F238E27FC236}">
                  <a16:creationId xmlns:a16="http://schemas.microsoft.com/office/drawing/2014/main" id="{31A9F6E1-20EC-47E9-A554-AD8D8BC58A49}"/>
                </a:ext>
              </a:extLst>
            </p:cNvPr>
            <p:cNvSpPr>
              <a:spLocks/>
            </p:cNvSpPr>
            <p:nvPr/>
          </p:nvSpPr>
          <p:spPr bwMode="auto">
            <a:xfrm flipH="1">
              <a:off x="516899" y="515851"/>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66" name="Freeform 32">
              <a:extLst>
                <a:ext uri="{FF2B5EF4-FFF2-40B4-BE49-F238E27FC236}">
                  <a16:creationId xmlns:a16="http://schemas.microsoft.com/office/drawing/2014/main" id="{C611903C-5E0F-464F-8B7C-4EB886C1E81B}"/>
                </a:ext>
              </a:extLst>
            </p:cNvPr>
            <p:cNvSpPr>
              <a:spLocks/>
            </p:cNvSpPr>
            <p:nvPr/>
          </p:nvSpPr>
          <p:spPr bwMode="auto">
            <a:xfrm flipH="1">
              <a:off x="190758" y="515851"/>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1802" name="Group 1801">
            <a:extLst>
              <a:ext uri="{FF2B5EF4-FFF2-40B4-BE49-F238E27FC236}">
                <a16:creationId xmlns:a16="http://schemas.microsoft.com/office/drawing/2014/main" id="{6AE2B9B6-C947-40E8-9C29-194017E32D74}"/>
              </a:ext>
            </a:extLst>
          </p:cNvPr>
          <p:cNvGrpSpPr/>
          <p:nvPr userDrawn="1"/>
        </p:nvGrpSpPr>
        <p:grpSpPr>
          <a:xfrm>
            <a:off x="83663" y="6049552"/>
            <a:ext cx="12009863" cy="176637"/>
            <a:chOff x="83663" y="6004311"/>
            <a:chExt cx="12009863" cy="176637"/>
          </a:xfrm>
        </p:grpSpPr>
        <p:sp>
          <p:nvSpPr>
            <p:cNvPr id="991" name="Freeform 29">
              <a:extLst>
                <a:ext uri="{FF2B5EF4-FFF2-40B4-BE49-F238E27FC236}">
                  <a16:creationId xmlns:a16="http://schemas.microsoft.com/office/drawing/2014/main" id="{EB84D63A-0D4B-4075-A871-81FF6D72315E}"/>
                </a:ext>
              </a:extLst>
            </p:cNvPr>
            <p:cNvSpPr>
              <a:spLocks/>
            </p:cNvSpPr>
            <p:nvPr/>
          </p:nvSpPr>
          <p:spPr bwMode="auto">
            <a:xfrm>
              <a:off x="305196"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92" name="Freeform 30">
              <a:extLst>
                <a:ext uri="{FF2B5EF4-FFF2-40B4-BE49-F238E27FC236}">
                  <a16:creationId xmlns:a16="http://schemas.microsoft.com/office/drawing/2014/main" id="{F1D8AF92-93AF-40D7-83F8-49E1B7F0320E}"/>
                </a:ext>
              </a:extLst>
            </p:cNvPr>
            <p:cNvSpPr>
              <a:spLocks/>
            </p:cNvSpPr>
            <p:nvPr/>
          </p:nvSpPr>
          <p:spPr bwMode="auto">
            <a:xfrm>
              <a:off x="631337"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93" name="Freeform 31">
              <a:extLst>
                <a:ext uri="{FF2B5EF4-FFF2-40B4-BE49-F238E27FC236}">
                  <a16:creationId xmlns:a16="http://schemas.microsoft.com/office/drawing/2014/main" id="{7A35C52B-F028-45FF-8A9A-3622B405140E}"/>
                </a:ext>
              </a:extLst>
            </p:cNvPr>
            <p:cNvSpPr>
              <a:spLocks/>
            </p:cNvSpPr>
            <p:nvPr/>
          </p:nvSpPr>
          <p:spPr bwMode="auto">
            <a:xfrm>
              <a:off x="83663" y="6004311"/>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94" name="Freeform 32">
              <a:extLst>
                <a:ext uri="{FF2B5EF4-FFF2-40B4-BE49-F238E27FC236}">
                  <a16:creationId xmlns:a16="http://schemas.microsoft.com/office/drawing/2014/main" id="{F53796FF-41D3-410C-BA07-01AF758A968B}"/>
                </a:ext>
              </a:extLst>
            </p:cNvPr>
            <p:cNvSpPr>
              <a:spLocks/>
            </p:cNvSpPr>
            <p:nvPr/>
          </p:nvSpPr>
          <p:spPr bwMode="auto">
            <a:xfrm>
              <a:off x="412290" y="6004311"/>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95" name="Freeform 29">
              <a:extLst>
                <a:ext uri="{FF2B5EF4-FFF2-40B4-BE49-F238E27FC236}">
                  <a16:creationId xmlns:a16="http://schemas.microsoft.com/office/drawing/2014/main" id="{D29764A6-B722-4AEA-A422-85C549D6243F}"/>
                </a:ext>
              </a:extLst>
            </p:cNvPr>
            <p:cNvSpPr>
              <a:spLocks/>
            </p:cNvSpPr>
            <p:nvPr/>
          </p:nvSpPr>
          <p:spPr bwMode="auto">
            <a:xfrm>
              <a:off x="959966"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96" name="Freeform 30">
              <a:extLst>
                <a:ext uri="{FF2B5EF4-FFF2-40B4-BE49-F238E27FC236}">
                  <a16:creationId xmlns:a16="http://schemas.microsoft.com/office/drawing/2014/main" id="{CDD9BDE7-668C-41CD-A8FE-AE9DBDEBE143}"/>
                </a:ext>
              </a:extLst>
            </p:cNvPr>
            <p:cNvSpPr>
              <a:spLocks/>
            </p:cNvSpPr>
            <p:nvPr/>
          </p:nvSpPr>
          <p:spPr bwMode="auto">
            <a:xfrm>
              <a:off x="1286106"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97" name="Freeform 31">
              <a:extLst>
                <a:ext uri="{FF2B5EF4-FFF2-40B4-BE49-F238E27FC236}">
                  <a16:creationId xmlns:a16="http://schemas.microsoft.com/office/drawing/2014/main" id="{78B4C4D2-DA1D-4895-85E6-12B64EAB8F2A}"/>
                </a:ext>
              </a:extLst>
            </p:cNvPr>
            <p:cNvSpPr>
              <a:spLocks/>
            </p:cNvSpPr>
            <p:nvPr/>
          </p:nvSpPr>
          <p:spPr bwMode="auto">
            <a:xfrm>
              <a:off x="738432" y="6004311"/>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98" name="Freeform 32">
              <a:extLst>
                <a:ext uri="{FF2B5EF4-FFF2-40B4-BE49-F238E27FC236}">
                  <a16:creationId xmlns:a16="http://schemas.microsoft.com/office/drawing/2014/main" id="{BC0006B3-F800-4317-8783-B91A4FE4E362}"/>
                </a:ext>
              </a:extLst>
            </p:cNvPr>
            <p:cNvSpPr>
              <a:spLocks/>
            </p:cNvSpPr>
            <p:nvPr/>
          </p:nvSpPr>
          <p:spPr bwMode="auto">
            <a:xfrm>
              <a:off x="1067060" y="6004311"/>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99" name="Freeform 29">
              <a:extLst>
                <a:ext uri="{FF2B5EF4-FFF2-40B4-BE49-F238E27FC236}">
                  <a16:creationId xmlns:a16="http://schemas.microsoft.com/office/drawing/2014/main" id="{041382CF-61FD-4660-8FB5-598FB6C616D0}"/>
                </a:ext>
              </a:extLst>
            </p:cNvPr>
            <p:cNvSpPr>
              <a:spLocks/>
            </p:cNvSpPr>
            <p:nvPr/>
          </p:nvSpPr>
          <p:spPr bwMode="auto">
            <a:xfrm>
              <a:off x="1614734"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00" name="Freeform 30">
              <a:extLst>
                <a:ext uri="{FF2B5EF4-FFF2-40B4-BE49-F238E27FC236}">
                  <a16:creationId xmlns:a16="http://schemas.microsoft.com/office/drawing/2014/main" id="{9972FE09-1F04-48BB-BD9D-5FBDA3046307}"/>
                </a:ext>
              </a:extLst>
            </p:cNvPr>
            <p:cNvSpPr>
              <a:spLocks/>
            </p:cNvSpPr>
            <p:nvPr/>
          </p:nvSpPr>
          <p:spPr bwMode="auto">
            <a:xfrm>
              <a:off x="1940875"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01" name="Freeform 31">
              <a:extLst>
                <a:ext uri="{FF2B5EF4-FFF2-40B4-BE49-F238E27FC236}">
                  <a16:creationId xmlns:a16="http://schemas.microsoft.com/office/drawing/2014/main" id="{C718D31D-4141-4227-9283-7AFF23586B7C}"/>
                </a:ext>
              </a:extLst>
            </p:cNvPr>
            <p:cNvSpPr>
              <a:spLocks/>
            </p:cNvSpPr>
            <p:nvPr/>
          </p:nvSpPr>
          <p:spPr bwMode="auto">
            <a:xfrm>
              <a:off x="1393201" y="6004311"/>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02" name="Freeform 32">
              <a:extLst>
                <a:ext uri="{FF2B5EF4-FFF2-40B4-BE49-F238E27FC236}">
                  <a16:creationId xmlns:a16="http://schemas.microsoft.com/office/drawing/2014/main" id="{95D7D8FE-4145-481D-A4D8-15658D707B6C}"/>
                </a:ext>
              </a:extLst>
            </p:cNvPr>
            <p:cNvSpPr>
              <a:spLocks/>
            </p:cNvSpPr>
            <p:nvPr/>
          </p:nvSpPr>
          <p:spPr bwMode="auto">
            <a:xfrm>
              <a:off x="1721829" y="6004311"/>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03" name="Freeform 29">
              <a:extLst>
                <a:ext uri="{FF2B5EF4-FFF2-40B4-BE49-F238E27FC236}">
                  <a16:creationId xmlns:a16="http://schemas.microsoft.com/office/drawing/2014/main" id="{A663F658-2CC6-417E-A9EB-6C8F752E0F3B}"/>
                </a:ext>
              </a:extLst>
            </p:cNvPr>
            <p:cNvSpPr>
              <a:spLocks/>
            </p:cNvSpPr>
            <p:nvPr/>
          </p:nvSpPr>
          <p:spPr bwMode="auto">
            <a:xfrm>
              <a:off x="2269503"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04" name="Freeform 30">
              <a:extLst>
                <a:ext uri="{FF2B5EF4-FFF2-40B4-BE49-F238E27FC236}">
                  <a16:creationId xmlns:a16="http://schemas.microsoft.com/office/drawing/2014/main" id="{33ECAD77-0D8A-488D-92A4-7681FD0685EE}"/>
                </a:ext>
              </a:extLst>
            </p:cNvPr>
            <p:cNvSpPr>
              <a:spLocks/>
            </p:cNvSpPr>
            <p:nvPr/>
          </p:nvSpPr>
          <p:spPr bwMode="auto">
            <a:xfrm>
              <a:off x="2595644"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05" name="Freeform 31">
              <a:extLst>
                <a:ext uri="{FF2B5EF4-FFF2-40B4-BE49-F238E27FC236}">
                  <a16:creationId xmlns:a16="http://schemas.microsoft.com/office/drawing/2014/main" id="{5CBC7ED8-966B-4D67-8082-31BA034622B8}"/>
                </a:ext>
              </a:extLst>
            </p:cNvPr>
            <p:cNvSpPr>
              <a:spLocks/>
            </p:cNvSpPr>
            <p:nvPr/>
          </p:nvSpPr>
          <p:spPr bwMode="auto">
            <a:xfrm>
              <a:off x="2047969" y="6004311"/>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06" name="Freeform 32">
              <a:extLst>
                <a:ext uri="{FF2B5EF4-FFF2-40B4-BE49-F238E27FC236}">
                  <a16:creationId xmlns:a16="http://schemas.microsoft.com/office/drawing/2014/main" id="{9E28EFD6-33FE-4BAC-AA4E-F24484F8CADB}"/>
                </a:ext>
              </a:extLst>
            </p:cNvPr>
            <p:cNvSpPr>
              <a:spLocks/>
            </p:cNvSpPr>
            <p:nvPr/>
          </p:nvSpPr>
          <p:spPr bwMode="auto">
            <a:xfrm>
              <a:off x="2376598" y="6004311"/>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07" name="Freeform 477">
              <a:extLst>
                <a:ext uri="{FF2B5EF4-FFF2-40B4-BE49-F238E27FC236}">
                  <a16:creationId xmlns:a16="http://schemas.microsoft.com/office/drawing/2014/main" id="{35618359-81CE-4C99-A497-F508740CB0DD}"/>
                </a:ext>
              </a:extLst>
            </p:cNvPr>
            <p:cNvSpPr>
              <a:spLocks/>
            </p:cNvSpPr>
            <p:nvPr/>
          </p:nvSpPr>
          <p:spPr bwMode="auto">
            <a:xfrm>
              <a:off x="2924272"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08" name="Freeform 478">
              <a:extLst>
                <a:ext uri="{FF2B5EF4-FFF2-40B4-BE49-F238E27FC236}">
                  <a16:creationId xmlns:a16="http://schemas.microsoft.com/office/drawing/2014/main" id="{5928097D-BC24-45B5-968F-84D6BE800D5C}"/>
                </a:ext>
              </a:extLst>
            </p:cNvPr>
            <p:cNvSpPr>
              <a:spLocks/>
            </p:cNvSpPr>
            <p:nvPr/>
          </p:nvSpPr>
          <p:spPr bwMode="auto">
            <a:xfrm>
              <a:off x="3250413"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09" name="Freeform 479">
              <a:extLst>
                <a:ext uri="{FF2B5EF4-FFF2-40B4-BE49-F238E27FC236}">
                  <a16:creationId xmlns:a16="http://schemas.microsoft.com/office/drawing/2014/main" id="{D2F14BB8-A075-4E01-A02D-ED0304BD8BE5}"/>
                </a:ext>
              </a:extLst>
            </p:cNvPr>
            <p:cNvSpPr>
              <a:spLocks/>
            </p:cNvSpPr>
            <p:nvPr/>
          </p:nvSpPr>
          <p:spPr bwMode="auto">
            <a:xfrm>
              <a:off x="2702739" y="6004311"/>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10" name="Freeform 480">
              <a:extLst>
                <a:ext uri="{FF2B5EF4-FFF2-40B4-BE49-F238E27FC236}">
                  <a16:creationId xmlns:a16="http://schemas.microsoft.com/office/drawing/2014/main" id="{9283E334-67B2-411D-8C60-F399A3FD7607}"/>
                </a:ext>
              </a:extLst>
            </p:cNvPr>
            <p:cNvSpPr>
              <a:spLocks/>
            </p:cNvSpPr>
            <p:nvPr/>
          </p:nvSpPr>
          <p:spPr bwMode="auto">
            <a:xfrm>
              <a:off x="3031366" y="6004311"/>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11" name="Freeform 29">
              <a:extLst>
                <a:ext uri="{FF2B5EF4-FFF2-40B4-BE49-F238E27FC236}">
                  <a16:creationId xmlns:a16="http://schemas.microsoft.com/office/drawing/2014/main" id="{D2F28BD3-34CC-4DBC-9BF2-F92663233B15}"/>
                </a:ext>
              </a:extLst>
            </p:cNvPr>
            <p:cNvSpPr>
              <a:spLocks/>
            </p:cNvSpPr>
            <p:nvPr/>
          </p:nvSpPr>
          <p:spPr bwMode="auto">
            <a:xfrm>
              <a:off x="3579042"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12" name="Freeform 31">
              <a:extLst>
                <a:ext uri="{FF2B5EF4-FFF2-40B4-BE49-F238E27FC236}">
                  <a16:creationId xmlns:a16="http://schemas.microsoft.com/office/drawing/2014/main" id="{65C4C200-00FB-4671-B0FC-9B5903EFA6B5}"/>
                </a:ext>
              </a:extLst>
            </p:cNvPr>
            <p:cNvSpPr>
              <a:spLocks/>
            </p:cNvSpPr>
            <p:nvPr/>
          </p:nvSpPr>
          <p:spPr bwMode="auto">
            <a:xfrm>
              <a:off x="3357508" y="6004311"/>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13" name="Freeform 29">
              <a:extLst>
                <a:ext uri="{FF2B5EF4-FFF2-40B4-BE49-F238E27FC236}">
                  <a16:creationId xmlns:a16="http://schemas.microsoft.com/office/drawing/2014/main" id="{9EE12FD9-1A60-4B4E-BDCE-456710EF8B63}"/>
                </a:ext>
              </a:extLst>
            </p:cNvPr>
            <p:cNvSpPr>
              <a:spLocks/>
            </p:cNvSpPr>
            <p:nvPr/>
          </p:nvSpPr>
          <p:spPr bwMode="auto">
            <a:xfrm>
              <a:off x="3907670"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14" name="Freeform 30">
              <a:extLst>
                <a:ext uri="{FF2B5EF4-FFF2-40B4-BE49-F238E27FC236}">
                  <a16:creationId xmlns:a16="http://schemas.microsoft.com/office/drawing/2014/main" id="{02C3A7AC-51C2-4F57-9CEC-D92373F5D1BF}"/>
                </a:ext>
              </a:extLst>
            </p:cNvPr>
            <p:cNvSpPr>
              <a:spLocks/>
            </p:cNvSpPr>
            <p:nvPr/>
          </p:nvSpPr>
          <p:spPr bwMode="auto">
            <a:xfrm>
              <a:off x="4233811"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15" name="Freeform 31">
              <a:extLst>
                <a:ext uri="{FF2B5EF4-FFF2-40B4-BE49-F238E27FC236}">
                  <a16:creationId xmlns:a16="http://schemas.microsoft.com/office/drawing/2014/main" id="{AF46A3D3-8E3C-439D-A7F2-0BE48D34FEEB}"/>
                </a:ext>
              </a:extLst>
            </p:cNvPr>
            <p:cNvSpPr>
              <a:spLocks/>
            </p:cNvSpPr>
            <p:nvPr/>
          </p:nvSpPr>
          <p:spPr bwMode="auto">
            <a:xfrm>
              <a:off x="3686136" y="6004311"/>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16" name="Freeform 32">
              <a:extLst>
                <a:ext uri="{FF2B5EF4-FFF2-40B4-BE49-F238E27FC236}">
                  <a16:creationId xmlns:a16="http://schemas.microsoft.com/office/drawing/2014/main" id="{93D30021-48E0-42FB-BA4B-DFA777ABD635}"/>
                </a:ext>
              </a:extLst>
            </p:cNvPr>
            <p:cNvSpPr>
              <a:spLocks/>
            </p:cNvSpPr>
            <p:nvPr/>
          </p:nvSpPr>
          <p:spPr bwMode="auto">
            <a:xfrm>
              <a:off x="4014764" y="6004311"/>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17" name="Freeform 29">
              <a:extLst>
                <a:ext uri="{FF2B5EF4-FFF2-40B4-BE49-F238E27FC236}">
                  <a16:creationId xmlns:a16="http://schemas.microsoft.com/office/drawing/2014/main" id="{DAE0A4FD-A28E-49B5-B2B8-06411201C2EA}"/>
                </a:ext>
              </a:extLst>
            </p:cNvPr>
            <p:cNvSpPr>
              <a:spLocks/>
            </p:cNvSpPr>
            <p:nvPr/>
          </p:nvSpPr>
          <p:spPr bwMode="auto">
            <a:xfrm>
              <a:off x="4562439"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18" name="Freeform 30">
              <a:extLst>
                <a:ext uri="{FF2B5EF4-FFF2-40B4-BE49-F238E27FC236}">
                  <a16:creationId xmlns:a16="http://schemas.microsoft.com/office/drawing/2014/main" id="{E1AD0E62-6039-4044-9190-5A00ABCBD677}"/>
                </a:ext>
              </a:extLst>
            </p:cNvPr>
            <p:cNvSpPr>
              <a:spLocks/>
            </p:cNvSpPr>
            <p:nvPr/>
          </p:nvSpPr>
          <p:spPr bwMode="auto">
            <a:xfrm>
              <a:off x="4888580"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19" name="Freeform 31">
              <a:extLst>
                <a:ext uri="{FF2B5EF4-FFF2-40B4-BE49-F238E27FC236}">
                  <a16:creationId xmlns:a16="http://schemas.microsoft.com/office/drawing/2014/main" id="{06D3B464-B7F8-4CAD-AE5F-D5203D62B08A}"/>
                </a:ext>
              </a:extLst>
            </p:cNvPr>
            <p:cNvSpPr>
              <a:spLocks/>
            </p:cNvSpPr>
            <p:nvPr/>
          </p:nvSpPr>
          <p:spPr bwMode="auto">
            <a:xfrm>
              <a:off x="4340905" y="6004311"/>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20" name="Freeform 32">
              <a:extLst>
                <a:ext uri="{FF2B5EF4-FFF2-40B4-BE49-F238E27FC236}">
                  <a16:creationId xmlns:a16="http://schemas.microsoft.com/office/drawing/2014/main" id="{D7FB8E1A-03D3-48EC-8354-8ED146B811BF}"/>
                </a:ext>
              </a:extLst>
            </p:cNvPr>
            <p:cNvSpPr>
              <a:spLocks/>
            </p:cNvSpPr>
            <p:nvPr/>
          </p:nvSpPr>
          <p:spPr bwMode="auto">
            <a:xfrm>
              <a:off x="4669534" y="6004311"/>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21" name="Freeform 29">
              <a:extLst>
                <a:ext uri="{FF2B5EF4-FFF2-40B4-BE49-F238E27FC236}">
                  <a16:creationId xmlns:a16="http://schemas.microsoft.com/office/drawing/2014/main" id="{EFD056BF-C48D-4B03-B052-6DD2738EFAE3}"/>
                </a:ext>
              </a:extLst>
            </p:cNvPr>
            <p:cNvSpPr>
              <a:spLocks/>
            </p:cNvSpPr>
            <p:nvPr/>
          </p:nvSpPr>
          <p:spPr bwMode="auto">
            <a:xfrm>
              <a:off x="5217208"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22" name="Freeform 30">
              <a:extLst>
                <a:ext uri="{FF2B5EF4-FFF2-40B4-BE49-F238E27FC236}">
                  <a16:creationId xmlns:a16="http://schemas.microsoft.com/office/drawing/2014/main" id="{3CE438B3-A909-451C-893B-2ACFEB7E52E7}"/>
                </a:ext>
              </a:extLst>
            </p:cNvPr>
            <p:cNvSpPr>
              <a:spLocks/>
            </p:cNvSpPr>
            <p:nvPr/>
          </p:nvSpPr>
          <p:spPr bwMode="auto">
            <a:xfrm>
              <a:off x="5543348"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23" name="Freeform 31">
              <a:extLst>
                <a:ext uri="{FF2B5EF4-FFF2-40B4-BE49-F238E27FC236}">
                  <a16:creationId xmlns:a16="http://schemas.microsoft.com/office/drawing/2014/main" id="{5B688E72-91E2-4D28-B779-946F4D23A8A2}"/>
                </a:ext>
              </a:extLst>
            </p:cNvPr>
            <p:cNvSpPr>
              <a:spLocks/>
            </p:cNvSpPr>
            <p:nvPr/>
          </p:nvSpPr>
          <p:spPr bwMode="auto">
            <a:xfrm>
              <a:off x="4995674" y="6004311"/>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24" name="Freeform 32">
              <a:extLst>
                <a:ext uri="{FF2B5EF4-FFF2-40B4-BE49-F238E27FC236}">
                  <a16:creationId xmlns:a16="http://schemas.microsoft.com/office/drawing/2014/main" id="{C6F43DA8-BC73-4C5B-94E4-8CB2D4468EEE}"/>
                </a:ext>
              </a:extLst>
            </p:cNvPr>
            <p:cNvSpPr>
              <a:spLocks/>
            </p:cNvSpPr>
            <p:nvPr/>
          </p:nvSpPr>
          <p:spPr bwMode="auto">
            <a:xfrm>
              <a:off x="5324302" y="6004311"/>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25" name="Freeform 29">
              <a:extLst>
                <a:ext uri="{FF2B5EF4-FFF2-40B4-BE49-F238E27FC236}">
                  <a16:creationId xmlns:a16="http://schemas.microsoft.com/office/drawing/2014/main" id="{A93BE57F-9371-4213-880C-5219F3B954C9}"/>
                </a:ext>
              </a:extLst>
            </p:cNvPr>
            <p:cNvSpPr>
              <a:spLocks/>
            </p:cNvSpPr>
            <p:nvPr/>
          </p:nvSpPr>
          <p:spPr bwMode="auto">
            <a:xfrm>
              <a:off x="5871977"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26" name="Freeform 30">
              <a:extLst>
                <a:ext uri="{FF2B5EF4-FFF2-40B4-BE49-F238E27FC236}">
                  <a16:creationId xmlns:a16="http://schemas.microsoft.com/office/drawing/2014/main" id="{B6D16DFA-7938-42BA-B53A-E3C4687F5840}"/>
                </a:ext>
              </a:extLst>
            </p:cNvPr>
            <p:cNvSpPr>
              <a:spLocks/>
            </p:cNvSpPr>
            <p:nvPr/>
          </p:nvSpPr>
          <p:spPr bwMode="auto">
            <a:xfrm>
              <a:off x="6198118"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27" name="Freeform 31">
              <a:extLst>
                <a:ext uri="{FF2B5EF4-FFF2-40B4-BE49-F238E27FC236}">
                  <a16:creationId xmlns:a16="http://schemas.microsoft.com/office/drawing/2014/main" id="{45CDCBB6-708E-44CF-BA65-BACA9386BACD}"/>
                </a:ext>
              </a:extLst>
            </p:cNvPr>
            <p:cNvSpPr>
              <a:spLocks/>
            </p:cNvSpPr>
            <p:nvPr/>
          </p:nvSpPr>
          <p:spPr bwMode="auto">
            <a:xfrm>
              <a:off x="5650443" y="6004311"/>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28" name="Freeform 32">
              <a:extLst>
                <a:ext uri="{FF2B5EF4-FFF2-40B4-BE49-F238E27FC236}">
                  <a16:creationId xmlns:a16="http://schemas.microsoft.com/office/drawing/2014/main" id="{CE334FF6-8932-44E4-8D98-543369ABBAAC}"/>
                </a:ext>
              </a:extLst>
            </p:cNvPr>
            <p:cNvSpPr>
              <a:spLocks/>
            </p:cNvSpPr>
            <p:nvPr/>
          </p:nvSpPr>
          <p:spPr bwMode="auto">
            <a:xfrm>
              <a:off x="5979071" y="6004311"/>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29" name="Freeform 499">
              <a:extLst>
                <a:ext uri="{FF2B5EF4-FFF2-40B4-BE49-F238E27FC236}">
                  <a16:creationId xmlns:a16="http://schemas.microsoft.com/office/drawing/2014/main" id="{23A5D089-5B4E-48DD-878E-DE2590AB1821}"/>
                </a:ext>
              </a:extLst>
            </p:cNvPr>
            <p:cNvSpPr>
              <a:spLocks/>
            </p:cNvSpPr>
            <p:nvPr/>
          </p:nvSpPr>
          <p:spPr bwMode="auto">
            <a:xfrm>
              <a:off x="6526745"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30" name="Freeform 500">
              <a:extLst>
                <a:ext uri="{FF2B5EF4-FFF2-40B4-BE49-F238E27FC236}">
                  <a16:creationId xmlns:a16="http://schemas.microsoft.com/office/drawing/2014/main" id="{DCA739D1-CC8F-441B-93B7-0AE669F9BD4B}"/>
                </a:ext>
              </a:extLst>
            </p:cNvPr>
            <p:cNvSpPr>
              <a:spLocks/>
            </p:cNvSpPr>
            <p:nvPr/>
          </p:nvSpPr>
          <p:spPr bwMode="auto">
            <a:xfrm>
              <a:off x="6852887"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31" name="Freeform 501">
              <a:extLst>
                <a:ext uri="{FF2B5EF4-FFF2-40B4-BE49-F238E27FC236}">
                  <a16:creationId xmlns:a16="http://schemas.microsoft.com/office/drawing/2014/main" id="{50221695-4D2C-410B-9E90-48351BC17887}"/>
                </a:ext>
              </a:extLst>
            </p:cNvPr>
            <p:cNvSpPr>
              <a:spLocks/>
            </p:cNvSpPr>
            <p:nvPr/>
          </p:nvSpPr>
          <p:spPr bwMode="auto">
            <a:xfrm>
              <a:off x="6305212" y="6004311"/>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32" name="Freeform 502">
              <a:extLst>
                <a:ext uri="{FF2B5EF4-FFF2-40B4-BE49-F238E27FC236}">
                  <a16:creationId xmlns:a16="http://schemas.microsoft.com/office/drawing/2014/main" id="{61422459-4037-4AE7-8D9E-07BB41EA3916}"/>
                </a:ext>
              </a:extLst>
            </p:cNvPr>
            <p:cNvSpPr>
              <a:spLocks/>
            </p:cNvSpPr>
            <p:nvPr/>
          </p:nvSpPr>
          <p:spPr bwMode="auto">
            <a:xfrm>
              <a:off x="6633840" y="6004311"/>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33" name="Freeform 29">
              <a:extLst>
                <a:ext uri="{FF2B5EF4-FFF2-40B4-BE49-F238E27FC236}">
                  <a16:creationId xmlns:a16="http://schemas.microsoft.com/office/drawing/2014/main" id="{E07A424F-E204-43A1-8F6A-4765B0491B33}"/>
                </a:ext>
              </a:extLst>
            </p:cNvPr>
            <p:cNvSpPr>
              <a:spLocks/>
            </p:cNvSpPr>
            <p:nvPr/>
          </p:nvSpPr>
          <p:spPr bwMode="auto">
            <a:xfrm>
              <a:off x="7181515"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34" name="Freeform 31">
              <a:extLst>
                <a:ext uri="{FF2B5EF4-FFF2-40B4-BE49-F238E27FC236}">
                  <a16:creationId xmlns:a16="http://schemas.microsoft.com/office/drawing/2014/main" id="{43C16675-1119-4B14-BA22-BA13776B3932}"/>
                </a:ext>
              </a:extLst>
            </p:cNvPr>
            <p:cNvSpPr>
              <a:spLocks/>
            </p:cNvSpPr>
            <p:nvPr/>
          </p:nvSpPr>
          <p:spPr bwMode="auto">
            <a:xfrm>
              <a:off x="6959981" y="6004311"/>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01" name="Freeform 29">
              <a:extLst>
                <a:ext uri="{FF2B5EF4-FFF2-40B4-BE49-F238E27FC236}">
                  <a16:creationId xmlns:a16="http://schemas.microsoft.com/office/drawing/2014/main" id="{DC86AB09-3245-4C62-8429-D264B9BBAC1B}"/>
                </a:ext>
              </a:extLst>
            </p:cNvPr>
            <p:cNvSpPr>
              <a:spLocks/>
            </p:cNvSpPr>
            <p:nvPr/>
          </p:nvSpPr>
          <p:spPr bwMode="auto">
            <a:xfrm>
              <a:off x="7510142"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02" name="Freeform 30">
              <a:extLst>
                <a:ext uri="{FF2B5EF4-FFF2-40B4-BE49-F238E27FC236}">
                  <a16:creationId xmlns:a16="http://schemas.microsoft.com/office/drawing/2014/main" id="{34DB5ADD-5F68-4366-912B-571D7F278A0A}"/>
                </a:ext>
              </a:extLst>
            </p:cNvPr>
            <p:cNvSpPr>
              <a:spLocks/>
            </p:cNvSpPr>
            <p:nvPr/>
          </p:nvSpPr>
          <p:spPr bwMode="auto">
            <a:xfrm>
              <a:off x="7836283"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03" name="Freeform 31">
              <a:extLst>
                <a:ext uri="{FF2B5EF4-FFF2-40B4-BE49-F238E27FC236}">
                  <a16:creationId xmlns:a16="http://schemas.microsoft.com/office/drawing/2014/main" id="{3C54F082-BA8D-44B1-85D8-2A4F065B4FE5}"/>
                </a:ext>
              </a:extLst>
            </p:cNvPr>
            <p:cNvSpPr>
              <a:spLocks/>
            </p:cNvSpPr>
            <p:nvPr/>
          </p:nvSpPr>
          <p:spPr bwMode="auto">
            <a:xfrm>
              <a:off x="7288609" y="6004311"/>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04" name="Freeform 32">
              <a:extLst>
                <a:ext uri="{FF2B5EF4-FFF2-40B4-BE49-F238E27FC236}">
                  <a16:creationId xmlns:a16="http://schemas.microsoft.com/office/drawing/2014/main" id="{C0BD7B2F-A041-419C-9DEC-F49823001D4D}"/>
                </a:ext>
              </a:extLst>
            </p:cNvPr>
            <p:cNvSpPr>
              <a:spLocks/>
            </p:cNvSpPr>
            <p:nvPr/>
          </p:nvSpPr>
          <p:spPr bwMode="auto">
            <a:xfrm>
              <a:off x="7617237" y="6004311"/>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05" name="Freeform 29">
              <a:extLst>
                <a:ext uri="{FF2B5EF4-FFF2-40B4-BE49-F238E27FC236}">
                  <a16:creationId xmlns:a16="http://schemas.microsoft.com/office/drawing/2014/main" id="{39CD8CB6-AA94-45E9-95F4-CA6B912906CE}"/>
                </a:ext>
              </a:extLst>
            </p:cNvPr>
            <p:cNvSpPr>
              <a:spLocks/>
            </p:cNvSpPr>
            <p:nvPr/>
          </p:nvSpPr>
          <p:spPr bwMode="auto">
            <a:xfrm>
              <a:off x="8164912"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06" name="Freeform 30">
              <a:extLst>
                <a:ext uri="{FF2B5EF4-FFF2-40B4-BE49-F238E27FC236}">
                  <a16:creationId xmlns:a16="http://schemas.microsoft.com/office/drawing/2014/main" id="{7873A49E-A290-4115-83FA-5688742A6252}"/>
                </a:ext>
              </a:extLst>
            </p:cNvPr>
            <p:cNvSpPr>
              <a:spLocks/>
            </p:cNvSpPr>
            <p:nvPr/>
          </p:nvSpPr>
          <p:spPr bwMode="auto">
            <a:xfrm>
              <a:off x="8491052"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07" name="Freeform 31">
              <a:extLst>
                <a:ext uri="{FF2B5EF4-FFF2-40B4-BE49-F238E27FC236}">
                  <a16:creationId xmlns:a16="http://schemas.microsoft.com/office/drawing/2014/main" id="{BF858DC7-9EFD-473D-8D68-15EEFC83E46A}"/>
                </a:ext>
              </a:extLst>
            </p:cNvPr>
            <p:cNvSpPr>
              <a:spLocks/>
            </p:cNvSpPr>
            <p:nvPr/>
          </p:nvSpPr>
          <p:spPr bwMode="auto">
            <a:xfrm>
              <a:off x="7943378" y="6004311"/>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08" name="Freeform 32">
              <a:extLst>
                <a:ext uri="{FF2B5EF4-FFF2-40B4-BE49-F238E27FC236}">
                  <a16:creationId xmlns:a16="http://schemas.microsoft.com/office/drawing/2014/main" id="{EF195FB3-5F31-462A-9F78-28B87100C7AD}"/>
                </a:ext>
              </a:extLst>
            </p:cNvPr>
            <p:cNvSpPr>
              <a:spLocks/>
            </p:cNvSpPr>
            <p:nvPr/>
          </p:nvSpPr>
          <p:spPr bwMode="auto">
            <a:xfrm>
              <a:off x="8272007" y="6004311"/>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09" name="Freeform 29">
              <a:extLst>
                <a:ext uri="{FF2B5EF4-FFF2-40B4-BE49-F238E27FC236}">
                  <a16:creationId xmlns:a16="http://schemas.microsoft.com/office/drawing/2014/main" id="{57213923-4788-4824-B9AC-75A980CBAA90}"/>
                </a:ext>
              </a:extLst>
            </p:cNvPr>
            <p:cNvSpPr>
              <a:spLocks/>
            </p:cNvSpPr>
            <p:nvPr/>
          </p:nvSpPr>
          <p:spPr bwMode="auto">
            <a:xfrm>
              <a:off x="8819680"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10" name="Freeform 30">
              <a:extLst>
                <a:ext uri="{FF2B5EF4-FFF2-40B4-BE49-F238E27FC236}">
                  <a16:creationId xmlns:a16="http://schemas.microsoft.com/office/drawing/2014/main" id="{B3AA177E-08F8-4767-9504-4C140C188E54}"/>
                </a:ext>
              </a:extLst>
            </p:cNvPr>
            <p:cNvSpPr>
              <a:spLocks/>
            </p:cNvSpPr>
            <p:nvPr/>
          </p:nvSpPr>
          <p:spPr bwMode="auto">
            <a:xfrm>
              <a:off x="9145821"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11" name="Freeform 31">
              <a:extLst>
                <a:ext uri="{FF2B5EF4-FFF2-40B4-BE49-F238E27FC236}">
                  <a16:creationId xmlns:a16="http://schemas.microsoft.com/office/drawing/2014/main" id="{4F564A3C-0622-4D60-87C6-3A5B7F49695D}"/>
                </a:ext>
              </a:extLst>
            </p:cNvPr>
            <p:cNvSpPr>
              <a:spLocks/>
            </p:cNvSpPr>
            <p:nvPr/>
          </p:nvSpPr>
          <p:spPr bwMode="auto">
            <a:xfrm>
              <a:off x="8598147" y="6004311"/>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12" name="Freeform 32">
              <a:extLst>
                <a:ext uri="{FF2B5EF4-FFF2-40B4-BE49-F238E27FC236}">
                  <a16:creationId xmlns:a16="http://schemas.microsoft.com/office/drawing/2014/main" id="{805E1316-96DE-478C-A377-5DB19921C10B}"/>
                </a:ext>
              </a:extLst>
            </p:cNvPr>
            <p:cNvSpPr>
              <a:spLocks/>
            </p:cNvSpPr>
            <p:nvPr/>
          </p:nvSpPr>
          <p:spPr bwMode="auto">
            <a:xfrm>
              <a:off x="8926774" y="6004311"/>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13" name="Freeform 29">
              <a:extLst>
                <a:ext uri="{FF2B5EF4-FFF2-40B4-BE49-F238E27FC236}">
                  <a16:creationId xmlns:a16="http://schemas.microsoft.com/office/drawing/2014/main" id="{E2F44C27-0BBB-480C-BF23-8DC2C71BBED8}"/>
                </a:ext>
              </a:extLst>
            </p:cNvPr>
            <p:cNvSpPr>
              <a:spLocks/>
            </p:cNvSpPr>
            <p:nvPr/>
          </p:nvSpPr>
          <p:spPr bwMode="auto">
            <a:xfrm>
              <a:off x="9474450"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14" name="Freeform 30">
              <a:extLst>
                <a:ext uri="{FF2B5EF4-FFF2-40B4-BE49-F238E27FC236}">
                  <a16:creationId xmlns:a16="http://schemas.microsoft.com/office/drawing/2014/main" id="{971E956E-30BA-4587-AB17-5774BFE67EC2}"/>
                </a:ext>
              </a:extLst>
            </p:cNvPr>
            <p:cNvSpPr>
              <a:spLocks/>
            </p:cNvSpPr>
            <p:nvPr/>
          </p:nvSpPr>
          <p:spPr bwMode="auto">
            <a:xfrm>
              <a:off x="9800591"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15" name="Freeform 31">
              <a:extLst>
                <a:ext uri="{FF2B5EF4-FFF2-40B4-BE49-F238E27FC236}">
                  <a16:creationId xmlns:a16="http://schemas.microsoft.com/office/drawing/2014/main" id="{85E3166C-51C8-46FE-9298-F13A32E2754C}"/>
                </a:ext>
              </a:extLst>
            </p:cNvPr>
            <p:cNvSpPr>
              <a:spLocks/>
            </p:cNvSpPr>
            <p:nvPr/>
          </p:nvSpPr>
          <p:spPr bwMode="auto">
            <a:xfrm>
              <a:off x="9252915" y="6004311"/>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16" name="Freeform 32">
              <a:extLst>
                <a:ext uri="{FF2B5EF4-FFF2-40B4-BE49-F238E27FC236}">
                  <a16:creationId xmlns:a16="http://schemas.microsoft.com/office/drawing/2014/main" id="{525E9EF6-96B9-4A89-8208-3284D6D2158D}"/>
                </a:ext>
              </a:extLst>
            </p:cNvPr>
            <p:cNvSpPr>
              <a:spLocks/>
            </p:cNvSpPr>
            <p:nvPr/>
          </p:nvSpPr>
          <p:spPr bwMode="auto">
            <a:xfrm>
              <a:off x="9581544" y="6004311"/>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17" name="Freeform 387">
              <a:extLst>
                <a:ext uri="{FF2B5EF4-FFF2-40B4-BE49-F238E27FC236}">
                  <a16:creationId xmlns:a16="http://schemas.microsoft.com/office/drawing/2014/main" id="{478A8BCC-B32A-4E39-ABA1-9E4D13B7B8E8}"/>
                </a:ext>
              </a:extLst>
            </p:cNvPr>
            <p:cNvSpPr>
              <a:spLocks/>
            </p:cNvSpPr>
            <p:nvPr/>
          </p:nvSpPr>
          <p:spPr bwMode="auto">
            <a:xfrm>
              <a:off x="10129218"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18" name="Freeform 388">
              <a:extLst>
                <a:ext uri="{FF2B5EF4-FFF2-40B4-BE49-F238E27FC236}">
                  <a16:creationId xmlns:a16="http://schemas.microsoft.com/office/drawing/2014/main" id="{5614BBD2-EB0C-49E9-B44B-1A6437E671E9}"/>
                </a:ext>
              </a:extLst>
            </p:cNvPr>
            <p:cNvSpPr>
              <a:spLocks/>
            </p:cNvSpPr>
            <p:nvPr/>
          </p:nvSpPr>
          <p:spPr bwMode="auto">
            <a:xfrm>
              <a:off x="10455360"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19" name="Freeform 389">
              <a:extLst>
                <a:ext uri="{FF2B5EF4-FFF2-40B4-BE49-F238E27FC236}">
                  <a16:creationId xmlns:a16="http://schemas.microsoft.com/office/drawing/2014/main" id="{2EDB4054-5229-4CA6-8895-DC3046D61967}"/>
                </a:ext>
              </a:extLst>
            </p:cNvPr>
            <p:cNvSpPr>
              <a:spLocks/>
            </p:cNvSpPr>
            <p:nvPr/>
          </p:nvSpPr>
          <p:spPr bwMode="auto">
            <a:xfrm>
              <a:off x="9907685" y="6004311"/>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20" name="Freeform 390">
              <a:extLst>
                <a:ext uri="{FF2B5EF4-FFF2-40B4-BE49-F238E27FC236}">
                  <a16:creationId xmlns:a16="http://schemas.microsoft.com/office/drawing/2014/main" id="{87A5FF6A-C9E1-4782-8DBF-68D362A1DDE0}"/>
                </a:ext>
              </a:extLst>
            </p:cNvPr>
            <p:cNvSpPr>
              <a:spLocks/>
            </p:cNvSpPr>
            <p:nvPr/>
          </p:nvSpPr>
          <p:spPr bwMode="auto">
            <a:xfrm>
              <a:off x="10236312" y="6004311"/>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21" name="Freeform 29">
              <a:extLst>
                <a:ext uri="{FF2B5EF4-FFF2-40B4-BE49-F238E27FC236}">
                  <a16:creationId xmlns:a16="http://schemas.microsoft.com/office/drawing/2014/main" id="{B1974EDF-FF26-4920-B532-D7F90207960C}"/>
                </a:ext>
              </a:extLst>
            </p:cNvPr>
            <p:cNvSpPr>
              <a:spLocks/>
            </p:cNvSpPr>
            <p:nvPr/>
          </p:nvSpPr>
          <p:spPr bwMode="auto">
            <a:xfrm>
              <a:off x="10783987"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22" name="Freeform 31">
              <a:extLst>
                <a:ext uri="{FF2B5EF4-FFF2-40B4-BE49-F238E27FC236}">
                  <a16:creationId xmlns:a16="http://schemas.microsoft.com/office/drawing/2014/main" id="{2A17A771-20D7-492B-B75E-E2947ACD44CC}"/>
                </a:ext>
              </a:extLst>
            </p:cNvPr>
            <p:cNvSpPr>
              <a:spLocks/>
            </p:cNvSpPr>
            <p:nvPr/>
          </p:nvSpPr>
          <p:spPr bwMode="auto">
            <a:xfrm>
              <a:off x="10562454" y="6004311"/>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23" name="Freeform 29">
              <a:extLst>
                <a:ext uri="{FF2B5EF4-FFF2-40B4-BE49-F238E27FC236}">
                  <a16:creationId xmlns:a16="http://schemas.microsoft.com/office/drawing/2014/main" id="{10BAC488-EF39-4573-A277-FF040FEBA991}"/>
                </a:ext>
              </a:extLst>
            </p:cNvPr>
            <p:cNvSpPr>
              <a:spLocks/>
            </p:cNvSpPr>
            <p:nvPr/>
          </p:nvSpPr>
          <p:spPr bwMode="auto">
            <a:xfrm>
              <a:off x="11112615"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24" name="Freeform 30">
              <a:extLst>
                <a:ext uri="{FF2B5EF4-FFF2-40B4-BE49-F238E27FC236}">
                  <a16:creationId xmlns:a16="http://schemas.microsoft.com/office/drawing/2014/main" id="{E3E6E5A3-B1FC-4080-92B1-FE5444FD3702}"/>
                </a:ext>
              </a:extLst>
            </p:cNvPr>
            <p:cNvSpPr>
              <a:spLocks/>
            </p:cNvSpPr>
            <p:nvPr/>
          </p:nvSpPr>
          <p:spPr bwMode="auto">
            <a:xfrm>
              <a:off x="11438757"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25" name="Freeform 31">
              <a:extLst>
                <a:ext uri="{FF2B5EF4-FFF2-40B4-BE49-F238E27FC236}">
                  <a16:creationId xmlns:a16="http://schemas.microsoft.com/office/drawing/2014/main" id="{1E52E3E7-3179-4282-9CE5-345A1B489A4A}"/>
                </a:ext>
              </a:extLst>
            </p:cNvPr>
            <p:cNvSpPr>
              <a:spLocks/>
            </p:cNvSpPr>
            <p:nvPr/>
          </p:nvSpPr>
          <p:spPr bwMode="auto">
            <a:xfrm>
              <a:off x="10891083" y="6004311"/>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26" name="Freeform 32">
              <a:extLst>
                <a:ext uri="{FF2B5EF4-FFF2-40B4-BE49-F238E27FC236}">
                  <a16:creationId xmlns:a16="http://schemas.microsoft.com/office/drawing/2014/main" id="{8781BA8E-C018-4814-8A7E-BF2F785C8119}"/>
                </a:ext>
              </a:extLst>
            </p:cNvPr>
            <p:cNvSpPr>
              <a:spLocks/>
            </p:cNvSpPr>
            <p:nvPr/>
          </p:nvSpPr>
          <p:spPr bwMode="auto">
            <a:xfrm>
              <a:off x="11219710" y="6004311"/>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27" name="Freeform 397">
              <a:extLst>
                <a:ext uri="{FF2B5EF4-FFF2-40B4-BE49-F238E27FC236}">
                  <a16:creationId xmlns:a16="http://schemas.microsoft.com/office/drawing/2014/main" id="{22AFE1C2-8331-491C-9153-FD8A52D38C0C}"/>
                </a:ext>
              </a:extLst>
            </p:cNvPr>
            <p:cNvSpPr>
              <a:spLocks/>
            </p:cNvSpPr>
            <p:nvPr/>
          </p:nvSpPr>
          <p:spPr bwMode="auto">
            <a:xfrm>
              <a:off x="11767385"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28" name="Freeform 398">
              <a:extLst>
                <a:ext uri="{FF2B5EF4-FFF2-40B4-BE49-F238E27FC236}">
                  <a16:creationId xmlns:a16="http://schemas.microsoft.com/office/drawing/2014/main" id="{3F5E02DF-9305-4D34-BDB0-528B885960B3}"/>
                </a:ext>
              </a:extLst>
            </p:cNvPr>
            <p:cNvSpPr>
              <a:spLocks/>
            </p:cNvSpPr>
            <p:nvPr/>
          </p:nvSpPr>
          <p:spPr bwMode="auto">
            <a:xfrm>
              <a:off x="12093526"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29" name="Freeform 399">
              <a:extLst>
                <a:ext uri="{FF2B5EF4-FFF2-40B4-BE49-F238E27FC236}">
                  <a16:creationId xmlns:a16="http://schemas.microsoft.com/office/drawing/2014/main" id="{0A3E8882-4F3B-4E14-82F4-4E3D6A37C4AE}"/>
                </a:ext>
              </a:extLst>
            </p:cNvPr>
            <p:cNvSpPr>
              <a:spLocks/>
            </p:cNvSpPr>
            <p:nvPr/>
          </p:nvSpPr>
          <p:spPr bwMode="auto">
            <a:xfrm>
              <a:off x="11545852" y="6004311"/>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30" name="Freeform 400">
              <a:extLst>
                <a:ext uri="{FF2B5EF4-FFF2-40B4-BE49-F238E27FC236}">
                  <a16:creationId xmlns:a16="http://schemas.microsoft.com/office/drawing/2014/main" id="{2BE2F195-095F-44A6-880F-2E6F93FB8A33}"/>
                </a:ext>
              </a:extLst>
            </p:cNvPr>
            <p:cNvSpPr>
              <a:spLocks/>
            </p:cNvSpPr>
            <p:nvPr/>
          </p:nvSpPr>
          <p:spPr bwMode="auto">
            <a:xfrm>
              <a:off x="11874480" y="6004311"/>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1801" name="Group 1800">
            <a:extLst>
              <a:ext uri="{FF2B5EF4-FFF2-40B4-BE49-F238E27FC236}">
                <a16:creationId xmlns:a16="http://schemas.microsoft.com/office/drawing/2014/main" id="{683F34A0-4824-4E5A-A9CC-124D714530BA}"/>
              </a:ext>
            </a:extLst>
          </p:cNvPr>
          <p:cNvGrpSpPr/>
          <p:nvPr userDrawn="1"/>
        </p:nvGrpSpPr>
        <p:grpSpPr>
          <a:xfrm>
            <a:off x="83664" y="6334586"/>
            <a:ext cx="12009864" cy="176637"/>
            <a:chOff x="83663" y="6302087"/>
            <a:chExt cx="12009864" cy="176637"/>
          </a:xfrm>
        </p:grpSpPr>
        <p:sp>
          <p:nvSpPr>
            <p:cNvPr id="1035" name="Freeform 29">
              <a:extLst>
                <a:ext uri="{FF2B5EF4-FFF2-40B4-BE49-F238E27FC236}">
                  <a16:creationId xmlns:a16="http://schemas.microsoft.com/office/drawing/2014/main" id="{D926D0BC-D684-4C0F-983D-AB617D87C474}"/>
                </a:ext>
              </a:extLst>
            </p:cNvPr>
            <p:cNvSpPr>
              <a:spLocks/>
            </p:cNvSpPr>
            <p:nvPr/>
          </p:nvSpPr>
          <p:spPr bwMode="auto">
            <a:xfrm flipH="1">
              <a:off x="6959982" y="630581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36" name="Freeform 30">
              <a:extLst>
                <a:ext uri="{FF2B5EF4-FFF2-40B4-BE49-F238E27FC236}">
                  <a16:creationId xmlns:a16="http://schemas.microsoft.com/office/drawing/2014/main" id="{3552A2BB-2AC5-4272-AC98-FF0972D255D3}"/>
                </a:ext>
              </a:extLst>
            </p:cNvPr>
            <p:cNvSpPr>
              <a:spLocks/>
            </p:cNvSpPr>
            <p:nvPr/>
          </p:nvSpPr>
          <p:spPr bwMode="auto">
            <a:xfrm flipH="1">
              <a:off x="6633841" y="630581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37" name="Freeform 31">
              <a:extLst>
                <a:ext uri="{FF2B5EF4-FFF2-40B4-BE49-F238E27FC236}">
                  <a16:creationId xmlns:a16="http://schemas.microsoft.com/office/drawing/2014/main" id="{9ADB1201-DA91-45C9-81E2-52238039A199}"/>
                </a:ext>
              </a:extLst>
            </p:cNvPr>
            <p:cNvSpPr>
              <a:spLocks/>
            </p:cNvSpPr>
            <p:nvPr/>
          </p:nvSpPr>
          <p:spPr bwMode="auto">
            <a:xfrm flipH="1">
              <a:off x="7067076" y="6302087"/>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38" name="Freeform 32">
              <a:extLst>
                <a:ext uri="{FF2B5EF4-FFF2-40B4-BE49-F238E27FC236}">
                  <a16:creationId xmlns:a16="http://schemas.microsoft.com/office/drawing/2014/main" id="{0BE0CA55-2183-4139-B44D-80A8D2228D8B}"/>
                </a:ext>
              </a:extLst>
            </p:cNvPr>
            <p:cNvSpPr>
              <a:spLocks/>
            </p:cNvSpPr>
            <p:nvPr/>
          </p:nvSpPr>
          <p:spPr bwMode="auto">
            <a:xfrm flipH="1">
              <a:off x="6740936" y="6302087"/>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39" name="Freeform 29">
              <a:extLst>
                <a:ext uri="{FF2B5EF4-FFF2-40B4-BE49-F238E27FC236}">
                  <a16:creationId xmlns:a16="http://schemas.microsoft.com/office/drawing/2014/main" id="{E7ED715E-E5EB-4E21-A26C-C6F9CFAE177F}"/>
                </a:ext>
              </a:extLst>
            </p:cNvPr>
            <p:cNvSpPr>
              <a:spLocks/>
            </p:cNvSpPr>
            <p:nvPr/>
          </p:nvSpPr>
          <p:spPr bwMode="auto">
            <a:xfrm flipH="1">
              <a:off x="6305212" y="630581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40" name="Freeform 30">
              <a:extLst>
                <a:ext uri="{FF2B5EF4-FFF2-40B4-BE49-F238E27FC236}">
                  <a16:creationId xmlns:a16="http://schemas.microsoft.com/office/drawing/2014/main" id="{F6721F8B-03F3-4CBB-ABBA-D7D0AC873E1A}"/>
                </a:ext>
              </a:extLst>
            </p:cNvPr>
            <p:cNvSpPr>
              <a:spLocks/>
            </p:cNvSpPr>
            <p:nvPr/>
          </p:nvSpPr>
          <p:spPr bwMode="auto">
            <a:xfrm flipH="1">
              <a:off x="5979072" y="630581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41" name="Freeform 31">
              <a:extLst>
                <a:ext uri="{FF2B5EF4-FFF2-40B4-BE49-F238E27FC236}">
                  <a16:creationId xmlns:a16="http://schemas.microsoft.com/office/drawing/2014/main" id="{02D57ADD-1112-4051-8149-CF719517A11F}"/>
                </a:ext>
              </a:extLst>
            </p:cNvPr>
            <p:cNvSpPr>
              <a:spLocks/>
            </p:cNvSpPr>
            <p:nvPr/>
          </p:nvSpPr>
          <p:spPr bwMode="auto">
            <a:xfrm flipH="1">
              <a:off x="6412307" y="6302087"/>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42" name="Freeform 32">
              <a:extLst>
                <a:ext uri="{FF2B5EF4-FFF2-40B4-BE49-F238E27FC236}">
                  <a16:creationId xmlns:a16="http://schemas.microsoft.com/office/drawing/2014/main" id="{C8116DE6-9562-4609-9019-D5CEDBDE8FDA}"/>
                </a:ext>
              </a:extLst>
            </p:cNvPr>
            <p:cNvSpPr>
              <a:spLocks/>
            </p:cNvSpPr>
            <p:nvPr/>
          </p:nvSpPr>
          <p:spPr bwMode="auto">
            <a:xfrm flipH="1">
              <a:off x="6086166" y="6302087"/>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43" name="Freeform 29">
              <a:extLst>
                <a:ext uri="{FF2B5EF4-FFF2-40B4-BE49-F238E27FC236}">
                  <a16:creationId xmlns:a16="http://schemas.microsoft.com/office/drawing/2014/main" id="{DC0325FD-B009-4598-87B7-E69892120ABF}"/>
                </a:ext>
              </a:extLst>
            </p:cNvPr>
            <p:cNvSpPr>
              <a:spLocks/>
            </p:cNvSpPr>
            <p:nvPr/>
          </p:nvSpPr>
          <p:spPr bwMode="auto">
            <a:xfrm flipH="1">
              <a:off x="5650444" y="630581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44" name="Freeform 30">
              <a:extLst>
                <a:ext uri="{FF2B5EF4-FFF2-40B4-BE49-F238E27FC236}">
                  <a16:creationId xmlns:a16="http://schemas.microsoft.com/office/drawing/2014/main" id="{56C9E74C-69DF-44C7-8873-C1A753544BB5}"/>
                </a:ext>
              </a:extLst>
            </p:cNvPr>
            <p:cNvSpPr>
              <a:spLocks/>
            </p:cNvSpPr>
            <p:nvPr/>
          </p:nvSpPr>
          <p:spPr bwMode="auto">
            <a:xfrm flipH="1">
              <a:off x="5324303" y="630581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45" name="Freeform 31">
              <a:extLst>
                <a:ext uri="{FF2B5EF4-FFF2-40B4-BE49-F238E27FC236}">
                  <a16:creationId xmlns:a16="http://schemas.microsoft.com/office/drawing/2014/main" id="{2747D886-0F5B-461C-8D9E-743684577503}"/>
                </a:ext>
              </a:extLst>
            </p:cNvPr>
            <p:cNvSpPr>
              <a:spLocks/>
            </p:cNvSpPr>
            <p:nvPr/>
          </p:nvSpPr>
          <p:spPr bwMode="auto">
            <a:xfrm flipH="1">
              <a:off x="5757538" y="6302087"/>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46" name="Freeform 32">
              <a:extLst>
                <a:ext uri="{FF2B5EF4-FFF2-40B4-BE49-F238E27FC236}">
                  <a16:creationId xmlns:a16="http://schemas.microsoft.com/office/drawing/2014/main" id="{4B54D51C-DDD9-47BB-AFDE-0F3DADF70C7F}"/>
                </a:ext>
              </a:extLst>
            </p:cNvPr>
            <p:cNvSpPr>
              <a:spLocks/>
            </p:cNvSpPr>
            <p:nvPr/>
          </p:nvSpPr>
          <p:spPr bwMode="auto">
            <a:xfrm flipH="1">
              <a:off x="5431398" y="6302087"/>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47" name="Freeform 29">
              <a:extLst>
                <a:ext uri="{FF2B5EF4-FFF2-40B4-BE49-F238E27FC236}">
                  <a16:creationId xmlns:a16="http://schemas.microsoft.com/office/drawing/2014/main" id="{96248FA3-172C-49CA-9D21-8EFCFB86C605}"/>
                </a:ext>
              </a:extLst>
            </p:cNvPr>
            <p:cNvSpPr>
              <a:spLocks/>
            </p:cNvSpPr>
            <p:nvPr/>
          </p:nvSpPr>
          <p:spPr bwMode="auto">
            <a:xfrm flipH="1">
              <a:off x="4995675" y="630581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48" name="Freeform 30">
              <a:extLst>
                <a:ext uri="{FF2B5EF4-FFF2-40B4-BE49-F238E27FC236}">
                  <a16:creationId xmlns:a16="http://schemas.microsoft.com/office/drawing/2014/main" id="{32B78079-AB81-45CD-A1B0-CD6EB2BCC6A8}"/>
                </a:ext>
              </a:extLst>
            </p:cNvPr>
            <p:cNvSpPr>
              <a:spLocks/>
            </p:cNvSpPr>
            <p:nvPr/>
          </p:nvSpPr>
          <p:spPr bwMode="auto">
            <a:xfrm flipH="1">
              <a:off x="4669534" y="630581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49" name="Freeform 31">
              <a:extLst>
                <a:ext uri="{FF2B5EF4-FFF2-40B4-BE49-F238E27FC236}">
                  <a16:creationId xmlns:a16="http://schemas.microsoft.com/office/drawing/2014/main" id="{0DDF6A3D-9F36-4094-8D73-54587CA6BC58}"/>
                </a:ext>
              </a:extLst>
            </p:cNvPr>
            <p:cNvSpPr>
              <a:spLocks/>
            </p:cNvSpPr>
            <p:nvPr/>
          </p:nvSpPr>
          <p:spPr bwMode="auto">
            <a:xfrm flipH="1">
              <a:off x="5102769" y="6302087"/>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50" name="Freeform 32">
              <a:extLst>
                <a:ext uri="{FF2B5EF4-FFF2-40B4-BE49-F238E27FC236}">
                  <a16:creationId xmlns:a16="http://schemas.microsoft.com/office/drawing/2014/main" id="{69C8070F-C78C-496F-AB0C-2F9430281E2F}"/>
                </a:ext>
              </a:extLst>
            </p:cNvPr>
            <p:cNvSpPr>
              <a:spLocks/>
            </p:cNvSpPr>
            <p:nvPr/>
          </p:nvSpPr>
          <p:spPr bwMode="auto">
            <a:xfrm flipH="1">
              <a:off x="4776629" y="6302087"/>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51" name="Freeform 521">
              <a:extLst>
                <a:ext uri="{FF2B5EF4-FFF2-40B4-BE49-F238E27FC236}">
                  <a16:creationId xmlns:a16="http://schemas.microsoft.com/office/drawing/2014/main" id="{BD505570-4333-447E-88AA-436513DECD5E}"/>
                </a:ext>
              </a:extLst>
            </p:cNvPr>
            <p:cNvSpPr>
              <a:spLocks/>
            </p:cNvSpPr>
            <p:nvPr/>
          </p:nvSpPr>
          <p:spPr bwMode="auto">
            <a:xfrm flipH="1">
              <a:off x="4340906" y="630581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52" name="Freeform 522">
              <a:extLst>
                <a:ext uri="{FF2B5EF4-FFF2-40B4-BE49-F238E27FC236}">
                  <a16:creationId xmlns:a16="http://schemas.microsoft.com/office/drawing/2014/main" id="{DCC6EE4F-9031-4D04-990C-339505E21202}"/>
                </a:ext>
              </a:extLst>
            </p:cNvPr>
            <p:cNvSpPr>
              <a:spLocks/>
            </p:cNvSpPr>
            <p:nvPr/>
          </p:nvSpPr>
          <p:spPr bwMode="auto">
            <a:xfrm flipH="1">
              <a:off x="4014765" y="630581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53" name="Freeform 523">
              <a:extLst>
                <a:ext uri="{FF2B5EF4-FFF2-40B4-BE49-F238E27FC236}">
                  <a16:creationId xmlns:a16="http://schemas.microsoft.com/office/drawing/2014/main" id="{AAE54BA5-DA52-460B-9969-7756763C9752}"/>
                </a:ext>
              </a:extLst>
            </p:cNvPr>
            <p:cNvSpPr>
              <a:spLocks/>
            </p:cNvSpPr>
            <p:nvPr/>
          </p:nvSpPr>
          <p:spPr bwMode="auto">
            <a:xfrm flipH="1">
              <a:off x="4447999" y="6302087"/>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54" name="Freeform 524">
              <a:extLst>
                <a:ext uri="{FF2B5EF4-FFF2-40B4-BE49-F238E27FC236}">
                  <a16:creationId xmlns:a16="http://schemas.microsoft.com/office/drawing/2014/main" id="{5D44041C-9101-4787-8BBB-95717135A422}"/>
                </a:ext>
              </a:extLst>
            </p:cNvPr>
            <p:cNvSpPr>
              <a:spLocks/>
            </p:cNvSpPr>
            <p:nvPr/>
          </p:nvSpPr>
          <p:spPr bwMode="auto">
            <a:xfrm flipH="1">
              <a:off x="4121860" y="6302087"/>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55" name="Freeform 29">
              <a:extLst>
                <a:ext uri="{FF2B5EF4-FFF2-40B4-BE49-F238E27FC236}">
                  <a16:creationId xmlns:a16="http://schemas.microsoft.com/office/drawing/2014/main" id="{246D506F-1FB7-470A-96C6-17BFEB13D39F}"/>
                </a:ext>
              </a:extLst>
            </p:cNvPr>
            <p:cNvSpPr>
              <a:spLocks/>
            </p:cNvSpPr>
            <p:nvPr/>
          </p:nvSpPr>
          <p:spPr bwMode="auto">
            <a:xfrm flipH="1">
              <a:off x="3686136" y="630581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56" name="Freeform 31">
              <a:extLst>
                <a:ext uri="{FF2B5EF4-FFF2-40B4-BE49-F238E27FC236}">
                  <a16:creationId xmlns:a16="http://schemas.microsoft.com/office/drawing/2014/main" id="{71E06B8D-B699-4533-9E74-A8D7A0E64441}"/>
                </a:ext>
              </a:extLst>
            </p:cNvPr>
            <p:cNvSpPr>
              <a:spLocks/>
            </p:cNvSpPr>
            <p:nvPr/>
          </p:nvSpPr>
          <p:spPr bwMode="auto">
            <a:xfrm flipH="1">
              <a:off x="3793231" y="6302087"/>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57" name="Freeform 29">
              <a:extLst>
                <a:ext uri="{FF2B5EF4-FFF2-40B4-BE49-F238E27FC236}">
                  <a16:creationId xmlns:a16="http://schemas.microsoft.com/office/drawing/2014/main" id="{E1038BEF-6AB5-4989-A030-AFC0FDB6D56D}"/>
                </a:ext>
              </a:extLst>
            </p:cNvPr>
            <p:cNvSpPr>
              <a:spLocks/>
            </p:cNvSpPr>
            <p:nvPr/>
          </p:nvSpPr>
          <p:spPr bwMode="auto">
            <a:xfrm flipH="1">
              <a:off x="3357508" y="630581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58" name="Freeform 30">
              <a:extLst>
                <a:ext uri="{FF2B5EF4-FFF2-40B4-BE49-F238E27FC236}">
                  <a16:creationId xmlns:a16="http://schemas.microsoft.com/office/drawing/2014/main" id="{5E9B9464-B633-460A-8568-95EA2CF90F77}"/>
                </a:ext>
              </a:extLst>
            </p:cNvPr>
            <p:cNvSpPr>
              <a:spLocks/>
            </p:cNvSpPr>
            <p:nvPr/>
          </p:nvSpPr>
          <p:spPr bwMode="auto">
            <a:xfrm flipH="1">
              <a:off x="3031367" y="630581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59" name="Freeform 31">
              <a:extLst>
                <a:ext uri="{FF2B5EF4-FFF2-40B4-BE49-F238E27FC236}">
                  <a16:creationId xmlns:a16="http://schemas.microsoft.com/office/drawing/2014/main" id="{388561A6-DC26-4A46-A74A-8630E59A0814}"/>
                </a:ext>
              </a:extLst>
            </p:cNvPr>
            <p:cNvSpPr>
              <a:spLocks/>
            </p:cNvSpPr>
            <p:nvPr/>
          </p:nvSpPr>
          <p:spPr bwMode="auto">
            <a:xfrm flipH="1">
              <a:off x="3464602" y="6302087"/>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60" name="Freeform 32">
              <a:extLst>
                <a:ext uri="{FF2B5EF4-FFF2-40B4-BE49-F238E27FC236}">
                  <a16:creationId xmlns:a16="http://schemas.microsoft.com/office/drawing/2014/main" id="{91236F43-F981-4DF4-B3AF-AE232D551204}"/>
                </a:ext>
              </a:extLst>
            </p:cNvPr>
            <p:cNvSpPr>
              <a:spLocks/>
            </p:cNvSpPr>
            <p:nvPr/>
          </p:nvSpPr>
          <p:spPr bwMode="auto">
            <a:xfrm flipH="1">
              <a:off x="3138462" y="6302087"/>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61" name="Freeform 29">
              <a:extLst>
                <a:ext uri="{FF2B5EF4-FFF2-40B4-BE49-F238E27FC236}">
                  <a16:creationId xmlns:a16="http://schemas.microsoft.com/office/drawing/2014/main" id="{65AE2B37-CAA4-4571-8372-CBE6B75A86D0}"/>
                </a:ext>
              </a:extLst>
            </p:cNvPr>
            <p:cNvSpPr>
              <a:spLocks/>
            </p:cNvSpPr>
            <p:nvPr/>
          </p:nvSpPr>
          <p:spPr bwMode="auto">
            <a:xfrm flipH="1">
              <a:off x="2702739" y="630581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62" name="Freeform 30">
              <a:extLst>
                <a:ext uri="{FF2B5EF4-FFF2-40B4-BE49-F238E27FC236}">
                  <a16:creationId xmlns:a16="http://schemas.microsoft.com/office/drawing/2014/main" id="{81432EFF-FCFC-4180-B15B-B72FDE8B2ADC}"/>
                </a:ext>
              </a:extLst>
            </p:cNvPr>
            <p:cNvSpPr>
              <a:spLocks/>
            </p:cNvSpPr>
            <p:nvPr/>
          </p:nvSpPr>
          <p:spPr bwMode="auto">
            <a:xfrm flipH="1">
              <a:off x="2376598" y="630581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63" name="Freeform 31">
              <a:extLst>
                <a:ext uri="{FF2B5EF4-FFF2-40B4-BE49-F238E27FC236}">
                  <a16:creationId xmlns:a16="http://schemas.microsoft.com/office/drawing/2014/main" id="{531189AB-2721-4381-B953-8C7CC9F20193}"/>
                </a:ext>
              </a:extLst>
            </p:cNvPr>
            <p:cNvSpPr>
              <a:spLocks/>
            </p:cNvSpPr>
            <p:nvPr/>
          </p:nvSpPr>
          <p:spPr bwMode="auto">
            <a:xfrm flipH="1">
              <a:off x="2809833" y="6302087"/>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64" name="Freeform 32">
              <a:extLst>
                <a:ext uri="{FF2B5EF4-FFF2-40B4-BE49-F238E27FC236}">
                  <a16:creationId xmlns:a16="http://schemas.microsoft.com/office/drawing/2014/main" id="{99B53615-A1E5-4D9B-AAE1-FBC9A6CCA84B}"/>
                </a:ext>
              </a:extLst>
            </p:cNvPr>
            <p:cNvSpPr>
              <a:spLocks/>
            </p:cNvSpPr>
            <p:nvPr/>
          </p:nvSpPr>
          <p:spPr bwMode="auto">
            <a:xfrm flipH="1">
              <a:off x="2483693" y="6302087"/>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65" name="Freeform 29">
              <a:extLst>
                <a:ext uri="{FF2B5EF4-FFF2-40B4-BE49-F238E27FC236}">
                  <a16:creationId xmlns:a16="http://schemas.microsoft.com/office/drawing/2014/main" id="{3E0418A4-5D10-4E53-93E9-4215193FF34D}"/>
                </a:ext>
              </a:extLst>
            </p:cNvPr>
            <p:cNvSpPr>
              <a:spLocks/>
            </p:cNvSpPr>
            <p:nvPr/>
          </p:nvSpPr>
          <p:spPr bwMode="auto">
            <a:xfrm flipH="1">
              <a:off x="2047970" y="630581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66" name="Freeform 30">
              <a:extLst>
                <a:ext uri="{FF2B5EF4-FFF2-40B4-BE49-F238E27FC236}">
                  <a16:creationId xmlns:a16="http://schemas.microsoft.com/office/drawing/2014/main" id="{3849DD79-C791-4B5E-95F5-C19E906D7C09}"/>
                </a:ext>
              </a:extLst>
            </p:cNvPr>
            <p:cNvSpPr>
              <a:spLocks/>
            </p:cNvSpPr>
            <p:nvPr/>
          </p:nvSpPr>
          <p:spPr bwMode="auto">
            <a:xfrm flipH="1">
              <a:off x="1721830" y="630581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67" name="Freeform 31">
              <a:extLst>
                <a:ext uri="{FF2B5EF4-FFF2-40B4-BE49-F238E27FC236}">
                  <a16:creationId xmlns:a16="http://schemas.microsoft.com/office/drawing/2014/main" id="{16B3EAB6-00C6-4F89-9D60-8B5305CAFA36}"/>
                </a:ext>
              </a:extLst>
            </p:cNvPr>
            <p:cNvSpPr>
              <a:spLocks/>
            </p:cNvSpPr>
            <p:nvPr/>
          </p:nvSpPr>
          <p:spPr bwMode="auto">
            <a:xfrm flipH="1">
              <a:off x="2155065" y="6302087"/>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68" name="Freeform 32">
              <a:extLst>
                <a:ext uri="{FF2B5EF4-FFF2-40B4-BE49-F238E27FC236}">
                  <a16:creationId xmlns:a16="http://schemas.microsoft.com/office/drawing/2014/main" id="{325525DB-5DBF-4FCE-8AE8-26F86C1A2172}"/>
                </a:ext>
              </a:extLst>
            </p:cNvPr>
            <p:cNvSpPr>
              <a:spLocks/>
            </p:cNvSpPr>
            <p:nvPr/>
          </p:nvSpPr>
          <p:spPr bwMode="auto">
            <a:xfrm flipH="1">
              <a:off x="1828924" y="6302087"/>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69" name="Freeform 29">
              <a:extLst>
                <a:ext uri="{FF2B5EF4-FFF2-40B4-BE49-F238E27FC236}">
                  <a16:creationId xmlns:a16="http://schemas.microsoft.com/office/drawing/2014/main" id="{839C1AE9-DCD2-4FCD-BC21-5196279786C7}"/>
                </a:ext>
              </a:extLst>
            </p:cNvPr>
            <p:cNvSpPr>
              <a:spLocks/>
            </p:cNvSpPr>
            <p:nvPr/>
          </p:nvSpPr>
          <p:spPr bwMode="auto">
            <a:xfrm flipH="1">
              <a:off x="1393201" y="630581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70" name="Freeform 30">
              <a:extLst>
                <a:ext uri="{FF2B5EF4-FFF2-40B4-BE49-F238E27FC236}">
                  <a16:creationId xmlns:a16="http://schemas.microsoft.com/office/drawing/2014/main" id="{E8EF2D61-8924-41C1-971E-5F5F492A9F7C}"/>
                </a:ext>
              </a:extLst>
            </p:cNvPr>
            <p:cNvSpPr>
              <a:spLocks/>
            </p:cNvSpPr>
            <p:nvPr/>
          </p:nvSpPr>
          <p:spPr bwMode="auto">
            <a:xfrm flipH="1">
              <a:off x="1067060" y="630581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71" name="Freeform 31">
              <a:extLst>
                <a:ext uri="{FF2B5EF4-FFF2-40B4-BE49-F238E27FC236}">
                  <a16:creationId xmlns:a16="http://schemas.microsoft.com/office/drawing/2014/main" id="{9FCC103C-6005-4F7C-9AD1-4E9F42940A82}"/>
                </a:ext>
              </a:extLst>
            </p:cNvPr>
            <p:cNvSpPr>
              <a:spLocks/>
            </p:cNvSpPr>
            <p:nvPr/>
          </p:nvSpPr>
          <p:spPr bwMode="auto">
            <a:xfrm flipH="1">
              <a:off x="1500296" y="6302087"/>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72" name="Freeform 32">
              <a:extLst>
                <a:ext uri="{FF2B5EF4-FFF2-40B4-BE49-F238E27FC236}">
                  <a16:creationId xmlns:a16="http://schemas.microsoft.com/office/drawing/2014/main" id="{1DC92673-ADBC-4943-A185-53D1B8CB8133}"/>
                </a:ext>
              </a:extLst>
            </p:cNvPr>
            <p:cNvSpPr>
              <a:spLocks/>
            </p:cNvSpPr>
            <p:nvPr/>
          </p:nvSpPr>
          <p:spPr bwMode="auto">
            <a:xfrm flipH="1">
              <a:off x="1174155" y="6302087"/>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73" name="Freeform 543">
              <a:extLst>
                <a:ext uri="{FF2B5EF4-FFF2-40B4-BE49-F238E27FC236}">
                  <a16:creationId xmlns:a16="http://schemas.microsoft.com/office/drawing/2014/main" id="{1287E3ED-53A1-4987-A88D-D37D54868EF8}"/>
                </a:ext>
              </a:extLst>
            </p:cNvPr>
            <p:cNvSpPr>
              <a:spLocks/>
            </p:cNvSpPr>
            <p:nvPr/>
          </p:nvSpPr>
          <p:spPr bwMode="auto">
            <a:xfrm flipH="1">
              <a:off x="738433" y="630581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74" name="Freeform 544">
              <a:extLst>
                <a:ext uri="{FF2B5EF4-FFF2-40B4-BE49-F238E27FC236}">
                  <a16:creationId xmlns:a16="http://schemas.microsoft.com/office/drawing/2014/main" id="{2A765B9D-2A15-4D4C-A939-CE1AC9DC9995}"/>
                </a:ext>
              </a:extLst>
            </p:cNvPr>
            <p:cNvSpPr>
              <a:spLocks/>
            </p:cNvSpPr>
            <p:nvPr/>
          </p:nvSpPr>
          <p:spPr bwMode="auto">
            <a:xfrm flipH="1">
              <a:off x="412291" y="630581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75" name="Freeform 545">
              <a:extLst>
                <a:ext uri="{FF2B5EF4-FFF2-40B4-BE49-F238E27FC236}">
                  <a16:creationId xmlns:a16="http://schemas.microsoft.com/office/drawing/2014/main" id="{A84A1B8C-2ED8-4268-94F8-F5BBAB2CE236}"/>
                </a:ext>
              </a:extLst>
            </p:cNvPr>
            <p:cNvSpPr>
              <a:spLocks/>
            </p:cNvSpPr>
            <p:nvPr/>
          </p:nvSpPr>
          <p:spPr bwMode="auto">
            <a:xfrm flipH="1">
              <a:off x="845526" y="6302087"/>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76" name="Freeform 546">
              <a:extLst>
                <a:ext uri="{FF2B5EF4-FFF2-40B4-BE49-F238E27FC236}">
                  <a16:creationId xmlns:a16="http://schemas.microsoft.com/office/drawing/2014/main" id="{17223C32-8657-443B-B6AA-4088B53F70CF}"/>
                </a:ext>
              </a:extLst>
            </p:cNvPr>
            <p:cNvSpPr>
              <a:spLocks/>
            </p:cNvSpPr>
            <p:nvPr/>
          </p:nvSpPr>
          <p:spPr bwMode="auto">
            <a:xfrm flipH="1">
              <a:off x="519387" y="6302087"/>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77" name="Freeform 29">
              <a:extLst>
                <a:ext uri="{FF2B5EF4-FFF2-40B4-BE49-F238E27FC236}">
                  <a16:creationId xmlns:a16="http://schemas.microsoft.com/office/drawing/2014/main" id="{6DA721F8-543B-4774-80ED-DA7A0DCB4A2B}"/>
                </a:ext>
              </a:extLst>
            </p:cNvPr>
            <p:cNvSpPr>
              <a:spLocks/>
            </p:cNvSpPr>
            <p:nvPr/>
          </p:nvSpPr>
          <p:spPr bwMode="auto">
            <a:xfrm flipH="1">
              <a:off x="83663" y="630581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78" name="Freeform 31">
              <a:extLst>
                <a:ext uri="{FF2B5EF4-FFF2-40B4-BE49-F238E27FC236}">
                  <a16:creationId xmlns:a16="http://schemas.microsoft.com/office/drawing/2014/main" id="{824130EC-36D9-4E65-8369-4FBA208EB47C}"/>
                </a:ext>
              </a:extLst>
            </p:cNvPr>
            <p:cNvSpPr>
              <a:spLocks/>
            </p:cNvSpPr>
            <p:nvPr/>
          </p:nvSpPr>
          <p:spPr bwMode="auto">
            <a:xfrm flipH="1">
              <a:off x="190757" y="6302087"/>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31" name="Freeform 30">
              <a:extLst>
                <a:ext uri="{FF2B5EF4-FFF2-40B4-BE49-F238E27FC236}">
                  <a16:creationId xmlns:a16="http://schemas.microsoft.com/office/drawing/2014/main" id="{5C863DDD-EE32-4FAF-87C9-E2EA69ABEF47}"/>
                </a:ext>
              </a:extLst>
            </p:cNvPr>
            <p:cNvSpPr>
              <a:spLocks/>
            </p:cNvSpPr>
            <p:nvPr/>
          </p:nvSpPr>
          <p:spPr bwMode="auto">
            <a:xfrm flipH="1">
              <a:off x="11874480" y="6305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32" name="Freeform 32">
              <a:extLst>
                <a:ext uri="{FF2B5EF4-FFF2-40B4-BE49-F238E27FC236}">
                  <a16:creationId xmlns:a16="http://schemas.microsoft.com/office/drawing/2014/main" id="{632F363E-9D2D-4FA7-841E-2CCD61081E6B}"/>
                </a:ext>
              </a:extLst>
            </p:cNvPr>
            <p:cNvSpPr>
              <a:spLocks/>
            </p:cNvSpPr>
            <p:nvPr/>
          </p:nvSpPr>
          <p:spPr bwMode="auto">
            <a:xfrm flipH="1">
              <a:off x="11981575" y="6302087"/>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33" name="Freeform 403">
              <a:extLst>
                <a:ext uri="{FF2B5EF4-FFF2-40B4-BE49-F238E27FC236}">
                  <a16:creationId xmlns:a16="http://schemas.microsoft.com/office/drawing/2014/main" id="{5015AF98-4CB3-493B-98A3-AE57261145F3}"/>
                </a:ext>
              </a:extLst>
            </p:cNvPr>
            <p:cNvSpPr>
              <a:spLocks/>
            </p:cNvSpPr>
            <p:nvPr/>
          </p:nvSpPr>
          <p:spPr bwMode="auto">
            <a:xfrm flipH="1">
              <a:off x="11545853" y="6305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34" name="Freeform 404">
              <a:extLst>
                <a:ext uri="{FF2B5EF4-FFF2-40B4-BE49-F238E27FC236}">
                  <a16:creationId xmlns:a16="http://schemas.microsoft.com/office/drawing/2014/main" id="{82A1F092-F52B-4B69-BE3E-9C1B328832BF}"/>
                </a:ext>
              </a:extLst>
            </p:cNvPr>
            <p:cNvSpPr>
              <a:spLocks/>
            </p:cNvSpPr>
            <p:nvPr/>
          </p:nvSpPr>
          <p:spPr bwMode="auto">
            <a:xfrm flipH="1">
              <a:off x="11219711" y="6305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35" name="Freeform 405">
              <a:extLst>
                <a:ext uri="{FF2B5EF4-FFF2-40B4-BE49-F238E27FC236}">
                  <a16:creationId xmlns:a16="http://schemas.microsoft.com/office/drawing/2014/main" id="{302B6FF3-F1C6-44B3-80C7-9A213E95C811}"/>
                </a:ext>
              </a:extLst>
            </p:cNvPr>
            <p:cNvSpPr>
              <a:spLocks/>
            </p:cNvSpPr>
            <p:nvPr/>
          </p:nvSpPr>
          <p:spPr bwMode="auto">
            <a:xfrm flipH="1">
              <a:off x="11652945" y="6302087"/>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36" name="Freeform 406">
              <a:extLst>
                <a:ext uri="{FF2B5EF4-FFF2-40B4-BE49-F238E27FC236}">
                  <a16:creationId xmlns:a16="http://schemas.microsoft.com/office/drawing/2014/main" id="{78251DAE-3B65-4373-A5A8-6265D0D50ACA}"/>
                </a:ext>
              </a:extLst>
            </p:cNvPr>
            <p:cNvSpPr>
              <a:spLocks/>
            </p:cNvSpPr>
            <p:nvPr/>
          </p:nvSpPr>
          <p:spPr bwMode="auto">
            <a:xfrm flipH="1">
              <a:off x="11326806" y="6302087"/>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37" name="Freeform 29">
              <a:extLst>
                <a:ext uri="{FF2B5EF4-FFF2-40B4-BE49-F238E27FC236}">
                  <a16:creationId xmlns:a16="http://schemas.microsoft.com/office/drawing/2014/main" id="{1D008A72-0096-4F51-B0CF-34A243E43CF4}"/>
                </a:ext>
              </a:extLst>
            </p:cNvPr>
            <p:cNvSpPr>
              <a:spLocks/>
            </p:cNvSpPr>
            <p:nvPr/>
          </p:nvSpPr>
          <p:spPr bwMode="auto">
            <a:xfrm flipH="1">
              <a:off x="10891083" y="6305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38" name="Freeform 31">
              <a:extLst>
                <a:ext uri="{FF2B5EF4-FFF2-40B4-BE49-F238E27FC236}">
                  <a16:creationId xmlns:a16="http://schemas.microsoft.com/office/drawing/2014/main" id="{C4633A08-03F5-4AE1-A3F9-AEDA49FFD1B0}"/>
                </a:ext>
              </a:extLst>
            </p:cNvPr>
            <p:cNvSpPr>
              <a:spLocks/>
            </p:cNvSpPr>
            <p:nvPr/>
          </p:nvSpPr>
          <p:spPr bwMode="auto">
            <a:xfrm flipH="1">
              <a:off x="10998177" y="6302087"/>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39" name="Freeform 29">
              <a:extLst>
                <a:ext uri="{FF2B5EF4-FFF2-40B4-BE49-F238E27FC236}">
                  <a16:creationId xmlns:a16="http://schemas.microsoft.com/office/drawing/2014/main" id="{D95FDF37-DAEA-464F-B4A9-40DAFFF5442E}"/>
                </a:ext>
              </a:extLst>
            </p:cNvPr>
            <p:cNvSpPr>
              <a:spLocks/>
            </p:cNvSpPr>
            <p:nvPr/>
          </p:nvSpPr>
          <p:spPr bwMode="auto">
            <a:xfrm flipH="1">
              <a:off x="10562455" y="6305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40" name="Freeform 30">
              <a:extLst>
                <a:ext uri="{FF2B5EF4-FFF2-40B4-BE49-F238E27FC236}">
                  <a16:creationId xmlns:a16="http://schemas.microsoft.com/office/drawing/2014/main" id="{8AA6C1AF-D312-46BF-9132-6CAF8A47C253}"/>
                </a:ext>
              </a:extLst>
            </p:cNvPr>
            <p:cNvSpPr>
              <a:spLocks/>
            </p:cNvSpPr>
            <p:nvPr/>
          </p:nvSpPr>
          <p:spPr bwMode="auto">
            <a:xfrm flipH="1">
              <a:off x="10236313" y="6305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41" name="Freeform 31">
              <a:extLst>
                <a:ext uri="{FF2B5EF4-FFF2-40B4-BE49-F238E27FC236}">
                  <a16:creationId xmlns:a16="http://schemas.microsoft.com/office/drawing/2014/main" id="{E2D60464-762D-4F7A-8F43-FB3985007498}"/>
                </a:ext>
              </a:extLst>
            </p:cNvPr>
            <p:cNvSpPr>
              <a:spLocks/>
            </p:cNvSpPr>
            <p:nvPr/>
          </p:nvSpPr>
          <p:spPr bwMode="auto">
            <a:xfrm flipH="1">
              <a:off x="10669548" y="6302087"/>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42" name="Freeform 32">
              <a:extLst>
                <a:ext uri="{FF2B5EF4-FFF2-40B4-BE49-F238E27FC236}">
                  <a16:creationId xmlns:a16="http://schemas.microsoft.com/office/drawing/2014/main" id="{62964145-14BF-4FC7-93DE-622BC9E2F3F5}"/>
                </a:ext>
              </a:extLst>
            </p:cNvPr>
            <p:cNvSpPr>
              <a:spLocks/>
            </p:cNvSpPr>
            <p:nvPr/>
          </p:nvSpPr>
          <p:spPr bwMode="auto">
            <a:xfrm flipH="1">
              <a:off x="10343408" y="6302087"/>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43" name="Freeform 29">
              <a:extLst>
                <a:ext uri="{FF2B5EF4-FFF2-40B4-BE49-F238E27FC236}">
                  <a16:creationId xmlns:a16="http://schemas.microsoft.com/office/drawing/2014/main" id="{F3555649-B5D4-4E08-9314-73A87564F564}"/>
                </a:ext>
              </a:extLst>
            </p:cNvPr>
            <p:cNvSpPr>
              <a:spLocks/>
            </p:cNvSpPr>
            <p:nvPr/>
          </p:nvSpPr>
          <p:spPr bwMode="auto">
            <a:xfrm flipH="1">
              <a:off x="9907685" y="6305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44" name="Freeform 30">
              <a:extLst>
                <a:ext uri="{FF2B5EF4-FFF2-40B4-BE49-F238E27FC236}">
                  <a16:creationId xmlns:a16="http://schemas.microsoft.com/office/drawing/2014/main" id="{A08FB8F9-B2D3-4A24-A054-31C7F680E00B}"/>
                </a:ext>
              </a:extLst>
            </p:cNvPr>
            <p:cNvSpPr>
              <a:spLocks/>
            </p:cNvSpPr>
            <p:nvPr/>
          </p:nvSpPr>
          <p:spPr bwMode="auto">
            <a:xfrm flipH="1">
              <a:off x="9581544" y="6305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45" name="Freeform 31">
              <a:extLst>
                <a:ext uri="{FF2B5EF4-FFF2-40B4-BE49-F238E27FC236}">
                  <a16:creationId xmlns:a16="http://schemas.microsoft.com/office/drawing/2014/main" id="{123804BA-9AAC-4371-8B93-60A9EE04E8DF}"/>
                </a:ext>
              </a:extLst>
            </p:cNvPr>
            <p:cNvSpPr>
              <a:spLocks/>
            </p:cNvSpPr>
            <p:nvPr/>
          </p:nvSpPr>
          <p:spPr bwMode="auto">
            <a:xfrm flipH="1">
              <a:off x="10014780" y="6302087"/>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46" name="Freeform 32">
              <a:extLst>
                <a:ext uri="{FF2B5EF4-FFF2-40B4-BE49-F238E27FC236}">
                  <a16:creationId xmlns:a16="http://schemas.microsoft.com/office/drawing/2014/main" id="{A5391073-7BA5-454E-A323-4DB00D04AF16}"/>
                </a:ext>
              </a:extLst>
            </p:cNvPr>
            <p:cNvSpPr>
              <a:spLocks/>
            </p:cNvSpPr>
            <p:nvPr/>
          </p:nvSpPr>
          <p:spPr bwMode="auto">
            <a:xfrm flipH="1">
              <a:off x="9688639" y="6302087"/>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47" name="Freeform 29">
              <a:extLst>
                <a:ext uri="{FF2B5EF4-FFF2-40B4-BE49-F238E27FC236}">
                  <a16:creationId xmlns:a16="http://schemas.microsoft.com/office/drawing/2014/main" id="{A83C0E05-6B18-4654-87DD-E4AFFE8921B4}"/>
                </a:ext>
              </a:extLst>
            </p:cNvPr>
            <p:cNvSpPr>
              <a:spLocks/>
            </p:cNvSpPr>
            <p:nvPr/>
          </p:nvSpPr>
          <p:spPr bwMode="auto">
            <a:xfrm flipH="1">
              <a:off x="9252916" y="6305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48" name="Freeform 30">
              <a:extLst>
                <a:ext uri="{FF2B5EF4-FFF2-40B4-BE49-F238E27FC236}">
                  <a16:creationId xmlns:a16="http://schemas.microsoft.com/office/drawing/2014/main" id="{7AE2080B-D3D9-4B09-B767-540BCB6A19CD}"/>
                </a:ext>
              </a:extLst>
            </p:cNvPr>
            <p:cNvSpPr>
              <a:spLocks/>
            </p:cNvSpPr>
            <p:nvPr/>
          </p:nvSpPr>
          <p:spPr bwMode="auto">
            <a:xfrm flipH="1">
              <a:off x="8926775" y="6305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49" name="Freeform 31">
              <a:extLst>
                <a:ext uri="{FF2B5EF4-FFF2-40B4-BE49-F238E27FC236}">
                  <a16:creationId xmlns:a16="http://schemas.microsoft.com/office/drawing/2014/main" id="{1345BEFD-4483-4EBA-8077-D131A210B567}"/>
                </a:ext>
              </a:extLst>
            </p:cNvPr>
            <p:cNvSpPr>
              <a:spLocks/>
            </p:cNvSpPr>
            <p:nvPr/>
          </p:nvSpPr>
          <p:spPr bwMode="auto">
            <a:xfrm flipH="1">
              <a:off x="9360011" y="6302087"/>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50" name="Freeform 32">
              <a:extLst>
                <a:ext uri="{FF2B5EF4-FFF2-40B4-BE49-F238E27FC236}">
                  <a16:creationId xmlns:a16="http://schemas.microsoft.com/office/drawing/2014/main" id="{587BF442-745D-4DD7-BC77-14728DA99F8D}"/>
                </a:ext>
              </a:extLst>
            </p:cNvPr>
            <p:cNvSpPr>
              <a:spLocks/>
            </p:cNvSpPr>
            <p:nvPr/>
          </p:nvSpPr>
          <p:spPr bwMode="auto">
            <a:xfrm flipH="1">
              <a:off x="9033870" y="6302087"/>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51" name="Freeform 29">
              <a:extLst>
                <a:ext uri="{FF2B5EF4-FFF2-40B4-BE49-F238E27FC236}">
                  <a16:creationId xmlns:a16="http://schemas.microsoft.com/office/drawing/2014/main" id="{AC2E9FF6-883D-4872-B18C-AF83DE348801}"/>
                </a:ext>
              </a:extLst>
            </p:cNvPr>
            <p:cNvSpPr>
              <a:spLocks/>
            </p:cNvSpPr>
            <p:nvPr/>
          </p:nvSpPr>
          <p:spPr bwMode="auto">
            <a:xfrm flipH="1">
              <a:off x="8598148" y="6305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52" name="Freeform 30">
              <a:extLst>
                <a:ext uri="{FF2B5EF4-FFF2-40B4-BE49-F238E27FC236}">
                  <a16:creationId xmlns:a16="http://schemas.microsoft.com/office/drawing/2014/main" id="{21FFB2E6-1958-49D3-B329-BC42887E8C67}"/>
                </a:ext>
              </a:extLst>
            </p:cNvPr>
            <p:cNvSpPr>
              <a:spLocks/>
            </p:cNvSpPr>
            <p:nvPr/>
          </p:nvSpPr>
          <p:spPr bwMode="auto">
            <a:xfrm flipH="1">
              <a:off x="8272007" y="6305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53" name="Freeform 31">
              <a:extLst>
                <a:ext uri="{FF2B5EF4-FFF2-40B4-BE49-F238E27FC236}">
                  <a16:creationId xmlns:a16="http://schemas.microsoft.com/office/drawing/2014/main" id="{76DC9866-A250-4028-B8FF-7AC2A6AB5C61}"/>
                </a:ext>
              </a:extLst>
            </p:cNvPr>
            <p:cNvSpPr>
              <a:spLocks/>
            </p:cNvSpPr>
            <p:nvPr/>
          </p:nvSpPr>
          <p:spPr bwMode="auto">
            <a:xfrm flipH="1">
              <a:off x="8705242" y="6302087"/>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54" name="Freeform 32">
              <a:extLst>
                <a:ext uri="{FF2B5EF4-FFF2-40B4-BE49-F238E27FC236}">
                  <a16:creationId xmlns:a16="http://schemas.microsoft.com/office/drawing/2014/main" id="{104EDCCC-D435-44E2-963F-B87E54F72A73}"/>
                </a:ext>
              </a:extLst>
            </p:cNvPr>
            <p:cNvSpPr>
              <a:spLocks/>
            </p:cNvSpPr>
            <p:nvPr/>
          </p:nvSpPr>
          <p:spPr bwMode="auto">
            <a:xfrm flipH="1">
              <a:off x="8379101" y="6302087"/>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55" name="Freeform 425">
              <a:extLst>
                <a:ext uri="{FF2B5EF4-FFF2-40B4-BE49-F238E27FC236}">
                  <a16:creationId xmlns:a16="http://schemas.microsoft.com/office/drawing/2014/main" id="{619DB07C-1208-4577-936E-FB6312199326}"/>
                </a:ext>
              </a:extLst>
            </p:cNvPr>
            <p:cNvSpPr>
              <a:spLocks/>
            </p:cNvSpPr>
            <p:nvPr/>
          </p:nvSpPr>
          <p:spPr bwMode="auto">
            <a:xfrm flipH="1">
              <a:off x="7943379" y="6305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56" name="Freeform 426">
              <a:extLst>
                <a:ext uri="{FF2B5EF4-FFF2-40B4-BE49-F238E27FC236}">
                  <a16:creationId xmlns:a16="http://schemas.microsoft.com/office/drawing/2014/main" id="{9EDBBC22-3CD9-4A4F-9C1F-ECC164DF476B}"/>
                </a:ext>
              </a:extLst>
            </p:cNvPr>
            <p:cNvSpPr>
              <a:spLocks/>
            </p:cNvSpPr>
            <p:nvPr/>
          </p:nvSpPr>
          <p:spPr bwMode="auto">
            <a:xfrm flipH="1">
              <a:off x="7617237" y="6305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57" name="Freeform 427">
              <a:extLst>
                <a:ext uri="{FF2B5EF4-FFF2-40B4-BE49-F238E27FC236}">
                  <a16:creationId xmlns:a16="http://schemas.microsoft.com/office/drawing/2014/main" id="{1491FCD1-0EF2-4E05-AF16-3AB8A8D35DAA}"/>
                </a:ext>
              </a:extLst>
            </p:cNvPr>
            <p:cNvSpPr>
              <a:spLocks/>
            </p:cNvSpPr>
            <p:nvPr/>
          </p:nvSpPr>
          <p:spPr bwMode="auto">
            <a:xfrm flipH="1">
              <a:off x="8050472" y="6302087"/>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58" name="Freeform 428">
              <a:extLst>
                <a:ext uri="{FF2B5EF4-FFF2-40B4-BE49-F238E27FC236}">
                  <a16:creationId xmlns:a16="http://schemas.microsoft.com/office/drawing/2014/main" id="{19C4BC71-A3E0-422C-A564-DCC5E86ADDB9}"/>
                </a:ext>
              </a:extLst>
            </p:cNvPr>
            <p:cNvSpPr>
              <a:spLocks/>
            </p:cNvSpPr>
            <p:nvPr/>
          </p:nvSpPr>
          <p:spPr bwMode="auto">
            <a:xfrm flipH="1">
              <a:off x="7724332" y="6302087"/>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59" name="Freeform 29">
              <a:extLst>
                <a:ext uri="{FF2B5EF4-FFF2-40B4-BE49-F238E27FC236}">
                  <a16:creationId xmlns:a16="http://schemas.microsoft.com/office/drawing/2014/main" id="{8D7A5F25-383E-46EA-A721-CCE8E05E807B}"/>
                </a:ext>
              </a:extLst>
            </p:cNvPr>
            <p:cNvSpPr>
              <a:spLocks/>
            </p:cNvSpPr>
            <p:nvPr/>
          </p:nvSpPr>
          <p:spPr bwMode="auto">
            <a:xfrm flipH="1">
              <a:off x="7288609" y="6305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60" name="Freeform 31">
              <a:extLst>
                <a:ext uri="{FF2B5EF4-FFF2-40B4-BE49-F238E27FC236}">
                  <a16:creationId xmlns:a16="http://schemas.microsoft.com/office/drawing/2014/main" id="{040F49CB-3766-4F2F-8735-37E1012FBD14}"/>
                </a:ext>
              </a:extLst>
            </p:cNvPr>
            <p:cNvSpPr>
              <a:spLocks/>
            </p:cNvSpPr>
            <p:nvPr/>
          </p:nvSpPr>
          <p:spPr bwMode="auto">
            <a:xfrm flipH="1">
              <a:off x="7395703" y="6302087"/>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1800" name="Group 1799">
            <a:extLst>
              <a:ext uri="{FF2B5EF4-FFF2-40B4-BE49-F238E27FC236}">
                <a16:creationId xmlns:a16="http://schemas.microsoft.com/office/drawing/2014/main" id="{9F10D460-6A74-4818-9F46-EAE7C1C9C177}"/>
              </a:ext>
            </a:extLst>
          </p:cNvPr>
          <p:cNvGrpSpPr/>
          <p:nvPr userDrawn="1"/>
        </p:nvGrpSpPr>
        <p:grpSpPr>
          <a:xfrm>
            <a:off x="83663" y="6619612"/>
            <a:ext cx="12009863" cy="176637"/>
            <a:chOff x="83663" y="6592396"/>
            <a:chExt cx="12009863" cy="176637"/>
          </a:xfrm>
        </p:grpSpPr>
        <p:sp>
          <p:nvSpPr>
            <p:cNvPr id="1079" name="Freeform 29">
              <a:extLst>
                <a:ext uri="{FF2B5EF4-FFF2-40B4-BE49-F238E27FC236}">
                  <a16:creationId xmlns:a16="http://schemas.microsoft.com/office/drawing/2014/main" id="{20EC484A-C5F1-48E7-8A21-20D6EFB703AF}"/>
                </a:ext>
              </a:extLst>
            </p:cNvPr>
            <p:cNvSpPr>
              <a:spLocks/>
            </p:cNvSpPr>
            <p:nvPr/>
          </p:nvSpPr>
          <p:spPr bwMode="auto">
            <a:xfrm>
              <a:off x="305196"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80" name="Freeform 30">
              <a:extLst>
                <a:ext uri="{FF2B5EF4-FFF2-40B4-BE49-F238E27FC236}">
                  <a16:creationId xmlns:a16="http://schemas.microsoft.com/office/drawing/2014/main" id="{C019F15B-E358-4F68-9CEB-9194160ABC34}"/>
                </a:ext>
              </a:extLst>
            </p:cNvPr>
            <p:cNvSpPr>
              <a:spLocks/>
            </p:cNvSpPr>
            <p:nvPr/>
          </p:nvSpPr>
          <p:spPr bwMode="auto">
            <a:xfrm>
              <a:off x="631337"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81" name="Freeform 31">
              <a:extLst>
                <a:ext uri="{FF2B5EF4-FFF2-40B4-BE49-F238E27FC236}">
                  <a16:creationId xmlns:a16="http://schemas.microsoft.com/office/drawing/2014/main" id="{E3B77A66-4C88-4E4B-B209-ABC85729F7BD}"/>
                </a:ext>
              </a:extLst>
            </p:cNvPr>
            <p:cNvSpPr>
              <a:spLocks/>
            </p:cNvSpPr>
            <p:nvPr/>
          </p:nvSpPr>
          <p:spPr bwMode="auto">
            <a:xfrm>
              <a:off x="83663" y="6592397"/>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82" name="Freeform 32">
              <a:extLst>
                <a:ext uri="{FF2B5EF4-FFF2-40B4-BE49-F238E27FC236}">
                  <a16:creationId xmlns:a16="http://schemas.microsoft.com/office/drawing/2014/main" id="{114BE01A-34B0-4AAF-B4EF-AD3352AEDB4E}"/>
                </a:ext>
              </a:extLst>
            </p:cNvPr>
            <p:cNvSpPr>
              <a:spLocks/>
            </p:cNvSpPr>
            <p:nvPr/>
          </p:nvSpPr>
          <p:spPr bwMode="auto">
            <a:xfrm>
              <a:off x="412290" y="6592397"/>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83" name="Freeform 29">
              <a:extLst>
                <a:ext uri="{FF2B5EF4-FFF2-40B4-BE49-F238E27FC236}">
                  <a16:creationId xmlns:a16="http://schemas.microsoft.com/office/drawing/2014/main" id="{6DC72554-CFD3-414F-98A7-EDE3A7652429}"/>
                </a:ext>
              </a:extLst>
            </p:cNvPr>
            <p:cNvSpPr>
              <a:spLocks/>
            </p:cNvSpPr>
            <p:nvPr/>
          </p:nvSpPr>
          <p:spPr bwMode="auto">
            <a:xfrm>
              <a:off x="959966"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84" name="Freeform 30">
              <a:extLst>
                <a:ext uri="{FF2B5EF4-FFF2-40B4-BE49-F238E27FC236}">
                  <a16:creationId xmlns:a16="http://schemas.microsoft.com/office/drawing/2014/main" id="{2CC7A624-D22C-419B-BA70-20B587366E6A}"/>
                </a:ext>
              </a:extLst>
            </p:cNvPr>
            <p:cNvSpPr>
              <a:spLocks/>
            </p:cNvSpPr>
            <p:nvPr/>
          </p:nvSpPr>
          <p:spPr bwMode="auto">
            <a:xfrm>
              <a:off x="1286106"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85" name="Freeform 31">
              <a:extLst>
                <a:ext uri="{FF2B5EF4-FFF2-40B4-BE49-F238E27FC236}">
                  <a16:creationId xmlns:a16="http://schemas.microsoft.com/office/drawing/2014/main" id="{EC4B0102-5975-4638-B356-C1154D6D87C6}"/>
                </a:ext>
              </a:extLst>
            </p:cNvPr>
            <p:cNvSpPr>
              <a:spLocks/>
            </p:cNvSpPr>
            <p:nvPr/>
          </p:nvSpPr>
          <p:spPr bwMode="auto">
            <a:xfrm>
              <a:off x="738432" y="6592397"/>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86" name="Freeform 32">
              <a:extLst>
                <a:ext uri="{FF2B5EF4-FFF2-40B4-BE49-F238E27FC236}">
                  <a16:creationId xmlns:a16="http://schemas.microsoft.com/office/drawing/2014/main" id="{03FA428C-CEAE-478D-9CDF-61170AA6E4BD}"/>
                </a:ext>
              </a:extLst>
            </p:cNvPr>
            <p:cNvSpPr>
              <a:spLocks/>
            </p:cNvSpPr>
            <p:nvPr/>
          </p:nvSpPr>
          <p:spPr bwMode="auto">
            <a:xfrm>
              <a:off x="1067060" y="6592397"/>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87" name="Freeform 29">
              <a:extLst>
                <a:ext uri="{FF2B5EF4-FFF2-40B4-BE49-F238E27FC236}">
                  <a16:creationId xmlns:a16="http://schemas.microsoft.com/office/drawing/2014/main" id="{0480BD3D-62D0-4B5B-8EA2-D29DF2DAE9A1}"/>
                </a:ext>
              </a:extLst>
            </p:cNvPr>
            <p:cNvSpPr>
              <a:spLocks/>
            </p:cNvSpPr>
            <p:nvPr/>
          </p:nvSpPr>
          <p:spPr bwMode="auto">
            <a:xfrm>
              <a:off x="1614734"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88" name="Freeform 30">
              <a:extLst>
                <a:ext uri="{FF2B5EF4-FFF2-40B4-BE49-F238E27FC236}">
                  <a16:creationId xmlns:a16="http://schemas.microsoft.com/office/drawing/2014/main" id="{C7D9E2F1-D11B-4052-966F-ACB98E23EFDE}"/>
                </a:ext>
              </a:extLst>
            </p:cNvPr>
            <p:cNvSpPr>
              <a:spLocks/>
            </p:cNvSpPr>
            <p:nvPr/>
          </p:nvSpPr>
          <p:spPr bwMode="auto">
            <a:xfrm>
              <a:off x="1940875"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89" name="Freeform 31">
              <a:extLst>
                <a:ext uri="{FF2B5EF4-FFF2-40B4-BE49-F238E27FC236}">
                  <a16:creationId xmlns:a16="http://schemas.microsoft.com/office/drawing/2014/main" id="{CB5EE88A-6183-4ED1-9553-FC9F10A7384A}"/>
                </a:ext>
              </a:extLst>
            </p:cNvPr>
            <p:cNvSpPr>
              <a:spLocks/>
            </p:cNvSpPr>
            <p:nvPr/>
          </p:nvSpPr>
          <p:spPr bwMode="auto">
            <a:xfrm>
              <a:off x="1393201" y="6592397"/>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90" name="Freeform 32">
              <a:extLst>
                <a:ext uri="{FF2B5EF4-FFF2-40B4-BE49-F238E27FC236}">
                  <a16:creationId xmlns:a16="http://schemas.microsoft.com/office/drawing/2014/main" id="{097BE47B-9772-478D-9E85-54F4E3EA4015}"/>
                </a:ext>
              </a:extLst>
            </p:cNvPr>
            <p:cNvSpPr>
              <a:spLocks/>
            </p:cNvSpPr>
            <p:nvPr/>
          </p:nvSpPr>
          <p:spPr bwMode="auto">
            <a:xfrm>
              <a:off x="1721829" y="6592397"/>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91" name="Freeform 29">
              <a:extLst>
                <a:ext uri="{FF2B5EF4-FFF2-40B4-BE49-F238E27FC236}">
                  <a16:creationId xmlns:a16="http://schemas.microsoft.com/office/drawing/2014/main" id="{3ADBE7CA-4A20-4A6E-9A72-D6CA75B5DD45}"/>
                </a:ext>
              </a:extLst>
            </p:cNvPr>
            <p:cNvSpPr>
              <a:spLocks/>
            </p:cNvSpPr>
            <p:nvPr/>
          </p:nvSpPr>
          <p:spPr bwMode="auto">
            <a:xfrm>
              <a:off x="2269503"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92" name="Freeform 30">
              <a:extLst>
                <a:ext uri="{FF2B5EF4-FFF2-40B4-BE49-F238E27FC236}">
                  <a16:creationId xmlns:a16="http://schemas.microsoft.com/office/drawing/2014/main" id="{40115CCA-BC50-4E02-A9CA-6EDB4FCFAC50}"/>
                </a:ext>
              </a:extLst>
            </p:cNvPr>
            <p:cNvSpPr>
              <a:spLocks/>
            </p:cNvSpPr>
            <p:nvPr/>
          </p:nvSpPr>
          <p:spPr bwMode="auto">
            <a:xfrm>
              <a:off x="2595644"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93" name="Freeform 31">
              <a:extLst>
                <a:ext uri="{FF2B5EF4-FFF2-40B4-BE49-F238E27FC236}">
                  <a16:creationId xmlns:a16="http://schemas.microsoft.com/office/drawing/2014/main" id="{F949C139-2D0D-4AB4-863D-069E256D62FC}"/>
                </a:ext>
              </a:extLst>
            </p:cNvPr>
            <p:cNvSpPr>
              <a:spLocks/>
            </p:cNvSpPr>
            <p:nvPr/>
          </p:nvSpPr>
          <p:spPr bwMode="auto">
            <a:xfrm>
              <a:off x="2047969" y="6592397"/>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94" name="Freeform 32">
              <a:extLst>
                <a:ext uri="{FF2B5EF4-FFF2-40B4-BE49-F238E27FC236}">
                  <a16:creationId xmlns:a16="http://schemas.microsoft.com/office/drawing/2014/main" id="{94023488-C557-4DA5-AB6B-4E9619D32B49}"/>
                </a:ext>
              </a:extLst>
            </p:cNvPr>
            <p:cNvSpPr>
              <a:spLocks/>
            </p:cNvSpPr>
            <p:nvPr/>
          </p:nvSpPr>
          <p:spPr bwMode="auto">
            <a:xfrm>
              <a:off x="2376598" y="6592397"/>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95" name="Freeform 565">
              <a:extLst>
                <a:ext uri="{FF2B5EF4-FFF2-40B4-BE49-F238E27FC236}">
                  <a16:creationId xmlns:a16="http://schemas.microsoft.com/office/drawing/2014/main" id="{AC21113F-942B-4075-9639-AF257D4C2D56}"/>
                </a:ext>
              </a:extLst>
            </p:cNvPr>
            <p:cNvSpPr>
              <a:spLocks/>
            </p:cNvSpPr>
            <p:nvPr/>
          </p:nvSpPr>
          <p:spPr bwMode="auto">
            <a:xfrm>
              <a:off x="2924272"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96" name="Freeform 566">
              <a:extLst>
                <a:ext uri="{FF2B5EF4-FFF2-40B4-BE49-F238E27FC236}">
                  <a16:creationId xmlns:a16="http://schemas.microsoft.com/office/drawing/2014/main" id="{C6F33099-AF0F-4EA1-980B-67C22DEC502B}"/>
                </a:ext>
              </a:extLst>
            </p:cNvPr>
            <p:cNvSpPr>
              <a:spLocks/>
            </p:cNvSpPr>
            <p:nvPr/>
          </p:nvSpPr>
          <p:spPr bwMode="auto">
            <a:xfrm>
              <a:off x="3250413"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97" name="Freeform 567">
              <a:extLst>
                <a:ext uri="{FF2B5EF4-FFF2-40B4-BE49-F238E27FC236}">
                  <a16:creationId xmlns:a16="http://schemas.microsoft.com/office/drawing/2014/main" id="{5B688F19-595F-46BC-87FA-BFA8FE0CF5D3}"/>
                </a:ext>
              </a:extLst>
            </p:cNvPr>
            <p:cNvSpPr>
              <a:spLocks/>
            </p:cNvSpPr>
            <p:nvPr/>
          </p:nvSpPr>
          <p:spPr bwMode="auto">
            <a:xfrm>
              <a:off x="2702739" y="6592397"/>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98" name="Freeform 568">
              <a:extLst>
                <a:ext uri="{FF2B5EF4-FFF2-40B4-BE49-F238E27FC236}">
                  <a16:creationId xmlns:a16="http://schemas.microsoft.com/office/drawing/2014/main" id="{57EE3F95-1923-408C-9FCB-8A061AC4E1E7}"/>
                </a:ext>
              </a:extLst>
            </p:cNvPr>
            <p:cNvSpPr>
              <a:spLocks/>
            </p:cNvSpPr>
            <p:nvPr/>
          </p:nvSpPr>
          <p:spPr bwMode="auto">
            <a:xfrm>
              <a:off x="3031366" y="6592397"/>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99" name="Freeform 29">
              <a:extLst>
                <a:ext uri="{FF2B5EF4-FFF2-40B4-BE49-F238E27FC236}">
                  <a16:creationId xmlns:a16="http://schemas.microsoft.com/office/drawing/2014/main" id="{0364578F-6F14-4642-8DB5-A9CB233AF228}"/>
                </a:ext>
              </a:extLst>
            </p:cNvPr>
            <p:cNvSpPr>
              <a:spLocks/>
            </p:cNvSpPr>
            <p:nvPr/>
          </p:nvSpPr>
          <p:spPr bwMode="auto">
            <a:xfrm>
              <a:off x="3579042"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00" name="Freeform 31">
              <a:extLst>
                <a:ext uri="{FF2B5EF4-FFF2-40B4-BE49-F238E27FC236}">
                  <a16:creationId xmlns:a16="http://schemas.microsoft.com/office/drawing/2014/main" id="{F0D43546-B66F-475B-A283-080ADFF42DE7}"/>
                </a:ext>
              </a:extLst>
            </p:cNvPr>
            <p:cNvSpPr>
              <a:spLocks/>
            </p:cNvSpPr>
            <p:nvPr/>
          </p:nvSpPr>
          <p:spPr bwMode="auto">
            <a:xfrm>
              <a:off x="3357508" y="6592397"/>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01" name="Freeform 29">
              <a:extLst>
                <a:ext uri="{FF2B5EF4-FFF2-40B4-BE49-F238E27FC236}">
                  <a16:creationId xmlns:a16="http://schemas.microsoft.com/office/drawing/2014/main" id="{263C917B-6F03-478D-BEDD-E0D8FA27A63F}"/>
                </a:ext>
              </a:extLst>
            </p:cNvPr>
            <p:cNvSpPr>
              <a:spLocks/>
            </p:cNvSpPr>
            <p:nvPr/>
          </p:nvSpPr>
          <p:spPr bwMode="auto">
            <a:xfrm>
              <a:off x="3907670"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02" name="Freeform 30">
              <a:extLst>
                <a:ext uri="{FF2B5EF4-FFF2-40B4-BE49-F238E27FC236}">
                  <a16:creationId xmlns:a16="http://schemas.microsoft.com/office/drawing/2014/main" id="{E21820AF-D32C-40BC-830F-468A4D0F841B}"/>
                </a:ext>
              </a:extLst>
            </p:cNvPr>
            <p:cNvSpPr>
              <a:spLocks/>
            </p:cNvSpPr>
            <p:nvPr/>
          </p:nvSpPr>
          <p:spPr bwMode="auto">
            <a:xfrm>
              <a:off x="4233811"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03" name="Freeform 31">
              <a:extLst>
                <a:ext uri="{FF2B5EF4-FFF2-40B4-BE49-F238E27FC236}">
                  <a16:creationId xmlns:a16="http://schemas.microsoft.com/office/drawing/2014/main" id="{A9478718-3EA4-41DE-B02F-17B749521460}"/>
                </a:ext>
              </a:extLst>
            </p:cNvPr>
            <p:cNvSpPr>
              <a:spLocks/>
            </p:cNvSpPr>
            <p:nvPr/>
          </p:nvSpPr>
          <p:spPr bwMode="auto">
            <a:xfrm>
              <a:off x="3686136" y="6592397"/>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04" name="Freeform 32">
              <a:extLst>
                <a:ext uri="{FF2B5EF4-FFF2-40B4-BE49-F238E27FC236}">
                  <a16:creationId xmlns:a16="http://schemas.microsoft.com/office/drawing/2014/main" id="{4423D64C-BFD5-4F60-A7F6-4E0E140FA55B}"/>
                </a:ext>
              </a:extLst>
            </p:cNvPr>
            <p:cNvSpPr>
              <a:spLocks/>
            </p:cNvSpPr>
            <p:nvPr/>
          </p:nvSpPr>
          <p:spPr bwMode="auto">
            <a:xfrm>
              <a:off x="4014764" y="6592397"/>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05" name="Freeform 29">
              <a:extLst>
                <a:ext uri="{FF2B5EF4-FFF2-40B4-BE49-F238E27FC236}">
                  <a16:creationId xmlns:a16="http://schemas.microsoft.com/office/drawing/2014/main" id="{EF5ED76E-CD41-4077-96EA-41CBD8BDD11C}"/>
                </a:ext>
              </a:extLst>
            </p:cNvPr>
            <p:cNvSpPr>
              <a:spLocks/>
            </p:cNvSpPr>
            <p:nvPr/>
          </p:nvSpPr>
          <p:spPr bwMode="auto">
            <a:xfrm>
              <a:off x="4562439"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06" name="Freeform 30">
              <a:extLst>
                <a:ext uri="{FF2B5EF4-FFF2-40B4-BE49-F238E27FC236}">
                  <a16:creationId xmlns:a16="http://schemas.microsoft.com/office/drawing/2014/main" id="{B643B771-3F02-4492-8909-91C20695FB39}"/>
                </a:ext>
              </a:extLst>
            </p:cNvPr>
            <p:cNvSpPr>
              <a:spLocks/>
            </p:cNvSpPr>
            <p:nvPr/>
          </p:nvSpPr>
          <p:spPr bwMode="auto">
            <a:xfrm>
              <a:off x="4888580"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07" name="Freeform 31">
              <a:extLst>
                <a:ext uri="{FF2B5EF4-FFF2-40B4-BE49-F238E27FC236}">
                  <a16:creationId xmlns:a16="http://schemas.microsoft.com/office/drawing/2014/main" id="{7C910711-DE97-49BE-9F3A-493D1BA84559}"/>
                </a:ext>
              </a:extLst>
            </p:cNvPr>
            <p:cNvSpPr>
              <a:spLocks/>
            </p:cNvSpPr>
            <p:nvPr/>
          </p:nvSpPr>
          <p:spPr bwMode="auto">
            <a:xfrm>
              <a:off x="4340905" y="6592397"/>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08" name="Freeform 32">
              <a:extLst>
                <a:ext uri="{FF2B5EF4-FFF2-40B4-BE49-F238E27FC236}">
                  <a16:creationId xmlns:a16="http://schemas.microsoft.com/office/drawing/2014/main" id="{7EBFD03A-7F03-49F5-8A9F-F5BAF084DD41}"/>
                </a:ext>
              </a:extLst>
            </p:cNvPr>
            <p:cNvSpPr>
              <a:spLocks/>
            </p:cNvSpPr>
            <p:nvPr/>
          </p:nvSpPr>
          <p:spPr bwMode="auto">
            <a:xfrm>
              <a:off x="4669534" y="6592397"/>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09" name="Freeform 29">
              <a:extLst>
                <a:ext uri="{FF2B5EF4-FFF2-40B4-BE49-F238E27FC236}">
                  <a16:creationId xmlns:a16="http://schemas.microsoft.com/office/drawing/2014/main" id="{D494A738-34FD-468F-B1A6-A0751EAA0C39}"/>
                </a:ext>
              </a:extLst>
            </p:cNvPr>
            <p:cNvSpPr>
              <a:spLocks/>
            </p:cNvSpPr>
            <p:nvPr/>
          </p:nvSpPr>
          <p:spPr bwMode="auto">
            <a:xfrm>
              <a:off x="5217208"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10" name="Freeform 30">
              <a:extLst>
                <a:ext uri="{FF2B5EF4-FFF2-40B4-BE49-F238E27FC236}">
                  <a16:creationId xmlns:a16="http://schemas.microsoft.com/office/drawing/2014/main" id="{00CF7EBB-A68D-4D46-833D-77CBFB6D83B8}"/>
                </a:ext>
              </a:extLst>
            </p:cNvPr>
            <p:cNvSpPr>
              <a:spLocks/>
            </p:cNvSpPr>
            <p:nvPr/>
          </p:nvSpPr>
          <p:spPr bwMode="auto">
            <a:xfrm>
              <a:off x="5543348"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11" name="Freeform 31">
              <a:extLst>
                <a:ext uri="{FF2B5EF4-FFF2-40B4-BE49-F238E27FC236}">
                  <a16:creationId xmlns:a16="http://schemas.microsoft.com/office/drawing/2014/main" id="{13D89E70-CF19-4DC2-8B5A-E488D9A07EB2}"/>
                </a:ext>
              </a:extLst>
            </p:cNvPr>
            <p:cNvSpPr>
              <a:spLocks/>
            </p:cNvSpPr>
            <p:nvPr/>
          </p:nvSpPr>
          <p:spPr bwMode="auto">
            <a:xfrm>
              <a:off x="4995674" y="6592397"/>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12" name="Freeform 32">
              <a:extLst>
                <a:ext uri="{FF2B5EF4-FFF2-40B4-BE49-F238E27FC236}">
                  <a16:creationId xmlns:a16="http://schemas.microsoft.com/office/drawing/2014/main" id="{BB2506F0-880E-403A-A175-828C514323BF}"/>
                </a:ext>
              </a:extLst>
            </p:cNvPr>
            <p:cNvSpPr>
              <a:spLocks/>
            </p:cNvSpPr>
            <p:nvPr/>
          </p:nvSpPr>
          <p:spPr bwMode="auto">
            <a:xfrm>
              <a:off x="5324302" y="6592397"/>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13" name="Freeform 29">
              <a:extLst>
                <a:ext uri="{FF2B5EF4-FFF2-40B4-BE49-F238E27FC236}">
                  <a16:creationId xmlns:a16="http://schemas.microsoft.com/office/drawing/2014/main" id="{B36A7945-93EC-4AC0-A8B5-F584C83FC80E}"/>
                </a:ext>
              </a:extLst>
            </p:cNvPr>
            <p:cNvSpPr>
              <a:spLocks/>
            </p:cNvSpPr>
            <p:nvPr/>
          </p:nvSpPr>
          <p:spPr bwMode="auto">
            <a:xfrm>
              <a:off x="5871977"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14" name="Freeform 30">
              <a:extLst>
                <a:ext uri="{FF2B5EF4-FFF2-40B4-BE49-F238E27FC236}">
                  <a16:creationId xmlns:a16="http://schemas.microsoft.com/office/drawing/2014/main" id="{94F3BE54-CF55-4715-93E0-07EDF9C85C92}"/>
                </a:ext>
              </a:extLst>
            </p:cNvPr>
            <p:cNvSpPr>
              <a:spLocks/>
            </p:cNvSpPr>
            <p:nvPr/>
          </p:nvSpPr>
          <p:spPr bwMode="auto">
            <a:xfrm>
              <a:off x="6198118"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15" name="Freeform 31">
              <a:extLst>
                <a:ext uri="{FF2B5EF4-FFF2-40B4-BE49-F238E27FC236}">
                  <a16:creationId xmlns:a16="http://schemas.microsoft.com/office/drawing/2014/main" id="{8E46B78E-A285-423E-9040-19464771F1DF}"/>
                </a:ext>
              </a:extLst>
            </p:cNvPr>
            <p:cNvSpPr>
              <a:spLocks/>
            </p:cNvSpPr>
            <p:nvPr/>
          </p:nvSpPr>
          <p:spPr bwMode="auto">
            <a:xfrm>
              <a:off x="5650443" y="6592397"/>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16" name="Freeform 32">
              <a:extLst>
                <a:ext uri="{FF2B5EF4-FFF2-40B4-BE49-F238E27FC236}">
                  <a16:creationId xmlns:a16="http://schemas.microsoft.com/office/drawing/2014/main" id="{2C56820B-506F-4B5D-AA96-20CA08F46F6E}"/>
                </a:ext>
              </a:extLst>
            </p:cNvPr>
            <p:cNvSpPr>
              <a:spLocks/>
            </p:cNvSpPr>
            <p:nvPr/>
          </p:nvSpPr>
          <p:spPr bwMode="auto">
            <a:xfrm>
              <a:off x="5979071" y="6592397"/>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17" name="Freeform 587">
              <a:extLst>
                <a:ext uri="{FF2B5EF4-FFF2-40B4-BE49-F238E27FC236}">
                  <a16:creationId xmlns:a16="http://schemas.microsoft.com/office/drawing/2014/main" id="{60A72E68-97B2-4FE8-A919-C05B57021270}"/>
                </a:ext>
              </a:extLst>
            </p:cNvPr>
            <p:cNvSpPr>
              <a:spLocks/>
            </p:cNvSpPr>
            <p:nvPr/>
          </p:nvSpPr>
          <p:spPr bwMode="auto">
            <a:xfrm>
              <a:off x="6526745"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18" name="Freeform 588">
              <a:extLst>
                <a:ext uri="{FF2B5EF4-FFF2-40B4-BE49-F238E27FC236}">
                  <a16:creationId xmlns:a16="http://schemas.microsoft.com/office/drawing/2014/main" id="{E19CD37D-1A09-4493-9DD4-B10860880FD0}"/>
                </a:ext>
              </a:extLst>
            </p:cNvPr>
            <p:cNvSpPr>
              <a:spLocks/>
            </p:cNvSpPr>
            <p:nvPr/>
          </p:nvSpPr>
          <p:spPr bwMode="auto">
            <a:xfrm>
              <a:off x="6852887"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19" name="Freeform 589">
              <a:extLst>
                <a:ext uri="{FF2B5EF4-FFF2-40B4-BE49-F238E27FC236}">
                  <a16:creationId xmlns:a16="http://schemas.microsoft.com/office/drawing/2014/main" id="{F01B1AE9-EFD8-4759-8BD4-6BF7F985DF05}"/>
                </a:ext>
              </a:extLst>
            </p:cNvPr>
            <p:cNvSpPr>
              <a:spLocks/>
            </p:cNvSpPr>
            <p:nvPr/>
          </p:nvSpPr>
          <p:spPr bwMode="auto">
            <a:xfrm>
              <a:off x="6305212" y="6592397"/>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20" name="Freeform 590">
              <a:extLst>
                <a:ext uri="{FF2B5EF4-FFF2-40B4-BE49-F238E27FC236}">
                  <a16:creationId xmlns:a16="http://schemas.microsoft.com/office/drawing/2014/main" id="{6741E16C-7E75-4FDF-8BAE-1ACEC2364B27}"/>
                </a:ext>
              </a:extLst>
            </p:cNvPr>
            <p:cNvSpPr>
              <a:spLocks/>
            </p:cNvSpPr>
            <p:nvPr/>
          </p:nvSpPr>
          <p:spPr bwMode="auto">
            <a:xfrm>
              <a:off x="6633840" y="6592397"/>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21" name="Freeform 29">
              <a:extLst>
                <a:ext uri="{FF2B5EF4-FFF2-40B4-BE49-F238E27FC236}">
                  <a16:creationId xmlns:a16="http://schemas.microsoft.com/office/drawing/2014/main" id="{8A7B8F13-776E-48A7-982F-7E19A3B62B14}"/>
                </a:ext>
              </a:extLst>
            </p:cNvPr>
            <p:cNvSpPr>
              <a:spLocks/>
            </p:cNvSpPr>
            <p:nvPr/>
          </p:nvSpPr>
          <p:spPr bwMode="auto">
            <a:xfrm>
              <a:off x="7181515"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22" name="Freeform 31">
              <a:extLst>
                <a:ext uri="{FF2B5EF4-FFF2-40B4-BE49-F238E27FC236}">
                  <a16:creationId xmlns:a16="http://schemas.microsoft.com/office/drawing/2014/main" id="{86CC642A-BCB8-43C4-84D6-4F5EFCF59CDA}"/>
                </a:ext>
              </a:extLst>
            </p:cNvPr>
            <p:cNvSpPr>
              <a:spLocks/>
            </p:cNvSpPr>
            <p:nvPr/>
          </p:nvSpPr>
          <p:spPr bwMode="auto">
            <a:xfrm>
              <a:off x="6959981" y="6592397"/>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61" name="Freeform 29">
              <a:extLst>
                <a:ext uri="{FF2B5EF4-FFF2-40B4-BE49-F238E27FC236}">
                  <a16:creationId xmlns:a16="http://schemas.microsoft.com/office/drawing/2014/main" id="{1F0DC721-06CB-4895-97C7-CFA513A33F93}"/>
                </a:ext>
              </a:extLst>
            </p:cNvPr>
            <p:cNvSpPr>
              <a:spLocks/>
            </p:cNvSpPr>
            <p:nvPr/>
          </p:nvSpPr>
          <p:spPr bwMode="auto">
            <a:xfrm>
              <a:off x="7510142"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62" name="Freeform 30">
              <a:extLst>
                <a:ext uri="{FF2B5EF4-FFF2-40B4-BE49-F238E27FC236}">
                  <a16:creationId xmlns:a16="http://schemas.microsoft.com/office/drawing/2014/main" id="{7BBE000F-F956-4248-AE79-FAA2250BFB03}"/>
                </a:ext>
              </a:extLst>
            </p:cNvPr>
            <p:cNvSpPr>
              <a:spLocks/>
            </p:cNvSpPr>
            <p:nvPr/>
          </p:nvSpPr>
          <p:spPr bwMode="auto">
            <a:xfrm>
              <a:off x="7836283"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63" name="Freeform 31">
              <a:extLst>
                <a:ext uri="{FF2B5EF4-FFF2-40B4-BE49-F238E27FC236}">
                  <a16:creationId xmlns:a16="http://schemas.microsoft.com/office/drawing/2014/main" id="{9E868A4F-7720-485D-8680-ABD0BD046BA0}"/>
                </a:ext>
              </a:extLst>
            </p:cNvPr>
            <p:cNvSpPr>
              <a:spLocks/>
            </p:cNvSpPr>
            <p:nvPr/>
          </p:nvSpPr>
          <p:spPr bwMode="auto">
            <a:xfrm>
              <a:off x="7288609" y="6592396"/>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64" name="Freeform 32">
              <a:extLst>
                <a:ext uri="{FF2B5EF4-FFF2-40B4-BE49-F238E27FC236}">
                  <a16:creationId xmlns:a16="http://schemas.microsoft.com/office/drawing/2014/main" id="{D5AB9716-9331-467A-8B22-D8EC16B052C5}"/>
                </a:ext>
              </a:extLst>
            </p:cNvPr>
            <p:cNvSpPr>
              <a:spLocks/>
            </p:cNvSpPr>
            <p:nvPr/>
          </p:nvSpPr>
          <p:spPr bwMode="auto">
            <a:xfrm>
              <a:off x="7617237" y="6592396"/>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65" name="Freeform 29">
              <a:extLst>
                <a:ext uri="{FF2B5EF4-FFF2-40B4-BE49-F238E27FC236}">
                  <a16:creationId xmlns:a16="http://schemas.microsoft.com/office/drawing/2014/main" id="{187D1866-CC17-4F28-84AC-C4F6960138FD}"/>
                </a:ext>
              </a:extLst>
            </p:cNvPr>
            <p:cNvSpPr>
              <a:spLocks/>
            </p:cNvSpPr>
            <p:nvPr/>
          </p:nvSpPr>
          <p:spPr bwMode="auto">
            <a:xfrm>
              <a:off x="8164912"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66" name="Freeform 30">
              <a:extLst>
                <a:ext uri="{FF2B5EF4-FFF2-40B4-BE49-F238E27FC236}">
                  <a16:creationId xmlns:a16="http://schemas.microsoft.com/office/drawing/2014/main" id="{77D82381-D2E6-4D23-8EAD-EA1D7A852242}"/>
                </a:ext>
              </a:extLst>
            </p:cNvPr>
            <p:cNvSpPr>
              <a:spLocks/>
            </p:cNvSpPr>
            <p:nvPr/>
          </p:nvSpPr>
          <p:spPr bwMode="auto">
            <a:xfrm>
              <a:off x="8491052"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67" name="Freeform 31">
              <a:extLst>
                <a:ext uri="{FF2B5EF4-FFF2-40B4-BE49-F238E27FC236}">
                  <a16:creationId xmlns:a16="http://schemas.microsoft.com/office/drawing/2014/main" id="{C30FB653-C91F-43C2-A880-21733D398CD0}"/>
                </a:ext>
              </a:extLst>
            </p:cNvPr>
            <p:cNvSpPr>
              <a:spLocks/>
            </p:cNvSpPr>
            <p:nvPr/>
          </p:nvSpPr>
          <p:spPr bwMode="auto">
            <a:xfrm>
              <a:off x="7943378" y="6592396"/>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68" name="Freeform 32">
              <a:extLst>
                <a:ext uri="{FF2B5EF4-FFF2-40B4-BE49-F238E27FC236}">
                  <a16:creationId xmlns:a16="http://schemas.microsoft.com/office/drawing/2014/main" id="{E03D883A-65C9-49B0-B55C-1AA52EA51A0A}"/>
                </a:ext>
              </a:extLst>
            </p:cNvPr>
            <p:cNvSpPr>
              <a:spLocks/>
            </p:cNvSpPr>
            <p:nvPr/>
          </p:nvSpPr>
          <p:spPr bwMode="auto">
            <a:xfrm>
              <a:off x="8272007" y="6592396"/>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69" name="Freeform 29">
              <a:extLst>
                <a:ext uri="{FF2B5EF4-FFF2-40B4-BE49-F238E27FC236}">
                  <a16:creationId xmlns:a16="http://schemas.microsoft.com/office/drawing/2014/main" id="{F5759E49-4355-44D0-A50C-ECA250677FE0}"/>
                </a:ext>
              </a:extLst>
            </p:cNvPr>
            <p:cNvSpPr>
              <a:spLocks/>
            </p:cNvSpPr>
            <p:nvPr/>
          </p:nvSpPr>
          <p:spPr bwMode="auto">
            <a:xfrm>
              <a:off x="8819680"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70" name="Freeform 30">
              <a:extLst>
                <a:ext uri="{FF2B5EF4-FFF2-40B4-BE49-F238E27FC236}">
                  <a16:creationId xmlns:a16="http://schemas.microsoft.com/office/drawing/2014/main" id="{08FFCCA9-495E-4AED-B062-7911EC56B10A}"/>
                </a:ext>
              </a:extLst>
            </p:cNvPr>
            <p:cNvSpPr>
              <a:spLocks/>
            </p:cNvSpPr>
            <p:nvPr/>
          </p:nvSpPr>
          <p:spPr bwMode="auto">
            <a:xfrm>
              <a:off x="9145821"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71" name="Freeform 31">
              <a:extLst>
                <a:ext uri="{FF2B5EF4-FFF2-40B4-BE49-F238E27FC236}">
                  <a16:creationId xmlns:a16="http://schemas.microsoft.com/office/drawing/2014/main" id="{CE77C841-2D0B-4BCA-A931-AE1F02EE6ACC}"/>
                </a:ext>
              </a:extLst>
            </p:cNvPr>
            <p:cNvSpPr>
              <a:spLocks/>
            </p:cNvSpPr>
            <p:nvPr/>
          </p:nvSpPr>
          <p:spPr bwMode="auto">
            <a:xfrm>
              <a:off x="8598147" y="6592396"/>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72" name="Freeform 32">
              <a:extLst>
                <a:ext uri="{FF2B5EF4-FFF2-40B4-BE49-F238E27FC236}">
                  <a16:creationId xmlns:a16="http://schemas.microsoft.com/office/drawing/2014/main" id="{8CBD0AE1-AFDF-4F0C-BC5C-5F8C73655D41}"/>
                </a:ext>
              </a:extLst>
            </p:cNvPr>
            <p:cNvSpPr>
              <a:spLocks/>
            </p:cNvSpPr>
            <p:nvPr/>
          </p:nvSpPr>
          <p:spPr bwMode="auto">
            <a:xfrm>
              <a:off x="8926774" y="6592396"/>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73" name="Freeform 29">
              <a:extLst>
                <a:ext uri="{FF2B5EF4-FFF2-40B4-BE49-F238E27FC236}">
                  <a16:creationId xmlns:a16="http://schemas.microsoft.com/office/drawing/2014/main" id="{ECF61FA9-98DB-4C15-A42F-3557A73ECB49}"/>
                </a:ext>
              </a:extLst>
            </p:cNvPr>
            <p:cNvSpPr>
              <a:spLocks/>
            </p:cNvSpPr>
            <p:nvPr/>
          </p:nvSpPr>
          <p:spPr bwMode="auto">
            <a:xfrm>
              <a:off x="9474450"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74" name="Freeform 30">
              <a:extLst>
                <a:ext uri="{FF2B5EF4-FFF2-40B4-BE49-F238E27FC236}">
                  <a16:creationId xmlns:a16="http://schemas.microsoft.com/office/drawing/2014/main" id="{01894596-216F-4ED4-99D6-8BCB72EB0292}"/>
                </a:ext>
              </a:extLst>
            </p:cNvPr>
            <p:cNvSpPr>
              <a:spLocks/>
            </p:cNvSpPr>
            <p:nvPr/>
          </p:nvSpPr>
          <p:spPr bwMode="auto">
            <a:xfrm>
              <a:off x="9800591"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75" name="Freeform 31">
              <a:extLst>
                <a:ext uri="{FF2B5EF4-FFF2-40B4-BE49-F238E27FC236}">
                  <a16:creationId xmlns:a16="http://schemas.microsoft.com/office/drawing/2014/main" id="{E9351B07-5963-4E4C-BA2E-597CDA99B928}"/>
                </a:ext>
              </a:extLst>
            </p:cNvPr>
            <p:cNvSpPr>
              <a:spLocks/>
            </p:cNvSpPr>
            <p:nvPr/>
          </p:nvSpPr>
          <p:spPr bwMode="auto">
            <a:xfrm>
              <a:off x="9252915" y="6592396"/>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76" name="Freeform 32">
              <a:extLst>
                <a:ext uri="{FF2B5EF4-FFF2-40B4-BE49-F238E27FC236}">
                  <a16:creationId xmlns:a16="http://schemas.microsoft.com/office/drawing/2014/main" id="{086CF589-8B94-4072-8E27-A7FDEAF06125}"/>
                </a:ext>
              </a:extLst>
            </p:cNvPr>
            <p:cNvSpPr>
              <a:spLocks/>
            </p:cNvSpPr>
            <p:nvPr/>
          </p:nvSpPr>
          <p:spPr bwMode="auto">
            <a:xfrm>
              <a:off x="9581544" y="6592396"/>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77" name="Freeform 447">
              <a:extLst>
                <a:ext uri="{FF2B5EF4-FFF2-40B4-BE49-F238E27FC236}">
                  <a16:creationId xmlns:a16="http://schemas.microsoft.com/office/drawing/2014/main" id="{0317F46C-DCD4-4A28-ACFA-6A51661C727B}"/>
                </a:ext>
              </a:extLst>
            </p:cNvPr>
            <p:cNvSpPr>
              <a:spLocks/>
            </p:cNvSpPr>
            <p:nvPr/>
          </p:nvSpPr>
          <p:spPr bwMode="auto">
            <a:xfrm>
              <a:off x="10129218"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78" name="Freeform 448">
              <a:extLst>
                <a:ext uri="{FF2B5EF4-FFF2-40B4-BE49-F238E27FC236}">
                  <a16:creationId xmlns:a16="http://schemas.microsoft.com/office/drawing/2014/main" id="{406FCB8A-1D2B-4BDA-9DB2-70553389C2CA}"/>
                </a:ext>
              </a:extLst>
            </p:cNvPr>
            <p:cNvSpPr>
              <a:spLocks/>
            </p:cNvSpPr>
            <p:nvPr/>
          </p:nvSpPr>
          <p:spPr bwMode="auto">
            <a:xfrm>
              <a:off x="10455360"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79" name="Freeform 449">
              <a:extLst>
                <a:ext uri="{FF2B5EF4-FFF2-40B4-BE49-F238E27FC236}">
                  <a16:creationId xmlns:a16="http://schemas.microsoft.com/office/drawing/2014/main" id="{A990AE18-0C76-46C2-B0F6-C3BD8866B051}"/>
                </a:ext>
              </a:extLst>
            </p:cNvPr>
            <p:cNvSpPr>
              <a:spLocks/>
            </p:cNvSpPr>
            <p:nvPr/>
          </p:nvSpPr>
          <p:spPr bwMode="auto">
            <a:xfrm>
              <a:off x="9907685" y="6592396"/>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80" name="Freeform 450">
              <a:extLst>
                <a:ext uri="{FF2B5EF4-FFF2-40B4-BE49-F238E27FC236}">
                  <a16:creationId xmlns:a16="http://schemas.microsoft.com/office/drawing/2014/main" id="{3B9FF01A-935E-455C-8E64-06251772D562}"/>
                </a:ext>
              </a:extLst>
            </p:cNvPr>
            <p:cNvSpPr>
              <a:spLocks/>
            </p:cNvSpPr>
            <p:nvPr/>
          </p:nvSpPr>
          <p:spPr bwMode="auto">
            <a:xfrm>
              <a:off x="10236312" y="6592396"/>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81" name="Freeform 29">
              <a:extLst>
                <a:ext uri="{FF2B5EF4-FFF2-40B4-BE49-F238E27FC236}">
                  <a16:creationId xmlns:a16="http://schemas.microsoft.com/office/drawing/2014/main" id="{D88D0A07-AF69-42C3-BBAA-1A836D937682}"/>
                </a:ext>
              </a:extLst>
            </p:cNvPr>
            <p:cNvSpPr>
              <a:spLocks/>
            </p:cNvSpPr>
            <p:nvPr/>
          </p:nvSpPr>
          <p:spPr bwMode="auto">
            <a:xfrm>
              <a:off x="10783987"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82" name="Freeform 31">
              <a:extLst>
                <a:ext uri="{FF2B5EF4-FFF2-40B4-BE49-F238E27FC236}">
                  <a16:creationId xmlns:a16="http://schemas.microsoft.com/office/drawing/2014/main" id="{B21D54DB-4207-4062-BBD2-FBFC00E6324C}"/>
                </a:ext>
              </a:extLst>
            </p:cNvPr>
            <p:cNvSpPr>
              <a:spLocks/>
            </p:cNvSpPr>
            <p:nvPr/>
          </p:nvSpPr>
          <p:spPr bwMode="auto">
            <a:xfrm>
              <a:off x="10562454" y="6592396"/>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83" name="Freeform 29">
              <a:extLst>
                <a:ext uri="{FF2B5EF4-FFF2-40B4-BE49-F238E27FC236}">
                  <a16:creationId xmlns:a16="http://schemas.microsoft.com/office/drawing/2014/main" id="{3A2A451F-9689-4B14-BA58-2F1788849E8A}"/>
                </a:ext>
              </a:extLst>
            </p:cNvPr>
            <p:cNvSpPr>
              <a:spLocks/>
            </p:cNvSpPr>
            <p:nvPr/>
          </p:nvSpPr>
          <p:spPr bwMode="auto">
            <a:xfrm>
              <a:off x="11112615"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84" name="Freeform 30">
              <a:extLst>
                <a:ext uri="{FF2B5EF4-FFF2-40B4-BE49-F238E27FC236}">
                  <a16:creationId xmlns:a16="http://schemas.microsoft.com/office/drawing/2014/main" id="{3EC5D921-246F-4E9A-8C38-DBDB5938281C}"/>
                </a:ext>
              </a:extLst>
            </p:cNvPr>
            <p:cNvSpPr>
              <a:spLocks/>
            </p:cNvSpPr>
            <p:nvPr/>
          </p:nvSpPr>
          <p:spPr bwMode="auto">
            <a:xfrm>
              <a:off x="11438757"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85" name="Freeform 31">
              <a:extLst>
                <a:ext uri="{FF2B5EF4-FFF2-40B4-BE49-F238E27FC236}">
                  <a16:creationId xmlns:a16="http://schemas.microsoft.com/office/drawing/2014/main" id="{0538CF54-7ACC-4114-B43B-7A4D41726124}"/>
                </a:ext>
              </a:extLst>
            </p:cNvPr>
            <p:cNvSpPr>
              <a:spLocks/>
            </p:cNvSpPr>
            <p:nvPr/>
          </p:nvSpPr>
          <p:spPr bwMode="auto">
            <a:xfrm>
              <a:off x="10891083" y="6592396"/>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86" name="Freeform 32">
              <a:extLst>
                <a:ext uri="{FF2B5EF4-FFF2-40B4-BE49-F238E27FC236}">
                  <a16:creationId xmlns:a16="http://schemas.microsoft.com/office/drawing/2014/main" id="{11E301F6-776B-4BF8-9A6D-011F38358588}"/>
                </a:ext>
              </a:extLst>
            </p:cNvPr>
            <p:cNvSpPr>
              <a:spLocks/>
            </p:cNvSpPr>
            <p:nvPr/>
          </p:nvSpPr>
          <p:spPr bwMode="auto">
            <a:xfrm>
              <a:off x="11219710" y="6592396"/>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87" name="Freeform 29">
              <a:extLst>
                <a:ext uri="{FF2B5EF4-FFF2-40B4-BE49-F238E27FC236}">
                  <a16:creationId xmlns:a16="http://schemas.microsoft.com/office/drawing/2014/main" id="{E194C7E7-2518-4B40-B443-EC4BF865E473}"/>
                </a:ext>
              </a:extLst>
            </p:cNvPr>
            <p:cNvSpPr>
              <a:spLocks/>
            </p:cNvSpPr>
            <p:nvPr/>
          </p:nvSpPr>
          <p:spPr bwMode="auto">
            <a:xfrm>
              <a:off x="11767385"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88" name="Freeform 30">
              <a:extLst>
                <a:ext uri="{FF2B5EF4-FFF2-40B4-BE49-F238E27FC236}">
                  <a16:creationId xmlns:a16="http://schemas.microsoft.com/office/drawing/2014/main" id="{8C421192-7469-48F1-A5C0-A4C2F92271D9}"/>
                </a:ext>
              </a:extLst>
            </p:cNvPr>
            <p:cNvSpPr>
              <a:spLocks/>
            </p:cNvSpPr>
            <p:nvPr/>
          </p:nvSpPr>
          <p:spPr bwMode="auto">
            <a:xfrm>
              <a:off x="12093526"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89" name="Freeform 31">
              <a:extLst>
                <a:ext uri="{FF2B5EF4-FFF2-40B4-BE49-F238E27FC236}">
                  <a16:creationId xmlns:a16="http://schemas.microsoft.com/office/drawing/2014/main" id="{4A565FE3-8B6C-4260-8F35-A2F21F04645A}"/>
                </a:ext>
              </a:extLst>
            </p:cNvPr>
            <p:cNvSpPr>
              <a:spLocks/>
            </p:cNvSpPr>
            <p:nvPr/>
          </p:nvSpPr>
          <p:spPr bwMode="auto">
            <a:xfrm>
              <a:off x="11545852" y="6592396"/>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90" name="Freeform 32">
              <a:extLst>
                <a:ext uri="{FF2B5EF4-FFF2-40B4-BE49-F238E27FC236}">
                  <a16:creationId xmlns:a16="http://schemas.microsoft.com/office/drawing/2014/main" id="{19C1CE71-EF7F-461D-A55F-4B5B95F0A3CF}"/>
                </a:ext>
              </a:extLst>
            </p:cNvPr>
            <p:cNvSpPr>
              <a:spLocks/>
            </p:cNvSpPr>
            <p:nvPr/>
          </p:nvSpPr>
          <p:spPr bwMode="auto">
            <a:xfrm>
              <a:off x="11874480" y="6592396"/>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1814" name="Group 1813">
            <a:extLst>
              <a:ext uri="{FF2B5EF4-FFF2-40B4-BE49-F238E27FC236}">
                <a16:creationId xmlns:a16="http://schemas.microsoft.com/office/drawing/2014/main" id="{CCBAA3F1-F5D7-47E2-8204-499FF31AC1BA}"/>
              </a:ext>
            </a:extLst>
          </p:cNvPr>
          <p:cNvGrpSpPr/>
          <p:nvPr userDrawn="1"/>
        </p:nvGrpSpPr>
        <p:grpSpPr>
          <a:xfrm>
            <a:off x="83664" y="5194450"/>
            <a:ext cx="12009863" cy="176637"/>
            <a:chOff x="83664" y="5136234"/>
            <a:chExt cx="12009863" cy="176637"/>
          </a:xfrm>
        </p:grpSpPr>
        <p:sp>
          <p:nvSpPr>
            <p:cNvPr id="1215" name="Freeform 29">
              <a:extLst>
                <a:ext uri="{FF2B5EF4-FFF2-40B4-BE49-F238E27FC236}">
                  <a16:creationId xmlns:a16="http://schemas.microsoft.com/office/drawing/2014/main" id="{B7180539-6EAC-4B74-A6A7-F4DECCA880BA}"/>
                </a:ext>
              </a:extLst>
            </p:cNvPr>
            <p:cNvSpPr>
              <a:spLocks/>
            </p:cNvSpPr>
            <p:nvPr userDrawn="1"/>
          </p:nvSpPr>
          <p:spPr bwMode="auto">
            <a:xfrm flipH="1">
              <a:off x="11871994"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16" name="Freeform 30">
              <a:extLst>
                <a:ext uri="{FF2B5EF4-FFF2-40B4-BE49-F238E27FC236}">
                  <a16:creationId xmlns:a16="http://schemas.microsoft.com/office/drawing/2014/main" id="{B62EA37B-DD12-4FE2-91C5-586774DCC3BA}"/>
                </a:ext>
              </a:extLst>
            </p:cNvPr>
            <p:cNvSpPr>
              <a:spLocks/>
            </p:cNvSpPr>
            <p:nvPr userDrawn="1"/>
          </p:nvSpPr>
          <p:spPr bwMode="auto">
            <a:xfrm flipH="1">
              <a:off x="11545853"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17" name="Freeform 31">
              <a:extLst>
                <a:ext uri="{FF2B5EF4-FFF2-40B4-BE49-F238E27FC236}">
                  <a16:creationId xmlns:a16="http://schemas.microsoft.com/office/drawing/2014/main" id="{7F5008A2-6C9C-4237-A669-D9420637A316}"/>
                </a:ext>
              </a:extLst>
            </p:cNvPr>
            <p:cNvSpPr>
              <a:spLocks/>
            </p:cNvSpPr>
            <p:nvPr userDrawn="1"/>
          </p:nvSpPr>
          <p:spPr bwMode="auto">
            <a:xfrm flipH="1">
              <a:off x="11979088" y="513623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18" name="Freeform 32">
              <a:extLst>
                <a:ext uri="{FF2B5EF4-FFF2-40B4-BE49-F238E27FC236}">
                  <a16:creationId xmlns:a16="http://schemas.microsoft.com/office/drawing/2014/main" id="{92B85CBB-6218-48C7-A6AD-1224322FBCF5}"/>
                </a:ext>
              </a:extLst>
            </p:cNvPr>
            <p:cNvSpPr>
              <a:spLocks/>
            </p:cNvSpPr>
            <p:nvPr userDrawn="1"/>
          </p:nvSpPr>
          <p:spPr bwMode="auto">
            <a:xfrm flipH="1">
              <a:off x="11652948" y="513623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19" name="Freeform 29">
              <a:extLst>
                <a:ext uri="{FF2B5EF4-FFF2-40B4-BE49-F238E27FC236}">
                  <a16:creationId xmlns:a16="http://schemas.microsoft.com/office/drawing/2014/main" id="{D30576A8-C16A-4494-9C99-9E55DFB4A976}"/>
                </a:ext>
              </a:extLst>
            </p:cNvPr>
            <p:cNvSpPr>
              <a:spLocks/>
            </p:cNvSpPr>
            <p:nvPr userDrawn="1"/>
          </p:nvSpPr>
          <p:spPr bwMode="auto">
            <a:xfrm flipH="1">
              <a:off x="11217224"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20" name="Freeform 30">
              <a:extLst>
                <a:ext uri="{FF2B5EF4-FFF2-40B4-BE49-F238E27FC236}">
                  <a16:creationId xmlns:a16="http://schemas.microsoft.com/office/drawing/2014/main" id="{E42AB3B1-E898-47A3-BCC3-2CA29B9BA03E}"/>
                </a:ext>
              </a:extLst>
            </p:cNvPr>
            <p:cNvSpPr>
              <a:spLocks/>
            </p:cNvSpPr>
            <p:nvPr userDrawn="1"/>
          </p:nvSpPr>
          <p:spPr bwMode="auto">
            <a:xfrm flipH="1">
              <a:off x="10891084"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21" name="Freeform 31">
              <a:extLst>
                <a:ext uri="{FF2B5EF4-FFF2-40B4-BE49-F238E27FC236}">
                  <a16:creationId xmlns:a16="http://schemas.microsoft.com/office/drawing/2014/main" id="{D672A6A7-B2CC-49D7-869D-2F1C046A2C79}"/>
                </a:ext>
              </a:extLst>
            </p:cNvPr>
            <p:cNvSpPr>
              <a:spLocks/>
            </p:cNvSpPr>
            <p:nvPr userDrawn="1"/>
          </p:nvSpPr>
          <p:spPr bwMode="auto">
            <a:xfrm flipH="1">
              <a:off x="11324319" y="513623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22" name="Freeform 32">
              <a:extLst>
                <a:ext uri="{FF2B5EF4-FFF2-40B4-BE49-F238E27FC236}">
                  <a16:creationId xmlns:a16="http://schemas.microsoft.com/office/drawing/2014/main" id="{CA440D9D-F6B1-4284-B053-79582A5005F4}"/>
                </a:ext>
              </a:extLst>
            </p:cNvPr>
            <p:cNvSpPr>
              <a:spLocks/>
            </p:cNvSpPr>
            <p:nvPr userDrawn="1"/>
          </p:nvSpPr>
          <p:spPr bwMode="auto">
            <a:xfrm flipH="1">
              <a:off x="10998178" y="513623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23" name="Freeform 29">
              <a:extLst>
                <a:ext uri="{FF2B5EF4-FFF2-40B4-BE49-F238E27FC236}">
                  <a16:creationId xmlns:a16="http://schemas.microsoft.com/office/drawing/2014/main" id="{11425CF2-DB33-450A-85AF-5A9F828EE545}"/>
                </a:ext>
              </a:extLst>
            </p:cNvPr>
            <p:cNvSpPr>
              <a:spLocks/>
            </p:cNvSpPr>
            <p:nvPr userDrawn="1"/>
          </p:nvSpPr>
          <p:spPr bwMode="auto">
            <a:xfrm flipH="1">
              <a:off x="10562456"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24" name="Freeform 30">
              <a:extLst>
                <a:ext uri="{FF2B5EF4-FFF2-40B4-BE49-F238E27FC236}">
                  <a16:creationId xmlns:a16="http://schemas.microsoft.com/office/drawing/2014/main" id="{E3F18B23-2B04-493F-8561-921707C7598F}"/>
                </a:ext>
              </a:extLst>
            </p:cNvPr>
            <p:cNvSpPr>
              <a:spLocks/>
            </p:cNvSpPr>
            <p:nvPr userDrawn="1"/>
          </p:nvSpPr>
          <p:spPr bwMode="auto">
            <a:xfrm flipH="1">
              <a:off x="10236315"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25" name="Freeform 31">
              <a:extLst>
                <a:ext uri="{FF2B5EF4-FFF2-40B4-BE49-F238E27FC236}">
                  <a16:creationId xmlns:a16="http://schemas.microsoft.com/office/drawing/2014/main" id="{26B6FDFF-BB6F-488C-B6CC-FF1B0C835742}"/>
                </a:ext>
              </a:extLst>
            </p:cNvPr>
            <p:cNvSpPr>
              <a:spLocks/>
            </p:cNvSpPr>
            <p:nvPr userDrawn="1"/>
          </p:nvSpPr>
          <p:spPr bwMode="auto">
            <a:xfrm flipH="1">
              <a:off x="10669550" y="513623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26" name="Freeform 32">
              <a:extLst>
                <a:ext uri="{FF2B5EF4-FFF2-40B4-BE49-F238E27FC236}">
                  <a16:creationId xmlns:a16="http://schemas.microsoft.com/office/drawing/2014/main" id="{5819D564-E20E-4922-AA51-4052BBCFA025}"/>
                </a:ext>
              </a:extLst>
            </p:cNvPr>
            <p:cNvSpPr>
              <a:spLocks/>
            </p:cNvSpPr>
            <p:nvPr userDrawn="1"/>
          </p:nvSpPr>
          <p:spPr bwMode="auto">
            <a:xfrm flipH="1">
              <a:off x="10343410" y="513623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27" name="Freeform 29">
              <a:extLst>
                <a:ext uri="{FF2B5EF4-FFF2-40B4-BE49-F238E27FC236}">
                  <a16:creationId xmlns:a16="http://schemas.microsoft.com/office/drawing/2014/main" id="{2722FE24-1D72-4D6E-AF53-6128141A9D13}"/>
                </a:ext>
              </a:extLst>
            </p:cNvPr>
            <p:cNvSpPr>
              <a:spLocks/>
            </p:cNvSpPr>
            <p:nvPr userDrawn="1"/>
          </p:nvSpPr>
          <p:spPr bwMode="auto">
            <a:xfrm flipH="1">
              <a:off x="9907687"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28" name="Freeform 30">
              <a:extLst>
                <a:ext uri="{FF2B5EF4-FFF2-40B4-BE49-F238E27FC236}">
                  <a16:creationId xmlns:a16="http://schemas.microsoft.com/office/drawing/2014/main" id="{B8FD79A5-BF8A-4DC2-BC5B-24064D68FDDB}"/>
                </a:ext>
              </a:extLst>
            </p:cNvPr>
            <p:cNvSpPr>
              <a:spLocks/>
            </p:cNvSpPr>
            <p:nvPr userDrawn="1"/>
          </p:nvSpPr>
          <p:spPr bwMode="auto">
            <a:xfrm flipH="1">
              <a:off x="9581546"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29" name="Freeform 31">
              <a:extLst>
                <a:ext uri="{FF2B5EF4-FFF2-40B4-BE49-F238E27FC236}">
                  <a16:creationId xmlns:a16="http://schemas.microsoft.com/office/drawing/2014/main" id="{C20D4256-ADDE-4906-A707-F86AFE339B05}"/>
                </a:ext>
              </a:extLst>
            </p:cNvPr>
            <p:cNvSpPr>
              <a:spLocks/>
            </p:cNvSpPr>
            <p:nvPr userDrawn="1"/>
          </p:nvSpPr>
          <p:spPr bwMode="auto">
            <a:xfrm flipH="1">
              <a:off x="10014782" y="513623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30" name="Freeform 32">
              <a:extLst>
                <a:ext uri="{FF2B5EF4-FFF2-40B4-BE49-F238E27FC236}">
                  <a16:creationId xmlns:a16="http://schemas.microsoft.com/office/drawing/2014/main" id="{36A07B05-4B2F-40C4-96C8-776D77370D32}"/>
                </a:ext>
              </a:extLst>
            </p:cNvPr>
            <p:cNvSpPr>
              <a:spLocks/>
            </p:cNvSpPr>
            <p:nvPr userDrawn="1"/>
          </p:nvSpPr>
          <p:spPr bwMode="auto">
            <a:xfrm flipH="1">
              <a:off x="9688641" y="513623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31" name="Freeform 477">
              <a:extLst>
                <a:ext uri="{FF2B5EF4-FFF2-40B4-BE49-F238E27FC236}">
                  <a16:creationId xmlns:a16="http://schemas.microsoft.com/office/drawing/2014/main" id="{0E0FB12E-55F4-4E15-BF1A-360075039829}"/>
                </a:ext>
              </a:extLst>
            </p:cNvPr>
            <p:cNvSpPr>
              <a:spLocks/>
            </p:cNvSpPr>
            <p:nvPr userDrawn="1"/>
          </p:nvSpPr>
          <p:spPr bwMode="auto">
            <a:xfrm flipH="1">
              <a:off x="9252918"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32" name="Freeform 478">
              <a:extLst>
                <a:ext uri="{FF2B5EF4-FFF2-40B4-BE49-F238E27FC236}">
                  <a16:creationId xmlns:a16="http://schemas.microsoft.com/office/drawing/2014/main" id="{C0C1A34B-06B6-4E43-AE56-DC6602E381FD}"/>
                </a:ext>
              </a:extLst>
            </p:cNvPr>
            <p:cNvSpPr>
              <a:spLocks/>
            </p:cNvSpPr>
            <p:nvPr userDrawn="1"/>
          </p:nvSpPr>
          <p:spPr bwMode="auto">
            <a:xfrm flipH="1">
              <a:off x="8926777"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33" name="Freeform 479">
              <a:extLst>
                <a:ext uri="{FF2B5EF4-FFF2-40B4-BE49-F238E27FC236}">
                  <a16:creationId xmlns:a16="http://schemas.microsoft.com/office/drawing/2014/main" id="{DDC70FAC-4DFF-4A62-A963-DDEF4052ACCB}"/>
                </a:ext>
              </a:extLst>
            </p:cNvPr>
            <p:cNvSpPr>
              <a:spLocks/>
            </p:cNvSpPr>
            <p:nvPr userDrawn="1"/>
          </p:nvSpPr>
          <p:spPr bwMode="auto">
            <a:xfrm flipH="1">
              <a:off x="9360012" y="513623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34" name="Freeform 480">
              <a:extLst>
                <a:ext uri="{FF2B5EF4-FFF2-40B4-BE49-F238E27FC236}">
                  <a16:creationId xmlns:a16="http://schemas.microsoft.com/office/drawing/2014/main" id="{60460DC1-CD61-456C-9EE1-21C9215B31FE}"/>
                </a:ext>
              </a:extLst>
            </p:cNvPr>
            <p:cNvSpPr>
              <a:spLocks/>
            </p:cNvSpPr>
            <p:nvPr userDrawn="1"/>
          </p:nvSpPr>
          <p:spPr bwMode="auto">
            <a:xfrm flipH="1">
              <a:off x="9033872" y="513623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35" name="Freeform 29">
              <a:extLst>
                <a:ext uri="{FF2B5EF4-FFF2-40B4-BE49-F238E27FC236}">
                  <a16:creationId xmlns:a16="http://schemas.microsoft.com/office/drawing/2014/main" id="{DF96326A-8A37-4BC7-867D-C9B8879D9199}"/>
                </a:ext>
              </a:extLst>
            </p:cNvPr>
            <p:cNvSpPr>
              <a:spLocks/>
            </p:cNvSpPr>
            <p:nvPr userDrawn="1"/>
          </p:nvSpPr>
          <p:spPr bwMode="auto">
            <a:xfrm flipH="1">
              <a:off x="8598148"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36" name="Freeform 31">
              <a:extLst>
                <a:ext uri="{FF2B5EF4-FFF2-40B4-BE49-F238E27FC236}">
                  <a16:creationId xmlns:a16="http://schemas.microsoft.com/office/drawing/2014/main" id="{4089E109-C701-4E02-BBE1-4D4BB79D76CD}"/>
                </a:ext>
              </a:extLst>
            </p:cNvPr>
            <p:cNvSpPr>
              <a:spLocks/>
            </p:cNvSpPr>
            <p:nvPr userDrawn="1"/>
          </p:nvSpPr>
          <p:spPr bwMode="auto">
            <a:xfrm flipH="1">
              <a:off x="8705243" y="513623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37" name="Freeform 29">
              <a:extLst>
                <a:ext uri="{FF2B5EF4-FFF2-40B4-BE49-F238E27FC236}">
                  <a16:creationId xmlns:a16="http://schemas.microsoft.com/office/drawing/2014/main" id="{8E6722DC-52FD-49D8-80A8-D4B70250D3A3}"/>
                </a:ext>
              </a:extLst>
            </p:cNvPr>
            <p:cNvSpPr>
              <a:spLocks/>
            </p:cNvSpPr>
            <p:nvPr userDrawn="1"/>
          </p:nvSpPr>
          <p:spPr bwMode="auto">
            <a:xfrm flipH="1">
              <a:off x="8269520"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38" name="Freeform 30">
              <a:extLst>
                <a:ext uri="{FF2B5EF4-FFF2-40B4-BE49-F238E27FC236}">
                  <a16:creationId xmlns:a16="http://schemas.microsoft.com/office/drawing/2014/main" id="{27F496D1-3FD0-42DD-8D9E-B188CCA88F96}"/>
                </a:ext>
              </a:extLst>
            </p:cNvPr>
            <p:cNvSpPr>
              <a:spLocks/>
            </p:cNvSpPr>
            <p:nvPr userDrawn="1"/>
          </p:nvSpPr>
          <p:spPr bwMode="auto">
            <a:xfrm flipH="1">
              <a:off x="7943379"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39" name="Freeform 31">
              <a:extLst>
                <a:ext uri="{FF2B5EF4-FFF2-40B4-BE49-F238E27FC236}">
                  <a16:creationId xmlns:a16="http://schemas.microsoft.com/office/drawing/2014/main" id="{8E4A8A6B-ADF8-41E7-AAD3-E96BC9962EBD}"/>
                </a:ext>
              </a:extLst>
            </p:cNvPr>
            <p:cNvSpPr>
              <a:spLocks/>
            </p:cNvSpPr>
            <p:nvPr userDrawn="1"/>
          </p:nvSpPr>
          <p:spPr bwMode="auto">
            <a:xfrm flipH="1">
              <a:off x="8376614" y="513623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40" name="Freeform 32">
              <a:extLst>
                <a:ext uri="{FF2B5EF4-FFF2-40B4-BE49-F238E27FC236}">
                  <a16:creationId xmlns:a16="http://schemas.microsoft.com/office/drawing/2014/main" id="{881371C4-F13A-4BDD-87B1-1F7401A9AA32}"/>
                </a:ext>
              </a:extLst>
            </p:cNvPr>
            <p:cNvSpPr>
              <a:spLocks/>
            </p:cNvSpPr>
            <p:nvPr userDrawn="1"/>
          </p:nvSpPr>
          <p:spPr bwMode="auto">
            <a:xfrm flipH="1">
              <a:off x="8050474" y="513623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41" name="Freeform 29">
              <a:extLst>
                <a:ext uri="{FF2B5EF4-FFF2-40B4-BE49-F238E27FC236}">
                  <a16:creationId xmlns:a16="http://schemas.microsoft.com/office/drawing/2014/main" id="{2A637B4F-5C67-45C1-B3F7-F43BA8FC9AE9}"/>
                </a:ext>
              </a:extLst>
            </p:cNvPr>
            <p:cNvSpPr>
              <a:spLocks/>
            </p:cNvSpPr>
            <p:nvPr userDrawn="1"/>
          </p:nvSpPr>
          <p:spPr bwMode="auto">
            <a:xfrm flipH="1">
              <a:off x="7614751"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42" name="Freeform 30">
              <a:extLst>
                <a:ext uri="{FF2B5EF4-FFF2-40B4-BE49-F238E27FC236}">
                  <a16:creationId xmlns:a16="http://schemas.microsoft.com/office/drawing/2014/main" id="{1D0DF89F-0D4B-41A5-991C-C435033F484C}"/>
                </a:ext>
              </a:extLst>
            </p:cNvPr>
            <p:cNvSpPr>
              <a:spLocks/>
            </p:cNvSpPr>
            <p:nvPr userDrawn="1"/>
          </p:nvSpPr>
          <p:spPr bwMode="auto">
            <a:xfrm flipH="1">
              <a:off x="7288610"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43" name="Freeform 31">
              <a:extLst>
                <a:ext uri="{FF2B5EF4-FFF2-40B4-BE49-F238E27FC236}">
                  <a16:creationId xmlns:a16="http://schemas.microsoft.com/office/drawing/2014/main" id="{72777DA5-4F10-4541-8FDF-4466FA4F8EA2}"/>
                </a:ext>
              </a:extLst>
            </p:cNvPr>
            <p:cNvSpPr>
              <a:spLocks/>
            </p:cNvSpPr>
            <p:nvPr userDrawn="1"/>
          </p:nvSpPr>
          <p:spPr bwMode="auto">
            <a:xfrm flipH="1">
              <a:off x="7721846" y="513623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44" name="Freeform 32">
              <a:extLst>
                <a:ext uri="{FF2B5EF4-FFF2-40B4-BE49-F238E27FC236}">
                  <a16:creationId xmlns:a16="http://schemas.microsoft.com/office/drawing/2014/main" id="{6E85B0F3-5276-440A-A899-96229CBE10A0}"/>
                </a:ext>
              </a:extLst>
            </p:cNvPr>
            <p:cNvSpPr>
              <a:spLocks/>
            </p:cNvSpPr>
            <p:nvPr userDrawn="1"/>
          </p:nvSpPr>
          <p:spPr bwMode="auto">
            <a:xfrm flipH="1">
              <a:off x="7395705" y="513623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45" name="Freeform 29">
              <a:extLst>
                <a:ext uri="{FF2B5EF4-FFF2-40B4-BE49-F238E27FC236}">
                  <a16:creationId xmlns:a16="http://schemas.microsoft.com/office/drawing/2014/main" id="{2D2D0166-6DBA-48B2-9F31-2BC72C665F1F}"/>
                </a:ext>
              </a:extLst>
            </p:cNvPr>
            <p:cNvSpPr>
              <a:spLocks/>
            </p:cNvSpPr>
            <p:nvPr userDrawn="1"/>
          </p:nvSpPr>
          <p:spPr bwMode="auto">
            <a:xfrm flipH="1">
              <a:off x="6959982"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46" name="Freeform 30">
              <a:extLst>
                <a:ext uri="{FF2B5EF4-FFF2-40B4-BE49-F238E27FC236}">
                  <a16:creationId xmlns:a16="http://schemas.microsoft.com/office/drawing/2014/main" id="{F068C378-FB68-462F-8755-0C118FC6104A}"/>
                </a:ext>
              </a:extLst>
            </p:cNvPr>
            <p:cNvSpPr>
              <a:spLocks/>
            </p:cNvSpPr>
            <p:nvPr userDrawn="1"/>
          </p:nvSpPr>
          <p:spPr bwMode="auto">
            <a:xfrm flipH="1">
              <a:off x="6633842"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47" name="Freeform 31">
              <a:extLst>
                <a:ext uri="{FF2B5EF4-FFF2-40B4-BE49-F238E27FC236}">
                  <a16:creationId xmlns:a16="http://schemas.microsoft.com/office/drawing/2014/main" id="{92403F96-3AD8-4AB8-B6E2-B01EA490C95C}"/>
                </a:ext>
              </a:extLst>
            </p:cNvPr>
            <p:cNvSpPr>
              <a:spLocks/>
            </p:cNvSpPr>
            <p:nvPr userDrawn="1"/>
          </p:nvSpPr>
          <p:spPr bwMode="auto">
            <a:xfrm flipH="1">
              <a:off x="7067077" y="513623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48" name="Freeform 32">
              <a:extLst>
                <a:ext uri="{FF2B5EF4-FFF2-40B4-BE49-F238E27FC236}">
                  <a16:creationId xmlns:a16="http://schemas.microsoft.com/office/drawing/2014/main" id="{C777A4F9-3BD5-4B7D-AB06-EF0A69C0D79D}"/>
                </a:ext>
              </a:extLst>
            </p:cNvPr>
            <p:cNvSpPr>
              <a:spLocks/>
            </p:cNvSpPr>
            <p:nvPr userDrawn="1"/>
          </p:nvSpPr>
          <p:spPr bwMode="auto">
            <a:xfrm flipH="1">
              <a:off x="6740936" y="513623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49" name="Freeform 29">
              <a:extLst>
                <a:ext uri="{FF2B5EF4-FFF2-40B4-BE49-F238E27FC236}">
                  <a16:creationId xmlns:a16="http://schemas.microsoft.com/office/drawing/2014/main" id="{C153A88A-93D3-42B7-90DD-ACAF44C92045}"/>
                </a:ext>
              </a:extLst>
            </p:cNvPr>
            <p:cNvSpPr>
              <a:spLocks/>
            </p:cNvSpPr>
            <p:nvPr userDrawn="1"/>
          </p:nvSpPr>
          <p:spPr bwMode="auto">
            <a:xfrm flipH="1">
              <a:off x="6305213"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50" name="Freeform 30">
              <a:extLst>
                <a:ext uri="{FF2B5EF4-FFF2-40B4-BE49-F238E27FC236}">
                  <a16:creationId xmlns:a16="http://schemas.microsoft.com/office/drawing/2014/main" id="{4D1662D6-D2C3-402E-8B19-04983AF65647}"/>
                </a:ext>
              </a:extLst>
            </p:cNvPr>
            <p:cNvSpPr>
              <a:spLocks/>
            </p:cNvSpPr>
            <p:nvPr userDrawn="1"/>
          </p:nvSpPr>
          <p:spPr bwMode="auto">
            <a:xfrm flipH="1">
              <a:off x="5979072"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51" name="Freeform 31">
              <a:extLst>
                <a:ext uri="{FF2B5EF4-FFF2-40B4-BE49-F238E27FC236}">
                  <a16:creationId xmlns:a16="http://schemas.microsoft.com/office/drawing/2014/main" id="{D21AD447-5790-4899-8EF3-D52D56BB70D0}"/>
                </a:ext>
              </a:extLst>
            </p:cNvPr>
            <p:cNvSpPr>
              <a:spLocks/>
            </p:cNvSpPr>
            <p:nvPr userDrawn="1"/>
          </p:nvSpPr>
          <p:spPr bwMode="auto">
            <a:xfrm flipH="1">
              <a:off x="6412308" y="513623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52" name="Freeform 32">
              <a:extLst>
                <a:ext uri="{FF2B5EF4-FFF2-40B4-BE49-F238E27FC236}">
                  <a16:creationId xmlns:a16="http://schemas.microsoft.com/office/drawing/2014/main" id="{A2422F99-AC27-4F53-AF40-5E31C3B91A33}"/>
                </a:ext>
              </a:extLst>
            </p:cNvPr>
            <p:cNvSpPr>
              <a:spLocks/>
            </p:cNvSpPr>
            <p:nvPr userDrawn="1"/>
          </p:nvSpPr>
          <p:spPr bwMode="auto">
            <a:xfrm flipH="1">
              <a:off x="6086167" y="513623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53" name="Freeform 499">
              <a:extLst>
                <a:ext uri="{FF2B5EF4-FFF2-40B4-BE49-F238E27FC236}">
                  <a16:creationId xmlns:a16="http://schemas.microsoft.com/office/drawing/2014/main" id="{9E6545BB-E007-44D6-BFA7-AAE76FE1EF61}"/>
                </a:ext>
              </a:extLst>
            </p:cNvPr>
            <p:cNvSpPr>
              <a:spLocks/>
            </p:cNvSpPr>
            <p:nvPr userDrawn="1"/>
          </p:nvSpPr>
          <p:spPr bwMode="auto">
            <a:xfrm flipH="1">
              <a:off x="5650445"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54" name="Freeform 500">
              <a:extLst>
                <a:ext uri="{FF2B5EF4-FFF2-40B4-BE49-F238E27FC236}">
                  <a16:creationId xmlns:a16="http://schemas.microsoft.com/office/drawing/2014/main" id="{FCF0E88F-8E54-4B7F-960A-3955C0D3F61C}"/>
                </a:ext>
              </a:extLst>
            </p:cNvPr>
            <p:cNvSpPr>
              <a:spLocks/>
            </p:cNvSpPr>
            <p:nvPr userDrawn="1"/>
          </p:nvSpPr>
          <p:spPr bwMode="auto">
            <a:xfrm flipH="1">
              <a:off x="5324303"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55" name="Freeform 501">
              <a:extLst>
                <a:ext uri="{FF2B5EF4-FFF2-40B4-BE49-F238E27FC236}">
                  <a16:creationId xmlns:a16="http://schemas.microsoft.com/office/drawing/2014/main" id="{1A85C06F-B3B9-4759-AC1D-B750C0A237DF}"/>
                </a:ext>
              </a:extLst>
            </p:cNvPr>
            <p:cNvSpPr>
              <a:spLocks/>
            </p:cNvSpPr>
            <p:nvPr userDrawn="1"/>
          </p:nvSpPr>
          <p:spPr bwMode="auto">
            <a:xfrm flipH="1">
              <a:off x="5757539" y="513623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56" name="Freeform 502">
              <a:extLst>
                <a:ext uri="{FF2B5EF4-FFF2-40B4-BE49-F238E27FC236}">
                  <a16:creationId xmlns:a16="http://schemas.microsoft.com/office/drawing/2014/main" id="{9E350E57-B1CA-4EC1-9E9C-CAEB624ABFDE}"/>
                </a:ext>
              </a:extLst>
            </p:cNvPr>
            <p:cNvSpPr>
              <a:spLocks/>
            </p:cNvSpPr>
            <p:nvPr userDrawn="1"/>
          </p:nvSpPr>
          <p:spPr bwMode="auto">
            <a:xfrm flipH="1">
              <a:off x="5431399" y="513623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57" name="Freeform 29">
              <a:extLst>
                <a:ext uri="{FF2B5EF4-FFF2-40B4-BE49-F238E27FC236}">
                  <a16:creationId xmlns:a16="http://schemas.microsoft.com/office/drawing/2014/main" id="{519F86EE-CE41-4B42-A167-9C0788C2E7EB}"/>
                </a:ext>
              </a:extLst>
            </p:cNvPr>
            <p:cNvSpPr>
              <a:spLocks/>
            </p:cNvSpPr>
            <p:nvPr userDrawn="1"/>
          </p:nvSpPr>
          <p:spPr bwMode="auto">
            <a:xfrm flipH="1">
              <a:off x="4995675"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58" name="Freeform 31">
              <a:extLst>
                <a:ext uri="{FF2B5EF4-FFF2-40B4-BE49-F238E27FC236}">
                  <a16:creationId xmlns:a16="http://schemas.microsoft.com/office/drawing/2014/main" id="{EF1F428E-F793-4218-89FB-CDC0F7F061FD}"/>
                </a:ext>
              </a:extLst>
            </p:cNvPr>
            <p:cNvSpPr>
              <a:spLocks/>
            </p:cNvSpPr>
            <p:nvPr userDrawn="1"/>
          </p:nvSpPr>
          <p:spPr bwMode="auto">
            <a:xfrm flipH="1">
              <a:off x="5102769" y="513623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25" name="Freeform 29">
              <a:extLst>
                <a:ext uri="{FF2B5EF4-FFF2-40B4-BE49-F238E27FC236}">
                  <a16:creationId xmlns:a16="http://schemas.microsoft.com/office/drawing/2014/main" id="{0842BAA0-B6C8-4B85-8571-2062430EE59F}"/>
                </a:ext>
              </a:extLst>
            </p:cNvPr>
            <p:cNvSpPr>
              <a:spLocks/>
            </p:cNvSpPr>
            <p:nvPr userDrawn="1"/>
          </p:nvSpPr>
          <p:spPr bwMode="auto">
            <a:xfrm flipH="1">
              <a:off x="4667048"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26" name="Freeform 30">
              <a:extLst>
                <a:ext uri="{FF2B5EF4-FFF2-40B4-BE49-F238E27FC236}">
                  <a16:creationId xmlns:a16="http://schemas.microsoft.com/office/drawing/2014/main" id="{E60348E3-731E-4284-8341-B09476ADF0AF}"/>
                </a:ext>
              </a:extLst>
            </p:cNvPr>
            <p:cNvSpPr>
              <a:spLocks/>
            </p:cNvSpPr>
            <p:nvPr userDrawn="1"/>
          </p:nvSpPr>
          <p:spPr bwMode="auto">
            <a:xfrm flipH="1">
              <a:off x="4340907"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27" name="Freeform 31">
              <a:extLst>
                <a:ext uri="{FF2B5EF4-FFF2-40B4-BE49-F238E27FC236}">
                  <a16:creationId xmlns:a16="http://schemas.microsoft.com/office/drawing/2014/main" id="{1B7CC2E8-759E-40AF-83AF-DE16ED87C2A1}"/>
                </a:ext>
              </a:extLst>
            </p:cNvPr>
            <p:cNvSpPr>
              <a:spLocks/>
            </p:cNvSpPr>
            <p:nvPr userDrawn="1"/>
          </p:nvSpPr>
          <p:spPr bwMode="auto">
            <a:xfrm flipH="1">
              <a:off x="4774142" y="513623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28" name="Freeform 32">
              <a:extLst>
                <a:ext uri="{FF2B5EF4-FFF2-40B4-BE49-F238E27FC236}">
                  <a16:creationId xmlns:a16="http://schemas.microsoft.com/office/drawing/2014/main" id="{4673620C-BB6A-40E7-B6D0-F9D39981783F}"/>
                </a:ext>
              </a:extLst>
            </p:cNvPr>
            <p:cNvSpPr>
              <a:spLocks/>
            </p:cNvSpPr>
            <p:nvPr userDrawn="1"/>
          </p:nvSpPr>
          <p:spPr bwMode="auto">
            <a:xfrm flipH="1">
              <a:off x="4448001" y="513623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29" name="Freeform 29">
              <a:extLst>
                <a:ext uri="{FF2B5EF4-FFF2-40B4-BE49-F238E27FC236}">
                  <a16:creationId xmlns:a16="http://schemas.microsoft.com/office/drawing/2014/main" id="{347B4856-1026-4B64-846A-F84687F8DFF7}"/>
                </a:ext>
              </a:extLst>
            </p:cNvPr>
            <p:cNvSpPr>
              <a:spLocks/>
            </p:cNvSpPr>
            <p:nvPr userDrawn="1"/>
          </p:nvSpPr>
          <p:spPr bwMode="auto">
            <a:xfrm flipH="1">
              <a:off x="4012278"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30" name="Freeform 30">
              <a:extLst>
                <a:ext uri="{FF2B5EF4-FFF2-40B4-BE49-F238E27FC236}">
                  <a16:creationId xmlns:a16="http://schemas.microsoft.com/office/drawing/2014/main" id="{67EB2340-902C-4179-A4B7-0FBA3BEF50AC}"/>
                </a:ext>
              </a:extLst>
            </p:cNvPr>
            <p:cNvSpPr>
              <a:spLocks/>
            </p:cNvSpPr>
            <p:nvPr userDrawn="1"/>
          </p:nvSpPr>
          <p:spPr bwMode="auto">
            <a:xfrm flipH="1">
              <a:off x="3686138"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31" name="Freeform 31">
              <a:extLst>
                <a:ext uri="{FF2B5EF4-FFF2-40B4-BE49-F238E27FC236}">
                  <a16:creationId xmlns:a16="http://schemas.microsoft.com/office/drawing/2014/main" id="{3424D28C-D6C3-41D8-BF64-6159DDBFD25F}"/>
                </a:ext>
              </a:extLst>
            </p:cNvPr>
            <p:cNvSpPr>
              <a:spLocks/>
            </p:cNvSpPr>
            <p:nvPr userDrawn="1"/>
          </p:nvSpPr>
          <p:spPr bwMode="auto">
            <a:xfrm flipH="1">
              <a:off x="4119373" y="513623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32" name="Freeform 32">
              <a:extLst>
                <a:ext uri="{FF2B5EF4-FFF2-40B4-BE49-F238E27FC236}">
                  <a16:creationId xmlns:a16="http://schemas.microsoft.com/office/drawing/2014/main" id="{F33C611A-2EEE-4B47-8E84-29E68200FBA6}"/>
                </a:ext>
              </a:extLst>
            </p:cNvPr>
            <p:cNvSpPr>
              <a:spLocks/>
            </p:cNvSpPr>
            <p:nvPr userDrawn="1"/>
          </p:nvSpPr>
          <p:spPr bwMode="auto">
            <a:xfrm flipH="1">
              <a:off x="3793231" y="513623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33" name="Freeform 29">
              <a:extLst>
                <a:ext uri="{FF2B5EF4-FFF2-40B4-BE49-F238E27FC236}">
                  <a16:creationId xmlns:a16="http://schemas.microsoft.com/office/drawing/2014/main" id="{E733A888-77F1-452E-BDD4-2495F7B885C6}"/>
                </a:ext>
              </a:extLst>
            </p:cNvPr>
            <p:cNvSpPr>
              <a:spLocks/>
            </p:cNvSpPr>
            <p:nvPr userDrawn="1"/>
          </p:nvSpPr>
          <p:spPr bwMode="auto">
            <a:xfrm flipH="1">
              <a:off x="3357510"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34" name="Freeform 30">
              <a:extLst>
                <a:ext uri="{FF2B5EF4-FFF2-40B4-BE49-F238E27FC236}">
                  <a16:creationId xmlns:a16="http://schemas.microsoft.com/office/drawing/2014/main" id="{FB36F98D-3987-4DE8-A66A-5011F6AD0429}"/>
                </a:ext>
              </a:extLst>
            </p:cNvPr>
            <p:cNvSpPr>
              <a:spLocks/>
            </p:cNvSpPr>
            <p:nvPr userDrawn="1"/>
          </p:nvSpPr>
          <p:spPr bwMode="auto">
            <a:xfrm flipH="1">
              <a:off x="3031369"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35" name="Freeform 31">
              <a:extLst>
                <a:ext uri="{FF2B5EF4-FFF2-40B4-BE49-F238E27FC236}">
                  <a16:creationId xmlns:a16="http://schemas.microsoft.com/office/drawing/2014/main" id="{D8B1926F-B8DF-41B7-AEA5-8E6282D402AB}"/>
                </a:ext>
              </a:extLst>
            </p:cNvPr>
            <p:cNvSpPr>
              <a:spLocks/>
            </p:cNvSpPr>
            <p:nvPr userDrawn="1"/>
          </p:nvSpPr>
          <p:spPr bwMode="auto">
            <a:xfrm flipH="1">
              <a:off x="3464604" y="513623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36" name="Freeform 32">
              <a:extLst>
                <a:ext uri="{FF2B5EF4-FFF2-40B4-BE49-F238E27FC236}">
                  <a16:creationId xmlns:a16="http://schemas.microsoft.com/office/drawing/2014/main" id="{A26FBBE6-4D50-4CD9-8370-09A0E42BD7B5}"/>
                </a:ext>
              </a:extLst>
            </p:cNvPr>
            <p:cNvSpPr>
              <a:spLocks/>
            </p:cNvSpPr>
            <p:nvPr userDrawn="1"/>
          </p:nvSpPr>
          <p:spPr bwMode="auto">
            <a:xfrm flipH="1">
              <a:off x="3138464" y="513623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37" name="Freeform 29">
              <a:extLst>
                <a:ext uri="{FF2B5EF4-FFF2-40B4-BE49-F238E27FC236}">
                  <a16:creationId xmlns:a16="http://schemas.microsoft.com/office/drawing/2014/main" id="{8E4A4F11-88E8-4E85-8838-9B48FE718DAF}"/>
                </a:ext>
              </a:extLst>
            </p:cNvPr>
            <p:cNvSpPr>
              <a:spLocks/>
            </p:cNvSpPr>
            <p:nvPr userDrawn="1"/>
          </p:nvSpPr>
          <p:spPr bwMode="auto">
            <a:xfrm flipH="1">
              <a:off x="2702740"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38" name="Freeform 30">
              <a:extLst>
                <a:ext uri="{FF2B5EF4-FFF2-40B4-BE49-F238E27FC236}">
                  <a16:creationId xmlns:a16="http://schemas.microsoft.com/office/drawing/2014/main" id="{B24B0E0C-135B-48D3-AE7A-0BD59B4651B9}"/>
                </a:ext>
              </a:extLst>
            </p:cNvPr>
            <p:cNvSpPr>
              <a:spLocks/>
            </p:cNvSpPr>
            <p:nvPr userDrawn="1"/>
          </p:nvSpPr>
          <p:spPr bwMode="auto">
            <a:xfrm flipH="1">
              <a:off x="2376599"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39" name="Freeform 31">
              <a:extLst>
                <a:ext uri="{FF2B5EF4-FFF2-40B4-BE49-F238E27FC236}">
                  <a16:creationId xmlns:a16="http://schemas.microsoft.com/office/drawing/2014/main" id="{605029D5-ACCD-4BD2-9619-9E88469440AB}"/>
                </a:ext>
              </a:extLst>
            </p:cNvPr>
            <p:cNvSpPr>
              <a:spLocks/>
            </p:cNvSpPr>
            <p:nvPr userDrawn="1"/>
          </p:nvSpPr>
          <p:spPr bwMode="auto">
            <a:xfrm flipH="1">
              <a:off x="2809836" y="513623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40" name="Freeform 32">
              <a:extLst>
                <a:ext uri="{FF2B5EF4-FFF2-40B4-BE49-F238E27FC236}">
                  <a16:creationId xmlns:a16="http://schemas.microsoft.com/office/drawing/2014/main" id="{A546E3D9-8FE0-4668-A4DC-4713A2112789}"/>
                </a:ext>
              </a:extLst>
            </p:cNvPr>
            <p:cNvSpPr>
              <a:spLocks/>
            </p:cNvSpPr>
            <p:nvPr userDrawn="1"/>
          </p:nvSpPr>
          <p:spPr bwMode="auto">
            <a:xfrm flipH="1">
              <a:off x="2483694" y="513623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41" name="Freeform 387">
              <a:extLst>
                <a:ext uri="{FF2B5EF4-FFF2-40B4-BE49-F238E27FC236}">
                  <a16:creationId xmlns:a16="http://schemas.microsoft.com/office/drawing/2014/main" id="{99780058-5C8C-4084-856D-DB59988C1E81}"/>
                </a:ext>
              </a:extLst>
            </p:cNvPr>
            <p:cNvSpPr>
              <a:spLocks/>
            </p:cNvSpPr>
            <p:nvPr userDrawn="1"/>
          </p:nvSpPr>
          <p:spPr bwMode="auto">
            <a:xfrm flipH="1">
              <a:off x="2047972"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42" name="Freeform 388">
              <a:extLst>
                <a:ext uri="{FF2B5EF4-FFF2-40B4-BE49-F238E27FC236}">
                  <a16:creationId xmlns:a16="http://schemas.microsoft.com/office/drawing/2014/main" id="{73C6F943-BFEF-4E33-93C1-C9FB692AB7F5}"/>
                </a:ext>
              </a:extLst>
            </p:cNvPr>
            <p:cNvSpPr>
              <a:spLocks/>
            </p:cNvSpPr>
            <p:nvPr userDrawn="1"/>
          </p:nvSpPr>
          <p:spPr bwMode="auto">
            <a:xfrm flipH="1">
              <a:off x="1721830"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43" name="Freeform 389">
              <a:extLst>
                <a:ext uri="{FF2B5EF4-FFF2-40B4-BE49-F238E27FC236}">
                  <a16:creationId xmlns:a16="http://schemas.microsoft.com/office/drawing/2014/main" id="{F4C0C13B-CB01-4EC6-9FA0-E4591F130248}"/>
                </a:ext>
              </a:extLst>
            </p:cNvPr>
            <p:cNvSpPr>
              <a:spLocks/>
            </p:cNvSpPr>
            <p:nvPr userDrawn="1"/>
          </p:nvSpPr>
          <p:spPr bwMode="auto">
            <a:xfrm flipH="1">
              <a:off x="2155066" y="513623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44" name="Freeform 390">
              <a:extLst>
                <a:ext uri="{FF2B5EF4-FFF2-40B4-BE49-F238E27FC236}">
                  <a16:creationId xmlns:a16="http://schemas.microsoft.com/office/drawing/2014/main" id="{442AEFF3-FDBC-4743-8FA6-D6BEDD4B2230}"/>
                </a:ext>
              </a:extLst>
            </p:cNvPr>
            <p:cNvSpPr>
              <a:spLocks/>
            </p:cNvSpPr>
            <p:nvPr userDrawn="1"/>
          </p:nvSpPr>
          <p:spPr bwMode="auto">
            <a:xfrm flipH="1">
              <a:off x="1828926" y="513623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45" name="Freeform 29">
              <a:extLst>
                <a:ext uri="{FF2B5EF4-FFF2-40B4-BE49-F238E27FC236}">
                  <a16:creationId xmlns:a16="http://schemas.microsoft.com/office/drawing/2014/main" id="{B959C86B-8320-4AB5-B05A-7FA69053738B}"/>
                </a:ext>
              </a:extLst>
            </p:cNvPr>
            <p:cNvSpPr>
              <a:spLocks/>
            </p:cNvSpPr>
            <p:nvPr userDrawn="1"/>
          </p:nvSpPr>
          <p:spPr bwMode="auto">
            <a:xfrm flipH="1">
              <a:off x="1393203"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46" name="Freeform 31">
              <a:extLst>
                <a:ext uri="{FF2B5EF4-FFF2-40B4-BE49-F238E27FC236}">
                  <a16:creationId xmlns:a16="http://schemas.microsoft.com/office/drawing/2014/main" id="{A815B240-3E12-4EC5-B439-449637828CF3}"/>
                </a:ext>
              </a:extLst>
            </p:cNvPr>
            <p:cNvSpPr>
              <a:spLocks/>
            </p:cNvSpPr>
            <p:nvPr userDrawn="1"/>
          </p:nvSpPr>
          <p:spPr bwMode="auto">
            <a:xfrm flipH="1">
              <a:off x="1500297" y="513623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47" name="Freeform 29">
              <a:extLst>
                <a:ext uri="{FF2B5EF4-FFF2-40B4-BE49-F238E27FC236}">
                  <a16:creationId xmlns:a16="http://schemas.microsoft.com/office/drawing/2014/main" id="{0B073F10-EC6C-484A-A883-200BAD243B02}"/>
                </a:ext>
              </a:extLst>
            </p:cNvPr>
            <p:cNvSpPr>
              <a:spLocks/>
            </p:cNvSpPr>
            <p:nvPr userDrawn="1"/>
          </p:nvSpPr>
          <p:spPr bwMode="auto">
            <a:xfrm flipH="1">
              <a:off x="1064575"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48" name="Freeform 30">
              <a:extLst>
                <a:ext uri="{FF2B5EF4-FFF2-40B4-BE49-F238E27FC236}">
                  <a16:creationId xmlns:a16="http://schemas.microsoft.com/office/drawing/2014/main" id="{2D1DACCF-E8E4-4B19-A98A-29AB0378F64D}"/>
                </a:ext>
              </a:extLst>
            </p:cNvPr>
            <p:cNvSpPr>
              <a:spLocks/>
            </p:cNvSpPr>
            <p:nvPr userDrawn="1"/>
          </p:nvSpPr>
          <p:spPr bwMode="auto">
            <a:xfrm flipH="1">
              <a:off x="738433"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49" name="Freeform 31">
              <a:extLst>
                <a:ext uri="{FF2B5EF4-FFF2-40B4-BE49-F238E27FC236}">
                  <a16:creationId xmlns:a16="http://schemas.microsoft.com/office/drawing/2014/main" id="{20C0B36F-900B-4861-8ADA-6A0B875E816A}"/>
                </a:ext>
              </a:extLst>
            </p:cNvPr>
            <p:cNvSpPr>
              <a:spLocks/>
            </p:cNvSpPr>
            <p:nvPr userDrawn="1"/>
          </p:nvSpPr>
          <p:spPr bwMode="auto">
            <a:xfrm flipH="1">
              <a:off x="1171668" y="513623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50" name="Freeform 32">
              <a:extLst>
                <a:ext uri="{FF2B5EF4-FFF2-40B4-BE49-F238E27FC236}">
                  <a16:creationId xmlns:a16="http://schemas.microsoft.com/office/drawing/2014/main" id="{3214DC51-B75D-4258-8FC3-52F77A7AC712}"/>
                </a:ext>
              </a:extLst>
            </p:cNvPr>
            <p:cNvSpPr>
              <a:spLocks/>
            </p:cNvSpPr>
            <p:nvPr userDrawn="1"/>
          </p:nvSpPr>
          <p:spPr bwMode="auto">
            <a:xfrm flipH="1">
              <a:off x="845528" y="513623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51" name="Freeform 397">
              <a:extLst>
                <a:ext uri="{FF2B5EF4-FFF2-40B4-BE49-F238E27FC236}">
                  <a16:creationId xmlns:a16="http://schemas.microsoft.com/office/drawing/2014/main" id="{175F0F99-EE84-4761-AFBB-ECB2294B7014}"/>
                </a:ext>
              </a:extLst>
            </p:cNvPr>
            <p:cNvSpPr>
              <a:spLocks/>
            </p:cNvSpPr>
            <p:nvPr userDrawn="1"/>
          </p:nvSpPr>
          <p:spPr bwMode="auto">
            <a:xfrm flipH="1">
              <a:off x="409805"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52" name="Freeform 398">
              <a:extLst>
                <a:ext uri="{FF2B5EF4-FFF2-40B4-BE49-F238E27FC236}">
                  <a16:creationId xmlns:a16="http://schemas.microsoft.com/office/drawing/2014/main" id="{BDD2B32F-1A7E-4FC7-B75C-0C64BA452594}"/>
                </a:ext>
              </a:extLst>
            </p:cNvPr>
            <p:cNvSpPr>
              <a:spLocks/>
            </p:cNvSpPr>
            <p:nvPr userDrawn="1"/>
          </p:nvSpPr>
          <p:spPr bwMode="auto">
            <a:xfrm flipH="1">
              <a:off x="83664"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53" name="Freeform 399">
              <a:extLst>
                <a:ext uri="{FF2B5EF4-FFF2-40B4-BE49-F238E27FC236}">
                  <a16:creationId xmlns:a16="http://schemas.microsoft.com/office/drawing/2014/main" id="{ADF570D1-9B1D-4872-A11B-5EB3897FE32F}"/>
                </a:ext>
              </a:extLst>
            </p:cNvPr>
            <p:cNvSpPr>
              <a:spLocks/>
            </p:cNvSpPr>
            <p:nvPr userDrawn="1"/>
          </p:nvSpPr>
          <p:spPr bwMode="auto">
            <a:xfrm flipH="1">
              <a:off x="516899" y="513623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54" name="Freeform 400">
              <a:extLst>
                <a:ext uri="{FF2B5EF4-FFF2-40B4-BE49-F238E27FC236}">
                  <a16:creationId xmlns:a16="http://schemas.microsoft.com/office/drawing/2014/main" id="{ACDCE1EF-4B7B-4E53-8989-479C56D9EA30}"/>
                </a:ext>
              </a:extLst>
            </p:cNvPr>
            <p:cNvSpPr>
              <a:spLocks/>
            </p:cNvSpPr>
            <p:nvPr userDrawn="1"/>
          </p:nvSpPr>
          <p:spPr bwMode="auto">
            <a:xfrm flipH="1">
              <a:off x="190758" y="513623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1803" name="Group 1802">
            <a:extLst>
              <a:ext uri="{FF2B5EF4-FFF2-40B4-BE49-F238E27FC236}">
                <a16:creationId xmlns:a16="http://schemas.microsoft.com/office/drawing/2014/main" id="{C83934FF-0BB5-4BAF-B03C-B0B783135BB8}"/>
              </a:ext>
            </a:extLst>
          </p:cNvPr>
          <p:cNvGrpSpPr/>
          <p:nvPr userDrawn="1"/>
        </p:nvGrpSpPr>
        <p:grpSpPr>
          <a:xfrm>
            <a:off x="83664" y="5479484"/>
            <a:ext cx="12009864" cy="176637"/>
            <a:chOff x="83663" y="5434010"/>
            <a:chExt cx="12009864" cy="176637"/>
          </a:xfrm>
        </p:grpSpPr>
        <p:sp>
          <p:nvSpPr>
            <p:cNvPr id="1259" name="Freeform 29">
              <a:extLst>
                <a:ext uri="{FF2B5EF4-FFF2-40B4-BE49-F238E27FC236}">
                  <a16:creationId xmlns:a16="http://schemas.microsoft.com/office/drawing/2014/main" id="{24761962-1BE0-49DF-A61C-3A9ED25A8887}"/>
                </a:ext>
              </a:extLst>
            </p:cNvPr>
            <p:cNvSpPr>
              <a:spLocks/>
            </p:cNvSpPr>
            <p:nvPr userDrawn="1"/>
          </p:nvSpPr>
          <p:spPr bwMode="auto">
            <a:xfrm>
              <a:off x="5217208" y="543774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60" name="Freeform 30">
              <a:extLst>
                <a:ext uri="{FF2B5EF4-FFF2-40B4-BE49-F238E27FC236}">
                  <a16:creationId xmlns:a16="http://schemas.microsoft.com/office/drawing/2014/main" id="{1B031D4A-7976-4F0C-8ABE-362E310744CB}"/>
                </a:ext>
              </a:extLst>
            </p:cNvPr>
            <p:cNvSpPr>
              <a:spLocks/>
            </p:cNvSpPr>
            <p:nvPr userDrawn="1"/>
          </p:nvSpPr>
          <p:spPr bwMode="auto">
            <a:xfrm>
              <a:off x="5543349" y="543774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61" name="Freeform 31">
              <a:extLst>
                <a:ext uri="{FF2B5EF4-FFF2-40B4-BE49-F238E27FC236}">
                  <a16:creationId xmlns:a16="http://schemas.microsoft.com/office/drawing/2014/main" id="{50897A41-E564-4A00-B126-E60154E438AF}"/>
                </a:ext>
              </a:extLst>
            </p:cNvPr>
            <p:cNvSpPr>
              <a:spLocks/>
            </p:cNvSpPr>
            <p:nvPr userDrawn="1"/>
          </p:nvSpPr>
          <p:spPr bwMode="auto">
            <a:xfrm>
              <a:off x="4995675" y="543401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62" name="Freeform 32">
              <a:extLst>
                <a:ext uri="{FF2B5EF4-FFF2-40B4-BE49-F238E27FC236}">
                  <a16:creationId xmlns:a16="http://schemas.microsoft.com/office/drawing/2014/main" id="{1E759BA7-7A91-4308-B19D-A4A7E12933BD}"/>
                </a:ext>
              </a:extLst>
            </p:cNvPr>
            <p:cNvSpPr>
              <a:spLocks/>
            </p:cNvSpPr>
            <p:nvPr userDrawn="1"/>
          </p:nvSpPr>
          <p:spPr bwMode="auto">
            <a:xfrm>
              <a:off x="5324302" y="543401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63" name="Freeform 29">
              <a:extLst>
                <a:ext uri="{FF2B5EF4-FFF2-40B4-BE49-F238E27FC236}">
                  <a16:creationId xmlns:a16="http://schemas.microsoft.com/office/drawing/2014/main" id="{35F09459-B9CE-48EF-83A8-5CFA503F8666}"/>
                </a:ext>
              </a:extLst>
            </p:cNvPr>
            <p:cNvSpPr>
              <a:spLocks/>
            </p:cNvSpPr>
            <p:nvPr userDrawn="1"/>
          </p:nvSpPr>
          <p:spPr bwMode="auto">
            <a:xfrm>
              <a:off x="5871978" y="543774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64" name="Freeform 30">
              <a:extLst>
                <a:ext uri="{FF2B5EF4-FFF2-40B4-BE49-F238E27FC236}">
                  <a16:creationId xmlns:a16="http://schemas.microsoft.com/office/drawing/2014/main" id="{E9A66D11-C858-478C-AB7C-DFF8275BA2C3}"/>
                </a:ext>
              </a:extLst>
            </p:cNvPr>
            <p:cNvSpPr>
              <a:spLocks/>
            </p:cNvSpPr>
            <p:nvPr userDrawn="1"/>
          </p:nvSpPr>
          <p:spPr bwMode="auto">
            <a:xfrm>
              <a:off x="6198118" y="543774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65" name="Freeform 31">
              <a:extLst>
                <a:ext uri="{FF2B5EF4-FFF2-40B4-BE49-F238E27FC236}">
                  <a16:creationId xmlns:a16="http://schemas.microsoft.com/office/drawing/2014/main" id="{1CBF971F-E49C-41C8-88E4-4D197B388F80}"/>
                </a:ext>
              </a:extLst>
            </p:cNvPr>
            <p:cNvSpPr>
              <a:spLocks/>
            </p:cNvSpPr>
            <p:nvPr userDrawn="1"/>
          </p:nvSpPr>
          <p:spPr bwMode="auto">
            <a:xfrm>
              <a:off x="5650444" y="543401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66" name="Freeform 32">
              <a:extLst>
                <a:ext uri="{FF2B5EF4-FFF2-40B4-BE49-F238E27FC236}">
                  <a16:creationId xmlns:a16="http://schemas.microsoft.com/office/drawing/2014/main" id="{0AE1EA9E-259B-4B65-BB36-A923BBF6DF11}"/>
                </a:ext>
              </a:extLst>
            </p:cNvPr>
            <p:cNvSpPr>
              <a:spLocks/>
            </p:cNvSpPr>
            <p:nvPr userDrawn="1"/>
          </p:nvSpPr>
          <p:spPr bwMode="auto">
            <a:xfrm>
              <a:off x="5979072" y="543401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67" name="Freeform 29">
              <a:extLst>
                <a:ext uri="{FF2B5EF4-FFF2-40B4-BE49-F238E27FC236}">
                  <a16:creationId xmlns:a16="http://schemas.microsoft.com/office/drawing/2014/main" id="{E37B4C17-D22E-45C5-82B4-03F808913DDE}"/>
                </a:ext>
              </a:extLst>
            </p:cNvPr>
            <p:cNvSpPr>
              <a:spLocks/>
            </p:cNvSpPr>
            <p:nvPr userDrawn="1"/>
          </p:nvSpPr>
          <p:spPr bwMode="auto">
            <a:xfrm>
              <a:off x="6526746" y="543774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68" name="Freeform 30">
              <a:extLst>
                <a:ext uri="{FF2B5EF4-FFF2-40B4-BE49-F238E27FC236}">
                  <a16:creationId xmlns:a16="http://schemas.microsoft.com/office/drawing/2014/main" id="{7FE24AF0-5823-466E-B6D4-32129C65EF1B}"/>
                </a:ext>
              </a:extLst>
            </p:cNvPr>
            <p:cNvSpPr>
              <a:spLocks/>
            </p:cNvSpPr>
            <p:nvPr userDrawn="1"/>
          </p:nvSpPr>
          <p:spPr bwMode="auto">
            <a:xfrm>
              <a:off x="6852887" y="543774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69" name="Freeform 31">
              <a:extLst>
                <a:ext uri="{FF2B5EF4-FFF2-40B4-BE49-F238E27FC236}">
                  <a16:creationId xmlns:a16="http://schemas.microsoft.com/office/drawing/2014/main" id="{8EB3838D-312E-4ED4-AE71-2178C0BC8003}"/>
                </a:ext>
              </a:extLst>
            </p:cNvPr>
            <p:cNvSpPr>
              <a:spLocks/>
            </p:cNvSpPr>
            <p:nvPr userDrawn="1"/>
          </p:nvSpPr>
          <p:spPr bwMode="auto">
            <a:xfrm>
              <a:off x="6305213" y="543401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70" name="Freeform 32">
              <a:extLst>
                <a:ext uri="{FF2B5EF4-FFF2-40B4-BE49-F238E27FC236}">
                  <a16:creationId xmlns:a16="http://schemas.microsoft.com/office/drawing/2014/main" id="{94C93F6A-D61B-4403-BC23-B4BD75C08784}"/>
                </a:ext>
              </a:extLst>
            </p:cNvPr>
            <p:cNvSpPr>
              <a:spLocks/>
            </p:cNvSpPr>
            <p:nvPr userDrawn="1"/>
          </p:nvSpPr>
          <p:spPr bwMode="auto">
            <a:xfrm>
              <a:off x="6633841" y="543401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71" name="Freeform 29">
              <a:extLst>
                <a:ext uri="{FF2B5EF4-FFF2-40B4-BE49-F238E27FC236}">
                  <a16:creationId xmlns:a16="http://schemas.microsoft.com/office/drawing/2014/main" id="{2EDBC7ED-78A2-447B-8259-224089695166}"/>
                </a:ext>
              </a:extLst>
            </p:cNvPr>
            <p:cNvSpPr>
              <a:spLocks/>
            </p:cNvSpPr>
            <p:nvPr userDrawn="1"/>
          </p:nvSpPr>
          <p:spPr bwMode="auto">
            <a:xfrm>
              <a:off x="7181515" y="543774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72" name="Freeform 30">
              <a:extLst>
                <a:ext uri="{FF2B5EF4-FFF2-40B4-BE49-F238E27FC236}">
                  <a16:creationId xmlns:a16="http://schemas.microsoft.com/office/drawing/2014/main" id="{BE583CF6-1A7B-4535-9AFE-6A7B756C0217}"/>
                </a:ext>
              </a:extLst>
            </p:cNvPr>
            <p:cNvSpPr>
              <a:spLocks/>
            </p:cNvSpPr>
            <p:nvPr userDrawn="1"/>
          </p:nvSpPr>
          <p:spPr bwMode="auto">
            <a:xfrm>
              <a:off x="7507656" y="543774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73" name="Freeform 31">
              <a:extLst>
                <a:ext uri="{FF2B5EF4-FFF2-40B4-BE49-F238E27FC236}">
                  <a16:creationId xmlns:a16="http://schemas.microsoft.com/office/drawing/2014/main" id="{D390214D-59ED-4E2A-8BDB-AEF473BAEFA8}"/>
                </a:ext>
              </a:extLst>
            </p:cNvPr>
            <p:cNvSpPr>
              <a:spLocks/>
            </p:cNvSpPr>
            <p:nvPr userDrawn="1"/>
          </p:nvSpPr>
          <p:spPr bwMode="auto">
            <a:xfrm>
              <a:off x="6959982" y="543401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74" name="Freeform 32">
              <a:extLst>
                <a:ext uri="{FF2B5EF4-FFF2-40B4-BE49-F238E27FC236}">
                  <a16:creationId xmlns:a16="http://schemas.microsoft.com/office/drawing/2014/main" id="{CA032B65-51C1-4942-A474-470A06043AE2}"/>
                </a:ext>
              </a:extLst>
            </p:cNvPr>
            <p:cNvSpPr>
              <a:spLocks/>
            </p:cNvSpPr>
            <p:nvPr userDrawn="1"/>
          </p:nvSpPr>
          <p:spPr bwMode="auto">
            <a:xfrm>
              <a:off x="7288610" y="543401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75" name="Freeform 521">
              <a:extLst>
                <a:ext uri="{FF2B5EF4-FFF2-40B4-BE49-F238E27FC236}">
                  <a16:creationId xmlns:a16="http://schemas.microsoft.com/office/drawing/2014/main" id="{B62B3504-3C00-4E37-BF17-0840E8DD5FAB}"/>
                </a:ext>
              </a:extLst>
            </p:cNvPr>
            <p:cNvSpPr>
              <a:spLocks/>
            </p:cNvSpPr>
            <p:nvPr userDrawn="1"/>
          </p:nvSpPr>
          <p:spPr bwMode="auto">
            <a:xfrm>
              <a:off x="7836284" y="543774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76" name="Freeform 522">
              <a:extLst>
                <a:ext uri="{FF2B5EF4-FFF2-40B4-BE49-F238E27FC236}">
                  <a16:creationId xmlns:a16="http://schemas.microsoft.com/office/drawing/2014/main" id="{9897F029-9C43-4E3F-AEDC-6A78A84B437B}"/>
                </a:ext>
              </a:extLst>
            </p:cNvPr>
            <p:cNvSpPr>
              <a:spLocks/>
            </p:cNvSpPr>
            <p:nvPr userDrawn="1"/>
          </p:nvSpPr>
          <p:spPr bwMode="auto">
            <a:xfrm>
              <a:off x="8162425" y="543774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77" name="Freeform 523">
              <a:extLst>
                <a:ext uri="{FF2B5EF4-FFF2-40B4-BE49-F238E27FC236}">
                  <a16:creationId xmlns:a16="http://schemas.microsoft.com/office/drawing/2014/main" id="{39334582-743E-462A-97FA-3B9F6775D805}"/>
                </a:ext>
              </a:extLst>
            </p:cNvPr>
            <p:cNvSpPr>
              <a:spLocks/>
            </p:cNvSpPr>
            <p:nvPr userDrawn="1"/>
          </p:nvSpPr>
          <p:spPr bwMode="auto">
            <a:xfrm>
              <a:off x="7614751" y="543401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78" name="Freeform 524">
              <a:extLst>
                <a:ext uri="{FF2B5EF4-FFF2-40B4-BE49-F238E27FC236}">
                  <a16:creationId xmlns:a16="http://schemas.microsoft.com/office/drawing/2014/main" id="{8AC5052F-74BF-447E-9782-694CFD77A4B0}"/>
                </a:ext>
              </a:extLst>
            </p:cNvPr>
            <p:cNvSpPr>
              <a:spLocks/>
            </p:cNvSpPr>
            <p:nvPr userDrawn="1"/>
          </p:nvSpPr>
          <p:spPr bwMode="auto">
            <a:xfrm>
              <a:off x="7943378" y="543401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79" name="Freeform 29">
              <a:extLst>
                <a:ext uri="{FF2B5EF4-FFF2-40B4-BE49-F238E27FC236}">
                  <a16:creationId xmlns:a16="http://schemas.microsoft.com/office/drawing/2014/main" id="{DC9E3538-3D27-4A21-BAB0-A256D3486219}"/>
                </a:ext>
              </a:extLst>
            </p:cNvPr>
            <p:cNvSpPr>
              <a:spLocks/>
            </p:cNvSpPr>
            <p:nvPr userDrawn="1"/>
          </p:nvSpPr>
          <p:spPr bwMode="auto">
            <a:xfrm>
              <a:off x="8491054" y="543774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80" name="Freeform 31">
              <a:extLst>
                <a:ext uri="{FF2B5EF4-FFF2-40B4-BE49-F238E27FC236}">
                  <a16:creationId xmlns:a16="http://schemas.microsoft.com/office/drawing/2014/main" id="{B2A2E517-DA4F-4563-A485-B1F778F56D0C}"/>
                </a:ext>
              </a:extLst>
            </p:cNvPr>
            <p:cNvSpPr>
              <a:spLocks/>
            </p:cNvSpPr>
            <p:nvPr userDrawn="1"/>
          </p:nvSpPr>
          <p:spPr bwMode="auto">
            <a:xfrm>
              <a:off x="8269520" y="543401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81" name="Freeform 29">
              <a:extLst>
                <a:ext uri="{FF2B5EF4-FFF2-40B4-BE49-F238E27FC236}">
                  <a16:creationId xmlns:a16="http://schemas.microsoft.com/office/drawing/2014/main" id="{531F3092-E77B-4A14-BF15-79EA2F0D89EB}"/>
                </a:ext>
              </a:extLst>
            </p:cNvPr>
            <p:cNvSpPr>
              <a:spLocks/>
            </p:cNvSpPr>
            <p:nvPr userDrawn="1"/>
          </p:nvSpPr>
          <p:spPr bwMode="auto">
            <a:xfrm>
              <a:off x="8819682" y="543774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82" name="Freeform 30">
              <a:extLst>
                <a:ext uri="{FF2B5EF4-FFF2-40B4-BE49-F238E27FC236}">
                  <a16:creationId xmlns:a16="http://schemas.microsoft.com/office/drawing/2014/main" id="{0FA81383-5E86-492A-BFE4-BD08A178D769}"/>
                </a:ext>
              </a:extLst>
            </p:cNvPr>
            <p:cNvSpPr>
              <a:spLocks/>
            </p:cNvSpPr>
            <p:nvPr userDrawn="1"/>
          </p:nvSpPr>
          <p:spPr bwMode="auto">
            <a:xfrm>
              <a:off x="9145823" y="543774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83" name="Freeform 31">
              <a:extLst>
                <a:ext uri="{FF2B5EF4-FFF2-40B4-BE49-F238E27FC236}">
                  <a16:creationId xmlns:a16="http://schemas.microsoft.com/office/drawing/2014/main" id="{097B81D6-4F8F-4D65-B6F7-89F58561F2EA}"/>
                </a:ext>
              </a:extLst>
            </p:cNvPr>
            <p:cNvSpPr>
              <a:spLocks/>
            </p:cNvSpPr>
            <p:nvPr userDrawn="1"/>
          </p:nvSpPr>
          <p:spPr bwMode="auto">
            <a:xfrm>
              <a:off x="8598148" y="543401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84" name="Freeform 32">
              <a:extLst>
                <a:ext uri="{FF2B5EF4-FFF2-40B4-BE49-F238E27FC236}">
                  <a16:creationId xmlns:a16="http://schemas.microsoft.com/office/drawing/2014/main" id="{D45B9F3E-34C1-4ABA-898F-CFB0DB55F81F}"/>
                </a:ext>
              </a:extLst>
            </p:cNvPr>
            <p:cNvSpPr>
              <a:spLocks/>
            </p:cNvSpPr>
            <p:nvPr userDrawn="1"/>
          </p:nvSpPr>
          <p:spPr bwMode="auto">
            <a:xfrm>
              <a:off x="8926776" y="543401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85" name="Freeform 29">
              <a:extLst>
                <a:ext uri="{FF2B5EF4-FFF2-40B4-BE49-F238E27FC236}">
                  <a16:creationId xmlns:a16="http://schemas.microsoft.com/office/drawing/2014/main" id="{29946AF2-BAC1-429E-9627-C8F28E02A54C}"/>
                </a:ext>
              </a:extLst>
            </p:cNvPr>
            <p:cNvSpPr>
              <a:spLocks/>
            </p:cNvSpPr>
            <p:nvPr userDrawn="1"/>
          </p:nvSpPr>
          <p:spPr bwMode="auto">
            <a:xfrm>
              <a:off x="9474451" y="543774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86" name="Freeform 30">
              <a:extLst>
                <a:ext uri="{FF2B5EF4-FFF2-40B4-BE49-F238E27FC236}">
                  <a16:creationId xmlns:a16="http://schemas.microsoft.com/office/drawing/2014/main" id="{513C5CC5-2FCA-4012-BE7E-F9C7EE2986B8}"/>
                </a:ext>
              </a:extLst>
            </p:cNvPr>
            <p:cNvSpPr>
              <a:spLocks/>
            </p:cNvSpPr>
            <p:nvPr userDrawn="1"/>
          </p:nvSpPr>
          <p:spPr bwMode="auto">
            <a:xfrm>
              <a:off x="9800592" y="543774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87" name="Freeform 31">
              <a:extLst>
                <a:ext uri="{FF2B5EF4-FFF2-40B4-BE49-F238E27FC236}">
                  <a16:creationId xmlns:a16="http://schemas.microsoft.com/office/drawing/2014/main" id="{573BCBCE-901E-4E29-A89F-0376FC3A2421}"/>
                </a:ext>
              </a:extLst>
            </p:cNvPr>
            <p:cNvSpPr>
              <a:spLocks/>
            </p:cNvSpPr>
            <p:nvPr userDrawn="1"/>
          </p:nvSpPr>
          <p:spPr bwMode="auto">
            <a:xfrm>
              <a:off x="9252918" y="543401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88" name="Freeform 32">
              <a:extLst>
                <a:ext uri="{FF2B5EF4-FFF2-40B4-BE49-F238E27FC236}">
                  <a16:creationId xmlns:a16="http://schemas.microsoft.com/office/drawing/2014/main" id="{A39B88C2-9830-40E3-BAC6-A9E3BD81D7A2}"/>
                </a:ext>
              </a:extLst>
            </p:cNvPr>
            <p:cNvSpPr>
              <a:spLocks/>
            </p:cNvSpPr>
            <p:nvPr userDrawn="1"/>
          </p:nvSpPr>
          <p:spPr bwMode="auto">
            <a:xfrm>
              <a:off x="9581546" y="543401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89" name="Freeform 29">
              <a:extLst>
                <a:ext uri="{FF2B5EF4-FFF2-40B4-BE49-F238E27FC236}">
                  <a16:creationId xmlns:a16="http://schemas.microsoft.com/office/drawing/2014/main" id="{20899E7F-0310-4685-A2F2-5B4E6148F06D}"/>
                </a:ext>
              </a:extLst>
            </p:cNvPr>
            <p:cNvSpPr>
              <a:spLocks/>
            </p:cNvSpPr>
            <p:nvPr userDrawn="1"/>
          </p:nvSpPr>
          <p:spPr bwMode="auto">
            <a:xfrm>
              <a:off x="10129220" y="543774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90" name="Freeform 30">
              <a:extLst>
                <a:ext uri="{FF2B5EF4-FFF2-40B4-BE49-F238E27FC236}">
                  <a16:creationId xmlns:a16="http://schemas.microsoft.com/office/drawing/2014/main" id="{DBEC7EC4-819E-423C-9EAC-4A8FE8053818}"/>
                </a:ext>
              </a:extLst>
            </p:cNvPr>
            <p:cNvSpPr>
              <a:spLocks/>
            </p:cNvSpPr>
            <p:nvPr userDrawn="1"/>
          </p:nvSpPr>
          <p:spPr bwMode="auto">
            <a:xfrm>
              <a:off x="10455360" y="543774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91" name="Freeform 31">
              <a:extLst>
                <a:ext uri="{FF2B5EF4-FFF2-40B4-BE49-F238E27FC236}">
                  <a16:creationId xmlns:a16="http://schemas.microsoft.com/office/drawing/2014/main" id="{5D86AE80-A356-454F-B1D5-81A99A24223A}"/>
                </a:ext>
              </a:extLst>
            </p:cNvPr>
            <p:cNvSpPr>
              <a:spLocks/>
            </p:cNvSpPr>
            <p:nvPr userDrawn="1"/>
          </p:nvSpPr>
          <p:spPr bwMode="auto">
            <a:xfrm>
              <a:off x="9907686" y="543401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92" name="Freeform 32">
              <a:extLst>
                <a:ext uri="{FF2B5EF4-FFF2-40B4-BE49-F238E27FC236}">
                  <a16:creationId xmlns:a16="http://schemas.microsoft.com/office/drawing/2014/main" id="{1B45853C-2B42-4BFE-B820-CF227EEB6727}"/>
                </a:ext>
              </a:extLst>
            </p:cNvPr>
            <p:cNvSpPr>
              <a:spLocks/>
            </p:cNvSpPr>
            <p:nvPr userDrawn="1"/>
          </p:nvSpPr>
          <p:spPr bwMode="auto">
            <a:xfrm>
              <a:off x="10236314" y="543401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93" name="Freeform 29">
              <a:extLst>
                <a:ext uri="{FF2B5EF4-FFF2-40B4-BE49-F238E27FC236}">
                  <a16:creationId xmlns:a16="http://schemas.microsoft.com/office/drawing/2014/main" id="{0AE4CDB1-81A7-4B5E-B99B-2C4F31ADF998}"/>
                </a:ext>
              </a:extLst>
            </p:cNvPr>
            <p:cNvSpPr>
              <a:spLocks/>
            </p:cNvSpPr>
            <p:nvPr userDrawn="1"/>
          </p:nvSpPr>
          <p:spPr bwMode="auto">
            <a:xfrm>
              <a:off x="10783989" y="543774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94" name="Freeform 30">
              <a:extLst>
                <a:ext uri="{FF2B5EF4-FFF2-40B4-BE49-F238E27FC236}">
                  <a16:creationId xmlns:a16="http://schemas.microsoft.com/office/drawing/2014/main" id="{33A7D983-066B-465D-9AD4-2E0E449672FD}"/>
                </a:ext>
              </a:extLst>
            </p:cNvPr>
            <p:cNvSpPr>
              <a:spLocks/>
            </p:cNvSpPr>
            <p:nvPr userDrawn="1"/>
          </p:nvSpPr>
          <p:spPr bwMode="auto">
            <a:xfrm>
              <a:off x="11110130" y="543774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95" name="Freeform 31">
              <a:extLst>
                <a:ext uri="{FF2B5EF4-FFF2-40B4-BE49-F238E27FC236}">
                  <a16:creationId xmlns:a16="http://schemas.microsoft.com/office/drawing/2014/main" id="{5AAAB512-0256-4DB7-908E-BCD189213DB7}"/>
                </a:ext>
              </a:extLst>
            </p:cNvPr>
            <p:cNvSpPr>
              <a:spLocks/>
            </p:cNvSpPr>
            <p:nvPr userDrawn="1"/>
          </p:nvSpPr>
          <p:spPr bwMode="auto">
            <a:xfrm>
              <a:off x="10562455" y="543401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96" name="Freeform 32">
              <a:extLst>
                <a:ext uri="{FF2B5EF4-FFF2-40B4-BE49-F238E27FC236}">
                  <a16:creationId xmlns:a16="http://schemas.microsoft.com/office/drawing/2014/main" id="{8637A79E-B4AC-4807-ADE1-0662B5E3329C}"/>
                </a:ext>
              </a:extLst>
            </p:cNvPr>
            <p:cNvSpPr>
              <a:spLocks/>
            </p:cNvSpPr>
            <p:nvPr userDrawn="1"/>
          </p:nvSpPr>
          <p:spPr bwMode="auto">
            <a:xfrm>
              <a:off x="10891083" y="543401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97" name="Freeform 543">
              <a:extLst>
                <a:ext uri="{FF2B5EF4-FFF2-40B4-BE49-F238E27FC236}">
                  <a16:creationId xmlns:a16="http://schemas.microsoft.com/office/drawing/2014/main" id="{3D4C7B03-9126-4902-B359-4891BE95C467}"/>
                </a:ext>
              </a:extLst>
            </p:cNvPr>
            <p:cNvSpPr>
              <a:spLocks/>
            </p:cNvSpPr>
            <p:nvPr userDrawn="1"/>
          </p:nvSpPr>
          <p:spPr bwMode="auto">
            <a:xfrm>
              <a:off x="11438757" y="543774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98" name="Freeform 544">
              <a:extLst>
                <a:ext uri="{FF2B5EF4-FFF2-40B4-BE49-F238E27FC236}">
                  <a16:creationId xmlns:a16="http://schemas.microsoft.com/office/drawing/2014/main" id="{DF312E01-F755-491C-93A4-EA08984A5978}"/>
                </a:ext>
              </a:extLst>
            </p:cNvPr>
            <p:cNvSpPr>
              <a:spLocks/>
            </p:cNvSpPr>
            <p:nvPr userDrawn="1"/>
          </p:nvSpPr>
          <p:spPr bwMode="auto">
            <a:xfrm>
              <a:off x="11764899" y="543774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99" name="Freeform 545">
              <a:extLst>
                <a:ext uri="{FF2B5EF4-FFF2-40B4-BE49-F238E27FC236}">
                  <a16:creationId xmlns:a16="http://schemas.microsoft.com/office/drawing/2014/main" id="{83CFDB02-61D4-49CB-9A00-2398F42BDFFA}"/>
                </a:ext>
              </a:extLst>
            </p:cNvPr>
            <p:cNvSpPr>
              <a:spLocks/>
            </p:cNvSpPr>
            <p:nvPr userDrawn="1"/>
          </p:nvSpPr>
          <p:spPr bwMode="auto">
            <a:xfrm>
              <a:off x="11217225" y="543401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00" name="Freeform 546">
              <a:extLst>
                <a:ext uri="{FF2B5EF4-FFF2-40B4-BE49-F238E27FC236}">
                  <a16:creationId xmlns:a16="http://schemas.microsoft.com/office/drawing/2014/main" id="{DF18EFB1-312A-4586-9660-ECD85A22357A}"/>
                </a:ext>
              </a:extLst>
            </p:cNvPr>
            <p:cNvSpPr>
              <a:spLocks/>
            </p:cNvSpPr>
            <p:nvPr userDrawn="1"/>
          </p:nvSpPr>
          <p:spPr bwMode="auto">
            <a:xfrm>
              <a:off x="11545852" y="543401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01" name="Freeform 29">
              <a:extLst>
                <a:ext uri="{FF2B5EF4-FFF2-40B4-BE49-F238E27FC236}">
                  <a16:creationId xmlns:a16="http://schemas.microsoft.com/office/drawing/2014/main" id="{2649A64F-AE31-4023-9308-86D697BF0E09}"/>
                </a:ext>
              </a:extLst>
            </p:cNvPr>
            <p:cNvSpPr>
              <a:spLocks/>
            </p:cNvSpPr>
            <p:nvPr userDrawn="1"/>
          </p:nvSpPr>
          <p:spPr bwMode="auto">
            <a:xfrm>
              <a:off x="12093527" y="543774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02" name="Freeform 31">
              <a:extLst>
                <a:ext uri="{FF2B5EF4-FFF2-40B4-BE49-F238E27FC236}">
                  <a16:creationId xmlns:a16="http://schemas.microsoft.com/office/drawing/2014/main" id="{6A59C11F-BCED-45E9-BF66-C2BD701C0CBA}"/>
                </a:ext>
              </a:extLst>
            </p:cNvPr>
            <p:cNvSpPr>
              <a:spLocks/>
            </p:cNvSpPr>
            <p:nvPr userDrawn="1"/>
          </p:nvSpPr>
          <p:spPr bwMode="auto">
            <a:xfrm>
              <a:off x="11871993" y="543401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55" name="Freeform 30">
              <a:extLst>
                <a:ext uri="{FF2B5EF4-FFF2-40B4-BE49-F238E27FC236}">
                  <a16:creationId xmlns:a16="http://schemas.microsoft.com/office/drawing/2014/main" id="{5FE51355-35E3-49E8-85A3-D4D72E6D7A43}"/>
                </a:ext>
              </a:extLst>
            </p:cNvPr>
            <p:cNvSpPr>
              <a:spLocks/>
            </p:cNvSpPr>
            <p:nvPr userDrawn="1"/>
          </p:nvSpPr>
          <p:spPr bwMode="auto">
            <a:xfrm>
              <a:off x="302710" y="543774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56" name="Freeform 32">
              <a:extLst>
                <a:ext uri="{FF2B5EF4-FFF2-40B4-BE49-F238E27FC236}">
                  <a16:creationId xmlns:a16="http://schemas.microsoft.com/office/drawing/2014/main" id="{B6FC7311-C922-4951-B4A9-3C7D94EEEAF2}"/>
                </a:ext>
              </a:extLst>
            </p:cNvPr>
            <p:cNvSpPr>
              <a:spLocks/>
            </p:cNvSpPr>
            <p:nvPr userDrawn="1"/>
          </p:nvSpPr>
          <p:spPr bwMode="auto">
            <a:xfrm>
              <a:off x="83663" y="5434010"/>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57" name="Freeform 403">
              <a:extLst>
                <a:ext uri="{FF2B5EF4-FFF2-40B4-BE49-F238E27FC236}">
                  <a16:creationId xmlns:a16="http://schemas.microsoft.com/office/drawing/2014/main" id="{0745F8EF-637D-4A8F-B232-883E8FA58678}"/>
                </a:ext>
              </a:extLst>
            </p:cNvPr>
            <p:cNvSpPr>
              <a:spLocks/>
            </p:cNvSpPr>
            <p:nvPr userDrawn="1"/>
          </p:nvSpPr>
          <p:spPr bwMode="auto">
            <a:xfrm>
              <a:off x="631337" y="543774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58" name="Freeform 404">
              <a:extLst>
                <a:ext uri="{FF2B5EF4-FFF2-40B4-BE49-F238E27FC236}">
                  <a16:creationId xmlns:a16="http://schemas.microsoft.com/office/drawing/2014/main" id="{ADA9168B-2EAD-4D0B-BFD2-8FF84ABC11AB}"/>
                </a:ext>
              </a:extLst>
            </p:cNvPr>
            <p:cNvSpPr>
              <a:spLocks/>
            </p:cNvSpPr>
            <p:nvPr userDrawn="1"/>
          </p:nvSpPr>
          <p:spPr bwMode="auto">
            <a:xfrm>
              <a:off x="957479" y="543774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59" name="Freeform 405">
              <a:extLst>
                <a:ext uri="{FF2B5EF4-FFF2-40B4-BE49-F238E27FC236}">
                  <a16:creationId xmlns:a16="http://schemas.microsoft.com/office/drawing/2014/main" id="{D680F632-EA80-466A-B637-B37E6B442E45}"/>
                </a:ext>
              </a:extLst>
            </p:cNvPr>
            <p:cNvSpPr>
              <a:spLocks/>
            </p:cNvSpPr>
            <p:nvPr userDrawn="1"/>
          </p:nvSpPr>
          <p:spPr bwMode="auto">
            <a:xfrm>
              <a:off x="409806" y="5434010"/>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60" name="Freeform 406">
              <a:extLst>
                <a:ext uri="{FF2B5EF4-FFF2-40B4-BE49-F238E27FC236}">
                  <a16:creationId xmlns:a16="http://schemas.microsoft.com/office/drawing/2014/main" id="{91714576-22C0-42FB-9AF4-7425966897B8}"/>
                </a:ext>
              </a:extLst>
            </p:cNvPr>
            <p:cNvSpPr>
              <a:spLocks/>
            </p:cNvSpPr>
            <p:nvPr userDrawn="1"/>
          </p:nvSpPr>
          <p:spPr bwMode="auto">
            <a:xfrm>
              <a:off x="738432" y="5434010"/>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61" name="Freeform 29">
              <a:extLst>
                <a:ext uri="{FF2B5EF4-FFF2-40B4-BE49-F238E27FC236}">
                  <a16:creationId xmlns:a16="http://schemas.microsoft.com/office/drawing/2014/main" id="{3D32113D-5E75-41BC-9D3E-C15D86CF4F67}"/>
                </a:ext>
              </a:extLst>
            </p:cNvPr>
            <p:cNvSpPr>
              <a:spLocks/>
            </p:cNvSpPr>
            <p:nvPr userDrawn="1"/>
          </p:nvSpPr>
          <p:spPr bwMode="auto">
            <a:xfrm>
              <a:off x="1286107" y="543774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62" name="Freeform 31">
              <a:extLst>
                <a:ext uri="{FF2B5EF4-FFF2-40B4-BE49-F238E27FC236}">
                  <a16:creationId xmlns:a16="http://schemas.microsoft.com/office/drawing/2014/main" id="{6B435127-BAB5-4229-AFE6-5EAAE46AB913}"/>
                </a:ext>
              </a:extLst>
            </p:cNvPr>
            <p:cNvSpPr>
              <a:spLocks/>
            </p:cNvSpPr>
            <p:nvPr userDrawn="1"/>
          </p:nvSpPr>
          <p:spPr bwMode="auto">
            <a:xfrm>
              <a:off x="1064574" y="5434010"/>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63" name="Freeform 29">
              <a:extLst>
                <a:ext uri="{FF2B5EF4-FFF2-40B4-BE49-F238E27FC236}">
                  <a16:creationId xmlns:a16="http://schemas.microsoft.com/office/drawing/2014/main" id="{14F03D5D-EC2E-4153-B5F1-5002D0BEA5C6}"/>
                </a:ext>
              </a:extLst>
            </p:cNvPr>
            <p:cNvSpPr>
              <a:spLocks/>
            </p:cNvSpPr>
            <p:nvPr userDrawn="1"/>
          </p:nvSpPr>
          <p:spPr bwMode="auto">
            <a:xfrm>
              <a:off x="1614735" y="543774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64" name="Freeform 30">
              <a:extLst>
                <a:ext uri="{FF2B5EF4-FFF2-40B4-BE49-F238E27FC236}">
                  <a16:creationId xmlns:a16="http://schemas.microsoft.com/office/drawing/2014/main" id="{2B304D4D-AD6D-4EA7-AE62-CD69CC13E757}"/>
                </a:ext>
              </a:extLst>
            </p:cNvPr>
            <p:cNvSpPr>
              <a:spLocks/>
            </p:cNvSpPr>
            <p:nvPr userDrawn="1"/>
          </p:nvSpPr>
          <p:spPr bwMode="auto">
            <a:xfrm>
              <a:off x="1940877" y="543774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65" name="Freeform 31">
              <a:extLst>
                <a:ext uri="{FF2B5EF4-FFF2-40B4-BE49-F238E27FC236}">
                  <a16:creationId xmlns:a16="http://schemas.microsoft.com/office/drawing/2014/main" id="{0F4033CB-C43A-4E10-BFD5-AA7D4C2711A8}"/>
                </a:ext>
              </a:extLst>
            </p:cNvPr>
            <p:cNvSpPr>
              <a:spLocks/>
            </p:cNvSpPr>
            <p:nvPr userDrawn="1"/>
          </p:nvSpPr>
          <p:spPr bwMode="auto">
            <a:xfrm>
              <a:off x="1393203" y="5434010"/>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66" name="Freeform 32">
              <a:extLst>
                <a:ext uri="{FF2B5EF4-FFF2-40B4-BE49-F238E27FC236}">
                  <a16:creationId xmlns:a16="http://schemas.microsoft.com/office/drawing/2014/main" id="{A61EAF2D-62B3-42CF-A806-ADB144F39045}"/>
                </a:ext>
              </a:extLst>
            </p:cNvPr>
            <p:cNvSpPr>
              <a:spLocks/>
            </p:cNvSpPr>
            <p:nvPr userDrawn="1"/>
          </p:nvSpPr>
          <p:spPr bwMode="auto">
            <a:xfrm>
              <a:off x="1721829" y="5434010"/>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67" name="Freeform 29">
              <a:extLst>
                <a:ext uri="{FF2B5EF4-FFF2-40B4-BE49-F238E27FC236}">
                  <a16:creationId xmlns:a16="http://schemas.microsoft.com/office/drawing/2014/main" id="{C1628E29-6AD6-4202-ADB0-374FADBC3674}"/>
                </a:ext>
              </a:extLst>
            </p:cNvPr>
            <p:cNvSpPr>
              <a:spLocks/>
            </p:cNvSpPr>
            <p:nvPr userDrawn="1"/>
          </p:nvSpPr>
          <p:spPr bwMode="auto">
            <a:xfrm>
              <a:off x="2269505" y="543774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68" name="Freeform 30">
              <a:extLst>
                <a:ext uri="{FF2B5EF4-FFF2-40B4-BE49-F238E27FC236}">
                  <a16:creationId xmlns:a16="http://schemas.microsoft.com/office/drawing/2014/main" id="{A6C4A2C5-7FCF-4D03-8316-5371BA56810A}"/>
                </a:ext>
              </a:extLst>
            </p:cNvPr>
            <p:cNvSpPr>
              <a:spLocks/>
            </p:cNvSpPr>
            <p:nvPr userDrawn="1"/>
          </p:nvSpPr>
          <p:spPr bwMode="auto">
            <a:xfrm>
              <a:off x="2595646" y="543774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69" name="Freeform 31">
              <a:extLst>
                <a:ext uri="{FF2B5EF4-FFF2-40B4-BE49-F238E27FC236}">
                  <a16:creationId xmlns:a16="http://schemas.microsoft.com/office/drawing/2014/main" id="{B0014A71-19F9-425B-93A2-EC759EE1C83C}"/>
                </a:ext>
              </a:extLst>
            </p:cNvPr>
            <p:cNvSpPr>
              <a:spLocks/>
            </p:cNvSpPr>
            <p:nvPr userDrawn="1"/>
          </p:nvSpPr>
          <p:spPr bwMode="auto">
            <a:xfrm>
              <a:off x="2047971" y="5434010"/>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70" name="Freeform 32">
              <a:extLst>
                <a:ext uri="{FF2B5EF4-FFF2-40B4-BE49-F238E27FC236}">
                  <a16:creationId xmlns:a16="http://schemas.microsoft.com/office/drawing/2014/main" id="{338F3D9B-FFBB-44A6-A3E3-EA26702F0FEF}"/>
                </a:ext>
              </a:extLst>
            </p:cNvPr>
            <p:cNvSpPr>
              <a:spLocks/>
            </p:cNvSpPr>
            <p:nvPr userDrawn="1"/>
          </p:nvSpPr>
          <p:spPr bwMode="auto">
            <a:xfrm>
              <a:off x="2376599" y="5434010"/>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71" name="Freeform 29">
              <a:extLst>
                <a:ext uri="{FF2B5EF4-FFF2-40B4-BE49-F238E27FC236}">
                  <a16:creationId xmlns:a16="http://schemas.microsoft.com/office/drawing/2014/main" id="{941A3535-264B-48D6-B67C-A1C07A01D4FF}"/>
                </a:ext>
              </a:extLst>
            </p:cNvPr>
            <p:cNvSpPr>
              <a:spLocks/>
            </p:cNvSpPr>
            <p:nvPr userDrawn="1"/>
          </p:nvSpPr>
          <p:spPr bwMode="auto">
            <a:xfrm>
              <a:off x="2924274" y="543774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72" name="Freeform 30">
              <a:extLst>
                <a:ext uri="{FF2B5EF4-FFF2-40B4-BE49-F238E27FC236}">
                  <a16:creationId xmlns:a16="http://schemas.microsoft.com/office/drawing/2014/main" id="{51C05916-32DF-47B5-9DB3-589CA4F0E4C5}"/>
                </a:ext>
              </a:extLst>
            </p:cNvPr>
            <p:cNvSpPr>
              <a:spLocks/>
            </p:cNvSpPr>
            <p:nvPr userDrawn="1"/>
          </p:nvSpPr>
          <p:spPr bwMode="auto">
            <a:xfrm>
              <a:off x="3250415" y="543774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73" name="Freeform 31">
              <a:extLst>
                <a:ext uri="{FF2B5EF4-FFF2-40B4-BE49-F238E27FC236}">
                  <a16:creationId xmlns:a16="http://schemas.microsoft.com/office/drawing/2014/main" id="{78328BBB-9B86-4E84-AE5F-4377FF1E7A7C}"/>
                </a:ext>
              </a:extLst>
            </p:cNvPr>
            <p:cNvSpPr>
              <a:spLocks/>
            </p:cNvSpPr>
            <p:nvPr userDrawn="1"/>
          </p:nvSpPr>
          <p:spPr bwMode="auto">
            <a:xfrm>
              <a:off x="2702740" y="5434010"/>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74" name="Freeform 32">
              <a:extLst>
                <a:ext uri="{FF2B5EF4-FFF2-40B4-BE49-F238E27FC236}">
                  <a16:creationId xmlns:a16="http://schemas.microsoft.com/office/drawing/2014/main" id="{B85870DC-6C88-48B6-9D53-EFFBC7B7B7B1}"/>
                </a:ext>
              </a:extLst>
            </p:cNvPr>
            <p:cNvSpPr>
              <a:spLocks/>
            </p:cNvSpPr>
            <p:nvPr userDrawn="1"/>
          </p:nvSpPr>
          <p:spPr bwMode="auto">
            <a:xfrm>
              <a:off x="3031368" y="5434010"/>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75" name="Freeform 29">
              <a:extLst>
                <a:ext uri="{FF2B5EF4-FFF2-40B4-BE49-F238E27FC236}">
                  <a16:creationId xmlns:a16="http://schemas.microsoft.com/office/drawing/2014/main" id="{414E8086-C64D-42AD-AA34-2AD145104B29}"/>
                </a:ext>
              </a:extLst>
            </p:cNvPr>
            <p:cNvSpPr>
              <a:spLocks/>
            </p:cNvSpPr>
            <p:nvPr userDrawn="1"/>
          </p:nvSpPr>
          <p:spPr bwMode="auto">
            <a:xfrm>
              <a:off x="3579042" y="543774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76" name="Freeform 30">
              <a:extLst>
                <a:ext uri="{FF2B5EF4-FFF2-40B4-BE49-F238E27FC236}">
                  <a16:creationId xmlns:a16="http://schemas.microsoft.com/office/drawing/2014/main" id="{46EC6941-0A23-427F-98FD-7AB5A0EDD372}"/>
                </a:ext>
              </a:extLst>
            </p:cNvPr>
            <p:cNvSpPr>
              <a:spLocks/>
            </p:cNvSpPr>
            <p:nvPr userDrawn="1"/>
          </p:nvSpPr>
          <p:spPr bwMode="auto">
            <a:xfrm>
              <a:off x="3905183" y="543774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77" name="Freeform 31">
              <a:extLst>
                <a:ext uri="{FF2B5EF4-FFF2-40B4-BE49-F238E27FC236}">
                  <a16:creationId xmlns:a16="http://schemas.microsoft.com/office/drawing/2014/main" id="{C8BCF97B-6666-44B0-8C74-38E6C1D9DD3F}"/>
                </a:ext>
              </a:extLst>
            </p:cNvPr>
            <p:cNvSpPr>
              <a:spLocks/>
            </p:cNvSpPr>
            <p:nvPr userDrawn="1"/>
          </p:nvSpPr>
          <p:spPr bwMode="auto">
            <a:xfrm>
              <a:off x="3357509" y="5434010"/>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78" name="Freeform 32">
              <a:extLst>
                <a:ext uri="{FF2B5EF4-FFF2-40B4-BE49-F238E27FC236}">
                  <a16:creationId xmlns:a16="http://schemas.microsoft.com/office/drawing/2014/main" id="{DDED85AC-F417-4ADD-A972-895C6A04C1EC}"/>
                </a:ext>
              </a:extLst>
            </p:cNvPr>
            <p:cNvSpPr>
              <a:spLocks/>
            </p:cNvSpPr>
            <p:nvPr userDrawn="1"/>
          </p:nvSpPr>
          <p:spPr bwMode="auto">
            <a:xfrm>
              <a:off x="3686137" y="5434010"/>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79" name="Freeform 425">
              <a:extLst>
                <a:ext uri="{FF2B5EF4-FFF2-40B4-BE49-F238E27FC236}">
                  <a16:creationId xmlns:a16="http://schemas.microsoft.com/office/drawing/2014/main" id="{7D3FA6D2-BBF7-4AB6-BAE7-F97BDA36F7CE}"/>
                </a:ext>
              </a:extLst>
            </p:cNvPr>
            <p:cNvSpPr>
              <a:spLocks/>
            </p:cNvSpPr>
            <p:nvPr userDrawn="1"/>
          </p:nvSpPr>
          <p:spPr bwMode="auto">
            <a:xfrm>
              <a:off x="4233811" y="543774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80" name="Freeform 426">
              <a:extLst>
                <a:ext uri="{FF2B5EF4-FFF2-40B4-BE49-F238E27FC236}">
                  <a16:creationId xmlns:a16="http://schemas.microsoft.com/office/drawing/2014/main" id="{DD4AE243-9527-43B7-8E22-4DB119A90D78}"/>
                </a:ext>
              </a:extLst>
            </p:cNvPr>
            <p:cNvSpPr>
              <a:spLocks/>
            </p:cNvSpPr>
            <p:nvPr userDrawn="1"/>
          </p:nvSpPr>
          <p:spPr bwMode="auto">
            <a:xfrm>
              <a:off x="4559953" y="543774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81" name="Freeform 427">
              <a:extLst>
                <a:ext uri="{FF2B5EF4-FFF2-40B4-BE49-F238E27FC236}">
                  <a16:creationId xmlns:a16="http://schemas.microsoft.com/office/drawing/2014/main" id="{9E810988-B15D-4D06-8C31-03E393EF94B0}"/>
                </a:ext>
              </a:extLst>
            </p:cNvPr>
            <p:cNvSpPr>
              <a:spLocks/>
            </p:cNvSpPr>
            <p:nvPr userDrawn="1"/>
          </p:nvSpPr>
          <p:spPr bwMode="auto">
            <a:xfrm>
              <a:off x="4012279" y="5434010"/>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82" name="Freeform 428">
              <a:extLst>
                <a:ext uri="{FF2B5EF4-FFF2-40B4-BE49-F238E27FC236}">
                  <a16:creationId xmlns:a16="http://schemas.microsoft.com/office/drawing/2014/main" id="{CBE90BFD-D2FD-463C-ADE7-36CF46E2D5ED}"/>
                </a:ext>
              </a:extLst>
            </p:cNvPr>
            <p:cNvSpPr>
              <a:spLocks/>
            </p:cNvSpPr>
            <p:nvPr userDrawn="1"/>
          </p:nvSpPr>
          <p:spPr bwMode="auto">
            <a:xfrm>
              <a:off x="4340906" y="5434010"/>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83" name="Freeform 29">
              <a:extLst>
                <a:ext uri="{FF2B5EF4-FFF2-40B4-BE49-F238E27FC236}">
                  <a16:creationId xmlns:a16="http://schemas.microsoft.com/office/drawing/2014/main" id="{60B33612-949E-4A25-A20C-E2AC5C4BEE8B}"/>
                </a:ext>
              </a:extLst>
            </p:cNvPr>
            <p:cNvSpPr>
              <a:spLocks/>
            </p:cNvSpPr>
            <p:nvPr userDrawn="1"/>
          </p:nvSpPr>
          <p:spPr bwMode="auto">
            <a:xfrm>
              <a:off x="4888581" y="543774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84" name="Freeform 31">
              <a:extLst>
                <a:ext uri="{FF2B5EF4-FFF2-40B4-BE49-F238E27FC236}">
                  <a16:creationId xmlns:a16="http://schemas.microsoft.com/office/drawing/2014/main" id="{5BCF30E3-D5E7-42B9-8C53-E32EBA0F76BC}"/>
                </a:ext>
              </a:extLst>
            </p:cNvPr>
            <p:cNvSpPr>
              <a:spLocks/>
            </p:cNvSpPr>
            <p:nvPr userDrawn="1"/>
          </p:nvSpPr>
          <p:spPr bwMode="auto">
            <a:xfrm>
              <a:off x="4667048" y="5434010"/>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1819" name="Group 1818">
            <a:extLst>
              <a:ext uri="{FF2B5EF4-FFF2-40B4-BE49-F238E27FC236}">
                <a16:creationId xmlns:a16="http://schemas.microsoft.com/office/drawing/2014/main" id="{430371C6-CFD6-408B-A6C1-DC1E1EE72F2C}"/>
              </a:ext>
            </a:extLst>
          </p:cNvPr>
          <p:cNvGrpSpPr/>
          <p:nvPr userDrawn="1"/>
        </p:nvGrpSpPr>
        <p:grpSpPr>
          <a:xfrm>
            <a:off x="83664" y="5764518"/>
            <a:ext cx="12009863" cy="176637"/>
            <a:chOff x="83664" y="5724319"/>
            <a:chExt cx="12009863" cy="176637"/>
          </a:xfrm>
        </p:grpSpPr>
        <p:sp>
          <p:nvSpPr>
            <p:cNvPr id="1303" name="Freeform 29">
              <a:extLst>
                <a:ext uri="{FF2B5EF4-FFF2-40B4-BE49-F238E27FC236}">
                  <a16:creationId xmlns:a16="http://schemas.microsoft.com/office/drawing/2014/main" id="{76F6D8B6-6BD2-4272-8D1A-8594E2E336C6}"/>
                </a:ext>
              </a:extLst>
            </p:cNvPr>
            <p:cNvSpPr>
              <a:spLocks/>
            </p:cNvSpPr>
            <p:nvPr userDrawn="1"/>
          </p:nvSpPr>
          <p:spPr bwMode="auto">
            <a:xfrm flipH="1">
              <a:off x="11871994"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04" name="Freeform 30">
              <a:extLst>
                <a:ext uri="{FF2B5EF4-FFF2-40B4-BE49-F238E27FC236}">
                  <a16:creationId xmlns:a16="http://schemas.microsoft.com/office/drawing/2014/main" id="{4DFD24A8-D2FE-487B-8890-BA4F47601FBD}"/>
                </a:ext>
              </a:extLst>
            </p:cNvPr>
            <p:cNvSpPr>
              <a:spLocks/>
            </p:cNvSpPr>
            <p:nvPr userDrawn="1"/>
          </p:nvSpPr>
          <p:spPr bwMode="auto">
            <a:xfrm flipH="1">
              <a:off x="11545853"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05" name="Freeform 31">
              <a:extLst>
                <a:ext uri="{FF2B5EF4-FFF2-40B4-BE49-F238E27FC236}">
                  <a16:creationId xmlns:a16="http://schemas.microsoft.com/office/drawing/2014/main" id="{EF023B29-83A2-4349-A49F-63CB6FDC0359}"/>
                </a:ext>
              </a:extLst>
            </p:cNvPr>
            <p:cNvSpPr>
              <a:spLocks/>
            </p:cNvSpPr>
            <p:nvPr userDrawn="1"/>
          </p:nvSpPr>
          <p:spPr bwMode="auto">
            <a:xfrm flipH="1">
              <a:off x="11979088" y="572432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06" name="Freeform 32">
              <a:extLst>
                <a:ext uri="{FF2B5EF4-FFF2-40B4-BE49-F238E27FC236}">
                  <a16:creationId xmlns:a16="http://schemas.microsoft.com/office/drawing/2014/main" id="{24273691-B1F2-43AA-9CDC-337C56B722C1}"/>
                </a:ext>
              </a:extLst>
            </p:cNvPr>
            <p:cNvSpPr>
              <a:spLocks/>
            </p:cNvSpPr>
            <p:nvPr userDrawn="1"/>
          </p:nvSpPr>
          <p:spPr bwMode="auto">
            <a:xfrm flipH="1">
              <a:off x="11652948" y="572432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07" name="Freeform 29">
              <a:extLst>
                <a:ext uri="{FF2B5EF4-FFF2-40B4-BE49-F238E27FC236}">
                  <a16:creationId xmlns:a16="http://schemas.microsoft.com/office/drawing/2014/main" id="{847CC484-884A-45BC-AA54-3E30BD3C03A2}"/>
                </a:ext>
              </a:extLst>
            </p:cNvPr>
            <p:cNvSpPr>
              <a:spLocks/>
            </p:cNvSpPr>
            <p:nvPr userDrawn="1"/>
          </p:nvSpPr>
          <p:spPr bwMode="auto">
            <a:xfrm flipH="1">
              <a:off x="11217224"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08" name="Freeform 30">
              <a:extLst>
                <a:ext uri="{FF2B5EF4-FFF2-40B4-BE49-F238E27FC236}">
                  <a16:creationId xmlns:a16="http://schemas.microsoft.com/office/drawing/2014/main" id="{83147C3B-7021-44A9-B700-12F9A5F71D18}"/>
                </a:ext>
              </a:extLst>
            </p:cNvPr>
            <p:cNvSpPr>
              <a:spLocks/>
            </p:cNvSpPr>
            <p:nvPr userDrawn="1"/>
          </p:nvSpPr>
          <p:spPr bwMode="auto">
            <a:xfrm flipH="1">
              <a:off x="10891084"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09" name="Freeform 31">
              <a:extLst>
                <a:ext uri="{FF2B5EF4-FFF2-40B4-BE49-F238E27FC236}">
                  <a16:creationId xmlns:a16="http://schemas.microsoft.com/office/drawing/2014/main" id="{A8377CDA-8747-4D10-B729-241E20631274}"/>
                </a:ext>
              </a:extLst>
            </p:cNvPr>
            <p:cNvSpPr>
              <a:spLocks/>
            </p:cNvSpPr>
            <p:nvPr userDrawn="1"/>
          </p:nvSpPr>
          <p:spPr bwMode="auto">
            <a:xfrm flipH="1">
              <a:off x="11324319" y="572432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10" name="Freeform 32">
              <a:extLst>
                <a:ext uri="{FF2B5EF4-FFF2-40B4-BE49-F238E27FC236}">
                  <a16:creationId xmlns:a16="http://schemas.microsoft.com/office/drawing/2014/main" id="{32D762D3-237F-4FA6-8E85-44DC18D6E7BA}"/>
                </a:ext>
              </a:extLst>
            </p:cNvPr>
            <p:cNvSpPr>
              <a:spLocks/>
            </p:cNvSpPr>
            <p:nvPr userDrawn="1"/>
          </p:nvSpPr>
          <p:spPr bwMode="auto">
            <a:xfrm flipH="1">
              <a:off x="10998178" y="572432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11" name="Freeform 29">
              <a:extLst>
                <a:ext uri="{FF2B5EF4-FFF2-40B4-BE49-F238E27FC236}">
                  <a16:creationId xmlns:a16="http://schemas.microsoft.com/office/drawing/2014/main" id="{2980A753-A266-422C-95DF-90CFF7247A5A}"/>
                </a:ext>
              </a:extLst>
            </p:cNvPr>
            <p:cNvSpPr>
              <a:spLocks/>
            </p:cNvSpPr>
            <p:nvPr userDrawn="1"/>
          </p:nvSpPr>
          <p:spPr bwMode="auto">
            <a:xfrm flipH="1">
              <a:off x="10562456"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12" name="Freeform 30">
              <a:extLst>
                <a:ext uri="{FF2B5EF4-FFF2-40B4-BE49-F238E27FC236}">
                  <a16:creationId xmlns:a16="http://schemas.microsoft.com/office/drawing/2014/main" id="{9531792C-52CE-40E4-AC35-088E0EED6636}"/>
                </a:ext>
              </a:extLst>
            </p:cNvPr>
            <p:cNvSpPr>
              <a:spLocks/>
            </p:cNvSpPr>
            <p:nvPr userDrawn="1"/>
          </p:nvSpPr>
          <p:spPr bwMode="auto">
            <a:xfrm flipH="1">
              <a:off x="10236315"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13" name="Freeform 31">
              <a:extLst>
                <a:ext uri="{FF2B5EF4-FFF2-40B4-BE49-F238E27FC236}">
                  <a16:creationId xmlns:a16="http://schemas.microsoft.com/office/drawing/2014/main" id="{45E64826-832D-44F4-8B48-6B48FBC99B9C}"/>
                </a:ext>
              </a:extLst>
            </p:cNvPr>
            <p:cNvSpPr>
              <a:spLocks/>
            </p:cNvSpPr>
            <p:nvPr userDrawn="1"/>
          </p:nvSpPr>
          <p:spPr bwMode="auto">
            <a:xfrm flipH="1">
              <a:off x="10669550" y="572432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14" name="Freeform 32">
              <a:extLst>
                <a:ext uri="{FF2B5EF4-FFF2-40B4-BE49-F238E27FC236}">
                  <a16:creationId xmlns:a16="http://schemas.microsoft.com/office/drawing/2014/main" id="{AC6F8EB2-0C2F-4A85-907B-092FB26E4816}"/>
                </a:ext>
              </a:extLst>
            </p:cNvPr>
            <p:cNvSpPr>
              <a:spLocks/>
            </p:cNvSpPr>
            <p:nvPr userDrawn="1"/>
          </p:nvSpPr>
          <p:spPr bwMode="auto">
            <a:xfrm flipH="1">
              <a:off x="10343410" y="572432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15" name="Freeform 29">
              <a:extLst>
                <a:ext uri="{FF2B5EF4-FFF2-40B4-BE49-F238E27FC236}">
                  <a16:creationId xmlns:a16="http://schemas.microsoft.com/office/drawing/2014/main" id="{59876DBB-6429-46AD-AD13-211C3AA443A3}"/>
                </a:ext>
              </a:extLst>
            </p:cNvPr>
            <p:cNvSpPr>
              <a:spLocks/>
            </p:cNvSpPr>
            <p:nvPr userDrawn="1"/>
          </p:nvSpPr>
          <p:spPr bwMode="auto">
            <a:xfrm flipH="1">
              <a:off x="9907687"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16" name="Freeform 30">
              <a:extLst>
                <a:ext uri="{FF2B5EF4-FFF2-40B4-BE49-F238E27FC236}">
                  <a16:creationId xmlns:a16="http://schemas.microsoft.com/office/drawing/2014/main" id="{DE0CC428-3A8D-46A1-891F-54F21BFFD4D5}"/>
                </a:ext>
              </a:extLst>
            </p:cNvPr>
            <p:cNvSpPr>
              <a:spLocks/>
            </p:cNvSpPr>
            <p:nvPr userDrawn="1"/>
          </p:nvSpPr>
          <p:spPr bwMode="auto">
            <a:xfrm flipH="1">
              <a:off x="9581546"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17" name="Freeform 31">
              <a:extLst>
                <a:ext uri="{FF2B5EF4-FFF2-40B4-BE49-F238E27FC236}">
                  <a16:creationId xmlns:a16="http://schemas.microsoft.com/office/drawing/2014/main" id="{6C51269A-FAB2-4E9D-83F6-306397BA5CDF}"/>
                </a:ext>
              </a:extLst>
            </p:cNvPr>
            <p:cNvSpPr>
              <a:spLocks/>
            </p:cNvSpPr>
            <p:nvPr userDrawn="1"/>
          </p:nvSpPr>
          <p:spPr bwMode="auto">
            <a:xfrm flipH="1">
              <a:off x="10014782" y="572432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18" name="Freeform 32">
              <a:extLst>
                <a:ext uri="{FF2B5EF4-FFF2-40B4-BE49-F238E27FC236}">
                  <a16:creationId xmlns:a16="http://schemas.microsoft.com/office/drawing/2014/main" id="{CB4C8C5E-D6C3-4E3F-904B-F8292FB96346}"/>
                </a:ext>
              </a:extLst>
            </p:cNvPr>
            <p:cNvSpPr>
              <a:spLocks/>
            </p:cNvSpPr>
            <p:nvPr userDrawn="1"/>
          </p:nvSpPr>
          <p:spPr bwMode="auto">
            <a:xfrm flipH="1">
              <a:off x="9688641" y="572432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19" name="Freeform 565">
              <a:extLst>
                <a:ext uri="{FF2B5EF4-FFF2-40B4-BE49-F238E27FC236}">
                  <a16:creationId xmlns:a16="http://schemas.microsoft.com/office/drawing/2014/main" id="{2D662F8C-2DD5-4599-9C26-B32FFCE7D195}"/>
                </a:ext>
              </a:extLst>
            </p:cNvPr>
            <p:cNvSpPr>
              <a:spLocks/>
            </p:cNvSpPr>
            <p:nvPr userDrawn="1"/>
          </p:nvSpPr>
          <p:spPr bwMode="auto">
            <a:xfrm flipH="1">
              <a:off x="9252918"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20" name="Freeform 566">
              <a:extLst>
                <a:ext uri="{FF2B5EF4-FFF2-40B4-BE49-F238E27FC236}">
                  <a16:creationId xmlns:a16="http://schemas.microsoft.com/office/drawing/2014/main" id="{CBD85F42-3664-472E-9958-BABF492997EF}"/>
                </a:ext>
              </a:extLst>
            </p:cNvPr>
            <p:cNvSpPr>
              <a:spLocks/>
            </p:cNvSpPr>
            <p:nvPr userDrawn="1"/>
          </p:nvSpPr>
          <p:spPr bwMode="auto">
            <a:xfrm flipH="1">
              <a:off x="8926777"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21" name="Freeform 567">
              <a:extLst>
                <a:ext uri="{FF2B5EF4-FFF2-40B4-BE49-F238E27FC236}">
                  <a16:creationId xmlns:a16="http://schemas.microsoft.com/office/drawing/2014/main" id="{395CCF77-8F1B-4B34-A334-E4DD8C6EB2CC}"/>
                </a:ext>
              </a:extLst>
            </p:cNvPr>
            <p:cNvSpPr>
              <a:spLocks/>
            </p:cNvSpPr>
            <p:nvPr userDrawn="1"/>
          </p:nvSpPr>
          <p:spPr bwMode="auto">
            <a:xfrm flipH="1">
              <a:off x="9360012" y="572432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22" name="Freeform 568">
              <a:extLst>
                <a:ext uri="{FF2B5EF4-FFF2-40B4-BE49-F238E27FC236}">
                  <a16:creationId xmlns:a16="http://schemas.microsoft.com/office/drawing/2014/main" id="{7CA16FC4-4ABC-4A07-94A2-233476A0678B}"/>
                </a:ext>
              </a:extLst>
            </p:cNvPr>
            <p:cNvSpPr>
              <a:spLocks/>
            </p:cNvSpPr>
            <p:nvPr userDrawn="1"/>
          </p:nvSpPr>
          <p:spPr bwMode="auto">
            <a:xfrm flipH="1">
              <a:off x="9033872" y="572432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23" name="Freeform 29">
              <a:extLst>
                <a:ext uri="{FF2B5EF4-FFF2-40B4-BE49-F238E27FC236}">
                  <a16:creationId xmlns:a16="http://schemas.microsoft.com/office/drawing/2014/main" id="{CF0EE68E-6988-417D-8083-2C0439098FC6}"/>
                </a:ext>
              </a:extLst>
            </p:cNvPr>
            <p:cNvSpPr>
              <a:spLocks/>
            </p:cNvSpPr>
            <p:nvPr userDrawn="1"/>
          </p:nvSpPr>
          <p:spPr bwMode="auto">
            <a:xfrm flipH="1">
              <a:off x="8598148"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24" name="Freeform 31">
              <a:extLst>
                <a:ext uri="{FF2B5EF4-FFF2-40B4-BE49-F238E27FC236}">
                  <a16:creationId xmlns:a16="http://schemas.microsoft.com/office/drawing/2014/main" id="{5977FCAA-6899-4D75-8AB1-2624D81AD535}"/>
                </a:ext>
              </a:extLst>
            </p:cNvPr>
            <p:cNvSpPr>
              <a:spLocks/>
            </p:cNvSpPr>
            <p:nvPr userDrawn="1"/>
          </p:nvSpPr>
          <p:spPr bwMode="auto">
            <a:xfrm flipH="1">
              <a:off x="8705243" y="572432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25" name="Freeform 29">
              <a:extLst>
                <a:ext uri="{FF2B5EF4-FFF2-40B4-BE49-F238E27FC236}">
                  <a16:creationId xmlns:a16="http://schemas.microsoft.com/office/drawing/2014/main" id="{D2C1A5AD-A619-4253-B25B-CFBFB9DFD1D1}"/>
                </a:ext>
              </a:extLst>
            </p:cNvPr>
            <p:cNvSpPr>
              <a:spLocks/>
            </p:cNvSpPr>
            <p:nvPr userDrawn="1"/>
          </p:nvSpPr>
          <p:spPr bwMode="auto">
            <a:xfrm flipH="1">
              <a:off x="8269520"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26" name="Freeform 30">
              <a:extLst>
                <a:ext uri="{FF2B5EF4-FFF2-40B4-BE49-F238E27FC236}">
                  <a16:creationId xmlns:a16="http://schemas.microsoft.com/office/drawing/2014/main" id="{D3255226-FDF0-442E-B7DA-41DF04E84225}"/>
                </a:ext>
              </a:extLst>
            </p:cNvPr>
            <p:cNvSpPr>
              <a:spLocks/>
            </p:cNvSpPr>
            <p:nvPr userDrawn="1"/>
          </p:nvSpPr>
          <p:spPr bwMode="auto">
            <a:xfrm flipH="1">
              <a:off x="7943379"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27" name="Freeform 31">
              <a:extLst>
                <a:ext uri="{FF2B5EF4-FFF2-40B4-BE49-F238E27FC236}">
                  <a16:creationId xmlns:a16="http://schemas.microsoft.com/office/drawing/2014/main" id="{56F12368-9674-487C-AA80-7051B6041B44}"/>
                </a:ext>
              </a:extLst>
            </p:cNvPr>
            <p:cNvSpPr>
              <a:spLocks/>
            </p:cNvSpPr>
            <p:nvPr userDrawn="1"/>
          </p:nvSpPr>
          <p:spPr bwMode="auto">
            <a:xfrm flipH="1">
              <a:off x="8376614" y="572432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28" name="Freeform 32">
              <a:extLst>
                <a:ext uri="{FF2B5EF4-FFF2-40B4-BE49-F238E27FC236}">
                  <a16:creationId xmlns:a16="http://schemas.microsoft.com/office/drawing/2014/main" id="{711832B8-9449-4913-BC68-BB0BD02481DE}"/>
                </a:ext>
              </a:extLst>
            </p:cNvPr>
            <p:cNvSpPr>
              <a:spLocks/>
            </p:cNvSpPr>
            <p:nvPr userDrawn="1"/>
          </p:nvSpPr>
          <p:spPr bwMode="auto">
            <a:xfrm flipH="1">
              <a:off x="8050474" y="572432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29" name="Freeform 29">
              <a:extLst>
                <a:ext uri="{FF2B5EF4-FFF2-40B4-BE49-F238E27FC236}">
                  <a16:creationId xmlns:a16="http://schemas.microsoft.com/office/drawing/2014/main" id="{BC64ABF5-449B-4223-8659-3E32FE8DE0DE}"/>
                </a:ext>
              </a:extLst>
            </p:cNvPr>
            <p:cNvSpPr>
              <a:spLocks/>
            </p:cNvSpPr>
            <p:nvPr userDrawn="1"/>
          </p:nvSpPr>
          <p:spPr bwMode="auto">
            <a:xfrm flipH="1">
              <a:off x="7614751"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30" name="Freeform 30">
              <a:extLst>
                <a:ext uri="{FF2B5EF4-FFF2-40B4-BE49-F238E27FC236}">
                  <a16:creationId xmlns:a16="http://schemas.microsoft.com/office/drawing/2014/main" id="{D0386E01-BB64-4325-8B00-5C600DEEDACE}"/>
                </a:ext>
              </a:extLst>
            </p:cNvPr>
            <p:cNvSpPr>
              <a:spLocks/>
            </p:cNvSpPr>
            <p:nvPr userDrawn="1"/>
          </p:nvSpPr>
          <p:spPr bwMode="auto">
            <a:xfrm flipH="1">
              <a:off x="7288610"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31" name="Freeform 31">
              <a:extLst>
                <a:ext uri="{FF2B5EF4-FFF2-40B4-BE49-F238E27FC236}">
                  <a16:creationId xmlns:a16="http://schemas.microsoft.com/office/drawing/2014/main" id="{DBAF5DF2-1187-4DC5-921F-3D582C6F0BCA}"/>
                </a:ext>
              </a:extLst>
            </p:cNvPr>
            <p:cNvSpPr>
              <a:spLocks/>
            </p:cNvSpPr>
            <p:nvPr userDrawn="1"/>
          </p:nvSpPr>
          <p:spPr bwMode="auto">
            <a:xfrm flipH="1">
              <a:off x="7721846" y="572432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32" name="Freeform 32">
              <a:extLst>
                <a:ext uri="{FF2B5EF4-FFF2-40B4-BE49-F238E27FC236}">
                  <a16:creationId xmlns:a16="http://schemas.microsoft.com/office/drawing/2014/main" id="{BBF9735B-F5C8-4CF2-B2EE-C9FCF344D8BB}"/>
                </a:ext>
              </a:extLst>
            </p:cNvPr>
            <p:cNvSpPr>
              <a:spLocks/>
            </p:cNvSpPr>
            <p:nvPr userDrawn="1"/>
          </p:nvSpPr>
          <p:spPr bwMode="auto">
            <a:xfrm flipH="1">
              <a:off x="7395705" y="572432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33" name="Freeform 29">
              <a:extLst>
                <a:ext uri="{FF2B5EF4-FFF2-40B4-BE49-F238E27FC236}">
                  <a16:creationId xmlns:a16="http://schemas.microsoft.com/office/drawing/2014/main" id="{46F34481-AADE-476B-95C7-F05DD5C2D872}"/>
                </a:ext>
              </a:extLst>
            </p:cNvPr>
            <p:cNvSpPr>
              <a:spLocks/>
            </p:cNvSpPr>
            <p:nvPr userDrawn="1"/>
          </p:nvSpPr>
          <p:spPr bwMode="auto">
            <a:xfrm flipH="1">
              <a:off x="6959982"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34" name="Freeform 30">
              <a:extLst>
                <a:ext uri="{FF2B5EF4-FFF2-40B4-BE49-F238E27FC236}">
                  <a16:creationId xmlns:a16="http://schemas.microsoft.com/office/drawing/2014/main" id="{96C4BC29-4C4A-4077-8182-396DBB576B94}"/>
                </a:ext>
              </a:extLst>
            </p:cNvPr>
            <p:cNvSpPr>
              <a:spLocks/>
            </p:cNvSpPr>
            <p:nvPr userDrawn="1"/>
          </p:nvSpPr>
          <p:spPr bwMode="auto">
            <a:xfrm flipH="1">
              <a:off x="6633842"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35" name="Freeform 31">
              <a:extLst>
                <a:ext uri="{FF2B5EF4-FFF2-40B4-BE49-F238E27FC236}">
                  <a16:creationId xmlns:a16="http://schemas.microsoft.com/office/drawing/2014/main" id="{217570C4-36E4-4AA8-BFD0-1019A9231CC2}"/>
                </a:ext>
              </a:extLst>
            </p:cNvPr>
            <p:cNvSpPr>
              <a:spLocks/>
            </p:cNvSpPr>
            <p:nvPr userDrawn="1"/>
          </p:nvSpPr>
          <p:spPr bwMode="auto">
            <a:xfrm flipH="1">
              <a:off x="7067077" y="572432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36" name="Freeform 32">
              <a:extLst>
                <a:ext uri="{FF2B5EF4-FFF2-40B4-BE49-F238E27FC236}">
                  <a16:creationId xmlns:a16="http://schemas.microsoft.com/office/drawing/2014/main" id="{AAA2BEA2-D2FC-4C19-99F4-8DBCBF2A0B1D}"/>
                </a:ext>
              </a:extLst>
            </p:cNvPr>
            <p:cNvSpPr>
              <a:spLocks/>
            </p:cNvSpPr>
            <p:nvPr userDrawn="1"/>
          </p:nvSpPr>
          <p:spPr bwMode="auto">
            <a:xfrm flipH="1">
              <a:off x="6740936" y="572432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37" name="Freeform 29">
              <a:extLst>
                <a:ext uri="{FF2B5EF4-FFF2-40B4-BE49-F238E27FC236}">
                  <a16:creationId xmlns:a16="http://schemas.microsoft.com/office/drawing/2014/main" id="{E8C97EAE-833F-49B4-AEB5-3B929C844A8C}"/>
                </a:ext>
              </a:extLst>
            </p:cNvPr>
            <p:cNvSpPr>
              <a:spLocks/>
            </p:cNvSpPr>
            <p:nvPr userDrawn="1"/>
          </p:nvSpPr>
          <p:spPr bwMode="auto">
            <a:xfrm flipH="1">
              <a:off x="6305213"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38" name="Freeform 30">
              <a:extLst>
                <a:ext uri="{FF2B5EF4-FFF2-40B4-BE49-F238E27FC236}">
                  <a16:creationId xmlns:a16="http://schemas.microsoft.com/office/drawing/2014/main" id="{0550D09E-8869-4325-86CD-E108995DDBDA}"/>
                </a:ext>
              </a:extLst>
            </p:cNvPr>
            <p:cNvSpPr>
              <a:spLocks/>
            </p:cNvSpPr>
            <p:nvPr userDrawn="1"/>
          </p:nvSpPr>
          <p:spPr bwMode="auto">
            <a:xfrm flipH="1">
              <a:off x="5979072"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39" name="Freeform 31">
              <a:extLst>
                <a:ext uri="{FF2B5EF4-FFF2-40B4-BE49-F238E27FC236}">
                  <a16:creationId xmlns:a16="http://schemas.microsoft.com/office/drawing/2014/main" id="{A9AFA8E4-18B6-4581-845D-9F1336096470}"/>
                </a:ext>
              </a:extLst>
            </p:cNvPr>
            <p:cNvSpPr>
              <a:spLocks/>
            </p:cNvSpPr>
            <p:nvPr userDrawn="1"/>
          </p:nvSpPr>
          <p:spPr bwMode="auto">
            <a:xfrm flipH="1">
              <a:off x="6412308" y="572432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40" name="Freeform 32">
              <a:extLst>
                <a:ext uri="{FF2B5EF4-FFF2-40B4-BE49-F238E27FC236}">
                  <a16:creationId xmlns:a16="http://schemas.microsoft.com/office/drawing/2014/main" id="{6CAD8EC6-D576-46BF-B70A-9EBB15C8AB64}"/>
                </a:ext>
              </a:extLst>
            </p:cNvPr>
            <p:cNvSpPr>
              <a:spLocks/>
            </p:cNvSpPr>
            <p:nvPr userDrawn="1"/>
          </p:nvSpPr>
          <p:spPr bwMode="auto">
            <a:xfrm flipH="1">
              <a:off x="6086167" y="572432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41" name="Freeform 587">
              <a:extLst>
                <a:ext uri="{FF2B5EF4-FFF2-40B4-BE49-F238E27FC236}">
                  <a16:creationId xmlns:a16="http://schemas.microsoft.com/office/drawing/2014/main" id="{6FD8427B-CE40-4DD8-939B-2E18546C94B1}"/>
                </a:ext>
              </a:extLst>
            </p:cNvPr>
            <p:cNvSpPr>
              <a:spLocks/>
            </p:cNvSpPr>
            <p:nvPr userDrawn="1"/>
          </p:nvSpPr>
          <p:spPr bwMode="auto">
            <a:xfrm flipH="1">
              <a:off x="5650445"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42" name="Freeform 588">
              <a:extLst>
                <a:ext uri="{FF2B5EF4-FFF2-40B4-BE49-F238E27FC236}">
                  <a16:creationId xmlns:a16="http://schemas.microsoft.com/office/drawing/2014/main" id="{1B04A065-D77F-4A68-AEB5-3AEBC37AE9D9}"/>
                </a:ext>
              </a:extLst>
            </p:cNvPr>
            <p:cNvSpPr>
              <a:spLocks/>
            </p:cNvSpPr>
            <p:nvPr userDrawn="1"/>
          </p:nvSpPr>
          <p:spPr bwMode="auto">
            <a:xfrm flipH="1">
              <a:off x="5324303"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43" name="Freeform 589">
              <a:extLst>
                <a:ext uri="{FF2B5EF4-FFF2-40B4-BE49-F238E27FC236}">
                  <a16:creationId xmlns:a16="http://schemas.microsoft.com/office/drawing/2014/main" id="{44131293-3CDB-4ECB-98B7-B1224768E87F}"/>
                </a:ext>
              </a:extLst>
            </p:cNvPr>
            <p:cNvSpPr>
              <a:spLocks/>
            </p:cNvSpPr>
            <p:nvPr userDrawn="1"/>
          </p:nvSpPr>
          <p:spPr bwMode="auto">
            <a:xfrm flipH="1">
              <a:off x="5757539" y="572432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44" name="Freeform 590">
              <a:extLst>
                <a:ext uri="{FF2B5EF4-FFF2-40B4-BE49-F238E27FC236}">
                  <a16:creationId xmlns:a16="http://schemas.microsoft.com/office/drawing/2014/main" id="{ED8566A8-1CB8-47B1-814A-30A8D700A500}"/>
                </a:ext>
              </a:extLst>
            </p:cNvPr>
            <p:cNvSpPr>
              <a:spLocks/>
            </p:cNvSpPr>
            <p:nvPr userDrawn="1"/>
          </p:nvSpPr>
          <p:spPr bwMode="auto">
            <a:xfrm flipH="1">
              <a:off x="5431399" y="572432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45" name="Freeform 29">
              <a:extLst>
                <a:ext uri="{FF2B5EF4-FFF2-40B4-BE49-F238E27FC236}">
                  <a16:creationId xmlns:a16="http://schemas.microsoft.com/office/drawing/2014/main" id="{F106ACD6-8A0C-452C-9A2E-A34769866915}"/>
                </a:ext>
              </a:extLst>
            </p:cNvPr>
            <p:cNvSpPr>
              <a:spLocks/>
            </p:cNvSpPr>
            <p:nvPr userDrawn="1"/>
          </p:nvSpPr>
          <p:spPr bwMode="auto">
            <a:xfrm flipH="1">
              <a:off x="4995675"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46" name="Freeform 31">
              <a:extLst>
                <a:ext uri="{FF2B5EF4-FFF2-40B4-BE49-F238E27FC236}">
                  <a16:creationId xmlns:a16="http://schemas.microsoft.com/office/drawing/2014/main" id="{D7BB2413-B04D-4328-872C-0F581970589E}"/>
                </a:ext>
              </a:extLst>
            </p:cNvPr>
            <p:cNvSpPr>
              <a:spLocks/>
            </p:cNvSpPr>
            <p:nvPr userDrawn="1"/>
          </p:nvSpPr>
          <p:spPr bwMode="auto">
            <a:xfrm flipH="1">
              <a:off x="5102769" y="572432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85" name="Freeform 29">
              <a:extLst>
                <a:ext uri="{FF2B5EF4-FFF2-40B4-BE49-F238E27FC236}">
                  <a16:creationId xmlns:a16="http://schemas.microsoft.com/office/drawing/2014/main" id="{63FBF41C-AEB3-4046-A826-595978A1D058}"/>
                </a:ext>
              </a:extLst>
            </p:cNvPr>
            <p:cNvSpPr>
              <a:spLocks/>
            </p:cNvSpPr>
            <p:nvPr userDrawn="1"/>
          </p:nvSpPr>
          <p:spPr bwMode="auto">
            <a:xfrm flipH="1">
              <a:off x="4667048"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86" name="Freeform 30">
              <a:extLst>
                <a:ext uri="{FF2B5EF4-FFF2-40B4-BE49-F238E27FC236}">
                  <a16:creationId xmlns:a16="http://schemas.microsoft.com/office/drawing/2014/main" id="{9122AE30-BACF-4CCD-9B07-5CE73BF3877F}"/>
                </a:ext>
              </a:extLst>
            </p:cNvPr>
            <p:cNvSpPr>
              <a:spLocks/>
            </p:cNvSpPr>
            <p:nvPr userDrawn="1"/>
          </p:nvSpPr>
          <p:spPr bwMode="auto">
            <a:xfrm flipH="1">
              <a:off x="4340907"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87" name="Freeform 31">
              <a:extLst>
                <a:ext uri="{FF2B5EF4-FFF2-40B4-BE49-F238E27FC236}">
                  <a16:creationId xmlns:a16="http://schemas.microsoft.com/office/drawing/2014/main" id="{2BC13C36-EDC8-446A-8384-E3A8538FA7E9}"/>
                </a:ext>
              </a:extLst>
            </p:cNvPr>
            <p:cNvSpPr>
              <a:spLocks/>
            </p:cNvSpPr>
            <p:nvPr userDrawn="1"/>
          </p:nvSpPr>
          <p:spPr bwMode="auto">
            <a:xfrm flipH="1">
              <a:off x="4774142" y="5724319"/>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88" name="Freeform 32">
              <a:extLst>
                <a:ext uri="{FF2B5EF4-FFF2-40B4-BE49-F238E27FC236}">
                  <a16:creationId xmlns:a16="http://schemas.microsoft.com/office/drawing/2014/main" id="{D7AA2B38-1811-47A6-AEA8-A6C69DAE3632}"/>
                </a:ext>
              </a:extLst>
            </p:cNvPr>
            <p:cNvSpPr>
              <a:spLocks/>
            </p:cNvSpPr>
            <p:nvPr userDrawn="1"/>
          </p:nvSpPr>
          <p:spPr bwMode="auto">
            <a:xfrm flipH="1">
              <a:off x="4448001" y="5724319"/>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89" name="Freeform 29">
              <a:extLst>
                <a:ext uri="{FF2B5EF4-FFF2-40B4-BE49-F238E27FC236}">
                  <a16:creationId xmlns:a16="http://schemas.microsoft.com/office/drawing/2014/main" id="{7F56B87E-4822-4DEB-AD21-D72B4C92F329}"/>
                </a:ext>
              </a:extLst>
            </p:cNvPr>
            <p:cNvSpPr>
              <a:spLocks/>
            </p:cNvSpPr>
            <p:nvPr userDrawn="1"/>
          </p:nvSpPr>
          <p:spPr bwMode="auto">
            <a:xfrm flipH="1">
              <a:off x="4012278"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90" name="Freeform 30">
              <a:extLst>
                <a:ext uri="{FF2B5EF4-FFF2-40B4-BE49-F238E27FC236}">
                  <a16:creationId xmlns:a16="http://schemas.microsoft.com/office/drawing/2014/main" id="{148BD1A7-F4DB-4E65-A923-A25E0DF9B28E}"/>
                </a:ext>
              </a:extLst>
            </p:cNvPr>
            <p:cNvSpPr>
              <a:spLocks/>
            </p:cNvSpPr>
            <p:nvPr userDrawn="1"/>
          </p:nvSpPr>
          <p:spPr bwMode="auto">
            <a:xfrm flipH="1">
              <a:off x="3686138"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91" name="Freeform 31">
              <a:extLst>
                <a:ext uri="{FF2B5EF4-FFF2-40B4-BE49-F238E27FC236}">
                  <a16:creationId xmlns:a16="http://schemas.microsoft.com/office/drawing/2014/main" id="{9BCBF8E9-7DB4-4612-9579-AC569187C9F5}"/>
                </a:ext>
              </a:extLst>
            </p:cNvPr>
            <p:cNvSpPr>
              <a:spLocks/>
            </p:cNvSpPr>
            <p:nvPr userDrawn="1"/>
          </p:nvSpPr>
          <p:spPr bwMode="auto">
            <a:xfrm flipH="1">
              <a:off x="4119373" y="5724319"/>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92" name="Freeform 32">
              <a:extLst>
                <a:ext uri="{FF2B5EF4-FFF2-40B4-BE49-F238E27FC236}">
                  <a16:creationId xmlns:a16="http://schemas.microsoft.com/office/drawing/2014/main" id="{88034BA7-AB65-4694-A441-5ABD835443EF}"/>
                </a:ext>
              </a:extLst>
            </p:cNvPr>
            <p:cNvSpPr>
              <a:spLocks/>
            </p:cNvSpPr>
            <p:nvPr userDrawn="1"/>
          </p:nvSpPr>
          <p:spPr bwMode="auto">
            <a:xfrm flipH="1">
              <a:off x="3793231" y="5724319"/>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93" name="Freeform 29">
              <a:extLst>
                <a:ext uri="{FF2B5EF4-FFF2-40B4-BE49-F238E27FC236}">
                  <a16:creationId xmlns:a16="http://schemas.microsoft.com/office/drawing/2014/main" id="{7EBC240C-323B-4BA3-8164-D69728567559}"/>
                </a:ext>
              </a:extLst>
            </p:cNvPr>
            <p:cNvSpPr>
              <a:spLocks/>
            </p:cNvSpPr>
            <p:nvPr userDrawn="1"/>
          </p:nvSpPr>
          <p:spPr bwMode="auto">
            <a:xfrm flipH="1">
              <a:off x="3357510"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94" name="Freeform 30">
              <a:extLst>
                <a:ext uri="{FF2B5EF4-FFF2-40B4-BE49-F238E27FC236}">
                  <a16:creationId xmlns:a16="http://schemas.microsoft.com/office/drawing/2014/main" id="{24A0EAE1-0284-47CE-A39A-3AF503AE18B8}"/>
                </a:ext>
              </a:extLst>
            </p:cNvPr>
            <p:cNvSpPr>
              <a:spLocks/>
            </p:cNvSpPr>
            <p:nvPr userDrawn="1"/>
          </p:nvSpPr>
          <p:spPr bwMode="auto">
            <a:xfrm flipH="1">
              <a:off x="3031369"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95" name="Freeform 31">
              <a:extLst>
                <a:ext uri="{FF2B5EF4-FFF2-40B4-BE49-F238E27FC236}">
                  <a16:creationId xmlns:a16="http://schemas.microsoft.com/office/drawing/2014/main" id="{61BB443E-D8F0-4D82-99A9-CA1FB7C4E00E}"/>
                </a:ext>
              </a:extLst>
            </p:cNvPr>
            <p:cNvSpPr>
              <a:spLocks/>
            </p:cNvSpPr>
            <p:nvPr userDrawn="1"/>
          </p:nvSpPr>
          <p:spPr bwMode="auto">
            <a:xfrm flipH="1">
              <a:off x="3464604" y="5724319"/>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96" name="Freeform 32">
              <a:extLst>
                <a:ext uri="{FF2B5EF4-FFF2-40B4-BE49-F238E27FC236}">
                  <a16:creationId xmlns:a16="http://schemas.microsoft.com/office/drawing/2014/main" id="{5642677F-134C-4D89-B5B4-D5AE60337D21}"/>
                </a:ext>
              </a:extLst>
            </p:cNvPr>
            <p:cNvSpPr>
              <a:spLocks/>
            </p:cNvSpPr>
            <p:nvPr userDrawn="1"/>
          </p:nvSpPr>
          <p:spPr bwMode="auto">
            <a:xfrm flipH="1">
              <a:off x="3138464" y="5724319"/>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97" name="Freeform 29">
              <a:extLst>
                <a:ext uri="{FF2B5EF4-FFF2-40B4-BE49-F238E27FC236}">
                  <a16:creationId xmlns:a16="http://schemas.microsoft.com/office/drawing/2014/main" id="{2FF181D4-C7D1-47ED-8B83-C171872939D1}"/>
                </a:ext>
              </a:extLst>
            </p:cNvPr>
            <p:cNvSpPr>
              <a:spLocks/>
            </p:cNvSpPr>
            <p:nvPr userDrawn="1"/>
          </p:nvSpPr>
          <p:spPr bwMode="auto">
            <a:xfrm flipH="1">
              <a:off x="2702740"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98" name="Freeform 30">
              <a:extLst>
                <a:ext uri="{FF2B5EF4-FFF2-40B4-BE49-F238E27FC236}">
                  <a16:creationId xmlns:a16="http://schemas.microsoft.com/office/drawing/2014/main" id="{B1448889-2EB5-4CFF-A526-397C04A76F29}"/>
                </a:ext>
              </a:extLst>
            </p:cNvPr>
            <p:cNvSpPr>
              <a:spLocks/>
            </p:cNvSpPr>
            <p:nvPr userDrawn="1"/>
          </p:nvSpPr>
          <p:spPr bwMode="auto">
            <a:xfrm flipH="1">
              <a:off x="2376599"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99" name="Freeform 31">
              <a:extLst>
                <a:ext uri="{FF2B5EF4-FFF2-40B4-BE49-F238E27FC236}">
                  <a16:creationId xmlns:a16="http://schemas.microsoft.com/office/drawing/2014/main" id="{ACF26832-7C8D-4682-A2C7-D65C9627112B}"/>
                </a:ext>
              </a:extLst>
            </p:cNvPr>
            <p:cNvSpPr>
              <a:spLocks/>
            </p:cNvSpPr>
            <p:nvPr userDrawn="1"/>
          </p:nvSpPr>
          <p:spPr bwMode="auto">
            <a:xfrm flipH="1">
              <a:off x="2809836" y="5724319"/>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00" name="Freeform 32">
              <a:extLst>
                <a:ext uri="{FF2B5EF4-FFF2-40B4-BE49-F238E27FC236}">
                  <a16:creationId xmlns:a16="http://schemas.microsoft.com/office/drawing/2014/main" id="{A7B707C2-3B30-4325-916A-C035BA66E052}"/>
                </a:ext>
              </a:extLst>
            </p:cNvPr>
            <p:cNvSpPr>
              <a:spLocks/>
            </p:cNvSpPr>
            <p:nvPr userDrawn="1"/>
          </p:nvSpPr>
          <p:spPr bwMode="auto">
            <a:xfrm flipH="1">
              <a:off x="2483694" y="5724319"/>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01" name="Freeform 447">
              <a:extLst>
                <a:ext uri="{FF2B5EF4-FFF2-40B4-BE49-F238E27FC236}">
                  <a16:creationId xmlns:a16="http://schemas.microsoft.com/office/drawing/2014/main" id="{B5707B81-2347-40FB-84BF-AEB5490F300F}"/>
                </a:ext>
              </a:extLst>
            </p:cNvPr>
            <p:cNvSpPr>
              <a:spLocks/>
            </p:cNvSpPr>
            <p:nvPr userDrawn="1"/>
          </p:nvSpPr>
          <p:spPr bwMode="auto">
            <a:xfrm flipH="1">
              <a:off x="2047972"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02" name="Freeform 448">
              <a:extLst>
                <a:ext uri="{FF2B5EF4-FFF2-40B4-BE49-F238E27FC236}">
                  <a16:creationId xmlns:a16="http://schemas.microsoft.com/office/drawing/2014/main" id="{EDFB3693-1210-41B0-AD66-C0EAE648E186}"/>
                </a:ext>
              </a:extLst>
            </p:cNvPr>
            <p:cNvSpPr>
              <a:spLocks/>
            </p:cNvSpPr>
            <p:nvPr userDrawn="1"/>
          </p:nvSpPr>
          <p:spPr bwMode="auto">
            <a:xfrm flipH="1">
              <a:off x="1721830"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03" name="Freeform 449">
              <a:extLst>
                <a:ext uri="{FF2B5EF4-FFF2-40B4-BE49-F238E27FC236}">
                  <a16:creationId xmlns:a16="http://schemas.microsoft.com/office/drawing/2014/main" id="{21E3AC9C-D382-47FB-BE24-2BF4044A3E8F}"/>
                </a:ext>
              </a:extLst>
            </p:cNvPr>
            <p:cNvSpPr>
              <a:spLocks/>
            </p:cNvSpPr>
            <p:nvPr userDrawn="1"/>
          </p:nvSpPr>
          <p:spPr bwMode="auto">
            <a:xfrm flipH="1">
              <a:off x="2155066" y="5724319"/>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04" name="Freeform 450">
              <a:extLst>
                <a:ext uri="{FF2B5EF4-FFF2-40B4-BE49-F238E27FC236}">
                  <a16:creationId xmlns:a16="http://schemas.microsoft.com/office/drawing/2014/main" id="{4C88C642-8E68-4914-B1A4-98DDDF3D248F}"/>
                </a:ext>
              </a:extLst>
            </p:cNvPr>
            <p:cNvSpPr>
              <a:spLocks/>
            </p:cNvSpPr>
            <p:nvPr userDrawn="1"/>
          </p:nvSpPr>
          <p:spPr bwMode="auto">
            <a:xfrm flipH="1">
              <a:off x="1828926" y="5724319"/>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05" name="Freeform 29">
              <a:extLst>
                <a:ext uri="{FF2B5EF4-FFF2-40B4-BE49-F238E27FC236}">
                  <a16:creationId xmlns:a16="http://schemas.microsoft.com/office/drawing/2014/main" id="{3B7262F5-655D-4CF0-8D93-A07F9E6202FB}"/>
                </a:ext>
              </a:extLst>
            </p:cNvPr>
            <p:cNvSpPr>
              <a:spLocks/>
            </p:cNvSpPr>
            <p:nvPr userDrawn="1"/>
          </p:nvSpPr>
          <p:spPr bwMode="auto">
            <a:xfrm flipH="1">
              <a:off x="1393203"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06" name="Freeform 31">
              <a:extLst>
                <a:ext uri="{FF2B5EF4-FFF2-40B4-BE49-F238E27FC236}">
                  <a16:creationId xmlns:a16="http://schemas.microsoft.com/office/drawing/2014/main" id="{2E7DA8FB-4D80-45CD-B2E7-59776911A2F9}"/>
                </a:ext>
              </a:extLst>
            </p:cNvPr>
            <p:cNvSpPr>
              <a:spLocks/>
            </p:cNvSpPr>
            <p:nvPr userDrawn="1"/>
          </p:nvSpPr>
          <p:spPr bwMode="auto">
            <a:xfrm flipH="1">
              <a:off x="1500297" y="5724319"/>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07" name="Freeform 29">
              <a:extLst>
                <a:ext uri="{FF2B5EF4-FFF2-40B4-BE49-F238E27FC236}">
                  <a16:creationId xmlns:a16="http://schemas.microsoft.com/office/drawing/2014/main" id="{4B93FA50-2829-4B7C-9A02-57F45E9EC2C7}"/>
                </a:ext>
              </a:extLst>
            </p:cNvPr>
            <p:cNvSpPr>
              <a:spLocks/>
            </p:cNvSpPr>
            <p:nvPr userDrawn="1"/>
          </p:nvSpPr>
          <p:spPr bwMode="auto">
            <a:xfrm flipH="1">
              <a:off x="1064575"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08" name="Freeform 30">
              <a:extLst>
                <a:ext uri="{FF2B5EF4-FFF2-40B4-BE49-F238E27FC236}">
                  <a16:creationId xmlns:a16="http://schemas.microsoft.com/office/drawing/2014/main" id="{36F8BAF9-9F80-45F2-BD7C-9503AEBA09A8}"/>
                </a:ext>
              </a:extLst>
            </p:cNvPr>
            <p:cNvSpPr>
              <a:spLocks/>
            </p:cNvSpPr>
            <p:nvPr userDrawn="1"/>
          </p:nvSpPr>
          <p:spPr bwMode="auto">
            <a:xfrm flipH="1">
              <a:off x="738433"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09" name="Freeform 31">
              <a:extLst>
                <a:ext uri="{FF2B5EF4-FFF2-40B4-BE49-F238E27FC236}">
                  <a16:creationId xmlns:a16="http://schemas.microsoft.com/office/drawing/2014/main" id="{8BB9088D-8A28-43F2-9C65-4BC5D5117CF2}"/>
                </a:ext>
              </a:extLst>
            </p:cNvPr>
            <p:cNvSpPr>
              <a:spLocks/>
            </p:cNvSpPr>
            <p:nvPr userDrawn="1"/>
          </p:nvSpPr>
          <p:spPr bwMode="auto">
            <a:xfrm flipH="1">
              <a:off x="1171668" y="5724319"/>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10" name="Freeform 32">
              <a:extLst>
                <a:ext uri="{FF2B5EF4-FFF2-40B4-BE49-F238E27FC236}">
                  <a16:creationId xmlns:a16="http://schemas.microsoft.com/office/drawing/2014/main" id="{2A1860C0-E052-4551-B0A4-9FCD86C5B0A3}"/>
                </a:ext>
              </a:extLst>
            </p:cNvPr>
            <p:cNvSpPr>
              <a:spLocks/>
            </p:cNvSpPr>
            <p:nvPr userDrawn="1"/>
          </p:nvSpPr>
          <p:spPr bwMode="auto">
            <a:xfrm flipH="1">
              <a:off x="845528" y="5724319"/>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11" name="Freeform 29">
              <a:extLst>
                <a:ext uri="{FF2B5EF4-FFF2-40B4-BE49-F238E27FC236}">
                  <a16:creationId xmlns:a16="http://schemas.microsoft.com/office/drawing/2014/main" id="{EACDC31D-CF23-461A-8CA5-E7A173E44353}"/>
                </a:ext>
              </a:extLst>
            </p:cNvPr>
            <p:cNvSpPr>
              <a:spLocks/>
            </p:cNvSpPr>
            <p:nvPr userDrawn="1"/>
          </p:nvSpPr>
          <p:spPr bwMode="auto">
            <a:xfrm flipH="1">
              <a:off x="409805"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12" name="Freeform 30">
              <a:extLst>
                <a:ext uri="{FF2B5EF4-FFF2-40B4-BE49-F238E27FC236}">
                  <a16:creationId xmlns:a16="http://schemas.microsoft.com/office/drawing/2014/main" id="{A80DB1DC-E6EE-402A-AD77-948CFACF1CDE}"/>
                </a:ext>
              </a:extLst>
            </p:cNvPr>
            <p:cNvSpPr>
              <a:spLocks/>
            </p:cNvSpPr>
            <p:nvPr userDrawn="1"/>
          </p:nvSpPr>
          <p:spPr bwMode="auto">
            <a:xfrm flipH="1">
              <a:off x="83664"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13" name="Freeform 31">
              <a:extLst>
                <a:ext uri="{FF2B5EF4-FFF2-40B4-BE49-F238E27FC236}">
                  <a16:creationId xmlns:a16="http://schemas.microsoft.com/office/drawing/2014/main" id="{AF79D9E3-AF8D-4346-B927-CBB14C23873C}"/>
                </a:ext>
              </a:extLst>
            </p:cNvPr>
            <p:cNvSpPr>
              <a:spLocks/>
            </p:cNvSpPr>
            <p:nvPr userDrawn="1"/>
          </p:nvSpPr>
          <p:spPr bwMode="auto">
            <a:xfrm flipH="1">
              <a:off x="516899" y="5724319"/>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14" name="Freeform 32">
              <a:extLst>
                <a:ext uri="{FF2B5EF4-FFF2-40B4-BE49-F238E27FC236}">
                  <a16:creationId xmlns:a16="http://schemas.microsoft.com/office/drawing/2014/main" id="{B1E0B898-03AA-4946-8793-2B6BD79C7003}"/>
                </a:ext>
              </a:extLst>
            </p:cNvPr>
            <p:cNvSpPr>
              <a:spLocks/>
            </p:cNvSpPr>
            <p:nvPr userDrawn="1"/>
          </p:nvSpPr>
          <p:spPr bwMode="auto">
            <a:xfrm flipH="1">
              <a:off x="190758" y="5724319"/>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1816" name="Group 1815">
            <a:extLst>
              <a:ext uri="{FF2B5EF4-FFF2-40B4-BE49-F238E27FC236}">
                <a16:creationId xmlns:a16="http://schemas.microsoft.com/office/drawing/2014/main" id="{2664D0B0-09D6-4FA8-82F9-5E73C364D9F6}"/>
              </a:ext>
            </a:extLst>
          </p:cNvPr>
          <p:cNvGrpSpPr/>
          <p:nvPr userDrawn="1"/>
        </p:nvGrpSpPr>
        <p:grpSpPr>
          <a:xfrm>
            <a:off x="83663" y="4339348"/>
            <a:ext cx="12009863" cy="176637"/>
            <a:chOff x="83663" y="4268156"/>
            <a:chExt cx="12009863" cy="176637"/>
          </a:xfrm>
        </p:grpSpPr>
        <p:sp>
          <p:nvSpPr>
            <p:cNvPr id="1439" name="Freeform 29">
              <a:extLst>
                <a:ext uri="{FF2B5EF4-FFF2-40B4-BE49-F238E27FC236}">
                  <a16:creationId xmlns:a16="http://schemas.microsoft.com/office/drawing/2014/main" id="{338F2019-30B7-4940-A78F-943E9FC2B97A}"/>
                </a:ext>
              </a:extLst>
            </p:cNvPr>
            <p:cNvSpPr>
              <a:spLocks/>
            </p:cNvSpPr>
            <p:nvPr userDrawn="1"/>
          </p:nvSpPr>
          <p:spPr bwMode="auto">
            <a:xfrm>
              <a:off x="305196"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40" name="Freeform 30">
              <a:extLst>
                <a:ext uri="{FF2B5EF4-FFF2-40B4-BE49-F238E27FC236}">
                  <a16:creationId xmlns:a16="http://schemas.microsoft.com/office/drawing/2014/main" id="{A9F8DAD2-3476-42FF-ACE8-7A8E99630103}"/>
                </a:ext>
              </a:extLst>
            </p:cNvPr>
            <p:cNvSpPr>
              <a:spLocks/>
            </p:cNvSpPr>
            <p:nvPr userDrawn="1"/>
          </p:nvSpPr>
          <p:spPr bwMode="auto">
            <a:xfrm>
              <a:off x="631337"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41" name="Freeform 31">
              <a:extLst>
                <a:ext uri="{FF2B5EF4-FFF2-40B4-BE49-F238E27FC236}">
                  <a16:creationId xmlns:a16="http://schemas.microsoft.com/office/drawing/2014/main" id="{9681D8EC-C42F-4FB2-A598-A7D236B59D1A}"/>
                </a:ext>
              </a:extLst>
            </p:cNvPr>
            <p:cNvSpPr>
              <a:spLocks/>
            </p:cNvSpPr>
            <p:nvPr userDrawn="1"/>
          </p:nvSpPr>
          <p:spPr bwMode="auto">
            <a:xfrm>
              <a:off x="83663" y="426815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42" name="Freeform 32">
              <a:extLst>
                <a:ext uri="{FF2B5EF4-FFF2-40B4-BE49-F238E27FC236}">
                  <a16:creationId xmlns:a16="http://schemas.microsoft.com/office/drawing/2014/main" id="{24A63BF5-FA4A-40E3-B7C1-C198B848AD37}"/>
                </a:ext>
              </a:extLst>
            </p:cNvPr>
            <p:cNvSpPr>
              <a:spLocks/>
            </p:cNvSpPr>
            <p:nvPr userDrawn="1"/>
          </p:nvSpPr>
          <p:spPr bwMode="auto">
            <a:xfrm>
              <a:off x="412290" y="426815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43" name="Freeform 29">
              <a:extLst>
                <a:ext uri="{FF2B5EF4-FFF2-40B4-BE49-F238E27FC236}">
                  <a16:creationId xmlns:a16="http://schemas.microsoft.com/office/drawing/2014/main" id="{0189455C-E4C5-4047-8F26-FC04229915C5}"/>
                </a:ext>
              </a:extLst>
            </p:cNvPr>
            <p:cNvSpPr>
              <a:spLocks/>
            </p:cNvSpPr>
            <p:nvPr userDrawn="1"/>
          </p:nvSpPr>
          <p:spPr bwMode="auto">
            <a:xfrm>
              <a:off x="959966"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44" name="Freeform 30">
              <a:extLst>
                <a:ext uri="{FF2B5EF4-FFF2-40B4-BE49-F238E27FC236}">
                  <a16:creationId xmlns:a16="http://schemas.microsoft.com/office/drawing/2014/main" id="{A670E9A0-4F94-4CC5-B60F-C2D1557424FF}"/>
                </a:ext>
              </a:extLst>
            </p:cNvPr>
            <p:cNvSpPr>
              <a:spLocks/>
            </p:cNvSpPr>
            <p:nvPr userDrawn="1"/>
          </p:nvSpPr>
          <p:spPr bwMode="auto">
            <a:xfrm>
              <a:off x="1286106"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45" name="Freeform 31">
              <a:extLst>
                <a:ext uri="{FF2B5EF4-FFF2-40B4-BE49-F238E27FC236}">
                  <a16:creationId xmlns:a16="http://schemas.microsoft.com/office/drawing/2014/main" id="{E336D6CE-6654-46BC-B8A9-6398208B164F}"/>
                </a:ext>
              </a:extLst>
            </p:cNvPr>
            <p:cNvSpPr>
              <a:spLocks/>
            </p:cNvSpPr>
            <p:nvPr userDrawn="1"/>
          </p:nvSpPr>
          <p:spPr bwMode="auto">
            <a:xfrm>
              <a:off x="738432" y="426815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46" name="Freeform 32">
              <a:extLst>
                <a:ext uri="{FF2B5EF4-FFF2-40B4-BE49-F238E27FC236}">
                  <a16:creationId xmlns:a16="http://schemas.microsoft.com/office/drawing/2014/main" id="{2C1E14D6-7B7C-4DC4-9C71-DEB9CDCC6A26}"/>
                </a:ext>
              </a:extLst>
            </p:cNvPr>
            <p:cNvSpPr>
              <a:spLocks/>
            </p:cNvSpPr>
            <p:nvPr userDrawn="1"/>
          </p:nvSpPr>
          <p:spPr bwMode="auto">
            <a:xfrm>
              <a:off x="1067060" y="426815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47" name="Freeform 29">
              <a:extLst>
                <a:ext uri="{FF2B5EF4-FFF2-40B4-BE49-F238E27FC236}">
                  <a16:creationId xmlns:a16="http://schemas.microsoft.com/office/drawing/2014/main" id="{E54D5085-E3BB-4802-9D55-A8A025BA9E7A}"/>
                </a:ext>
              </a:extLst>
            </p:cNvPr>
            <p:cNvSpPr>
              <a:spLocks/>
            </p:cNvSpPr>
            <p:nvPr userDrawn="1"/>
          </p:nvSpPr>
          <p:spPr bwMode="auto">
            <a:xfrm>
              <a:off x="1614734"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48" name="Freeform 30">
              <a:extLst>
                <a:ext uri="{FF2B5EF4-FFF2-40B4-BE49-F238E27FC236}">
                  <a16:creationId xmlns:a16="http://schemas.microsoft.com/office/drawing/2014/main" id="{CFE93082-32AA-428C-845E-3B01F1557533}"/>
                </a:ext>
              </a:extLst>
            </p:cNvPr>
            <p:cNvSpPr>
              <a:spLocks/>
            </p:cNvSpPr>
            <p:nvPr userDrawn="1"/>
          </p:nvSpPr>
          <p:spPr bwMode="auto">
            <a:xfrm>
              <a:off x="1940875"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49" name="Freeform 31">
              <a:extLst>
                <a:ext uri="{FF2B5EF4-FFF2-40B4-BE49-F238E27FC236}">
                  <a16:creationId xmlns:a16="http://schemas.microsoft.com/office/drawing/2014/main" id="{04F2075C-F771-4B38-8AA6-19DFF6DA3163}"/>
                </a:ext>
              </a:extLst>
            </p:cNvPr>
            <p:cNvSpPr>
              <a:spLocks/>
            </p:cNvSpPr>
            <p:nvPr userDrawn="1"/>
          </p:nvSpPr>
          <p:spPr bwMode="auto">
            <a:xfrm>
              <a:off x="1393201" y="426815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50" name="Freeform 32">
              <a:extLst>
                <a:ext uri="{FF2B5EF4-FFF2-40B4-BE49-F238E27FC236}">
                  <a16:creationId xmlns:a16="http://schemas.microsoft.com/office/drawing/2014/main" id="{15626077-0892-4F56-9E9A-A91CAFC84CF9}"/>
                </a:ext>
              </a:extLst>
            </p:cNvPr>
            <p:cNvSpPr>
              <a:spLocks/>
            </p:cNvSpPr>
            <p:nvPr userDrawn="1"/>
          </p:nvSpPr>
          <p:spPr bwMode="auto">
            <a:xfrm>
              <a:off x="1721829" y="426815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51" name="Freeform 29">
              <a:extLst>
                <a:ext uri="{FF2B5EF4-FFF2-40B4-BE49-F238E27FC236}">
                  <a16:creationId xmlns:a16="http://schemas.microsoft.com/office/drawing/2014/main" id="{DA548E9E-2CBC-4D21-AF0B-BE2CBB268B53}"/>
                </a:ext>
              </a:extLst>
            </p:cNvPr>
            <p:cNvSpPr>
              <a:spLocks/>
            </p:cNvSpPr>
            <p:nvPr userDrawn="1"/>
          </p:nvSpPr>
          <p:spPr bwMode="auto">
            <a:xfrm>
              <a:off x="2269503"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52" name="Freeform 30">
              <a:extLst>
                <a:ext uri="{FF2B5EF4-FFF2-40B4-BE49-F238E27FC236}">
                  <a16:creationId xmlns:a16="http://schemas.microsoft.com/office/drawing/2014/main" id="{6E8B55B4-4C66-411A-9C93-29B6E763ACAB}"/>
                </a:ext>
              </a:extLst>
            </p:cNvPr>
            <p:cNvSpPr>
              <a:spLocks/>
            </p:cNvSpPr>
            <p:nvPr userDrawn="1"/>
          </p:nvSpPr>
          <p:spPr bwMode="auto">
            <a:xfrm>
              <a:off x="2595644"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53" name="Freeform 31">
              <a:extLst>
                <a:ext uri="{FF2B5EF4-FFF2-40B4-BE49-F238E27FC236}">
                  <a16:creationId xmlns:a16="http://schemas.microsoft.com/office/drawing/2014/main" id="{7433CDB3-2ACF-4924-91A9-800FF65DA681}"/>
                </a:ext>
              </a:extLst>
            </p:cNvPr>
            <p:cNvSpPr>
              <a:spLocks/>
            </p:cNvSpPr>
            <p:nvPr userDrawn="1"/>
          </p:nvSpPr>
          <p:spPr bwMode="auto">
            <a:xfrm>
              <a:off x="2047969" y="426815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54" name="Freeform 32">
              <a:extLst>
                <a:ext uri="{FF2B5EF4-FFF2-40B4-BE49-F238E27FC236}">
                  <a16:creationId xmlns:a16="http://schemas.microsoft.com/office/drawing/2014/main" id="{F533035C-8739-479E-BF14-00C92FDC893A}"/>
                </a:ext>
              </a:extLst>
            </p:cNvPr>
            <p:cNvSpPr>
              <a:spLocks/>
            </p:cNvSpPr>
            <p:nvPr userDrawn="1"/>
          </p:nvSpPr>
          <p:spPr bwMode="auto">
            <a:xfrm>
              <a:off x="2376598" y="426815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55" name="Freeform 477">
              <a:extLst>
                <a:ext uri="{FF2B5EF4-FFF2-40B4-BE49-F238E27FC236}">
                  <a16:creationId xmlns:a16="http://schemas.microsoft.com/office/drawing/2014/main" id="{7A45CC5D-8BC5-41BD-8D1B-7973FE3A9ABF}"/>
                </a:ext>
              </a:extLst>
            </p:cNvPr>
            <p:cNvSpPr>
              <a:spLocks/>
            </p:cNvSpPr>
            <p:nvPr userDrawn="1"/>
          </p:nvSpPr>
          <p:spPr bwMode="auto">
            <a:xfrm>
              <a:off x="2924272"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56" name="Freeform 478">
              <a:extLst>
                <a:ext uri="{FF2B5EF4-FFF2-40B4-BE49-F238E27FC236}">
                  <a16:creationId xmlns:a16="http://schemas.microsoft.com/office/drawing/2014/main" id="{246A887A-2A17-4D09-A6CB-9106C899CA7D}"/>
                </a:ext>
              </a:extLst>
            </p:cNvPr>
            <p:cNvSpPr>
              <a:spLocks/>
            </p:cNvSpPr>
            <p:nvPr userDrawn="1"/>
          </p:nvSpPr>
          <p:spPr bwMode="auto">
            <a:xfrm>
              <a:off x="3250413"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57" name="Freeform 479">
              <a:extLst>
                <a:ext uri="{FF2B5EF4-FFF2-40B4-BE49-F238E27FC236}">
                  <a16:creationId xmlns:a16="http://schemas.microsoft.com/office/drawing/2014/main" id="{E4865FF5-56B9-4618-B1C1-604520E2B6A3}"/>
                </a:ext>
              </a:extLst>
            </p:cNvPr>
            <p:cNvSpPr>
              <a:spLocks/>
            </p:cNvSpPr>
            <p:nvPr userDrawn="1"/>
          </p:nvSpPr>
          <p:spPr bwMode="auto">
            <a:xfrm>
              <a:off x="2702739" y="426815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58" name="Freeform 480">
              <a:extLst>
                <a:ext uri="{FF2B5EF4-FFF2-40B4-BE49-F238E27FC236}">
                  <a16:creationId xmlns:a16="http://schemas.microsoft.com/office/drawing/2014/main" id="{D66DFE4A-CD08-4133-B866-22E5E3D11986}"/>
                </a:ext>
              </a:extLst>
            </p:cNvPr>
            <p:cNvSpPr>
              <a:spLocks/>
            </p:cNvSpPr>
            <p:nvPr userDrawn="1"/>
          </p:nvSpPr>
          <p:spPr bwMode="auto">
            <a:xfrm>
              <a:off x="3031366" y="426815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59" name="Freeform 29">
              <a:extLst>
                <a:ext uri="{FF2B5EF4-FFF2-40B4-BE49-F238E27FC236}">
                  <a16:creationId xmlns:a16="http://schemas.microsoft.com/office/drawing/2014/main" id="{78D81E66-FEA8-4693-A372-72256233F420}"/>
                </a:ext>
              </a:extLst>
            </p:cNvPr>
            <p:cNvSpPr>
              <a:spLocks/>
            </p:cNvSpPr>
            <p:nvPr userDrawn="1"/>
          </p:nvSpPr>
          <p:spPr bwMode="auto">
            <a:xfrm>
              <a:off x="3579042"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60" name="Freeform 31">
              <a:extLst>
                <a:ext uri="{FF2B5EF4-FFF2-40B4-BE49-F238E27FC236}">
                  <a16:creationId xmlns:a16="http://schemas.microsoft.com/office/drawing/2014/main" id="{924970A0-4510-4D6D-9B59-B1AD1432CC39}"/>
                </a:ext>
              </a:extLst>
            </p:cNvPr>
            <p:cNvSpPr>
              <a:spLocks/>
            </p:cNvSpPr>
            <p:nvPr userDrawn="1"/>
          </p:nvSpPr>
          <p:spPr bwMode="auto">
            <a:xfrm>
              <a:off x="3357508" y="426815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61" name="Freeform 29">
              <a:extLst>
                <a:ext uri="{FF2B5EF4-FFF2-40B4-BE49-F238E27FC236}">
                  <a16:creationId xmlns:a16="http://schemas.microsoft.com/office/drawing/2014/main" id="{E40FB3BA-EB8B-4C2A-95C9-83F1140DAE0E}"/>
                </a:ext>
              </a:extLst>
            </p:cNvPr>
            <p:cNvSpPr>
              <a:spLocks/>
            </p:cNvSpPr>
            <p:nvPr userDrawn="1"/>
          </p:nvSpPr>
          <p:spPr bwMode="auto">
            <a:xfrm>
              <a:off x="3907670"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62" name="Freeform 30">
              <a:extLst>
                <a:ext uri="{FF2B5EF4-FFF2-40B4-BE49-F238E27FC236}">
                  <a16:creationId xmlns:a16="http://schemas.microsoft.com/office/drawing/2014/main" id="{2FF5D27C-7410-4784-B7E2-B8804036AF92}"/>
                </a:ext>
              </a:extLst>
            </p:cNvPr>
            <p:cNvSpPr>
              <a:spLocks/>
            </p:cNvSpPr>
            <p:nvPr userDrawn="1"/>
          </p:nvSpPr>
          <p:spPr bwMode="auto">
            <a:xfrm>
              <a:off x="4233811"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63" name="Freeform 31">
              <a:extLst>
                <a:ext uri="{FF2B5EF4-FFF2-40B4-BE49-F238E27FC236}">
                  <a16:creationId xmlns:a16="http://schemas.microsoft.com/office/drawing/2014/main" id="{6BDC48F9-D85C-4B3F-86C9-05EA08EFA6BB}"/>
                </a:ext>
              </a:extLst>
            </p:cNvPr>
            <p:cNvSpPr>
              <a:spLocks/>
            </p:cNvSpPr>
            <p:nvPr userDrawn="1"/>
          </p:nvSpPr>
          <p:spPr bwMode="auto">
            <a:xfrm>
              <a:off x="3686136" y="426815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64" name="Freeform 32">
              <a:extLst>
                <a:ext uri="{FF2B5EF4-FFF2-40B4-BE49-F238E27FC236}">
                  <a16:creationId xmlns:a16="http://schemas.microsoft.com/office/drawing/2014/main" id="{CC5C7652-6138-4377-9A9F-963D444E4911}"/>
                </a:ext>
              </a:extLst>
            </p:cNvPr>
            <p:cNvSpPr>
              <a:spLocks/>
            </p:cNvSpPr>
            <p:nvPr userDrawn="1"/>
          </p:nvSpPr>
          <p:spPr bwMode="auto">
            <a:xfrm>
              <a:off x="4014764" y="426815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65" name="Freeform 29">
              <a:extLst>
                <a:ext uri="{FF2B5EF4-FFF2-40B4-BE49-F238E27FC236}">
                  <a16:creationId xmlns:a16="http://schemas.microsoft.com/office/drawing/2014/main" id="{2A3F4B02-0C46-449C-B640-C8A3F324DA20}"/>
                </a:ext>
              </a:extLst>
            </p:cNvPr>
            <p:cNvSpPr>
              <a:spLocks/>
            </p:cNvSpPr>
            <p:nvPr userDrawn="1"/>
          </p:nvSpPr>
          <p:spPr bwMode="auto">
            <a:xfrm>
              <a:off x="4562439"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66" name="Freeform 30">
              <a:extLst>
                <a:ext uri="{FF2B5EF4-FFF2-40B4-BE49-F238E27FC236}">
                  <a16:creationId xmlns:a16="http://schemas.microsoft.com/office/drawing/2014/main" id="{00771A03-8824-461A-B3A4-E460D2E5F5C4}"/>
                </a:ext>
              </a:extLst>
            </p:cNvPr>
            <p:cNvSpPr>
              <a:spLocks/>
            </p:cNvSpPr>
            <p:nvPr userDrawn="1"/>
          </p:nvSpPr>
          <p:spPr bwMode="auto">
            <a:xfrm>
              <a:off x="4888580"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67" name="Freeform 31">
              <a:extLst>
                <a:ext uri="{FF2B5EF4-FFF2-40B4-BE49-F238E27FC236}">
                  <a16:creationId xmlns:a16="http://schemas.microsoft.com/office/drawing/2014/main" id="{B37EF2DC-D837-47C1-BAF4-0A9B28E702E2}"/>
                </a:ext>
              </a:extLst>
            </p:cNvPr>
            <p:cNvSpPr>
              <a:spLocks/>
            </p:cNvSpPr>
            <p:nvPr userDrawn="1"/>
          </p:nvSpPr>
          <p:spPr bwMode="auto">
            <a:xfrm>
              <a:off x="4340905" y="426815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68" name="Freeform 32">
              <a:extLst>
                <a:ext uri="{FF2B5EF4-FFF2-40B4-BE49-F238E27FC236}">
                  <a16:creationId xmlns:a16="http://schemas.microsoft.com/office/drawing/2014/main" id="{05438C75-FC41-45DF-9044-4FE2B41F9FD6}"/>
                </a:ext>
              </a:extLst>
            </p:cNvPr>
            <p:cNvSpPr>
              <a:spLocks/>
            </p:cNvSpPr>
            <p:nvPr userDrawn="1"/>
          </p:nvSpPr>
          <p:spPr bwMode="auto">
            <a:xfrm>
              <a:off x="4669534" y="426815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69" name="Freeform 29">
              <a:extLst>
                <a:ext uri="{FF2B5EF4-FFF2-40B4-BE49-F238E27FC236}">
                  <a16:creationId xmlns:a16="http://schemas.microsoft.com/office/drawing/2014/main" id="{DE619581-9854-4CDD-A993-242FA47715F2}"/>
                </a:ext>
              </a:extLst>
            </p:cNvPr>
            <p:cNvSpPr>
              <a:spLocks/>
            </p:cNvSpPr>
            <p:nvPr userDrawn="1"/>
          </p:nvSpPr>
          <p:spPr bwMode="auto">
            <a:xfrm>
              <a:off x="5217208"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70" name="Freeform 30">
              <a:extLst>
                <a:ext uri="{FF2B5EF4-FFF2-40B4-BE49-F238E27FC236}">
                  <a16:creationId xmlns:a16="http://schemas.microsoft.com/office/drawing/2014/main" id="{8E3B601F-C801-4EC3-A533-23E9F91C34A3}"/>
                </a:ext>
              </a:extLst>
            </p:cNvPr>
            <p:cNvSpPr>
              <a:spLocks/>
            </p:cNvSpPr>
            <p:nvPr userDrawn="1"/>
          </p:nvSpPr>
          <p:spPr bwMode="auto">
            <a:xfrm>
              <a:off x="5543348"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71" name="Freeform 31">
              <a:extLst>
                <a:ext uri="{FF2B5EF4-FFF2-40B4-BE49-F238E27FC236}">
                  <a16:creationId xmlns:a16="http://schemas.microsoft.com/office/drawing/2014/main" id="{E8A6149C-50C4-4FC2-BA79-A54B0E020A31}"/>
                </a:ext>
              </a:extLst>
            </p:cNvPr>
            <p:cNvSpPr>
              <a:spLocks/>
            </p:cNvSpPr>
            <p:nvPr userDrawn="1"/>
          </p:nvSpPr>
          <p:spPr bwMode="auto">
            <a:xfrm>
              <a:off x="4995674" y="426815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72" name="Freeform 32">
              <a:extLst>
                <a:ext uri="{FF2B5EF4-FFF2-40B4-BE49-F238E27FC236}">
                  <a16:creationId xmlns:a16="http://schemas.microsoft.com/office/drawing/2014/main" id="{253A8C38-23AB-4365-B938-B302B431CE90}"/>
                </a:ext>
              </a:extLst>
            </p:cNvPr>
            <p:cNvSpPr>
              <a:spLocks/>
            </p:cNvSpPr>
            <p:nvPr userDrawn="1"/>
          </p:nvSpPr>
          <p:spPr bwMode="auto">
            <a:xfrm>
              <a:off x="5324302" y="426815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73" name="Freeform 29">
              <a:extLst>
                <a:ext uri="{FF2B5EF4-FFF2-40B4-BE49-F238E27FC236}">
                  <a16:creationId xmlns:a16="http://schemas.microsoft.com/office/drawing/2014/main" id="{382E235D-D964-4D7B-8FD5-7F4D354131E1}"/>
                </a:ext>
              </a:extLst>
            </p:cNvPr>
            <p:cNvSpPr>
              <a:spLocks/>
            </p:cNvSpPr>
            <p:nvPr userDrawn="1"/>
          </p:nvSpPr>
          <p:spPr bwMode="auto">
            <a:xfrm>
              <a:off x="5871977"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74" name="Freeform 30">
              <a:extLst>
                <a:ext uri="{FF2B5EF4-FFF2-40B4-BE49-F238E27FC236}">
                  <a16:creationId xmlns:a16="http://schemas.microsoft.com/office/drawing/2014/main" id="{DB740A09-9C2B-4629-8CF5-C2B6C256BACF}"/>
                </a:ext>
              </a:extLst>
            </p:cNvPr>
            <p:cNvSpPr>
              <a:spLocks/>
            </p:cNvSpPr>
            <p:nvPr userDrawn="1"/>
          </p:nvSpPr>
          <p:spPr bwMode="auto">
            <a:xfrm>
              <a:off x="6198118"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75" name="Freeform 31">
              <a:extLst>
                <a:ext uri="{FF2B5EF4-FFF2-40B4-BE49-F238E27FC236}">
                  <a16:creationId xmlns:a16="http://schemas.microsoft.com/office/drawing/2014/main" id="{F3BE38D0-3DDF-4CEC-9791-609B497D90CE}"/>
                </a:ext>
              </a:extLst>
            </p:cNvPr>
            <p:cNvSpPr>
              <a:spLocks/>
            </p:cNvSpPr>
            <p:nvPr userDrawn="1"/>
          </p:nvSpPr>
          <p:spPr bwMode="auto">
            <a:xfrm>
              <a:off x="5650443" y="426815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76" name="Freeform 32">
              <a:extLst>
                <a:ext uri="{FF2B5EF4-FFF2-40B4-BE49-F238E27FC236}">
                  <a16:creationId xmlns:a16="http://schemas.microsoft.com/office/drawing/2014/main" id="{3B03933F-D52A-432D-AE9F-8D92341130A9}"/>
                </a:ext>
              </a:extLst>
            </p:cNvPr>
            <p:cNvSpPr>
              <a:spLocks/>
            </p:cNvSpPr>
            <p:nvPr userDrawn="1"/>
          </p:nvSpPr>
          <p:spPr bwMode="auto">
            <a:xfrm>
              <a:off x="5979071" y="426815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77" name="Freeform 499">
              <a:extLst>
                <a:ext uri="{FF2B5EF4-FFF2-40B4-BE49-F238E27FC236}">
                  <a16:creationId xmlns:a16="http://schemas.microsoft.com/office/drawing/2014/main" id="{5A4AEFAF-63D8-44BB-AE45-9545D20851D8}"/>
                </a:ext>
              </a:extLst>
            </p:cNvPr>
            <p:cNvSpPr>
              <a:spLocks/>
            </p:cNvSpPr>
            <p:nvPr userDrawn="1"/>
          </p:nvSpPr>
          <p:spPr bwMode="auto">
            <a:xfrm>
              <a:off x="6526745"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78" name="Freeform 500">
              <a:extLst>
                <a:ext uri="{FF2B5EF4-FFF2-40B4-BE49-F238E27FC236}">
                  <a16:creationId xmlns:a16="http://schemas.microsoft.com/office/drawing/2014/main" id="{2BB82494-4BA1-40E6-9E2A-F58B0AEF69B7}"/>
                </a:ext>
              </a:extLst>
            </p:cNvPr>
            <p:cNvSpPr>
              <a:spLocks/>
            </p:cNvSpPr>
            <p:nvPr userDrawn="1"/>
          </p:nvSpPr>
          <p:spPr bwMode="auto">
            <a:xfrm>
              <a:off x="6852887"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79" name="Freeform 501">
              <a:extLst>
                <a:ext uri="{FF2B5EF4-FFF2-40B4-BE49-F238E27FC236}">
                  <a16:creationId xmlns:a16="http://schemas.microsoft.com/office/drawing/2014/main" id="{9F6C5321-F033-4DAF-B0F4-A74525DB3767}"/>
                </a:ext>
              </a:extLst>
            </p:cNvPr>
            <p:cNvSpPr>
              <a:spLocks/>
            </p:cNvSpPr>
            <p:nvPr userDrawn="1"/>
          </p:nvSpPr>
          <p:spPr bwMode="auto">
            <a:xfrm>
              <a:off x="6305212" y="426815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80" name="Freeform 502">
              <a:extLst>
                <a:ext uri="{FF2B5EF4-FFF2-40B4-BE49-F238E27FC236}">
                  <a16:creationId xmlns:a16="http://schemas.microsoft.com/office/drawing/2014/main" id="{D6151E53-BCED-451D-84EF-E182739DF2EB}"/>
                </a:ext>
              </a:extLst>
            </p:cNvPr>
            <p:cNvSpPr>
              <a:spLocks/>
            </p:cNvSpPr>
            <p:nvPr userDrawn="1"/>
          </p:nvSpPr>
          <p:spPr bwMode="auto">
            <a:xfrm>
              <a:off x="6633840" y="426815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81" name="Freeform 29">
              <a:extLst>
                <a:ext uri="{FF2B5EF4-FFF2-40B4-BE49-F238E27FC236}">
                  <a16:creationId xmlns:a16="http://schemas.microsoft.com/office/drawing/2014/main" id="{3111E34A-3388-465E-83CD-198A78D5E7AC}"/>
                </a:ext>
              </a:extLst>
            </p:cNvPr>
            <p:cNvSpPr>
              <a:spLocks/>
            </p:cNvSpPr>
            <p:nvPr userDrawn="1"/>
          </p:nvSpPr>
          <p:spPr bwMode="auto">
            <a:xfrm>
              <a:off x="7181515"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82" name="Freeform 31">
              <a:extLst>
                <a:ext uri="{FF2B5EF4-FFF2-40B4-BE49-F238E27FC236}">
                  <a16:creationId xmlns:a16="http://schemas.microsoft.com/office/drawing/2014/main" id="{8C386E69-1238-4C66-8BF5-BC80D3B9A182}"/>
                </a:ext>
              </a:extLst>
            </p:cNvPr>
            <p:cNvSpPr>
              <a:spLocks/>
            </p:cNvSpPr>
            <p:nvPr userDrawn="1"/>
          </p:nvSpPr>
          <p:spPr bwMode="auto">
            <a:xfrm>
              <a:off x="6959981" y="426815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49" name="Freeform 29">
              <a:extLst>
                <a:ext uri="{FF2B5EF4-FFF2-40B4-BE49-F238E27FC236}">
                  <a16:creationId xmlns:a16="http://schemas.microsoft.com/office/drawing/2014/main" id="{4812AC64-8206-4874-8920-4FF50F74C668}"/>
                </a:ext>
              </a:extLst>
            </p:cNvPr>
            <p:cNvSpPr>
              <a:spLocks/>
            </p:cNvSpPr>
            <p:nvPr userDrawn="1"/>
          </p:nvSpPr>
          <p:spPr bwMode="auto">
            <a:xfrm>
              <a:off x="7510142"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50" name="Freeform 30">
              <a:extLst>
                <a:ext uri="{FF2B5EF4-FFF2-40B4-BE49-F238E27FC236}">
                  <a16:creationId xmlns:a16="http://schemas.microsoft.com/office/drawing/2014/main" id="{4B3C723A-1097-47DE-A2B4-F8D4DE5EAD98}"/>
                </a:ext>
              </a:extLst>
            </p:cNvPr>
            <p:cNvSpPr>
              <a:spLocks/>
            </p:cNvSpPr>
            <p:nvPr userDrawn="1"/>
          </p:nvSpPr>
          <p:spPr bwMode="auto">
            <a:xfrm>
              <a:off x="7836283"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51" name="Freeform 31">
              <a:extLst>
                <a:ext uri="{FF2B5EF4-FFF2-40B4-BE49-F238E27FC236}">
                  <a16:creationId xmlns:a16="http://schemas.microsoft.com/office/drawing/2014/main" id="{5F1AC1EA-A808-45F9-8E2A-8DFB8DEA76A0}"/>
                </a:ext>
              </a:extLst>
            </p:cNvPr>
            <p:cNvSpPr>
              <a:spLocks/>
            </p:cNvSpPr>
            <p:nvPr userDrawn="1"/>
          </p:nvSpPr>
          <p:spPr bwMode="auto">
            <a:xfrm>
              <a:off x="7288609" y="4268156"/>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52" name="Freeform 32">
              <a:extLst>
                <a:ext uri="{FF2B5EF4-FFF2-40B4-BE49-F238E27FC236}">
                  <a16:creationId xmlns:a16="http://schemas.microsoft.com/office/drawing/2014/main" id="{C1782D5D-53B7-49AA-BB85-22566013873D}"/>
                </a:ext>
              </a:extLst>
            </p:cNvPr>
            <p:cNvSpPr>
              <a:spLocks/>
            </p:cNvSpPr>
            <p:nvPr userDrawn="1"/>
          </p:nvSpPr>
          <p:spPr bwMode="auto">
            <a:xfrm>
              <a:off x="7617237" y="4268156"/>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53" name="Freeform 29">
              <a:extLst>
                <a:ext uri="{FF2B5EF4-FFF2-40B4-BE49-F238E27FC236}">
                  <a16:creationId xmlns:a16="http://schemas.microsoft.com/office/drawing/2014/main" id="{1643AFEE-5E62-43D3-99A8-7F1420936734}"/>
                </a:ext>
              </a:extLst>
            </p:cNvPr>
            <p:cNvSpPr>
              <a:spLocks/>
            </p:cNvSpPr>
            <p:nvPr userDrawn="1"/>
          </p:nvSpPr>
          <p:spPr bwMode="auto">
            <a:xfrm>
              <a:off x="8164912"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54" name="Freeform 30">
              <a:extLst>
                <a:ext uri="{FF2B5EF4-FFF2-40B4-BE49-F238E27FC236}">
                  <a16:creationId xmlns:a16="http://schemas.microsoft.com/office/drawing/2014/main" id="{290C7006-CF1F-4094-AE94-11B190852AB2}"/>
                </a:ext>
              </a:extLst>
            </p:cNvPr>
            <p:cNvSpPr>
              <a:spLocks/>
            </p:cNvSpPr>
            <p:nvPr userDrawn="1"/>
          </p:nvSpPr>
          <p:spPr bwMode="auto">
            <a:xfrm>
              <a:off x="8491052"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55" name="Freeform 31">
              <a:extLst>
                <a:ext uri="{FF2B5EF4-FFF2-40B4-BE49-F238E27FC236}">
                  <a16:creationId xmlns:a16="http://schemas.microsoft.com/office/drawing/2014/main" id="{FB0E67D2-2174-491A-B60D-683E92B23FAC}"/>
                </a:ext>
              </a:extLst>
            </p:cNvPr>
            <p:cNvSpPr>
              <a:spLocks/>
            </p:cNvSpPr>
            <p:nvPr userDrawn="1"/>
          </p:nvSpPr>
          <p:spPr bwMode="auto">
            <a:xfrm>
              <a:off x="7943378" y="4268156"/>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56" name="Freeform 32">
              <a:extLst>
                <a:ext uri="{FF2B5EF4-FFF2-40B4-BE49-F238E27FC236}">
                  <a16:creationId xmlns:a16="http://schemas.microsoft.com/office/drawing/2014/main" id="{A49BFDEE-B2E5-4A79-B9B7-95A44E3A28EB}"/>
                </a:ext>
              </a:extLst>
            </p:cNvPr>
            <p:cNvSpPr>
              <a:spLocks/>
            </p:cNvSpPr>
            <p:nvPr userDrawn="1"/>
          </p:nvSpPr>
          <p:spPr bwMode="auto">
            <a:xfrm>
              <a:off x="8272007" y="4268156"/>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57" name="Freeform 29">
              <a:extLst>
                <a:ext uri="{FF2B5EF4-FFF2-40B4-BE49-F238E27FC236}">
                  <a16:creationId xmlns:a16="http://schemas.microsoft.com/office/drawing/2014/main" id="{63AD8FE8-EA3A-4ECE-8417-80888AA9955A}"/>
                </a:ext>
              </a:extLst>
            </p:cNvPr>
            <p:cNvSpPr>
              <a:spLocks/>
            </p:cNvSpPr>
            <p:nvPr userDrawn="1"/>
          </p:nvSpPr>
          <p:spPr bwMode="auto">
            <a:xfrm>
              <a:off x="8819680"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58" name="Freeform 30">
              <a:extLst>
                <a:ext uri="{FF2B5EF4-FFF2-40B4-BE49-F238E27FC236}">
                  <a16:creationId xmlns:a16="http://schemas.microsoft.com/office/drawing/2014/main" id="{F273511D-9A4C-4E63-B37B-1D415FB30D4D}"/>
                </a:ext>
              </a:extLst>
            </p:cNvPr>
            <p:cNvSpPr>
              <a:spLocks/>
            </p:cNvSpPr>
            <p:nvPr userDrawn="1"/>
          </p:nvSpPr>
          <p:spPr bwMode="auto">
            <a:xfrm>
              <a:off x="9145821"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59" name="Freeform 31">
              <a:extLst>
                <a:ext uri="{FF2B5EF4-FFF2-40B4-BE49-F238E27FC236}">
                  <a16:creationId xmlns:a16="http://schemas.microsoft.com/office/drawing/2014/main" id="{10B7B65E-BBB1-41B7-A4A5-C231AA00F298}"/>
                </a:ext>
              </a:extLst>
            </p:cNvPr>
            <p:cNvSpPr>
              <a:spLocks/>
            </p:cNvSpPr>
            <p:nvPr userDrawn="1"/>
          </p:nvSpPr>
          <p:spPr bwMode="auto">
            <a:xfrm>
              <a:off x="8598147" y="4268156"/>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60" name="Freeform 32">
              <a:extLst>
                <a:ext uri="{FF2B5EF4-FFF2-40B4-BE49-F238E27FC236}">
                  <a16:creationId xmlns:a16="http://schemas.microsoft.com/office/drawing/2014/main" id="{274C6834-FB5B-4D95-A67A-25025402C7E0}"/>
                </a:ext>
              </a:extLst>
            </p:cNvPr>
            <p:cNvSpPr>
              <a:spLocks/>
            </p:cNvSpPr>
            <p:nvPr userDrawn="1"/>
          </p:nvSpPr>
          <p:spPr bwMode="auto">
            <a:xfrm>
              <a:off x="8926774" y="4268156"/>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61" name="Freeform 29">
              <a:extLst>
                <a:ext uri="{FF2B5EF4-FFF2-40B4-BE49-F238E27FC236}">
                  <a16:creationId xmlns:a16="http://schemas.microsoft.com/office/drawing/2014/main" id="{D1C3A114-2E61-49AE-BEF2-5E4ADA6FFDF3}"/>
                </a:ext>
              </a:extLst>
            </p:cNvPr>
            <p:cNvSpPr>
              <a:spLocks/>
            </p:cNvSpPr>
            <p:nvPr userDrawn="1"/>
          </p:nvSpPr>
          <p:spPr bwMode="auto">
            <a:xfrm>
              <a:off x="9474450"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62" name="Freeform 30">
              <a:extLst>
                <a:ext uri="{FF2B5EF4-FFF2-40B4-BE49-F238E27FC236}">
                  <a16:creationId xmlns:a16="http://schemas.microsoft.com/office/drawing/2014/main" id="{5C79E0F9-2E7D-4924-97CF-ACCC09435B08}"/>
                </a:ext>
              </a:extLst>
            </p:cNvPr>
            <p:cNvSpPr>
              <a:spLocks/>
            </p:cNvSpPr>
            <p:nvPr userDrawn="1"/>
          </p:nvSpPr>
          <p:spPr bwMode="auto">
            <a:xfrm>
              <a:off x="9800591"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63" name="Freeform 31">
              <a:extLst>
                <a:ext uri="{FF2B5EF4-FFF2-40B4-BE49-F238E27FC236}">
                  <a16:creationId xmlns:a16="http://schemas.microsoft.com/office/drawing/2014/main" id="{9E3D83BD-EB97-45D4-8DB9-5D98F5703774}"/>
                </a:ext>
              </a:extLst>
            </p:cNvPr>
            <p:cNvSpPr>
              <a:spLocks/>
            </p:cNvSpPr>
            <p:nvPr userDrawn="1"/>
          </p:nvSpPr>
          <p:spPr bwMode="auto">
            <a:xfrm>
              <a:off x="9252915" y="4268156"/>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64" name="Freeform 32">
              <a:extLst>
                <a:ext uri="{FF2B5EF4-FFF2-40B4-BE49-F238E27FC236}">
                  <a16:creationId xmlns:a16="http://schemas.microsoft.com/office/drawing/2014/main" id="{03A750A3-5E66-42B0-8F35-A27F836ECAF7}"/>
                </a:ext>
              </a:extLst>
            </p:cNvPr>
            <p:cNvSpPr>
              <a:spLocks/>
            </p:cNvSpPr>
            <p:nvPr userDrawn="1"/>
          </p:nvSpPr>
          <p:spPr bwMode="auto">
            <a:xfrm>
              <a:off x="9581544" y="4268156"/>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65" name="Freeform 387">
              <a:extLst>
                <a:ext uri="{FF2B5EF4-FFF2-40B4-BE49-F238E27FC236}">
                  <a16:creationId xmlns:a16="http://schemas.microsoft.com/office/drawing/2014/main" id="{6281DA3F-CC25-49E5-A66F-D1C5E3A8E799}"/>
                </a:ext>
              </a:extLst>
            </p:cNvPr>
            <p:cNvSpPr>
              <a:spLocks/>
            </p:cNvSpPr>
            <p:nvPr userDrawn="1"/>
          </p:nvSpPr>
          <p:spPr bwMode="auto">
            <a:xfrm>
              <a:off x="10129218"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66" name="Freeform 388">
              <a:extLst>
                <a:ext uri="{FF2B5EF4-FFF2-40B4-BE49-F238E27FC236}">
                  <a16:creationId xmlns:a16="http://schemas.microsoft.com/office/drawing/2014/main" id="{777BF4C0-C01F-47BA-BBE7-65F078FB55A0}"/>
                </a:ext>
              </a:extLst>
            </p:cNvPr>
            <p:cNvSpPr>
              <a:spLocks/>
            </p:cNvSpPr>
            <p:nvPr userDrawn="1"/>
          </p:nvSpPr>
          <p:spPr bwMode="auto">
            <a:xfrm>
              <a:off x="10455360"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67" name="Freeform 389">
              <a:extLst>
                <a:ext uri="{FF2B5EF4-FFF2-40B4-BE49-F238E27FC236}">
                  <a16:creationId xmlns:a16="http://schemas.microsoft.com/office/drawing/2014/main" id="{4567BBA9-E18E-4ACE-A327-E3F8744B997E}"/>
                </a:ext>
              </a:extLst>
            </p:cNvPr>
            <p:cNvSpPr>
              <a:spLocks/>
            </p:cNvSpPr>
            <p:nvPr userDrawn="1"/>
          </p:nvSpPr>
          <p:spPr bwMode="auto">
            <a:xfrm>
              <a:off x="9907685" y="4268156"/>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68" name="Freeform 390">
              <a:extLst>
                <a:ext uri="{FF2B5EF4-FFF2-40B4-BE49-F238E27FC236}">
                  <a16:creationId xmlns:a16="http://schemas.microsoft.com/office/drawing/2014/main" id="{94CED3DB-9321-488E-B8F3-A14947652248}"/>
                </a:ext>
              </a:extLst>
            </p:cNvPr>
            <p:cNvSpPr>
              <a:spLocks/>
            </p:cNvSpPr>
            <p:nvPr userDrawn="1"/>
          </p:nvSpPr>
          <p:spPr bwMode="auto">
            <a:xfrm>
              <a:off x="10236312" y="4268156"/>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69" name="Freeform 29">
              <a:extLst>
                <a:ext uri="{FF2B5EF4-FFF2-40B4-BE49-F238E27FC236}">
                  <a16:creationId xmlns:a16="http://schemas.microsoft.com/office/drawing/2014/main" id="{E0DCD76E-41A0-4E54-A199-A4D1DEF053E3}"/>
                </a:ext>
              </a:extLst>
            </p:cNvPr>
            <p:cNvSpPr>
              <a:spLocks/>
            </p:cNvSpPr>
            <p:nvPr userDrawn="1"/>
          </p:nvSpPr>
          <p:spPr bwMode="auto">
            <a:xfrm>
              <a:off x="10783987"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70" name="Freeform 31">
              <a:extLst>
                <a:ext uri="{FF2B5EF4-FFF2-40B4-BE49-F238E27FC236}">
                  <a16:creationId xmlns:a16="http://schemas.microsoft.com/office/drawing/2014/main" id="{4573DADF-B71E-48A1-810F-4A59580B129B}"/>
                </a:ext>
              </a:extLst>
            </p:cNvPr>
            <p:cNvSpPr>
              <a:spLocks/>
            </p:cNvSpPr>
            <p:nvPr userDrawn="1"/>
          </p:nvSpPr>
          <p:spPr bwMode="auto">
            <a:xfrm>
              <a:off x="10562454" y="4268156"/>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71" name="Freeform 29">
              <a:extLst>
                <a:ext uri="{FF2B5EF4-FFF2-40B4-BE49-F238E27FC236}">
                  <a16:creationId xmlns:a16="http://schemas.microsoft.com/office/drawing/2014/main" id="{36BB6503-5721-4913-B98C-335FEDF856A4}"/>
                </a:ext>
              </a:extLst>
            </p:cNvPr>
            <p:cNvSpPr>
              <a:spLocks/>
            </p:cNvSpPr>
            <p:nvPr userDrawn="1"/>
          </p:nvSpPr>
          <p:spPr bwMode="auto">
            <a:xfrm>
              <a:off x="11112615"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72" name="Freeform 30">
              <a:extLst>
                <a:ext uri="{FF2B5EF4-FFF2-40B4-BE49-F238E27FC236}">
                  <a16:creationId xmlns:a16="http://schemas.microsoft.com/office/drawing/2014/main" id="{5BFFB639-C4B5-4D63-970D-89BBF17C1D1F}"/>
                </a:ext>
              </a:extLst>
            </p:cNvPr>
            <p:cNvSpPr>
              <a:spLocks/>
            </p:cNvSpPr>
            <p:nvPr userDrawn="1"/>
          </p:nvSpPr>
          <p:spPr bwMode="auto">
            <a:xfrm>
              <a:off x="11438757"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73" name="Freeform 31">
              <a:extLst>
                <a:ext uri="{FF2B5EF4-FFF2-40B4-BE49-F238E27FC236}">
                  <a16:creationId xmlns:a16="http://schemas.microsoft.com/office/drawing/2014/main" id="{B58A182B-4A34-46DB-8B84-AD041409527D}"/>
                </a:ext>
              </a:extLst>
            </p:cNvPr>
            <p:cNvSpPr>
              <a:spLocks/>
            </p:cNvSpPr>
            <p:nvPr userDrawn="1"/>
          </p:nvSpPr>
          <p:spPr bwMode="auto">
            <a:xfrm>
              <a:off x="10891083" y="4268156"/>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74" name="Freeform 32">
              <a:extLst>
                <a:ext uri="{FF2B5EF4-FFF2-40B4-BE49-F238E27FC236}">
                  <a16:creationId xmlns:a16="http://schemas.microsoft.com/office/drawing/2014/main" id="{6A72788A-690F-4F1D-B649-425ED8E0C31E}"/>
                </a:ext>
              </a:extLst>
            </p:cNvPr>
            <p:cNvSpPr>
              <a:spLocks/>
            </p:cNvSpPr>
            <p:nvPr userDrawn="1"/>
          </p:nvSpPr>
          <p:spPr bwMode="auto">
            <a:xfrm>
              <a:off x="11219710" y="4268156"/>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75" name="Freeform 397">
              <a:extLst>
                <a:ext uri="{FF2B5EF4-FFF2-40B4-BE49-F238E27FC236}">
                  <a16:creationId xmlns:a16="http://schemas.microsoft.com/office/drawing/2014/main" id="{06E03F44-3285-488D-AAA1-4D81913011FF}"/>
                </a:ext>
              </a:extLst>
            </p:cNvPr>
            <p:cNvSpPr>
              <a:spLocks/>
            </p:cNvSpPr>
            <p:nvPr userDrawn="1"/>
          </p:nvSpPr>
          <p:spPr bwMode="auto">
            <a:xfrm>
              <a:off x="11767385"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76" name="Freeform 398">
              <a:extLst>
                <a:ext uri="{FF2B5EF4-FFF2-40B4-BE49-F238E27FC236}">
                  <a16:creationId xmlns:a16="http://schemas.microsoft.com/office/drawing/2014/main" id="{19C15FB1-7603-42FD-8D30-73790AECC5DC}"/>
                </a:ext>
              </a:extLst>
            </p:cNvPr>
            <p:cNvSpPr>
              <a:spLocks/>
            </p:cNvSpPr>
            <p:nvPr userDrawn="1"/>
          </p:nvSpPr>
          <p:spPr bwMode="auto">
            <a:xfrm>
              <a:off x="12093526"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77" name="Freeform 399">
              <a:extLst>
                <a:ext uri="{FF2B5EF4-FFF2-40B4-BE49-F238E27FC236}">
                  <a16:creationId xmlns:a16="http://schemas.microsoft.com/office/drawing/2014/main" id="{99AF4FB3-B6A8-4620-AC8D-D4610F9C8461}"/>
                </a:ext>
              </a:extLst>
            </p:cNvPr>
            <p:cNvSpPr>
              <a:spLocks/>
            </p:cNvSpPr>
            <p:nvPr userDrawn="1"/>
          </p:nvSpPr>
          <p:spPr bwMode="auto">
            <a:xfrm>
              <a:off x="11545852" y="4268156"/>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78" name="Freeform 400">
              <a:extLst>
                <a:ext uri="{FF2B5EF4-FFF2-40B4-BE49-F238E27FC236}">
                  <a16:creationId xmlns:a16="http://schemas.microsoft.com/office/drawing/2014/main" id="{D01F5421-B470-48C5-8853-A376B42CE9E2}"/>
                </a:ext>
              </a:extLst>
            </p:cNvPr>
            <p:cNvSpPr>
              <a:spLocks/>
            </p:cNvSpPr>
            <p:nvPr userDrawn="1"/>
          </p:nvSpPr>
          <p:spPr bwMode="auto">
            <a:xfrm>
              <a:off x="11874480" y="4268156"/>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1815" name="Group 1814">
            <a:extLst>
              <a:ext uri="{FF2B5EF4-FFF2-40B4-BE49-F238E27FC236}">
                <a16:creationId xmlns:a16="http://schemas.microsoft.com/office/drawing/2014/main" id="{1D84FA7B-137F-435D-8123-CAB304758178}"/>
              </a:ext>
            </a:extLst>
          </p:cNvPr>
          <p:cNvGrpSpPr/>
          <p:nvPr userDrawn="1"/>
        </p:nvGrpSpPr>
        <p:grpSpPr>
          <a:xfrm>
            <a:off x="83664" y="4624382"/>
            <a:ext cx="12009864" cy="176637"/>
            <a:chOff x="83663" y="4565932"/>
            <a:chExt cx="12009864" cy="176637"/>
          </a:xfrm>
        </p:grpSpPr>
        <p:sp>
          <p:nvSpPr>
            <p:cNvPr id="1483" name="Freeform 29">
              <a:extLst>
                <a:ext uri="{FF2B5EF4-FFF2-40B4-BE49-F238E27FC236}">
                  <a16:creationId xmlns:a16="http://schemas.microsoft.com/office/drawing/2014/main" id="{C937C581-F1E8-4EE5-A0EB-72611DAEEF63}"/>
                </a:ext>
              </a:extLst>
            </p:cNvPr>
            <p:cNvSpPr>
              <a:spLocks/>
            </p:cNvSpPr>
            <p:nvPr userDrawn="1"/>
          </p:nvSpPr>
          <p:spPr bwMode="auto">
            <a:xfrm flipH="1">
              <a:off x="6959982" y="456966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84" name="Freeform 30">
              <a:extLst>
                <a:ext uri="{FF2B5EF4-FFF2-40B4-BE49-F238E27FC236}">
                  <a16:creationId xmlns:a16="http://schemas.microsoft.com/office/drawing/2014/main" id="{8AB6E3AC-6856-4DAF-999A-381193C54253}"/>
                </a:ext>
              </a:extLst>
            </p:cNvPr>
            <p:cNvSpPr>
              <a:spLocks/>
            </p:cNvSpPr>
            <p:nvPr userDrawn="1"/>
          </p:nvSpPr>
          <p:spPr bwMode="auto">
            <a:xfrm flipH="1">
              <a:off x="6633841" y="456966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85" name="Freeform 31">
              <a:extLst>
                <a:ext uri="{FF2B5EF4-FFF2-40B4-BE49-F238E27FC236}">
                  <a16:creationId xmlns:a16="http://schemas.microsoft.com/office/drawing/2014/main" id="{65FBE7BB-D0B5-49F5-B626-D60B901DB95C}"/>
                </a:ext>
              </a:extLst>
            </p:cNvPr>
            <p:cNvSpPr>
              <a:spLocks/>
            </p:cNvSpPr>
            <p:nvPr userDrawn="1"/>
          </p:nvSpPr>
          <p:spPr bwMode="auto">
            <a:xfrm flipH="1">
              <a:off x="7067076" y="456593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86" name="Freeform 32">
              <a:extLst>
                <a:ext uri="{FF2B5EF4-FFF2-40B4-BE49-F238E27FC236}">
                  <a16:creationId xmlns:a16="http://schemas.microsoft.com/office/drawing/2014/main" id="{1149472C-344F-48A5-A8A8-69FF8C74AEF7}"/>
                </a:ext>
              </a:extLst>
            </p:cNvPr>
            <p:cNvSpPr>
              <a:spLocks/>
            </p:cNvSpPr>
            <p:nvPr userDrawn="1"/>
          </p:nvSpPr>
          <p:spPr bwMode="auto">
            <a:xfrm flipH="1">
              <a:off x="6740936" y="456593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87" name="Freeform 29">
              <a:extLst>
                <a:ext uri="{FF2B5EF4-FFF2-40B4-BE49-F238E27FC236}">
                  <a16:creationId xmlns:a16="http://schemas.microsoft.com/office/drawing/2014/main" id="{27C8463D-660A-41DE-ADB6-5FF28F1E7F3F}"/>
                </a:ext>
              </a:extLst>
            </p:cNvPr>
            <p:cNvSpPr>
              <a:spLocks/>
            </p:cNvSpPr>
            <p:nvPr userDrawn="1"/>
          </p:nvSpPr>
          <p:spPr bwMode="auto">
            <a:xfrm flipH="1">
              <a:off x="6305212" y="456966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88" name="Freeform 30">
              <a:extLst>
                <a:ext uri="{FF2B5EF4-FFF2-40B4-BE49-F238E27FC236}">
                  <a16:creationId xmlns:a16="http://schemas.microsoft.com/office/drawing/2014/main" id="{E79B9E7A-1FE4-445E-8762-8A0CD2ADAD0D}"/>
                </a:ext>
              </a:extLst>
            </p:cNvPr>
            <p:cNvSpPr>
              <a:spLocks/>
            </p:cNvSpPr>
            <p:nvPr userDrawn="1"/>
          </p:nvSpPr>
          <p:spPr bwMode="auto">
            <a:xfrm flipH="1">
              <a:off x="5979072" y="456966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89" name="Freeform 31">
              <a:extLst>
                <a:ext uri="{FF2B5EF4-FFF2-40B4-BE49-F238E27FC236}">
                  <a16:creationId xmlns:a16="http://schemas.microsoft.com/office/drawing/2014/main" id="{8B498E98-9565-4A6D-9783-857C0CEAA3BE}"/>
                </a:ext>
              </a:extLst>
            </p:cNvPr>
            <p:cNvSpPr>
              <a:spLocks/>
            </p:cNvSpPr>
            <p:nvPr userDrawn="1"/>
          </p:nvSpPr>
          <p:spPr bwMode="auto">
            <a:xfrm flipH="1">
              <a:off x="6412307" y="456593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90" name="Freeform 32">
              <a:extLst>
                <a:ext uri="{FF2B5EF4-FFF2-40B4-BE49-F238E27FC236}">
                  <a16:creationId xmlns:a16="http://schemas.microsoft.com/office/drawing/2014/main" id="{9915BEAD-5A39-4D6F-AB16-BB3BD1F60AA8}"/>
                </a:ext>
              </a:extLst>
            </p:cNvPr>
            <p:cNvSpPr>
              <a:spLocks/>
            </p:cNvSpPr>
            <p:nvPr userDrawn="1"/>
          </p:nvSpPr>
          <p:spPr bwMode="auto">
            <a:xfrm flipH="1">
              <a:off x="6086166" y="456593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91" name="Freeform 29">
              <a:extLst>
                <a:ext uri="{FF2B5EF4-FFF2-40B4-BE49-F238E27FC236}">
                  <a16:creationId xmlns:a16="http://schemas.microsoft.com/office/drawing/2014/main" id="{3A054EDD-46E6-4BFA-8EDA-3A3B36E07F9F}"/>
                </a:ext>
              </a:extLst>
            </p:cNvPr>
            <p:cNvSpPr>
              <a:spLocks/>
            </p:cNvSpPr>
            <p:nvPr userDrawn="1"/>
          </p:nvSpPr>
          <p:spPr bwMode="auto">
            <a:xfrm flipH="1">
              <a:off x="5650444" y="456966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92" name="Freeform 30">
              <a:extLst>
                <a:ext uri="{FF2B5EF4-FFF2-40B4-BE49-F238E27FC236}">
                  <a16:creationId xmlns:a16="http://schemas.microsoft.com/office/drawing/2014/main" id="{C1E6A53E-70F6-4A4A-A6D1-0D38FFEFFC0E}"/>
                </a:ext>
              </a:extLst>
            </p:cNvPr>
            <p:cNvSpPr>
              <a:spLocks/>
            </p:cNvSpPr>
            <p:nvPr userDrawn="1"/>
          </p:nvSpPr>
          <p:spPr bwMode="auto">
            <a:xfrm flipH="1">
              <a:off x="5324303" y="456966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93" name="Freeform 31">
              <a:extLst>
                <a:ext uri="{FF2B5EF4-FFF2-40B4-BE49-F238E27FC236}">
                  <a16:creationId xmlns:a16="http://schemas.microsoft.com/office/drawing/2014/main" id="{0847C902-8369-4CF9-9A1E-6E824E4F6E1B}"/>
                </a:ext>
              </a:extLst>
            </p:cNvPr>
            <p:cNvSpPr>
              <a:spLocks/>
            </p:cNvSpPr>
            <p:nvPr userDrawn="1"/>
          </p:nvSpPr>
          <p:spPr bwMode="auto">
            <a:xfrm flipH="1">
              <a:off x="5757538" y="456593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94" name="Freeform 32">
              <a:extLst>
                <a:ext uri="{FF2B5EF4-FFF2-40B4-BE49-F238E27FC236}">
                  <a16:creationId xmlns:a16="http://schemas.microsoft.com/office/drawing/2014/main" id="{F51AD32E-1551-4707-B22D-9DE28F1E32FD}"/>
                </a:ext>
              </a:extLst>
            </p:cNvPr>
            <p:cNvSpPr>
              <a:spLocks/>
            </p:cNvSpPr>
            <p:nvPr userDrawn="1"/>
          </p:nvSpPr>
          <p:spPr bwMode="auto">
            <a:xfrm flipH="1">
              <a:off x="5431398" y="456593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95" name="Freeform 29">
              <a:extLst>
                <a:ext uri="{FF2B5EF4-FFF2-40B4-BE49-F238E27FC236}">
                  <a16:creationId xmlns:a16="http://schemas.microsoft.com/office/drawing/2014/main" id="{F5F52CFD-D509-4CEE-AE3C-1E8820ABDB11}"/>
                </a:ext>
              </a:extLst>
            </p:cNvPr>
            <p:cNvSpPr>
              <a:spLocks/>
            </p:cNvSpPr>
            <p:nvPr userDrawn="1"/>
          </p:nvSpPr>
          <p:spPr bwMode="auto">
            <a:xfrm flipH="1">
              <a:off x="4995675" y="456966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96" name="Freeform 30">
              <a:extLst>
                <a:ext uri="{FF2B5EF4-FFF2-40B4-BE49-F238E27FC236}">
                  <a16:creationId xmlns:a16="http://schemas.microsoft.com/office/drawing/2014/main" id="{AE5F8FA5-6225-47A1-BD8B-DEF29B20D0AE}"/>
                </a:ext>
              </a:extLst>
            </p:cNvPr>
            <p:cNvSpPr>
              <a:spLocks/>
            </p:cNvSpPr>
            <p:nvPr userDrawn="1"/>
          </p:nvSpPr>
          <p:spPr bwMode="auto">
            <a:xfrm flipH="1">
              <a:off x="4669534" y="456966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97" name="Freeform 31">
              <a:extLst>
                <a:ext uri="{FF2B5EF4-FFF2-40B4-BE49-F238E27FC236}">
                  <a16:creationId xmlns:a16="http://schemas.microsoft.com/office/drawing/2014/main" id="{00AD553A-E251-4741-A8B8-AC425803B283}"/>
                </a:ext>
              </a:extLst>
            </p:cNvPr>
            <p:cNvSpPr>
              <a:spLocks/>
            </p:cNvSpPr>
            <p:nvPr userDrawn="1"/>
          </p:nvSpPr>
          <p:spPr bwMode="auto">
            <a:xfrm flipH="1">
              <a:off x="5102769" y="456593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98" name="Freeform 32">
              <a:extLst>
                <a:ext uri="{FF2B5EF4-FFF2-40B4-BE49-F238E27FC236}">
                  <a16:creationId xmlns:a16="http://schemas.microsoft.com/office/drawing/2014/main" id="{620D7601-2FFB-4AB7-ADAF-0372789A496B}"/>
                </a:ext>
              </a:extLst>
            </p:cNvPr>
            <p:cNvSpPr>
              <a:spLocks/>
            </p:cNvSpPr>
            <p:nvPr userDrawn="1"/>
          </p:nvSpPr>
          <p:spPr bwMode="auto">
            <a:xfrm flipH="1">
              <a:off x="4776629" y="456593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99" name="Freeform 521">
              <a:extLst>
                <a:ext uri="{FF2B5EF4-FFF2-40B4-BE49-F238E27FC236}">
                  <a16:creationId xmlns:a16="http://schemas.microsoft.com/office/drawing/2014/main" id="{7CC481C5-CBCA-4938-9317-06D30CB61A0E}"/>
                </a:ext>
              </a:extLst>
            </p:cNvPr>
            <p:cNvSpPr>
              <a:spLocks/>
            </p:cNvSpPr>
            <p:nvPr userDrawn="1"/>
          </p:nvSpPr>
          <p:spPr bwMode="auto">
            <a:xfrm flipH="1">
              <a:off x="4340906" y="456966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00" name="Freeform 522">
              <a:extLst>
                <a:ext uri="{FF2B5EF4-FFF2-40B4-BE49-F238E27FC236}">
                  <a16:creationId xmlns:a16="http://schemas.microsoft.com/office/drawing/2014/main" id="{4390D331-8BAF-43EC-AA81-47BDAAD23728}"/>
                </a:ext>
              </a:extLst>
            </p:cNvPr>
            <p:cNvSpPr>
              <a:spLocks/>
            </p:cNvSpPr>
            <p:nvPr userDrawn="1"/>
          </p:nvSpPr>
          <p:spPr bwMode="auto">
            <a:xfrm flipH="1">
              <a:off x="4014765" y="456966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01" name="Freeform 523">
              <a:extLst>
                <a:ext uri="{FF2B5EF4-FFF2-40B4-BE49-F238E27FC236}">
                  <a16:creationId xmlns:a16="http://schemas.microsoft.com/office/drawing/2014/main" id="{EC41EF87-4F67-45D5-B0C2-E1ED9D4C950B}"/>
                </a:ext>
              </a:extLst>
            </p:cNvPr>
            <p:cNvSpPr>
              <a:spLocks/>
            </p:cNvSpPr>
            <p:nvPr userDrawn="1"/>
          </p:nvSpPr>
          <p:spPr bwMode="auto">
            <a:xfrm flipH="1">
              <a:off x="4447999" y="456593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02" name="Freeform 524">
              <a:extLst>
                <a:ext uri="{FF2B5EF4-FFF2-40B4-BE49-F238E27FC236}">
                  <a16:creationId xmlns:a16="http://schemas.microsoft.com/office/drawing/2014/main" id="{8504F518-73C8-4C62-BD8B-8DBEABE06BF5}"/>
                </a:ext>
              </a:extLst>
            </p:cNvPr>
            <p:cNvSpPr>
              <a:spLocks/>
            </p:cNvSpPr>
            <p:nvPr userDrawn="1"/>
          </p:nvSpPr>
          <p:spPr bwMode="auto">
            <a:xfrm flipH="1">
              <a:off x="4121860" y="456593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03" name="Freeform 29">
              <a:extLst>
                <a:ext uri="{FF2B5EF4-FFF2-40B4-BE49-F238E27FC236}">
                  <a16:creationId xmlns:a16="http://schemas.microsoft.com/office/drawing/2014/main" id="{85666856-FDFD-4A1B-8839-FF9140B4F1A4}"/>
                </a:ext>
              </a:extLst>
            </p:cNvPr>
            <p:cNvSpPr>
              <a:spLocks/>
            </p:cNvSpPr>
            <p:nvPr userDrawn="1"/>
          </p:nvSpPr>
          <p:spPr bwMode="auto">
            <a:xfrm flipH="1">
              <a:off x="3686136" y="456966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04" name="Freeform 31">
              <a:extLst>
                <a:ext uri="{FF2B5EF4-FFF2-40B4-BE49-F238E27FC236}">
                  <a16:creationId xmlns:a16="http://schemas.microsoft.com/office/drawing/2014/main" id="{1F2CFB71-F2D6-403C-953F-4175EAF28C8C}"/>
                </a:ext>
              </a:extLst>
            </p:cNvPr>
            <p:cNvSpPr>
              <a:spLocks/>
            </p:cNvSpPr>
            <p:nvPr userDrawn="1"/>
          </p:nvSpPr>
          <p:spPr bwMode="auto">
            <a:xfrm flipH="1">
              <a:off x="3793231" y="456593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05" name="Freeform 29">
              <a:extLst>
                <a:ext uri="{FF2B5EF4-FFF2-40B4-BE49-F238E27FC236}">
                  <a16:creationId xmlns:a16="http://schemas.microsoft.com/office/drawing/2014/main" id="{BB5F7F24-9D5C-42F3-8F4E-819FE5D91282}"/>
                </a:ext>
              </a:extLst>
            </p:cNvPr>
            <p:cNvSpPr>
              <a:spLocks/>
            </p:cNvSpPr>
            <p:nvPr userDrawn="1"/>
          </p:nvSpPr>
          <p:spPr bwMode="auto">
            <a:xfrm flipH="1">
              <a:off x="3357508" y="456966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06" name="Freeform 30">
              <a:extLst>
                <a:ext uri="{FF2B5EF4-FFF2-40B4-BE49-F238E27FC236}">
                  <a16:creationId xmlns:a16="http://schemas.microsoft.com/office/drawing/2014/main" id="{2F2CCFB0-04D7-40B8-B976-349093F2F3C0}"/>
                </a:ext>
              </a:extLst>
            </p:cNvPr>
            <p:cNvSpPr>
              <a:spLocks/>
            </p:cNvSpPr>
            <p:nvPr userDrawn="1"/>
          </p:nvSpPr>
          <p:spPr bwMode="auto">
            <a:xfrm flipH="1">
              <a:off x="3031367" y="456966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07" name="Freeform 31">
              <a:extLst>
                <a:ext uri="{FF2B5EF4-FFF2-40B4-BE49-F238E27FC236}">
                  <a16:creationId xmlns:a16="http://schemas.microsoft.com/office/drawing/2014/main" id="{7A31D7EF-F0E9-49A2-831C-6BC9C6636107}"/>
                </a:ext>
              </a:extLst>
            </p:cNvPr>
            <p:cNvSpPr>
              <a:spLocks/>
            </p:cNvSpPr>
            <p:nvPr userDrawn="1"/>
          </p:nvSpPr>
          <p:spPr bwMode="auto">
            <a:xfrm flipH="1">
              <a:off x="3464602" y="456593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08" name="Freeform 32">
              <a:extLst>
                <a:ext uri="{FF2B5EF4-FFF2-40B4-BE49-F238E27FC236}">
                  <a16:creationId xmlns:a16="http://schemas.microsoft.com/office/drawing/2014/main" id="{E74515D6-90D4-424F-B0DF-5263CC8FC4D1}"/>
                </a:ext>
              </a:extLst>
            </p:cNvPr>
            <p:cNvSpPr>
              <a:spLocks/>
            </p:cNvSpPr>
            <p:nvPr userDrawn="1"/>
          </p:nvSpPr>
          <p:spPr bwMode="auto">
            <a:xfrm flipH="1">
              <a:off x="3138462" y="456593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09" name="Freeform 29">
              <a:extLst>
                <a:ext uri="{FF2B5EF4-FFF2-40B4-BE49-F238E27FC236}">
                  <a16:creationId xmlns:a16="http://schemas.microsoft.com/office/drawing/2014/main" id="{405CE857-C882-45B2-9A83-71F3F4E2A8DF}"/>
                </a:ext>
              </a:extLst>
            </p:cNvPr>
            <p:cNvSpPr>
              <a:spLocks/>
            </p:cNvSpPr>
            <p:nvPr userDrawn="1"/>
          </p:nvSpPr>
          <p:spPr bwMode="auto">
            <a:xfrm flipH="1">
              <a:off x="2702739" y="456966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10" name="Freeform 30">
              <a:extLst>
                <a:ext uri="{FF2B5EF4-FFF2-40B4-BE49-F238E27FC236}">
                  <a16:creationId xmlns:a16="http://schemas.microsoft.com/office/drawing/2014/main" id="{39CE3DC5-15D2-4C32-9F0C-5DECC998757C}"/>
                </a:ext>
              </a:extLst>
            </p:cNvPr>
            <p:cNvSpPr>
              <a:spLocks/>
            </p:cNvSpPr>
            <p:nvPr userDrawn="1"/>
          </p:nvSpPr>
          <p:spPr bwMode="auto">
            <a:xfrm flipH="1">
              <a:off x="2376598" y="456966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11" name="Freeform 31">
              <a:extLst>
                <a:ext uri="{FF2B5EF4-FFF2-40B4-BE49-F238E27FC236}">
                  <a16:creationId xmlns:a16="http://schemas.microsoft.com/office/drawing/2014/main" id="{9B3D6FF0-FD04-48BD-9AC9-61F1B4C713DB}"/>
                </a:ext>
              </a:extLst>
            </p:cNvPr>
            <p:cNvSpPr>
              <a:spLocks/>
            </p:cNvSpPr>
            <p:nvPr userDrawn="1"/>
          </p:nvSpPr>
          <p:spPr bwMode="auto">
            <a:xfrm flipH="1">
              <a:off x="2809833" y="456593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12" name="Freeform 32">
              <a:extLst>
                <a:ext uri="{FF2B5EF4-FFF2-40B4-BE49-F238E27FC236}">
                  <a16:creationId xmlns:a16="http://schemas.microsoft.com/office/drawing/2014/main" id="{55AD8B73-7F23-4953-A821-5C71E924EE66}"/>
                </a:ext>
              </a:extLst>
            </p:cNvPr>
            <p:cNvSpPr>
              <a:spLocks/>
            </p:cNvSpPr>
            <p:nvPr userDrawn="1"/>
          </p:nvSpPr>
          <p:spPr bwMode="auto">
            <a:xfrm flipH="1">
              <a:off x="2483693" y="456593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13" name="Freeform 29">
              <a:extLst>
                <a:ext uri="{FF2B5EF4-FFF2-40B4-BE49-F238E27FC236}">
                  <a16:creationId xmlns:a16="http://schemas.microsoft.com/office/drawing/2014/main" id="{BC7C1AE2-E345-4BEB-B2D8-B3527422AA65}"/>
                </a:ext>
              </a:extLst>
            </p:cNvPr>
            <p:cNvSpPr>
              <a:spLocks/>
            </p:cNvSpPr>
            <p:nvPr userDrawn="1"/>
          </p:nvSpPr>
          <p:spPr bwMode="auto">
            <a:xfrm flipH="1">
              <a:off x="2047970" y="456966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14" name="Freeform 30">
              <a:extLst>
                <a:ext uri="{FF2B5EF4-FFF2-40B4-BE49-F238E27FC236}">
                  <a16:creationId xmlns:a16="http://schemas.microsoft.com/office/drawing/2014/main" id="{AE3DF518-18F0-4594-A49B-320DBC91C5D1}"/>
                </a:ext>
              </a:extLst>
            </p:cNvPr>
            <p:cNvSpPr>
              <a:spLocks/>
            </p:cNvSpPr>
            <p:nvPr userDrawn="1"/>
          </p:nvSpPr>
          <p:spPr bwMode="auto">
            <a:xfrm flipH="1">
              <a:off x="1721830" y="456966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15" name="Freeform 31">
              <a:extLst>
                <a:ext uri="{FF2B5EF4-FFF2-40B4-BE49-F238E27FC236}">
                  <a16:creationId xmlns:a16="http://schemas.microsoft.com/office/drawing/2014/main" id="{3B006AD8-014D-4405-89E0-C042C724EE8E}"/>
                </a:ext>
              </a:extLst>
            </p:cNvPr>
            <p:cNvSpPr>
              <a:spLocks/>
            </p:cNvSpPr>
            <p:nvPr userDrawn="1"/>
          </p:nvSpPr>
          <p:spPr bwMode="auto">
            <a:xfrm flipH="1">
              <a:off x="2155065" y="456593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16" name="Freeform 32">
              <a:extLst>
                <a:ext uri="{FF2B5EF4-FFF2-40B4-BE49-F238E27FC236}">
                  <a16:creationId xmlns:a16="http://schemas.microsoft.com/office/drawing/2014/main" id="{8C1BCB6A-7558-45BB-A05E-3F1EEAE9C593}"/>
                </a:ext>
              </a:extLst>
            </p:cNvPr>
            <p:cNvSpPr>
              <a:spLocks/>
            </p:cNvSpPr>
            <p:nvPr userDrawn="1"/>
          </p:nvSpPr>
          <p:spPr bwMode="auto">
            <a:xfrm flipH="1">
              <a:off x="1828924" y="456593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17" name="Freeform 29">
              <a:extLst>
                <a:ext uri="{FF2B5EF4-FFF2-40B4-BE49-F238E27FC236}">
                  <a16:creationId xmlns:a16="http://schemas.microsoft.com/office/drawing/2014/main" id="{06D7BA0B-491B-4753-B7E8-709D6B4DA29A}"/>
                </a:ext>
              </a:extLst>
            </p:cNvPr>
            <p:cNvSpPr>
              <a:spLocks/>
            </p:cNvSpPr>
            <p:nvPr userDrawn="1"/>
          </p:nvSpPr>
          <p:spPr bwMode="auto">
            <a:xfrm flipH="1">
              <a:off x="1393201" y="456966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18" name="Freeform 30">
              <a:extLst>
                <a:ext uri="{FF2B5EF4-FFF2-40B4-BE49-F238E27FC236}">
                  <a16:creationId xmlns:a16="http://schemas.microsoft.com/office/drawing/2014/main" id="{B1DBAF15-6885-4F93-8FFF-382A0071A075}"/>
                </a:ext>
              </a:extLst>
            </p:cNvPr>
            <p:cNvSpPr>
              <a:spLocks/>
            </p:cNvSpPr>
            <p:nvPr userDrawn="1"/>
          </p:nvSpPr>
          <p:spPr bwMode="auto">
            <a:xfrm flipH="1">
              <a:off x="1067060" y="456966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19" name="Freeform 31">
              <a:extLst>
                <a:ext uri="{FF2B5EF4-FFF2-40B4-BE49-F238E27FC236}">
                  <a16:creationId xmlns:a16="http://schemas.microsoft.com/office/drawing/2014/main" id="{ACFF2DCE-0E0E-4FB4-AC0E-AE8F1FADFA47}"/>
                </a:ext>
              </a:extLst>
            </p:cNvPr>
            <p:cNvSpPr>
              <a:spLocks/>
            </p:cNvSpPr>
            <p:nvPr userDrawn="1"/>
          </p:nvSpPr>
          <p:spPr bwMode="auto">
            <a:xfrm flipH="1">
              <a:off x="1500296" y="456593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20" name="Freeform 32">
              <a:extLst>
                <a:ext uri="{FF2B5EF4-FFF2-40B4-BE49-F238E27FC236}">
                  <a16:creationId xmlns:a16="http://schemas.microsoft.com/office/drawing/2014/main" id="{7D8A1C9A-F3EE-44EF-B1C6-5ADC2AB65FAD}"/>
                </a:ext>
              </a:extLst>
            </p:cNvPr>
            <p:cNvSpPr>
              <a:spLocks/>
            </p:cNvSpPr>
            <p:nvPr userDrawn="1"/>
          </p:nvSpPr>
          <p:spPr bwMode="auto">
            <a:xfrm flipH="1">
              <a:off x="1174155" y="456593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21" name="Freeform 543">
              <a:extLst>
                <a:ext uri="{FF2B5EF4-FFF2-40B4-BE49-F238E27FC236}">
                  <a16:creationId xmlns:a16="http://schemas.microsoft.com/office/drawing/2014/main" id="{8D31C02C-ECA9-47DB-AFC1-95A662649DEB}"/>
                </a:ext>
              </a:extLst>
            </p:cNvPr>
            <p:cNvSpPr>
              <a:spLocks/>
            </p:cNvSpPr>
            <p:nvPr userDrawn="1"/>
          </p:nvSpPr>
          <p:spPr bwMode="auto">
            <a:xfrm flipH="1">
              <a:off x="738433" y="456966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22" name="Freeform 544">
              <a:extLst>
                <a:ext uri="{FF2B5EF4-FFF2-40B4-BE49-F238E27FC236}">
                  <a16:creationId xmlns:a16="http://schemas.microsoft.com/office/drawing/2014/main" id="{7119BBF5-4BAF-4783-975C-0BAE53E06C59}"/>
                </a:ext>
              </a:extLst>
            </p:cNvPr>
            <p:cNvSpPr>
              <a:spLocks/>
            </p:cNvSpPr>
            <p:nvPr userDrawn="1"/>
          </p:nvSpPr>
          <p:spPr bwMode="auto">
            <a:xfrm flipH="1">
              <a:off x="412291" y="456966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23" name="Freeform 545">
              <a:extLst>
                <a:ext uri="{FF2B5EF4-FFF2-40B4-BE49-F238E27FC236}">
                  <a16:creationId xmlns:a16="http://schemas.microsoft.com/office/drawing/2014/main" id="{60FC0D9C-1D31-44B8-9724-3C9763D9009C}"/>
                </a:ext>
              </a:extLst>
            </p:cNvPr>
            <p:cNvSpPr>
              <a:spLocks/>
            </p:cNvSpPr>
            <p:nvPr userDrawn="1"/>
          </p:nvSpPr>
          <p:spPr bwMode="auto">
            <a:xfrm flipH="1">
              <a:off x="845526" y="456593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24" name="Freeform 546">
              <a:extLst>
                <a:ext uri="{FF2B5EF4-FFF2-40B4-BE49-F238E27FC236}">
                  <a16:creationId xmlns:a16="http://schemas.microsoft.com/office/drawing/2014/main" id="{E734F067-AC1A-462F-B0E7-76A01487A7B9}"/>
                </a:ext>
              </a:extLst>
            </p:cNvPr>
            <p:cNvSpPr>
              <a:spLocks/>
            </p:cNvSpPr>
            <p:nvPr userDrawn="1"/>
          </p:nvSpPr>
          <p:spPr bwMode="auto">
            <a:xfrm flipH="1">
              <a:off x="519387" y="456593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25" name="Freeform 29">
              <a:extLst>
                <a:ext uri="{FF2B5EF4-FFF2-40B4-BE49-F238E27FC236}">
                  <a16:creationId xmlns:a16="http://schemas.microsoft.com/office/drawing/2014/main" id="{EC3FABBB-B8A8-4FA2-B85B-8C13947C6C9D}"/>
                </a:ext>
              </a:extLst>
            </p:cNvPr>
            <p:cNvSpPr>
              <a:spLocks/>
            </p:cNvSpPr>
            <p:nvPr userDrawn="1"/>
          </p:nvSpPr>
          <p:spPr bwMode="auto">
            <a:xfrm flipH="1">
              <a:off x="83663" y="456966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26" name="Freeform 31">
              <a:extLst>
                <a:ext uri="{FF2B5EF4-FFF2-40B4-BE49-F238E27FC236}">
                  <a16:creationId xmlns:a16="http://schemas.microsoft.com/office/drawing/2014/main" id="{11705EB2-6098-4F4C-B24F-715E341EFD0E}"/>
                </a:ext>
              </a:extLst>
            </p:cNvPr>
            <p:cNvSpPr>
              <a:spLocks/>
            </p:cNvSpPr>
            <p:nvPr userDrawn="1"/>
          </p:nvSpPr>
          <p:spPr bwMode="auto">
            <a:xfrm flipH="1">
              <a:off x="190757" y="456593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79" name="Freeform 30">
              <a:extLst>
                <a:ext uri="{FF2B5EF4-FFF2-40B4-BE49-F238E27FC236}">
                  <a16:creationId xmlns:a16="http://schemas.microsoft.com/office/drawing/2014/main" id="{AB37FD2C-9E00-4BC8-ABBD-CB89D6A6A7FF}"/>
                </a:ext>
              </a:extLst>
            </p:cNvPr>
            <p:cNvSpPr>
              <a:spLocks/>
            </p:cNvSpPr>
            <p:nvPr userDrawn="1"/>
          </p:nvSpPr>
          <p:spPr bwMode="auto">
            <a:xfrm flipH="1">
              <a:off x="11874480" y="456966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80" name="Freeform 32">
              <a:extLst>
                <a:ext uri="{FF2B5EF4-FFF2-40B4-BE49-F238E27FC236}">
                  <a16:creationId xmlns:a16="http://schemas.microsoft.com/office/drawing/2014/main" id="{81FCB7E9-DF42-4DFA-8CBC-6E2E558F9709}"/>
                </a:ext>
              </a:extLst>
            </p:cNvPr>
            <p:cNvSpPr>
              <a:spLocks/>
            </p:cNvSpPr>
            <p:nvPr userDrawn="1"/>
          </p:nvSpPr>
          <p:spPr bwMode="auto">
            <a:xfrm flipH="1">
              <a:off x="11981575" y="4565932"/>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81" name="Freeform 403">
              <a:extLst>
                <a:ext uri="{FF2B5EF4-FFF2-40B4-BE49-F238E27FC236}">
                  <a16:creationId xmlns:a16="http://schemas.microsoft.com/office/drawing/2014/main" id="{3BB3266A-CA1B-40F7-BE0C-E8248A19BC84}"/>
                </a:ext>
              </a:extLst>
            </p:cNvPr>
            <p:cNvSpPr>
              <a:spLocks/>
            </p:cNvSpPr>
            <p:nvPr userDrawn="1"/>
          </p:nvSpPr>
          <p:spPr bwMode="auto">
            <a:xfrm flipH="1">
              <a:off x="11545853" y="456966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82" name="Freeform 404">
              <a:extLst>
                <a:ext uri="{FF2B5EF4-FFF2-40B4-BE49-F238E27FC236}">
                  <a16:creationId xmlns:a16="http://schemas.microsoft.com/office/drawing/2014/main" id="{7068B3ED-3349-4B2F-B97A-7C7D7E747014}"/>
                </a:ext>
              </a:extLst>
            </p:cNvPr>
            <p:cNvSpPr>
              <a:spLocks/>
            </p:cNvSpPr>
            <p:nvPr userDrawn="1"/>
          </p:nvSpPr>
          <p:spPr bwMode="auto">
            <a:xfrm flipH="1">
              <a:off x="11219711" y="456966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83" name="Freeform 405">
              <a:extLst>
                <a:ext uri="{FF2B5EF4-FFF2-40B4-BE49-F238E27FC236}">
                  <a16:creationId xmlns:a16="http://schemas.microsoft.com/office/drawing/2014/main" id="{7489CBA4-6F95-4D46-BEA4-CDF605EBD7E0}"/>
                </a:ext>
              </a:extLst>
            </p:cNvPr>
            <p:cNvSpPr>
              <a:spLocks/>
            </p:cNvSpPr>
            <p:nvPr userDrawn="1"/>
          </p:nvSpPr>
          <p:spPr bwMode="auto">
            <a:xfrm flipH="1">
              <a:off x="11652945" y="4565932"/>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84" name="Freeform 406">
              <a:extLst>
                <a:ext uri="{FF2B5EF4-FFF2-40B4-BE49-F238E27FC236}">
                  <a16:creationId xmlns:a16="http://schemas.microsoft.com/office/drawing/2014/main" id="{59D3E069-0B6A-4F72-AD06-60AC6D3C3C9B}"/>
                </a:ext>
              </a:extLst>
            </p:cNvPr>
            <p:cNvSpPr>
              <a:spLocks/>
            </p:cNvSpPr>
            <p:nvPr userDrawn="1"/>
          </p:nvSpPr>
          <p:spPr bwMode="auto">
            <a:xfrm flipH="1">
              <a:off x="11326806" y="4565932"/>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85" name="Freeform 29">
              <a:extLst>
                <a:ext uri="{FF2B5EF4-FFF2-40B4-BE49-F238E27FC236}">
                  <a16:creationId xmlns:a16="http://schemas.microsoft.com/office/drawing/2014/main" id="{250DC0F7-E1F3-4C96-8CBC-7E56820F5239}"/>
                </a:ext>
              </a:extLst>
            </p:cNvPr>
            <p:cNvSpPr>
              <a:spLocks/>
            </p:cNvSpPr>
            <p:nvPr userDrawn="1"/>
          </p:nvSpPr>
          <p:spPr bwMode="auto">
            <a:xfrm flipH="1">
              <a:off x="10891083" y="456966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86" name="Freeform 31">
              <a:extLst>
                <a:ext uri="{FF2B5EF4-FFF2-40B4-BE49-F238E27FC236}">
                  <a16:creationId xmlns:a16="http://schemas.microsoft.com/office/drawing/2014/main" id="{F12D4549-53E7-4C67-A14A-0D964BFA4231}"/>
                </a:ext>
              </a:extLst>
            </p:cNvPr>
            <p:cNvSpPr>
              <a:spLocks/>
            </p:cNvSpPr>
            <p:nvPr userDrawn="1"/>
          </p:nvSpPr>
          <p:spPr bwMode="auto">
            <a:xfrm flipH="1">
              <a:off x="10998177" y="4565932"/>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87" name="Freeform 29">
              <a:extLst>
                <a:ext uri="{FF2B5EF4-FFF2-40B4-BE49-F238E27FC236}">
                  <a16:creationId xmlns:a16="http://schemas.microsoft.com/office/drawing/2014/main" id="{19951FF1-60C6-47B1-AF2C-F40C4EE753F5}"/>
                </a:ext>
              </a:extLst>
            </p:cNvPr>
            <p:cNvSpPr>
              <a:spLocks/>
            </p:cNvSpPr>
            <p:nvPr userDrawn="1"/>
          </p:nvSpPr>
          <p:spPr bwMode="auto">
            <a:xfrm flipH="1">
              <a:off x="10562455" y="456966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88" name="Freeform 30">
              <a:extLst>
                <a:ext uri="{FF2B5EF4-FFF2-40B4-BE49-F238E27FC236}">
                  <a16:creationId xmlns:a16="http://schemas.microsoft.com/office/drawing/2014/main" id="{3ED012F8-EE57-4D38-AAD4-71CB3021FCE9}"/>
                </a:ext>
              </a:extLst>
            </p:cNvPr>
            <p:cNvSpPr>
              <a:spLocks/>
            </p:cNvSpPr>
            <p:nvPr userDrawn="1"/>
          </p:nvSpPr>
          <p:spPr bwMode="auto">
            <a:xfrm flipH="1">
              <a:off x="10236313" y="456966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89" name="Freeform 31">
              <a:extLst>
                <a:ext uri="{FF2B5EF4-FFF2-40B4-BE49-F238E27FC236}">
                  <a16:creationId xmlns:a16="http://schemas.microsoft.com/office/drawing/2014/main" id="{F3F16648-94AE-4AE9-8C3D-4E6FD8A31AFD}"/>
                </a:ext>
              </a:extLst>
            </p:cNvPr>
            <p:cNvSpPr>
              <a:spLocks/>
            </p:cNvSpPr>
            <p:nvPr userDrawn="1"/>
          </p:nvSpPr>
          <p:spPr bwMode="auto">
            <a:xfrm flipH="1">
              <a:off x="10669548" y="4565932"/>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90" name="Freeform 32">
              <a:extLst>
                <a:ext uri="{FF2B5EF4-FFF2-40B4-BE49-F238E27FC236}">
                  <a16:creationId xmlns:a16="http://schemas.microsoft.com/office/drawing/2014/main" id="{CD7E7518-1B9B-4598-9C91-FA90439330F8}"/>
                </a:ext>
              </a:extLst>
            </p:cNvPr>
            <p:cNvSpPr>
              <a:spLocks/>
            </p:cNvSpPr>
            <p:nvPr userDrawn="1"/>
          </p:nvSpPr>
          <p:spPr bwMode="auto">
            <a:xfrm flipH="1">
              <a:off x="10343408" y="4565932"/>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91" name="Freeform 29">
              <a:extLst>
                <a:ext uri="{FF2B5EF4-FFF2-40B4-BE49-F238E27FC236}">
                  <a16:creationId xmlns:a16="http://schemas.microsoft.com/office/drawing/2014/main" id="{3941B248-CCDE-4636-B2D4-383A2A8184C3}"/>
                </a:ext>
              </a:extLst>
            </p:cNvPr>
            <p:cNvSpPr>
              <a:spLocks/>
            </p:cNvSpPr>
            <p:nvPr userDrawn="1"/>
          </p:nvSpPr>
          <p:spPr bwMode="auto">
            <a:xfrm flipH="1">
              <a:off x="9907685" y="456966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92" name="Freeform 30">
              <a:extLst>
                <a:ext uri="{FF2B5EF4-FFF2-40B4-BE49-F238E27FC236}">
                  <a16:creationId xmlns:a16="http://schemas.microsoft.com/office/drawing/2014/main" id="{EC354383-FE6D-432D-9B44-9678692D2070}"/>
                </a:ext>
              </a:extLst>
            </p:cNvPr>
            <p:cNvSpPr>
              <a:spLocks/>
            </p:cNvSpPr>
            <p:nvPr userDrawn="1"/>
          </p:nvSpPr>
          <p:spPr bwMode="auto">
            <a:xfrm flipH="1">
              <a:off x="9581544" y="456966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93" name="Freeform 31">
              <a:extLst>
                <a:ext uri="{FF2B5EF4-FFF2-40B4-BE49-F238E27FC236}">
                  <a16:creationId xmlns:a16="http://schemas.microsoft.com/office/drawing/2014/main" id="{AD655EA7-4C03-4551-87A3-EE80F968B479}"/>
                </a:ext>
              </a:extLst>
            </p:cNvPr>
            <p:cNvSpPr>
              <a:spLocks/>
            </p:cNvSpPr>
            <p:nvPr userDrawn="1"/>
          </p:nvSpPr>
          <p:spPr bwMode="auto">
            <a:xfrm flipH="1">
              <a:off x="10014780" y="4565932"/>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94" name="Freeform 32">
              <a:extLst>
                <a:ext uri="{FF2B5EF4-FFF2-40B4-BE49-F238E27FC236}">
                  <a16:creationId xmlns:a16="http://schemas.microsoft.com/office/drawing/2014/main" id="{7C467E05-4239-4004-BB79-DBDF28E8E146}"/>
                </a:ext>
              </a:extLst>
            </p:cNvPr>
            <p:cNvSpPr>
              <a:spLocks/>
            </p:cNvSpPr>
            <p:nvPr userDrawn="1"/>
          </p:nvSpPr>
          <p:spPr bwMode="auto">
            <a:xfrm flipH="1">
              <a:off x="9688639" y="4565932"/>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95" name="Freeform 29">
              <a:extLst>
                <a:ext uri="{FF2B5EF4-FFF2-40B4-BE49-F238E27FC236}">
                  <a16:creationId xmlns:a16="http://schemas.microsoft.com/office/drawing/2014/main" id="{654A7B82-19E5-4C52-9815-6360825A97C1}"/>
                </a:ext>
              </a:extLst>
            </p:cNvPr>
            <p:cNvSpPr>
              <a:spLocks/>
            </p:cNvSpPr>
            <p:nvPr userDrawn="1"/>
          </p:nvSpPr>
          <p:spPr bwMode="auto">
            <a:xfrm flipH="1">
              <a:off x="9252916" y="456966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96" name="Freeform 30">
              <a:extLst>
                <a:ext uri="{FF2B5EF4-FFF2-40B4-BE49-F238E27FC236}">
                  <a16:creationId xmlns:a16="http://schemas.microsoft.com/office/drawing/2014/main" id="{BE9C8B7C-90B5-4D20-A3A6-C6A6C0AB1AB6}"/>
                </a:ext>
              </a:extLst>
            </p:cNvPr>
            <p:cNvSpPr>
              <a:spLocks/>
            </p:cNvSpPr>
            <p:nvPr userDrawn="1"/>
          </p:nvSpPr>
          <p:spPr bwMode="auto">
            <a:xfrm flipH="1">
              <a:off x="8926775" y="456966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97" name="Freeform 31">
              <a:extLst>
                <a:ext uri="{FF2B5EF4-FFF2-40B4-BE49-F238E27FC236}">
                  <a16:creationId xmlns:a16="http://schemas.microsoft.com/office/drawing/2014/main" id="{BDB01185-BFCF-41D8-89FD-6223C8645604}"/>
                </a:ext>
              </a:extLst>
            </p:cNvPr>
            <p:cNvSpPr>
              <a:spLocks/>
            </p:cNvSpPr>
            <p:nvPr userDrawn="1"/>
          </p:nvSpPr>
          <p:spPr bwMode="auto">
            <a:xfrm flipH="1">
              <a:off x="9360011" y="4565932"/>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98" name="Freeform 32">
              <a:extLst>
                <a:ext uri="{FF2B5EF4-FFF2-40B4-BE49-F238E27FC236}">
                  <a16:creationId xmlns:a16="http://schemas.microsoft.com/office/drawing/2014/main" id="{D5BD919D-F1BC-491A-B230-82B663620939}"/>
                </a:ext>
              </a:extLst>
            </p:cNvPr>
            <p:cNvSpPr>
              <a:spLocks/>
            </p:cNvSpPr>
            <p:nvPr userDrawn="1"/>
          </p:nvSpPr>
          <p:spPr bwMode="auto">
            <a:xfrm flipH="1">
              <a:off x="9033870" y="4565932"/>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99" name="Freeform 29">
              <a:extLst>
                <a:ext uri="{FF2B5EF4-FFF2-40B4-BE49-F238E27FC236}">
                  <a16:creationId xmlns:a16="http://schemas.microsoft.com/office/drawing/2014/main" id="{8F888A3E-BD98-4319-A588-29DB0CAA5208}"/>
                </a:ext>
              </a:extLst>
            </p:cNvPr>
            <p:cNvSpPr>
              <a:spLocks/>
            </p:cNvSpPr>
            <p:nvPr userDrawn="1"/>
          </p:nvSpPr>
          <p:spPr bwMode="auto">
            <a:xfrm flipH="1">
              <a:off x="8598148" y="456966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00" name="Freeform 30">
              <a:extLst>
                <a:ext uri="{FF2B5EF4-FFF2-40B4-BE49-F238E27FC236}">
                  <a16:creationId xmlns:a16="http://schemas.microsoft.com/office/drawing/2014/main" id="{F0A4516F-3629-4F6C-B296-75E27FA0FDE4}"/>
                </a:ext>
              </a:extLst>
            </p:cNvPr>
            <p:cNvSpPr>
              <a:spLocks/>
            </p:cNvSpPr>
            <p:nvPr userDrawn="1"/>
          </p:nvSpPr>
          <p:spPr bwMode="auto">
            <a:xfrm flipH="1">
              <a:off x="8272007" y="456966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01" name="Freeform 31">
              <a:extLst>
                <a:ext uri="{FF2B5EF4-FFF2-40B4-BE49-F238E27FC236}">
                  <a16:creationId xmlns:a16="http://schemas.microsoft.com/office/drawing/2014/main" id="{8F8FC7E2-88C3-4BAF-86AF-4775501DF108}"/>
                </a:ext>
              </a:extLst>
            </p:cNvPr>
            <p:cNvSpPr>
              <a:spLocks/>
            </p:cNvSpPr>
            <p:nvPr userDrawn="1"/>
          </p:nvSpPr>
          <p:spPr bwMode="auto">
            <a:xfrm flipH="1">
              <a:off x="8705242" y="4565932"/>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02" name="Freeform 32">
              <a:extLst>
                <a:ext uri="{FF2B5EF4-FFF2-40B4-BE49-F238E27FC236}">
                  <a16:creationId xmlns:a16="http://schemas.microsoft.com/office/drawing/2014/main" id="{EC7CC34A-D67E-41B5-A4BA-4E4B5F66386A}"/>
                </a:ext>
              </a:extLst>
            </p:cNvPr>
            <p:cNvSpPr>
              <a:spLocks/>
            </p:cNvSpPr>
            <p:nvPr userDrawn="1"/>
          </p:nvSpPr>
          <p:spPr bwMode="auto">
            <a:xfrm flipH="1">
              <a:off x="8379101" y="4565932"/>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03" name="Freeform 425">
              <a:extLst>
                <a:ext uri="{FF2B5EF4-FFF2-40B4-BE49-F238E27FC236}">
                  <a16:creationId xmlns:a16="http://schemas.microsoft.com/office/drawing/2014/main" id="{90A95DA3-8F9E-421C-9174-8BF9AA504F83}"/>
                </a:ext>
              </a:extLst>
            </p:cNvPr>
            <p:cNvSpPr>
              <a:spLocks/>
            </p:cNvSpPr>
            <p:nvPr userDrawn="1"/>
          </p:nvSpPr>
          <p:spPr bwMode="auto">
            <a:xfrm flipH="1">
              <a:off x="7943379" y="456966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04" name="Freeform 426">
              <a:extLst>
                <a:ext uri="{FF2B5EF4-FFF2-40B4-BE49-F238E27FC236}">
                  <a16:creationId xmlns:a16="http://schemas.microsoft.com/office/drawing/2014/main" id="{18334280-7FF6-451B-95BE-02C757D42155}"/>
                </a:ext>
              </a:extLst>
            </p:cNvPr>
            <p:cNvSpPr>
              <a:spLocks/>
            </p:cNvSpPr>
            <p:nvPr userDrawn="1"/>
          </p:nvSpPr>
          <p:spPr bwMode="auto">
            <a:xfrm flipH="1">
              <a:off x="7617237" y="456966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05" name="Freeform 427">
              <a:extLst>
                <a:ext uri="{FF2B5EF4-FFF2-40B4-BE49-F238E27FC236}">
                  <a16:creationId xmlns:a16="http://schemas.microsoft.com/office/drawing/2014/main" id="{FA68E6DA-BE3E-4D5E-9AF6-5B4A355FE63B}"/>
                </a:ext>
              </a:extLst>
            </p:cNvPr>
            <p:cNvSpPr>
              <a:spLocks/>
            </p:cNvSpPr>
            <p:nvPr userDrawn="1"/>
          </p:nvSpPr>
          <p:spPr bwMode="auto">
            <a:xfrm flipH="1">
              <a:off x="8050472" y="4565932"/>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06" name="Freeform 428">
              <a:extLst>
                <a:ext uri="{FF2B5EF4-FFF2-40B4-BE49-F238E27FC236}">
                  <a16:creationId xmlns:a16="http://schemas.microsoft.com/office/drawing/2014/main" id="{83E59028-5940-4368-80BA-ABEA718E993D}"/>
                </a:ext>
              </a:extLst>
            </p:cNvPr>
            <p:cNvSpPr>
              <a:spLocks/>
            </p:cNvSpPr>
            <p:nvPr userDrawn="1"/>
          </p:nvSpPr>
          <p:spPr bwMode="auto">
            <a:xfrm flipH="1">
              <a:off x="7724332" y="4565932"/>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07" name="Freeform 29">
              <a:extLst>
                <a:ext uri="{FF2B5EF4-FFF2-40B4-BE49-F238E27FC236}">
                  <a16:creationId xmlns:a16="http://schemas.microsoft.com/office/drawing/2014/main" id="{0E7DD0E1-85B2-4E34-AD3C-6555FF6938A2}"/>
                </a:ext>
              </a:extLst>
            </p:cNvPr>
            <p:cNvSpPr>
              <a:spLocks/>
            </p:cNvSpPr>
            <p:nvPr userDrawn="1"/>
          </p:nvSpPr>
          <p:spPr bwMode="auto">
            <a:xfrm flipH="1">
              <a:off x="7288609" y="456966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08" name="Freeform 31">
              <a:extLst>
                <a:ext uri="{FF2B5EF4-FFF2-40B4-BE49-F238E27FC236}">
                  <a16:creationId xmlns:a16="http://schemas.microsoft.com/office/drawing/2014/main" id="{D7D9BA0F-7053-4FCD-8D9A-C952F3BC49BE}"/>
                </a:ext>
              </a:extLst>
            </p:cNvPr>
            <p:cNvSpPr>
              <a:spLocks/>
            </p:cNvSpPr>
            <p:nvPr userDrawn="1"/>
          </p:nvSpPr>
          <p:spPr bwMode="auto">
            <a:xfrm flipH="1">
              <a:off x="7395703" y="4565932"/>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1813" name="Group 1812">
            <a:extLst>
              <a:ext uri="{FF2B5EF4-FFF2-40B4-BE49-F238E27FC236}">
                <a16:creationId xmlns:a16="http://schemas.microsoft.com/office/drawing/2014/main" id="{DC03940F-B74A-4BB0-A29E-05138DBEF958}"/>
              </a:ext>
            </a:extLst>
          </p:cNvPr>
          <p:cNvGrpSpPr/>
          <p:nvPr userDrawn="1"/>
        </p:nvGrpSpPr>
        <p:grpSpPr>
          <a:xfrm>
            <a:off x="83663" y="4909416"/>
            <a:ext cx="12009863" cy="176637"/>
            <a:chOff x="83663" y="4856241"/>
            <a:chExt cx="12009863" cy="176637"/>
          </a:xfrm>
        </p:grpSpPr>
        <p:sp>
          <p:nvSpPr>
            <p:cNvPr id="1527" name="Freeform 29">
              <a:extLst>
                <a:ext uri="{FF2B5EF4-FFF2-40B4-BE49-F238E27FC236}">
                  <a16:creationId xmlns:a16="http://schemas.microsoft.com/office/drawing/2014/main" id="{41215D19-B582-42FE-AD52-5628011801BC}"/>
                </a:ext>
              </a:extLst>
            </p:cNvPr>
            <p:cNvSpPr>
              <a:spLocks/>
            </p:cNvSpPr>
            <p:nvPr userDrawn="1"/>
          </p:nvSpPr>
          <p:spPr bwMode="auto">
            <a:xfrm>
              <a:off x="305196"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28" name="Freeform 30">
              <a:extLst>
                <a:ext uri="{FF2B5EF4-FFF2-40B4-BE49-F238E27FC236}">
                  <a16:creationId xmlns:a16="http://schemas.microsoft.com/office/drawing/2014/main" id="{B03C6A99-9649-44A5-8F97-FE0B9C27D0C3}"/>
                </a:ext>
              </a:extLst>
            </p:cNvPr>
            <p:cNvSpPr>
              <a:spLocks/>
            </p:cNvSpPr>
            <p:nvPr userDrawn="1"/>
          </p:nvSpPr>
          <p:spPr bwMode="auto">
            <a:xfrm>
              <a:off x="631337"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29" name="Freeform 31">
              <a:extLst>
                <a:ext uri="{FF2B5EF4-FFF2-40B4-BE49-F238E27FC236}">
                  <a16:creationId xmlns:a16="http://schemas.microsoft.com/office/drawing/2014/main" id="{78292761-DAF9-4726-8908-B4B5FC99811A}"/>
                </a:ext>
              </a:extLst>
            </p:cNvPr>
            <p:cNvSpPr>
              <a:spLocks/>
            </p:cNvSpPr>
            <p:nvPr userDrawn="1"/>
          </p:nvSpPr>
          <p:spPr bwMode="auto">
            <a:xfrm>
              <a:off x="83663" y="485624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30" name="Freeform 32">
              <a:extLst>
                <a:ext uri="{FF2B5EF4-FFF2-40B4-BE49-F238E27FC236}">
                  <a16:creationId xmlns:a16="http://schemas.microsoft.com/office/drawing/2014/main" id="{CF57419C-9B5E-4714-BCBA-4E8FDF77F2CB}"/>
                </a:ext>
              </a:extLst>
            </p:cNvPr>
            <p:cNvSpPr>
              <a:spLocks/>
            </p:cNvSpPr>
            <p:nvPr userDrawn="1"/>
          </p:nvSpPr>
          <p:spPr bwMode="auto">
            <a:xfrm>
              <a:off x="412290" y="485624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31" name="Freeform 29">
              <a:extLst>
                <a:ext uri="{FF2B5EF4-FFF2-40B4-BE49-F238E27FC236}">
                  <a16:creationId xmlns:a16="http://schemas.microsoft.com/office/drawing/2014/main" id="{CB1CC628-FB22-47B1-B1EF-050141CC26E1}"/>
                </a:ext>
              </a:extLst>
            </p:cNvPr>
            <p:cNvSpPr>
              <a:spLocks/>
            </p:cNvSpPr>
            <p:nvPr userDrawn="1"/>
          </p:nvSpPr>
          <p:spPr bwMode="auto">
            <a:xfrm>
              <a:off x="959966"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32" name="Freeform 30">
              <a:extLst>
                <a:ext uri="{FF2B5EF4-FFF2-40B4-BE49-F238E27FC236}">
                  <a16:creationId xmlns:a16="http://schemas.microsoft.com/office/drawing/2014/main" id="{342E05D1-B314-44C7-8CA8-A5734D7640AB}"/>
                </a:ext>
              </a:extLst>
            </p:cNvPr>
            <p:cNvSpPr>
              <a:spLocks/>
            </p:cNvSpPr>
            <p:nvPr userDrawn="1"/>
          </p:nvSpPr>
          <p:spPr bwMode="auto">
            <a:xfrm>
              <a:off x="1286106"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33" name="Freeform 31">
              <a:extLst>
                <a:ext uri="{FF2B5EF4-FFF2-40B4-BE49-F238E27FC236}">
                  <a16:creationId xmlns:a16="http://schemas.microsoft.com/office/drawing/2014/main" id="{1E14B0ED-2D20-469F-BCC8-DF56F9D75062}"/>
                </a:ext>
              </a:extLst>
            </p:cNvPr>
            <p:cNvSpPr>
              <a:spLocks/>
            </p:cNvSpPr>
            <p:nvPr userDrawn="1"/>
          </p:nvSpPr>
          <p:spPr bwMode="auto">
            <a:xfrm>
              <a:off x="738432" y="485624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34" name="Freeform 32">
              <a:extLst>
                <a:ext uri="{FF2B5EF4-FFF2-40B4-BE49-F238E27FC236}">
                  <a16:creationId xmlns:a16="http://schemas.microsoft.com/office/drawing/2014/main" id="{2B368F4C-A196-4DCA-9BC5-A45033EFDA26}"/>
                </a:ext>
              </a:extLst>
            </p:cNvPr>
            <p:cNvSpPr>
              <a:spLocks/>
            </p:cNvSpPr>
            <p:nvPr userDrawn="1"/>
          </p:nvSpPr>
          <p:spPr bwMode="auto">
            <a:xfrm>
              <a:off x="1067060" y="485624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35" name="Freeform 29">
              <a:extLst>
                <a:ext uri="{FF2B5EF4-FFF2-40B4-BE49-F238E27FC236}">
                  <a16:creationId xmlns:a16="http://schemas.microsoft.com/office/drawing/2014/main" id="{5928F999-B5AE-46E3-8AB4-BC6896F35F45}"/>
                </a:ext>
              </a:extLst>
            </p:cNvPr>
            <p:cNvSpPr>
              <a:spLocks/>
            </p:cNvSpPr>
            <p:nvPr userDrawn="1"/>
          </p:nvSpPr>
          <p:spPr bwMode="auto">
            <a:xfrm>
              <a:off x="1614734"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36" name="Freeform 30">
              <a:extLst>
                <a:ext uri="{FF2B5EF4-FFF2-40B4-BE49-F238E27FC236}">
                  <a16:creationId xmlns:a16="http://schemas.microsoft.com/office/drawing/2014/main" id="{419DD182-5681-4393-BEAB-F5F199CD2854}"/>
                </a:ext>
              </a:extLst>
            </p:cNvPr>
            <p:cNvSpPr>
              <a:spLocks/>
            </p:cNvSpPr>
            <p:nvPr userDrawn="1"/>
          </p:nvSpPr>
          <p:spPr bwMode="auto">
            <a:xfrm>
              <a:off x="1940875"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37" name="Freeform 31">
              <a:extLst>
                <a:ext uri="{FF2B5EF4-FFF2-40B4-BE49-F238E27FC236}">
                  <a16:creationId xmlns:a16="http://schemas.microsoft.com/office/drawing/2014/main" id="{E72ACE2A-9435-4572-866A-8048FFFB3B9A}"/>
                </a:ext>
              </a:extLst>
            </p:cNvPr>
            <p:cNvSpPr>
              <a:spLocks/>
            </p:cNvSpPr>
            <p:nvPr userDrawn="1"/>
          </p:nvSpPr>
          <p:spPr bwMode="auto">
            <a:xfrm>
              <a:off x="1393201" y="485624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38" name="Freeform 32">
              <a:extLst>
                <a:ext uri="{FF2B5EF4-FFF2-40B4-BE49-F238E27FC236}">
                  <a16:creationId xmlns:a16="http://schemas.microsoft.com/office/drawing/2014/main" id="{E2C0D9B8-1158-4DC9-8525-6EA4F410F9FE}"/>
                </a:ext>
              </a:extLst>
            </p:cNvPr>
            <p:cNvSpPr>
              <a:spLocks/>
            </p:cNvSpPr>
            <p:nvPr userDrawn="1"/>
          </p:nvSpPr>
          <p:spPr bwMode="auto">
            <a:xfrm>
              <a:off x="1721829" y="485624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39" name="Freeform 29">
              <a:extLst>
                <a:ext uri="{FF2B5EF4-FFF2-40B4-BE49-F238E27FC236}">
                  <a16:creationId xmlns:a16="http://schemas.microsoft.com/office/drawing/2014/main" id="{9FF21187-CFDF-41DA-8309-C5AA2C47374F}"/>
                </a:ext>
              </a:extLst>
            </p:cNvPr>
            <p:cNvSpPr>
              <a:spLocks/>
            </p:cNvSpPr>
            <p:nvPr userDrawn="1"/>
          </p:nvSpPr>
          <p:spPr bwMode="auto">
            <a:xfrm>
              <a:off x="2269503"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40" name="Freeform 30">
              <a:extLst>
                <a:ext uri="{FF2B5EF4-FFF2-40B4-BE49-F238E27FC236}">
                  <a16:creationId xmlns:a16="http://schemas.microsoft.com/office/drawing/2014/main" id="{5A71EE6F-3035-47CC-A00F-FE3250D3442F}"/>
                </a:ext>
              </a:extLst>
            </p:cNvPr>
            <p:cNvSpPr>
              <a:spLocks/>
            </p:cNvSpPr>
            <p:nvPr userDrawn="1"/>
          </p:nvSpPr>
          <p:spPr bwMode="auto">
            <a:xfrm>
              <a:off x="2595644"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41" name="Freeform 31">
              <a:extLst>
                <a:ext uri="{FF2B5EF4-FFF2-40B4-BE49-F238E27FC236}">
                  <a16:creationId xmlns:a16="http://schemas.microsoft.com/office/drawing/2014/main" id="{AE05787F-5AF8-4A5E-BD2F-FFEFBAB0B4D0}"/>
                </a:ext>
              </a:extLst>
            </p:cNvPr>
            <p:cNvSpPr>
              <a:spLocks/>
            </p:cNvSpPr>
            <p:nvPr userDrawn="1"/>
          </p:nvSpPr>
          <p:spPr bwMode="auto">
            <a:xfrm>
              <a:off x="2047969" y="485624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42" name="Freeform 32">
              <a:extLst>
                <a:ext uri="{FF2B5EF4-FFF2-40B4-BE49-F238E27FC236}">
                  <a16:creationId xmlns:a16="http://schemas.microsoft.com/office/drawing/2014/main" id="{6DCE9180-0ADF-4FA9-BF69-F47C6983865A}"/>
                </a:ext>
              </a:extLst>
            </p:cNvPr>
            <p:cNvSpPr>
              <a:spLocks/>
            </p:cNvSpPr>
            <p:nvPr userDrawn="1"/>
          </p:nvSpPr>
          <p:spPr bwMode="auto">
            <a:xfrm>
              <a:off x="2376598" y="485624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43" name="Freeform 565">
              <a:extLst>
                <a:ext uri="{FF2B5EF4-FFF2-40B4-BE49-F238E27FC236}">
                  <a16:creationId xmlns:a16="http://schemas.microsoft.com/office/drawing/2014/main" id="{7E46278F-E1EE-4A72-9424-D81ECF2A1436}"/>
                </a:ext>
              </a:extLst>
            </p:cNvPr>
            <p:cNvSpPr>
              <a:spLocks/>
            </p:cNvSpPr>
            <p:nvPr userDrawn="1"/>
          </p:nvSpPr>
          <p:spPr bwMode="auto">
            <a:xfrm>
              <a:off x="2924272"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44" name="Freeform 566">
              <a:extLst>
                <a:ext uri="{FF2B5EF4-FFF2-40B4-BE49-F238E27FC236}">
                  <a16:creationId xmlns:a16="http://schemas.microsoft.com/office/drawing/2014/main" id="{FB792ABA-ADFC-4C00-BDE1-C3B1EF86830E}"/>
                </a:ext>
              </a:extLst>
            </p:cNvPr>
            <p:cNvSpPr>
              <a:spLocks/>
            </p:cNvSpPr>
            <p:nvPr userDrawn="1"/>
          </p:nvSpPr>
          <p:spPr bwMode="auto">
            <a:xfrm>
              <a:off x="3250413"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45" name="Freeform 567">
              <a:extLst>
                <a:ext uri="{FF2B5EF4-FFF2-40B4-BE49-F238E27FC236}">
                  <a16:creationId xmlns:a16="http://schemas.microsoft.com/office/drawing/2014/main" id="{646E79E9-778D-4703-96F7-870800A341B2}"/>
                </a:ext>
              </a:extLst>
            </p:cNvPr>
            <p:cNvSpPr>
              <a:spLocks/>
            </p:cNvSpPr>
            <p:nvPr userDrawn="1"/>
          </p:nvSpPr>
          <p:spPr bwMode="auto">
            <a:xfrm>
              <a:off x="2702739" y="485624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46" name="Freeform 568">
              <a:extLst>
                <a:ext uri="{FF2B5EF4-FFF2-40B4-BE49-F238E27FC236}">
                  <a16:creationId xmlns:a16="http://schemas.microsoft.com/office/drawing/2014/main" id="{E1AFC630-0E6A-4BEC-BC4C-D6E91EDBF650}"/>
                </a:ext>
              </a:extLst>
            </p:cNvPr>
            <p:cNvSpPr>
              <a:spLocks/>
            </p:cNvSpPr>
            <p:nvPr userDrawn="1"/>
          </p:nvSpPr>
          <p:spPr bwMode="auto">
            <a:xfrm>
              <a:off x="3031366" y="485624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47" name="Freeform 29">
              <a:extLst>
                <a:ext uri="{FF2B5EF4-FFF2-40B4-BE49-F238E27FC236}">
                  <a16:creationId xmlns:a16="http://schemas.microsoft.com/office/drawing/2014/main" id="{ADCEBC56-92AB-4A9F-85F9-61585C4B5052}"/>
                </a:ext>
              </a:extLst>
            </p:cNvPr>
            <p:cNvSpPr>
              <a:spLocks/>
            </p:cNvSpPr>
            <p:nvPr userDrawn="1"/>
          </p:nvSpPr>
          <p:spPr bwMode="auto">
            <a:xfrm>
              <a:off x="3579042"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48" name="Freeform 31">
              <a:extLst>
                <a:ext uri="{FF2B5EF4-FFF2-40B4-BE49-F238E27FC236}">
                  <a16:creationId xmlns:a16="http://schemas.microsoft.com/office/drawing/2014/main" id="{C9802287-908F-4A4C-BDDB-70C0C3A6F43F}"/>
                </a:ext>
              </a:extLst>
            </p:cNvPr>
            <p:cNvSpPr>
              <a:spLocks/>
            </p:cNvSpPr>
            <p:nvPr userDrawn="1"/>
          </p:nvSpPr>
          <p:spPr bwMode="auto">
            <a:xfrm>
              <a:off x="3357508" y="485624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49" name="Freeform 29">
              <a:extLst>
                <a:ext uri="{FF2B5EF4-FFF2-40B4-BE49-F238E27FC236}">
                  <a16:creationId xmlns:a16="http://schemas.microsoft.com/office/drawing/2014/main" id="{F90B9609-70EA-490F-985A-76FFCEFC4773}"/>
                </a:ext>
              </a:extLst>
            </p:cNvPr>
            <p:cNvSpPr>
              <a:spLocks/>
            </p:cNvSpPr>
            <p:nvPr userDrawn="1"/>
          </p:nvSpPr>
          <p:spPr bwMode="auto">
            <a:xfrm>
              <a:off x="3907670"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50" name="Freeform 30">
              <a:extLst>
                <a:ext uri="{FF2B5EF4-FFF2-40B4-BE49-F238E27FC236}">
                  <a16:creationId xmlns:a16="http://schemas.microsoft.com/office/drawing/2014/main" id="{12F5075A-92B7-4AC2-BB07-DF2C29930E42}"/>
                </a:ext>
              </a:extLst>
            </p:cNvPr>
            <p:cNvSpPr>
              <a:spLocks/>
            </p:cNvSpPr>
            <p:nvPr userDrawn="1"/>
          </p:nvSpPr>
          <p:spPr bwMode="auto">
            <a:xfrm>
              <a:off x="4233811"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51" name="Freeform 31">
              <a:extLst>
                <a:ext uri="{FF2B5EF4-FFF2-40B4-BE49-F238E27FC236}">
                  <a16:creationId xmlns:a16="http://schemas.microsoft.com/office/drawing/2014/main" id="{30D9B98A-51E9-4962-9734-7A931E17A02D}"/>
                </a:ext>
              </a:extLst>
            </p:cNvPr>
            <p:cNvSpPr>
              <a:spLocks/>
            </p:cNvSpPr>
            <p:nvPr userDrawn="1"/>
          </p:nvSpPr>
          <p:spPr bwMode="auto">
            <a:xfrm>
              <a:off x="3686136" y="485624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52" name="Freeform 32">
              <a:extLst>
                <a:ext uri="{FF2B5EF4-FFF2-40B4-BE49-F238E27FC236}">
                  <a16:creationId xmlns:a16="http://schemas.microsoft.com/office/drawing/2014/main" id="{7586E328-7502-4480-9549-D6FEA43FA0C1}"/>
                </a:ext>
              </a:extLst>
            </p:cNvPr>
            <p:cNvSpPr>
              <a:spLocks/>
            </p:cNvSpPr>
            <p:nvPr userDrawn="1"/>
          </p:nvSpPr>
          <p:spPr bwMode="auto">
            <a:xfrm>
              <a:off x="4014764" y="485624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53" name="Freeform 29">
              <a:extLst>
                <a:ext uri="{FF2B5EF4-FFF2-40B4-BE49-F238E27FC236}">
                  <a16:creationId xmlns:a16="http://schemas.microsoft.com/office/drawing/2014/main" id="{C79A1EEF-53F8-484B-9E45-2EE7615D40CF}"/>
                </a:ext>
              </a:extLst>
            </p:cNvPr>
            <p:cNvSpPr>
              <a:spLocks/>
            </p:cNvSpPr>
            <p:nvPr userDrawn="1"/>
          </p:nvSpPr>
          <p:spPr bwMode="auto">
            <a:xfrm>
              <a:off x="4562439"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54" name="Freeform 30">
              <a:extLst>
                <a:ext uri="{FF2B5EF4-FFF2-40B4-BE49-F238E27FC236}">
                  <a16:creationId xmlns:a16="http://schemas.microsoft.com/office/drawing/2014/main" id="{6686D282-0526-44DE-9AA5-31E6A28943FC}"/>
                </a:ext>
              </a:extLst>
            </p:cNvPr>
            <p:cNvSpPr>
              <a:spLocks/>
            </p:cNvSpPr>
            <p:nvPr userDrawn="1"/>
          </p:nvSpPr>
          <p:spPr bwMode="auto">
            <a:xfrm>
              <a:off x="4888580"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55" name="Freeform 31">
              <a:extLst>
                <a:ext uri="{FF2B5EF4-FFF2-40B4-BE49-F238E27FC236}">
                  <a16:creationId xmlns:a16="http://schemas.microsoft.com/office/drawing/2014/main" id="{8A268F73-2757-4471-A11B-3DED63B8FA80}"/>
                </a:ext>
              </a:extLst>
            </p:cNvPr>
            <p:cNvSpPr>
              <a:spLocks/>
            </p:cNvSpPr>
            <p:nvPr userDrawn="1"/>
          </p:nvSpPr>
          <p:spPr bwMode="auto">
            <a:xfrm>
              <a:off x="4340905" y="485624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56" name="Freeform 32">
              <a:extLst>
                <a:ext uri="{FF2B5EF4-FFF2-40B4-BE49-F238E27FC236}">
                  <a16:creationId xmlns:a16="http://schemas.microsoft.com/office/drawing/2014/main" id="{D2717DDD-C903-414D-92CD-352DDB9B2BDB}"/>
                </a:ext>
              </a:extLst>
            </p:cNvPr>
            <p:cNvSpPr>
              <a:spLocks/>
            </p:cNvSpPr>
            <p:nvPr userDrawn="1"/>
          </p:nvSpPr>
          <p:spPr bwMode="auto">
            <a:xfrm>
              <a:off x="4669534" y="485624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57" name="Freeform 29">
              <a:extLst>
                <a:ext uri="{FF2B5EF4-FFF2-40B4-BE49-F238E27FC236}">
                  <a16:creationId xmlns:a16="http://schemas.microsoft.com/office/drawing/2014/main" id="{ABE98699-D6B3-49B2-96B9-4AE9CB5BF1C5}"/>
                </a:ext>
              </a:extLst>
            </p:cNvPr>
            <p:cNvSpPr>
              <a:spLocks/>
            </p:cNvSpPr>
            <p:nvPr userDrawn="1"/>
          </p:nvSpPr>
          <p:spPr bwMode="auto">
            <a:xfrm>
              <a:off x="5217208"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58" name="Freeform 30">
              <a:extLst>
                <a:ext uri="{FF2B5EF4-FFF2-40B4-BE49-F238E27FC236}">
                  <a16:creationId xmlns:a16="http://schemas.microsoft.com/office/drawing/2014/main" id="{719C55D5-4091-449D-B7A6-F7BFD914D019}"/>
                </a:ext>
              </a:extLst>
            </p:cNvPr>
            <p:cNvSpPr>
              <a:spLocks/>
            </p:cNvSpPr>
            <p:nvPr userDrawn="1"/>
          </p:nvSpPr>
          <p:spPr bwMode="auto">
            <a:xfrm>
              <a:off x="5543348"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59" name="Freeform 31">
              <a:extLst>
                <a:ext uri="{FF2B5EF4-FFF2-40B4-BE49-F238E27FC236}">
                  <a16:creationId xmlns:a16="http://schemas.microsoft.com/office/drawing/2014/main" id="{194515F1-0496-410A-929E-CD0F7A16827E}"/>
                </a:ext>
              </a:extLst>
            </p:cNvPr>
            <p:cNvSpPr>
              <a:spLocks/>
            </p:cNvSpPr>
            <p:nvPr userDrawn="1"/>
          </p:nvSpPr>
          <p:spPr bwMode="auto">
            <a:xfrm>
              <a:off x="4995674" y="485624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60" name="Freeform 32">
              <a:extLst>
                <a:ext uri="{FF2B5EF4-FFF2-40B4-BE49-F238E27FC236}">
                  <a16:creationId xmlns:a16="http://schemas.microsoft.com/office/drawing/2014/main" id="{7F26C03F-0DAC-4BB1-9CC4-FC9FCB4CD6C4}"/>
                </a:ext>
              </a:extLst>
            </p:cNvPr>
            <p:cNvSpPr>
              <a:spLocks/>
            </p:cNvSpPr>
            <p:nvPr userDrawn="1"/>
          </p:nvSpPr>
          <p:spPr bwMode="auto">
            <a:xfrm>
              <a:off x="5324302" y="485624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61" name="Freeform 29">
              <a:extLst>
                <a:ext uri="{FF2B5EF4-FFF2-40B4-BE49-F238E27FC236}">
                  <a16:creationId xmlns:a16="http://schemas.microsoft.com/office/drawing/2014/main" id="{73166673-3F67-43E4-8164-3EE09EA34CAB}"/>
                </a:ext>
              </a:extLst>
            </p:cNvPr>
            <p:cNvSpPr>
              <a:spLocks/>
            </p:cNvSpPr>
            <p:nvPr userDrawn="1"/>
          </p:nvSpPr>
          <p:spPr bwMode="auto">
            <a:xfrm>
              <a:off x="5871977"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62" name="Freeform 30">
              <a:extLst>
                <a:ext uri="{FF2B5EF4-FFF2-40B4-BE49-F238E27FC236}">
                  <a16:creationId xmlns:a16="http://schemas.microsoft.com/office/drawing/2014/main" id="{E4C35B9A-FE74-4538-A1BC-372148E0D210}"/>
                </a:ext>
              </a:extLst>
            </p:cNvPr>
            <p:cNvSpPr>
              <a:spLocks/>
            </p:cNvSpPr>
            <p:nvPr userDrawn="1"/>
          </p:nvSpPr>
          <p:spPr bwMode="auto">
            <a:xfrm>
              <a:off x="6198118"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63" name="Freeform 31">
              <a:extLst>
                <a:ext uri="{FF2B5EF4-FFF2-40B4-BE49-F238E27FC236}">
                  <a16:creationId xmlns:a16="http://schemas.microsoft.com/office/drawing/2014/main" id="{1FFDB77B-5964-4DAB-8C27-80722338FBBD}"/>
                </a:ext>
              </a:extLst>
            </p:cNvPr>
            <p:cNvSpPr>
              <a:spLocks/>
            </p:cNvSpPr>
            <p:nvPr userDrawn="1"/>
          </p:nvSpPr>
          <p:spPr bwMode="auto">
            <a:xfrm>
              <a:off x="5650443" y="485624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64" name="Freeform 32">
              <a:extLst>
                <a:ext uri="{FF2B5EF4-FFF2-40B4-BE49-F238E27FC236}">
                  <a16:creationId xmlns:a16="http://schemas.microsoft.com/office/drawing/2014/main" id="{1B151AFD-524E-4F1E-8866-10A5B67E452C}"/>
                </a:ext>
              </a:extLst>
            </p:cNvPr>
            <p:cNvSpPr>
              <a:spLocks/>
            </p:cNvSpPr>
            <p:nvPr userDrawn="1"/>
          </p:nvSpPr>
          <p:spPr bwMode="auto">
            <a:xfrm>
              <a:off x="5979071" y="485624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65" name="Freeform 587">
              <a:extLst>
                <a:ext uri="{FF2B5EF4-FFF2-40B4-BE49-F238E27FC236}">
                  <a16:creationId xmlns:a16="http://schemas.microsoft.com/office/drawing/2014/main" id="{3BEE1B2A-91C2-4869-AD08-454E181BD74E}"/>
                </a:ext>
              </a:extLst>
            </p:cNvPr>
            <p:cNvSpPr>
              <a:spLocks/>
            </p:cNvSpPr>
            <p:nvPr userDrawn="1"/>
          </p:nvSpPr>
          <p:spPr bwMode="auto">
            <a:xfrm>
              <a:off x="6526745"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66" name="Freeform 588">
              <a:extLst>
                <a:ext uri="{FF2B5EF4-FFF2-40B4-BE49-F238E27FC236}">
                  <a16:creationId xmlns:a16="http://schemas.microsoft.com/office/drawing/2014/main" id="{C1CC053F-447A-4423-81C1-4BCA48AA26A3}"/>
                </a:ext>
              </a:extLst>
            </p:cNvPr>
            <p:cNvSpPr>
              <a:spLocks/>
            </p:cNvSpPr>
            <p:nvPr userDrawn="1"/>
          </p:nvSpPr>
          <p:spPr bwMode="auto">
            <a:xfrm>
              <a:off x="6852887"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67" name="Freeform 589">
              <a:extLst>
                <a:ext uri="{FF2B5EF4-FFF2-40B4-BE49-F238E27FC236}">
                  <a16:creationId xmlns:a16="http://schemas.microsoft.com/office/drawing/2014/main" id="{9B1DD336-0E2D-4DDC-8333-C98CCE1E1A85}"/>
                </a:ext>
              </a:extLst>
            </p:cNvPr>
            <p:cNvSpPr>
              <a:spLocks/>
            </p:cNvSpPr>
            <p:nvPr userDrawn="1"/>
          </p:nvSpPr>
          <p:spPr bwMode="auto">
            <a:xfrm>
              <a:off x="6305212" y="485624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68" name="Freeform 590">
              <a:extLst>
                <a:ext uri="{FF2B5EF4-FFF2-40B4-BE49-F238E27FC236}">
                  <a16:creationId xmlns:a16="http://schemas.microsoft.com/office/drawing/2014/main" id="{158D2A99-E4E2-40E7-9378-3E26E49F7F2F}"/>
                </a:ext>
              </a:extLst>
            </p:cNvPr>
            <p:cNvSpPr>
              <a:spLocks/>
            </p:cNvSpPr>
            <p:nvPr userDrawn="1"/>
          </p:nvSpPr>
          <p:spPr bwMode="auto">
            <a:xfrm>
              <a:off x="6633840" y="485624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69" name="Freeform 29">
              <a:extLst>
                <a:ext uri="{FF2B5EF4-FFF2-40B4-BE49-F238E27FC236}">
                  <a16:creationId xmlns:a16="http://schemas.microsoft.com/office/drawing/2014/main" id="{92FCCA5B-13DA-49D6-A1F3-51D1F94BDB43}"/>
                </a:ext>
              </a:extLst>
            </p:cNvPr>
            <p:cNvSpPr>
              <a:spLocks/>
            </p:cNvSpPr>
            <p:nvPr userDrawn="1"/>
          </p:nvSpPr>
          <p:spPr bwMode="auto">
            <a:xfrm>
              <a:off x="7181515"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70" name="Freeform 31">
              <a:extLst>
                <a:ext uri="{FF2B5EF4-FFF2-40B4-BE49-F238E27FC236}">
                  <a16:creationId xmlns:a16="http://schemas.microsoft.com/office/drawing/2014/main" id="{A289DBDC-6935-415E-85FE-A40572E76504}"/>
                </a:ext>
              </a:extLst>
            </p:cNvPr>
            <p:cNvSpPr>
              <a:spLocks/>
            </p:cNvSpPr>
            <p:nvPr userDrawn="1"/>
          </p:nvSpPr>
          <p:spPr bwMode="auto">
            <a:xfrm>
              <a:off x="6959981" y="485624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09" name="Freeform 29">
              <a:extLst>
                <a:ext uri="{FF2B5EF4-FFF2-40B4-BE49-F238E27FC236}">
                  <a16:creationId xmlns:a16="http://schemas.microsoft.com/office/drawing/2014/main" id="{7B35DED0-FAEC-4E25-8DB7-414F11B87ADD}"/>
                </a:ext>
              </a:extLst>
            </p:cNvPr>
            <p:cNvSpPr>
              <a:spLocks/>
            </p:cNvSpPr>
            <p:nvPr userDrawn="1"/>
          </p:nvSpPr>
          <p:spPr bwMode="auto">
            <a:xfrm>
              <a:off x="7510142"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10" name="Freeform 30">
              <a:extLst>
                <a:ext uri="{FF2B5EF4-FFF2-40B4-BE49-F238E27FC236}">
                  <a16:creationId xmlns:a16="http://schemas.microsoft.com/office/drawing/2014/main" id="{D53D4FB4-B43D-4C92-B68D-6EBEEA0B6831}"/>
                </a:ext>
              </a:extLst>
            </p:cNvPr>
            <p:cNvSpPr>
              <a:spLocks/>
            </p:cNvSpPr>
            <p:nvPr userDrawn="1"/>
          </p:nvSpPr>
          <p:spPr bwMode="auto">
            <a:xfrm>
              <a:off x="7836283"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11" name="Freeform 31">
              <a:extLst>
                <a:ext uri="{FF2B5EF4-FFF2-40B4-BE49-F238E27FC236}">
                  <a16:creationId xmlns:a16="http://schemas.microsoft.com/office/drawing/2014/main" id="{CF470A36-9FCE-430E-B036-26DEAEC829FD}"/>
                </a:ext>
              </a:extLst>
            </p:cNvPr>
            <p:cNvSpPr>
              <a:spLocks/>
            </p:cNvSpPr>
            <p:nvPr userDrawn="1"/>
          </p:nvSpPr>
          <p:spPr bwMode="auto">
            <a:xfrm>
              <a:off x="7288609" y="4856241"/>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12" name="Freeform 32">
              <a:extLst>
                <a:ext uri="{FF2B5EF4-FFF2-40B4-BE49-F238E27FC236}">
                  <a16:creationId xmlns:a16="http://schemas.microsoft.com/office/drawing/2014/main" id="{81F14579-EC3F-4FEE-815E-3B7DDF3A3CA7}"/>
                </a:ext>
              </a:extLst>
            </p:cNvPr>
            <p:cNvSpPr>
              <a:spLocks/>
            </p:cNvSpPr>
            <p:nvPr userDrawn="1"/>
          </p:nvSpPr>
          <p:spPr bwMode="auto">
            <a:xfrm>
              <a:off x="7617237" y="4856241"/>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13" name="Freeform 29">
              <a:extLst>
                <a:ext uri="{FF2B5EF4-FFF2-40B4-BE49-F238E27FC236}">
                  <a16:creationId xmlns:a16="http://schemas.microsoft.com/office/drawing/2014/main" id="{A9CEB7A9-13C6-4E84-BC37-A35D999B3AC3}"/>
                </a:ext>
              </a:extLst>
            </p:cNvPr>
            <p:cNvSpPr>
              <a:spLocks/>
            </p:cNvSpPr>
            <p:nvPr userDrawn="1"/>
          </p:nvSpPr>
          <p:spPr bwMode="auto">
            <a:xfrm>
              <a:off x="8164912"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14" name="Freeform 30">
              <a:extLst>
                <a:ext uri="{FF2B5EF4-FFF2-40B4-BE49-F238E27FC236}">
                  <a16:creationId xmlns:a16="http://schemas.microsoft.com/office/drawing/2014/main" id="{AE2AB76F-8536-41CE-B0CB-687C8A0B57CD}"/>
                </a:ext>
              </a:extLst>
            </p:cNvPr>
            <p:cNvSpPr>
              <a:spLocks/>
            </p:cNvSpPr>
            <p:nvPr userDrawn="1"/>
          </p:nvSpPr>
          <p:spPr bwMode="auto">
            <a:xfrm>
              <a:off x="8491052"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15" name="Freeform 31">
              <a:extLst>
                <a:ext uri="{FF2B5EF4-FFF2-40B4-BE49-F238E27FC236}">
                  <a16:creationId xmlns:a16="http://schemas.microsoft.com/office/drawing/2014/main" id="{F1CE6A86-A50D-4E5A-9F6B-ACF54A4FEC9C}"/>
                </a:ext>
              </a:extLst>
            </p:cNvPr>
            <p:cNvSpPr>
              <a:spLocks/>
            </p:cNvSpPr>
            <p:nvPr userDrawn="1"/>
          </p:nvSpPr>
          <p:spPr bwMode="auto">
            <a:xfrm>
              <a:off x="7943378" y="4856241"/>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16" name="Freeform 32">
              <a:extLst>
                <a:ext uri="{FF2B5EF4-FFF2-40B4-BE49-F238E27FC236}">
                  <a16:creationId xmlns:a16="http://schemas.microsoft.com/office/drawing/2014/main" id="{5FA20C67-51AB-4D8E-9D00-17FB6245A3A5}"/>
                </a:ext>
              </a:extLst>
            </p:cNvPr>
            <p:cNvSpPr>
              <a:spLocks/>
            </p:cNvSpPr>
            <p:nvPr userDrawn="1"/>
          </p:nvSpPr>
          <p:spPr bwMode="auto">
            <a:xfrm>
              <a:off x="8272007" y="4856241"/>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17" name="Freeform 29">
              <a:extLst>
                <a:ext uri="{FF2B5EF4-FFF2-40B4-BE49-F238E27FC236}">
                  <a16:creationId xmlns:a16="http://schemas.microsoft.com/office/drawing/2014/main" id="{A2A8256D-870B-4A75-88A3-044ACADFC7AA}"/>
                </a:ext>
              </a:extLst>
            </p:cNvPr>
            <p:cNvSpPr>
              <a:spLocks/>
            </p:cNvSpPr>
            <p:nvPr userDrawn="1"/>
          </p:nvSpPr>
          <p:spPr bwMode="auto">
            <a:xfrm>
              <a:off x="8819680"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18" name="Freeform 30">
              <a:extLst>
                <a:ext uri="{FF2B5EF4-FFF2-40B4-BE49-F238E27FC236}">
                  <a16:creationId xmlns:a16="http://schemas.microsoft.com/office/drawing/2014/main" id="{55858866-0EB3-4BB8-9261-8A53F69A1326}"/>
                </a:ext>
              </a:extLst>
            </p:cNvPr>
            <p:cNvSpPr>
              <a:spLocks/>
            </p:cNvSpPr>
            <p:nvPr userDrawn="1"/>
          </p:nvSpPr>
          <p:spPr bwMode="auto">
            <a:xfrm>
              <a:off x="9145821"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19" name="Freeform 31">
              <a:extLst>
                <a:ext uri="{FF2B5EF4-FFF2-40B4-BE49-F238E27FC236}">
                  <a16:creationId xmlns:a16="http://schemas.microsoft.com/office/drawing/2014/main" id="{26C2A8E5-3E0B-4DC4-AD2D-1B6B3E32F233}"/>
                </a:ext>
              </a:extLst>
            </p:cNvPr>
            <p:cNvSpPr>
              <a:spLocks/>
            </p:cNvSpPr>
            <p:nvPr userDrawn="1"/>
          </p:nvSpPr>
          <p:spPr bwMode="auto">
            <a:xfrm>
              <a:off x="8598147" y="4856241"/>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20" name="Freeform 32">
              <a:extLst>
                <a:ext uri="{FF2B5EF4-FFF2-40B4-BE49-F238E27FC236}">
                  <a16:creationId xmlns:a16="http://schemas.microsoft.com/office/drawing/2014/main" id="{E29AF684-BDF2-45FC-8ADF-0D5415AEB359}"/>
                </a:ext>
              </a:extLst>
            </p:cNvPr>
            <p:cNvSpPr>
              <a:spLocks/>
            </p:cNvSpPr>
            <p:nvPr userDrawn="1"/>
          </p:nvSpPr>
          <p:spPr bwMode="auto">
            <a:xfrm>
              <a:off x="8926774" y="4856241"/>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21" name="Freeform 29">
              <a:extLst>
                <a:ext uri="{FF2B5EF4-FFF2-40B4-BE49-F238E27FC236}">
                  <a16:creationId xmlns:a16="http://schemas.microsoft.com/office/drawing/2014/main" id="{3AE1DDE2-4142-4293-8FD3-70BAED944D4B}"/>
                </a:ext>
              </a:extLst>
            </p:cNvPr>
            <p:cNvSpPr>
              <a:spLocks/>
            </p:cNvSpPr>
            <p:nvPr userDrawn="1"/>
          </p:nvSpPr>
          <p:spPr bwMode="auto">
            <a:xfrm>
              <a:off x="9474450"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22" name="Freeform 30">
              <a:extLst>
                <a:ext uri="{FF2B5EF4-FFF2-40B4-BE49-F238E27FC236}">
                  <a16:creationId xmlns:a16="http://schemas.microsoft.com/office/drawing/2014/main" id="{D5268BE7-7872-40D7-8D79-DF5253225E6B}"/>
                </a:ext>
              </a:extLst>
            </p:cNvPr>
            <p:cNvSpPr>
              <a:spLocks/>
            </p:cNvSpPr>
            <p:nvPr userDrawn="1"/>
          </p:nvSpPr>
          <p:spPr bwMode="auto">
            <a:xfrm>
              <a:off x="9800591"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23" name="Freeform 31">
              <a:extLst>
                <a:ext uri="{FF2B5EF4-FFF2-40B4-BE49-F238E27FC236}">
                  <a16:creationId xmlns:a16="http://schemas.microsoft.com/office/drawing/2014/main" id="{8E7E6139-DC98-4F78-BB0C-458202513125}"/>
                </a:ext>
              </a:extLst>
            </p:cNvPr>
            <p:cNvSpPr>
              <a:spLocks/>
            </p:cNvSpPr>
            <p:nvPr userDrawn="1"/>
          </p:nvSpPr>
          <p:spPr bwMode="auto">
            <a:xfrm>
              <a:off x="9252915" y="4856241"/>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24" name="Freeform 32">
              <a:extLst>
                <a:ext uri="{FF2B5EF4-FFF2-40B4-BE49-F238E27FC236}">
                  <a16:creationId xmlns:a16="http://schemas.microsoft.com/office/drawing/2014/main" id="{32356A9C-9D7C-469F-A6DB-4C3F9751C8D5}"/>
                </a:ext>
              </a:extLst>
            </p:cNvPr>
            <p:cNvSpPr>
              <a:spLocks/>
            </p:cNvSpPr>
            <p:nvPr userDrawn="1"/>
          </p:nvSpPr>
          <p:spPr bwMode="auto">
            <a:xfrm>
              <a:off x="9581544" y="4856241"/>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25" name="Freeform 447">
              <a:extLst>
                <a:ext uri="{FF2B5EF4-FFF2-40B4-BE49-F238E27FC236}">
                  <a16:creationId xmlns:a16="http://schemas.microsoft.com/office/drawing/2014/main" id="{8D4AE6E9-6906-4933-8D16-00CA3E63B0C3}"/>
                </a:ext>
              </a:extLst>
            </p:cNvPr>
            <p:cNvSpPr>
              <a:spLocks/>
            </p:cNvSpPr>
            <p:nvPr userDrawn="1"/>
          </p:nvSpPr>
          <p:spPr bwMode="auto">
            <a:xfrm>
              <a:off x="10129218"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26" name="Freeform 448">
              <a:extLst>
                <a:ext uri="{FF2B5EF4-FFF2-40B4-BE49-F238E27FC236}">
                  <a16:creationId xmlns:a16="http://schemas.microsoft.com/office/drawing/2014/main" id="{B76E9759-967D-4664-B0DF-4B05E00BADBA}"/>
                </a:ext>
              </a:extLst>
            </p:cNvPr>
            <p:cNvSpPr>
              <a:spLocks/>
            </p:cNvSpPr>
            <p:nvPr userDrawn="1"/>
          </p:nvSpPr>
          <p:spPr bwMode="auto">
            <a:xfrm>
              <a:off x="10455360"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27" name="Freeform 449">
              <a:extLst>
                <a:ext uri="{FF2B5EF4-FFF2-40B4-BE49-F238E27FC236}">
                  <a16:creationId xmlns:a16="http://schemas.microsoft.com/office/drawing/2014/main" id="{C8B29FB7-5C8A-4D1E-9E6D-7B5D37DF1CE5}"/>
                </a:ext>
              </a:extLst>
            </p:cNvPr>
            <p:cNvSpPr>
              <a:spLocks/>
            </p:cNvSpPr>
            <p:nvPr userDrawn="1"/>
          </p:nvSpPr>
          <p:spPr bwMode="auto">
            <a:xfrm>
              <a:off x="9907685" y="4856241"/>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28" name="Freeform 450">
              <a:extLst>
                <a:ext uri="{FF2B5EF4-FFF2-40B4-BE49-F238E27FC236}">
                  <a16:creationId xmlns:a16="http://schemas.microsoft.com/office/drawing/2014/main" id="{91543753-6930-42BB-9702-A5012C2631C5}"/>
                </a:ext>
              </a:extLst>
            </p:cNvPr>
            <p:cNvSpPr>
              <a:spLocks/>
            </p:cNvSpPr>
            <p:nvPr userDrawn="1"/>
          </p:nvSpPr>
          <p:spPr bwMode="auto">
            <a:xfrm>
              <a:off x="10236312" y="4856241"/>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29" name="Freeform 29">
              <a:extLst>
                <a:ext uri="{FF2B5EF4-FFF2-40B4-BE49-F238E27FC236}">
                  <a16:creationId xmlns:a16="http://schemas.microsoft.com/office/drawing/2014/main" id="{AE5BDF26-3532-403A-B45C-FA649962EBAB}"/>
                </a:ext>
              </a:extLst>
            </p:cNvPr>
            <p:cNvSpPr>
              <a:spLocks/>
            </p:cNvSpPr>
            <p:nvPr userDrawn="1"/>
          </p:nvSpPr>
          <p:spPr bwMode="auto">
            <a:xfrm>
              <a:off x="10783987"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30" name="Freeform 31">
              <a:extLst>
                <a:ext uri="{FF2B5EF4-FFF2-40B4-BE49-F238E27FC236}">
                  <a16:creationId xmlns:a16="http://schemas.microsoft.com/office/drawing/2014/main" id="{DAB70BF2-CD14-43A2-BFF2-D71DAB7EABBE}"/>
                </a:ext>
              </a:extLst>
            </p:cNvPr>
            <p:cNvSpPr>
              <a:spLocks/>
            </p:cNvSpPr>
            <p:nvPr userDrawn="1"/>
          </p:nvSpPr>
          <p:spPr bwMode="auto">
            <a:xfrm>
              <a:off x="10562454" y="4856241"/>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31" name="Freeform 29">
              <a:extLst>
                <a:ext uri="{FF2B5EF4-FFF2-40B4-BE49-F238E27FC236}">
                  <a16:creationId xmlns:a16="http://schemas.microsoft.com/office/drawing/2014/main" id="{4B7ECA75-6664-4CA1-9DE9-EAA60944C486}"/>
                </a:ext>
              </a:extLst>
            </p:cNvPr>
            <p:cNvSpPr>
              <a:spLocks/>
            </p:cNvSpPr>
            <p:nvPr userDrawn="1"/>
          </p:nvSpPr>
          <p:spPr bwMode="auto">
            <a:xfrm>
              <a:off x="11112615"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32" name="Freeform 30">
              <a:extLst>
                <a:ext uri="{FF2B5EF4-FFF2-40B4-BE49-F238E27FC236}">
                  <a16:creationId xmlns:a16="http://schemas.microsoft.com/office/drawing/2014/main" id="{497F16F1-8A9E-40FF-A3EF-BE9DFFE5BB69}"/>
                </a:ext>
              </a:extLst>
            </p:cNvPr>
            <p:cNvSpPr>
              <a:spLocks/>
            </p:cNvSpPr>
            <p:nvPr userDrawn="1"/>
          </p:nvSpPr>
          <p:spPr bwMode="auto">
            <a:xfrm>
              <a:off x="11438757"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33" name="Freeform 31">
              <a:extLst>
                <a:ext uri="{FF2B5EF4-FFF2-40B4-BE49-F238E27FC236}">
                  <a16:creationId xmlns:a16="http://schemas.microsoft.com/office/drawing/2014/main" id="{987ABA6C-216B-4175-86F6-C30635691317}"/>
                </a:ext>
              </a:extLst>
            </p:cNvPr>
            <p:cNvSpPr>
              <a:spLocks/>
            </p:cNvSpPr>
            <p:nvPr userDrawn="1"/>
          </p:nvSpPr>
          <p:spPr bwMode="auto">
            <a:xfrm>
              <a:off x="10891083" y="4856241"/>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34" name="Freeform 32">
              <a:extLst>
                <a:ext uri="{FF2B5EF4-FFF2-40B4-BE49-F238E27FC236}">
                  <a16:creationId xmlns:a16="http://schemas.microsoft.com/office/drawing/2014/main" id="{61F71826-B4FE-416F-9145-8F33288E0DE1}"/>
                </a:ext>
              </a:extLst>
            </p:cNvPr>
            <p:cNvSpPr>
              <a:spLocks/>
            </p:cNvSpPr>
            <p:nvPr userDrawn="1"/>
          </p:nvSpPr>
          <p:spPr bwMode="auto">
            <a:xfrm>
              <a:off x="11219710" y="4856241"/>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35" name="Freeform 29">
              <a:extLst>
                <a:ext uri="{FF2B5EF4-FFF2-40B4-BE49-F238E27FC236}">
                  <a16:creationId xmlns:a16="http://schemas.microsoft.com/office/drawing/2014/main" id="{F50985CF-3F9E-4DF0-A06D-4AB86CEB0DBE}"/>
                </a:ext>
              </a:extLst>
            </p:cNvPr>
            <p:cNvSpPr>
              <a:spLocks/>
            </p:cNvSpPr>
            <p:nvPr userDrawn="1"/>
          </p:nvSpPr>
          <p:spPr bwMode="auto">
            <a:xfrm>
              <a:off x="11767385"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36" name="Freeform 30">
              <a:extLst>
                <a:ext uri="{FF2B5EF4-FFF2-40B4-BE49-F238E27FC236}">
                  <a16:creationId xmlns:a16="http://schemas.microsoft.com/office/drawing/2014/main" id="{4DB670AE-1D2E-45FD-8AD2-63D84EA90E5B}"/>
                </a:ext>
              </a:extLst>
            </p:cNvPr>
            <p:cNvSpPr>
              <a:spLocks/>
            </p:cNvSpPr>
            <p:nvPr userDrawn="1"/>
          </p:nvSpPr>
          <p:spPr bwMode="auto">
            <a:xfrm>
              <a:off x="12093526"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37" name="Freeform 31">
              <a:extLst>
                <a:ext uri="{FF2B5EF4-FFF2-40B4-BE49-F238E27FC236}">
                  <a16:creationId xmlns:a16="http://schemas.microsoft.com/office/drawing/2014/main" id="{1807B6CA-88CE-4FAA-9A19-0CF0C498F049}"/>
                </a:ext>
              </a:extLst>
            </p:cNvPr>
            <p:cNvSpPr>
              <a:spLocks/>
            </p:cNvSpPr>
            <p:nvPr userDrawn="1"/>
          </p:nvSpPr>
          <p:spPr bwMode="auto">
            <a:xfrm>
              <a:off x="11545852" y="4856241"/>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38" name="Freeform 32">
              <a:extLst>
                <a:ext uri="{FF2B5EF4-FFF2-40B4-BE49-F238E27FC236}">
                  <a16:creationId xmlns:a16="http://schemas.microsoft.com/office/drawing/2014/main" id="{C67AE1A0-62D1-4F8D-A25B-811CA15D54DC}"/>
                </a:ext>
              </a:extLst>
            </p:cNvPr>
            <p:cNvSpPr>
              <a:spLocks/>
            </p:cNvSpPr>
            <p:nvPr userDrawn="1"/>
          </p:nvSpPr>
          <p:spPr bwMode="auto">
            <a:xfrm>
              <a:off x="11874480" y="4856241"/>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1807" name="Group 1806">
            <a:extLst>
              <a:ext uri="{FF2B5EF4-FFF2-40B4-BE49-F238E27FC236}">
                <a16:creationId xmlns:a16="http://schemas.microsoft.com/office/drawing/2014/main" id="{92FDE850-1B12-48F0-BED6-2DBAB9165F64}"/>
              </a:ext>
            </a:extLst>
          </p:cNvPr>
          <p:cNvGrpSpPr/>
          <p:nvPr userDrawn="1"/>
        </p:nvGrpSpPr>
        <p:grpSpPr>
          <a:xfrm>
            <a:off x="83664" y="3484246"/>
            <a:ext cx="12009863" cy="176637"/>
            <a:chOff x="83664" y="3400078"/>
            <a:chExt cx="12009863" cy="176637"/>
          </a:xfrm>
        </p:grpSpPr>
        <p:sp>
          <p:nvSpPr>
            <p:cNvPr id="1663" name="Freeform 29">
              <a:extLst>
                <a:ext uri="{FF2B5EF4-FFF2-40B4-BE49-F238E27FC236}">
                  <a16:creationId xmlns:a16="http://schemas.microsoft.com/office/drawing/2014/main" id="{98781EFE-2EFB-4D4B-8E66-D1EA1CB02C8F}"/>
                </a:ext>
              </a:extLst>
            </p:cNvPr>
            <p:cNvSpPr>
              <a:spLocks/>
            </p:cNvSpPr>
            <p:nvPr userDrawn="1"/>
          </p:nvSpPr>
          <p:spPr bwMode="auto">
            <a:xfrm flipH="1">
              <a:off x="11871994"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64" name="Freeform 30">
              <a:extLst>
                <a:ext uri="{FF2B5EF4-FFF2-40B4-BE49-F238E27FC236}">
                  <a16:creationId xmlns:a16="http://schemas.microsoft.com/office/drawing/2014/main" id="{5AC35079-1F3E-4866-989E-6FF54274D758}"/>
                </a:ext>
              </a:extLst>
            </p:cNvPr>
            <p:cNvSpPr>
              <a:spLocks/>
            </p:cNvSpPr>
            <p:nvPr userDrawn="1"/>
          </p:nvSpPr>
          <p:spPr bwMode="auto">
            <a:xfrm flipH="1">
              <a:off x="11545853"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65" name="Freeform 31">
              <a:extLst>
                <a:ext uri="{FF2B5EF4-FFF2-40B4-BE49-F238E27FC236}">
                  <a16:creationId xmlns:a16="http://schemas.microsoft.com/office/drawing/2014/main" id="{CED9638B-513A-40B8-B99F-2B0EB9A8989B}"/>
                </a:ext>
              </a:extLst>
            </p:cNvPr>
            <p:cNvSpPr>
              <a:spLocks/>
            </p:cNvSpPr>
            <p:nvPr userDrawn="1"/>
          </p:nvSpPr>
          <p:spPr bwMode="auto">
            <a:xfrm flipH="1">
              <a:off x="11979088" y="340007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66" name="Freeform 32">
              <a:extLst>
                <a:ext uri="{FF2B5EF4-FFF2-40B4-BE49-F238E27FC236}">
                  <a16:creationId xmlns:a16="http://schemas.microsoft.com/office/drawing/2014/main" id="{B353040C-362C-4426-ACC8-84A400887CF7}"/>
                </a:ext>
              </a:extLst>
            </p:cNvPr>
            <p:cNvSpPr>
              <a:spLocks/>
            </p:cNvSpPr>
            <p:nvPr userDrawn="1"/>
          </p:nvSpPr>
          <p:spPr bwMode="auto">
            <a:xfrm flipH="1">
              <a:off x="11652948" y="340007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67" name="Freeform 29">
              <a:extLst>
                <a:ext uri="{FF2B5EF4-FFF2-40B4-BE49-F238E27FC236}">
                  <a16:creationId xmlns:a16="http://schemas.microsoft.com/office/drawing/2014/main" id="{FDD943C2-3B5B-48F3-B3C9-1946976C3E8F}"/>
                </a:ext>
              </a:extLst>
            </p:cNvPr>
            <p:cNvSpPr>
              <a:spLocks/>
            </p:cNvSpPr>
            <p:nvPr userDrawn="1"/>
          </p:nvSpPr>
          <p:spPr bwMode="auto">
            <a:xfrm flipH="1">
              <a:off x="11217224"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68" name="Freeform 30">
              <a:extLst>
                <a:ext uri="{FF2B5EF4-FFF2-40B4-BE49-F238E27FC236}">
                  <a16:creationId xmlns:a16="http://schemas.microsoft.com/office/drawing/2014/main" id="{FF936BE9-0C83-4A9C-97EE-7B3E3AA05E15}"/>
                </a:ext>
              </a:extLst>
            </p:cNvPr>
            <p:cNvSpPr>
              <a:spLocks/>
            </p:cNvSpPr>
            <p:nvPr userDrawn="1"/>
          </p:nvSpPr>
          <p:spPr bwMode="auto">
            <a:xfrm flipH="1">
              <a:off x="10891084"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69" name="Freeform 31">
              <a:extLst>
                <a:ext uri="{FF2B5EF4-FFF2-40B4-BE49-F238E27FC236}">
                  <a16:creationId xmlns:a16="http://schemas.microsoft.com/office/drawing/2014/main" id="{C502A4FD-F165-4798-98D5-D84A612745B1}"/>
                </a:ext>
              </a:extLst>
            </p:cNvPr>
            <p:cNvSpPr>
              <a:spLocks/>
            </p:cNvSpPr>
            <p:nvPr userDrawn="1"/>
          </p:nvSpPr>
          <p:spPr bwMode="auto">
            <a:xfrm flipH="1">
              <a:off x="11324319" y="340007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70" name="Freeform 32">
              <a:extLst>
                <a:ext uri="{FF2B5EF4-FFF2-40B4-BE49-F238E27FC236}">
                  <a16:creationId xmlns:a16="http://schemas.microsoft.com/office/drawing/2014/main" id="{59853ABE-BF7D-4F12-A6C4-D4178C249987}"/>
                </a:ext>
              </a:extLst>
            </p:cNvPr>
            <p:cNvSpPr>
              <a:spLocks/>
            </p:cNvSpPr>
            <p:nvPr userDrawn="1"/>
          </p:nvSpPr>
          <p:spPr bwMode="auto">
            <a:xfrm flipH="1">
              <a:off x="10998178" y="340007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71" name="Freeform 29">
              <a:extLst>
                <a:ext uri="{FF2B5EF4-FFF2-40B4-BE49-F238E27FC236}">
                  <a16:creationId xmlns:a16="http://schemas.microsoft.com/office/drawing/2014/main" id="{DF230622-28A8-4509-88E0-6DF5AD5C96F2}"/>
                </a:ext>
              </a:extLst>
            </p:cNvPr>
            <p:cNvSpPr>
              <a:spLocks/>
            </p:cNvSpPr>
            <p:nvPr userDrawn="1"/>
          </p:nvSpPr>
          <p:spPr bwMode="auto">
            <a:xfrm flipH="1">
              <a:off x="10562456"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72" name="Freeform 30">
              <a:extLst>
                <a:ext uri="{FF2B5EF4-FFF2-40B4-BE49-F238E27FC236}">
                  <a16:creationId xmlns:a16="http://schemas.microsoft.com/office/drawing/2014/main" id="{08805C52-0798-44A5-B7B8-242CF64D2A89}"/>
                </a:ext>
              </a:extLst>
            </p:cNvPr>
            <p:cNvSpPr>
              <a:spLocks/>
            </p:cNvSpPr>
            <p:nvPr userDrawn="1"/>
          </p:nvSpPr>
          <p:spPr bwMode="auto">
            <a:xfrm flipH="1">
              <a:off x="10236315"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73" name="Freeform 31">
              <a:extLst>
                <a:ext uri="{FF2B5EF4-FFF2-40B4-BE49-F238E27FC236}">
                  <a16:creationId xmlns:a16="http://schemas.microsoft.com/office/drawing/2014/main" id="{7FA0C543-8062-4F53-8686-E93E45F01D09}"/>
                </a:ext>
              </a:extLst>
            </p:cNvPr>
            <p:cNvSpPr>
              <a:spLocks/>
            </p:cNvSpPr>
            <p:nvPr userDrawn="1"/>
          </p:nvSpPr>
          <p:spPr bwMode="auto">
            <a:xfrm flipH="1">
              <a:off x="10669550" y="340007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74" name="Freeform 32">
              <a:extLst>
                <a:ext uri="{FF2B5EF4-FFF2-40B4-BE49-F238E27FC236}">
                  <a16:creationId xmlns:a16="http://schemas.microsoft.com/office/drawing/2014/main" id="{414128E2-3BDD-4479-A23F-919785B96CA8}"/>
                </a:ext>
              </a:extLst>
            </p:cNvPr>
            <p:cNvSpPr>
              <a:spLocks/>
            </p:cNvSpPr>
            <p:nvPr userDrawn="1"/>
          </p:nvSpPr>
          <p:spPr bwMode="auto">
            <a:xfrm flipH="1">
              <a:off x="10343410" y="340007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75" name="Freeform 29">
              <a:extLst>
                <a:ext uri="{FF2B5EF4-FFF2-40B4-BE49-F238E27FC236}">
                  <a16:creationId xmlns:a16="http://schemas.microsoft.com/office/drawing/2014/main" id="{E268CFC1-FE3E-43B8-8CC1-EDECAC7301B4}"/>
                </a:ext>
              </a:extLst>
            </p:cNvPr>
            <p:cNvSpPr>
              <a:spLocks/>
            </p:cNvSpPr>
            <p:nvPr userDrawn="1"/>
          </p:nvSpPr>
          <p:spPr bwMode="auto">
            <a:xfrm flipH="1">
              <a:off x="9907687"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76" name="Freeform 30">
              <a:extLst>
                <a:ext uri="{FF2B5EF4-FFF2-40B4-BE49-F238E27FC236}">
                  <a16:creationId xmlns:a16="http://schemas.microsoft.com/office/drawing/2014/main" id="{48905F2C-D3C7-4F22-B80C-A617D2CDDD12}"/>
                </a:ext>
              </a:extLst>
            </p:cNvPr>
            <p:cNvSpPr>
              <a:spLocks/>
            </p:cNvSpPr>
            <p:nvPr userDrawn="1"/>
          </p:nvSpPr>
          <p:spPr bwMode="auto">
            <a:xfrm flipH="1">
              <a:off x="9581546"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77" name="Freeform 31">
              <a:extLst>
                <a:ext uri="{FF2B5EF4-FFF2-40B4-BE49-F238E27FC236}">
                  <a16:creationId xmlns:a16="http://schemas.microsoft.com/office/drawing/2014/main" id="{5E415D7A-153B-4BE6-A534-891698AEDDCA}"/>
                </a:ext>
              </a:extLst>
            </p:cNvPr>
            <p:cNvSpPr>
              <a:spLocks/>
            </p:cNvSpPr>
            <p:nvPr userDrawn="1"/>
          </p:nvSpPr>
          <p:spPr bwMode="auto">
            <a:xfrm flipH="1">
              <a:off x="10014782" y="340007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78" name="Freeform 32">
              <a:extLst>
                <a:ext uri="{FF2B5EF4-FFF2-40B4-BE49-F238E27FC236}">
                  <a16:creationId xmlns:a16="http://schemas.microsoft.com/office/drawing/2014/main" id="{49AAA949-C055-4985-868E-80CC35E96173}"/>
                </a:ext>
              </a:extLst>
            </p:cNvPr>
            <p:cNvSpPr>
              <a:spLocks/>
            </p:cNvSpPr>
            <p:nvPr userDrawn="1"/>
          </p:nvSpPr>
          <p:spPr bwMode="auto">
            <a:xfrm flipH="1">
              <a:off x="9688641" y="340007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79" name="Freeform 477">
              <a:extLst>
                <a:ext uri="{FF2B5EF4-FFF2-40B4-BE49-F238E27FC236}">
                  <a16:creationId xmlns:a16="http://schemas.microsoft.com/office/drawing/2014/main" id="{9DF40204-D393-4929-B364-3EF6E6DFDBBA}"/>
                </a:ext>
              </a:extLst>
            </p:cNvPr>
            <p:cNvSpPr>
              <a:spLocks/>
            </p:cNvSpPr>
            <p:nvPr userDrawn="1"/>
          </p:nvSpPr>
          <p:spPr bwMode="auto">
            <a:xfrm flipH="1">
              <a:off x="9252918"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80" name="Freeform 478">
              <a:extLst>
                <a:ext uri="{FF2B5EF4-FFF2-40B4-BE49-F238E27FC236}">
                  <a16:creationId xmlns:a16="http://schemas.microsoft.com/office/drawing/2014/main" id="{020584A4-31D8-4275-9C07-C77F07ABBC63}"/>
                </a:ext>
              </a:extLst>
            </p:cNvPr>
            <p:cNvSpPr>
              <a:spLocks/>
            </p:cNvSpPr>
            <p:nvPr userDrawn="1"/>
          </p:nvSpPr>
          <p:spPr bwMode="auto">
            <a:xfrm flipH="1">
              <a:off x="8926777"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81" name="Freeform 479">
              <a:extLst>
                <a:ext uri="{FF2B5EF4-FFF2-40B4-BE49-F238E27FC236}">
                  <a16:creationId xmlns:a16="http://schemas.microsoft.com/office/drawing/2014/main" id="{FA93F535-3FC1-4781-8824-F58C4DE37181}"/>
                </a:ext>
              </a:extLst>
            </p:cNvPr>
            <p:cNvSpPr>
              <a:spLocks/>
            </p:cNvSpPr>
            <p:nvPr userDrawn="1"/>
          </p:nvSpPr>
          <p:spPr bwMode="auto">
            <a:xfrm flipH="1">
              <a:off x="9360012" y="340007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82" name="Freeform 480">
              <a:extLst>
                <a:ext uri="{FF2B5EF4-FFF2-40B4-BE49-F238E27FC236}">
                  <a16:creationId xmlns:a16="http://schemas.microsoft.com/office/drawing/2014/main" id="{3B459755-7697-4749-B7D5-18468604D693}"/>
                </a:ext>
              </a:extLst>
            </p:cNvPr>
            <p:cNvSpPr>
              <a:spLocks/>
            </p:cNvSpPr>
            <p:nvPr userDrawn="1"/>
          </p:nvSpPr>
          <p:spPr bwMode="auto">
            <a:xfrm flipH="1">
              <a:off x="9033872" y="340007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83" name="Freeform 29">
              <a:extLst>
                <a:ext uri="{FF2B5EF4-FFF2-40B4-BE49-F238E27FC236}">
                  <a16:creationId xmlns:a16="http://schemas.microsoft.com/office/drawing/2014/main" id="{EC2F29CA-EFE3-4A17-9F53-E9958210776F}"/>
                </a:ext>
              </a:extLst>
            </p:cNvPr>
            <p:cNvSpPr>
              <a:spLocks/>
            </p:cNvSpPr>
            <p:nvPr userDrawn="1"/>
          </p:nvSpPr>
          <p:spPr bwMode="auto">
            <a:xfrm flipH="1">
              <a:off x="8598148"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84" name="Freeform 31">
              <a:extLst>
                <a:ext uri="{FF2B5EF4-FFF2-40B4-BE49-F238E27FC236}">
                  <a16:creationId xmlns:a16="http://schemas.microsoft.com/office/drawing/2014/main" id="{B65095C3-4884-4CC8-BF5F-E6D31464C12E}"/>
                </a:ext>
              </a:extLst>
            </p:cNvPr>
            <p:cNvSpPr>
              <a:spLocks/>
            </p:cNvSpPr>
            <p:nvPr userDrawn="1"/>
          </p:nvSpPr>
          <p:spPr bwMode="auto">
            <a:xfrm flipH="1">
              <a:off x="8705243" y="340007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85" name="Freeform 29">
              <a:extLst>
                <a:ext uri="{FF2B5EF4-FFF2-40B4-BE49-F238E27FC236}">
                  <a16:creationId xmlns:a16="http://schemas.microsoft.com/office/drawing/2014/main" id="{60CCBCA0-307E-4142-980F-9663E66A99C8}"/>
                </a:ext>
              </a:extLst>
            </p:cNvPr>
            <p:cNvSpPr>
              <a:spLocks/>
            </p:cNvSpPr>
            <p:nvPr userDrawn="1"/>
          </p:nvSpPr>
          <p:spPr bwMode="auto">
            <a:xfrm flipH="1">
              <a:off x="8269520"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86" name="Freeform 30">
              <a:extLst>
                <a:ext uri="{FF2B5EF4-FFF2-40B4-BE49-F238E27FC236}">
                  <a16:creationId xmlns:a16="http://schemas.microsoft.com/office/drawing/2014/main" id="{5143BB9C-ECE1-4409-8307-3F7BB80F4DFE}"/>
                </a:ext>
              </a:extLst>
            </p:cNvPr>
            <p:cNvSpPr>
              <a:spLocks/>
            </p:cNvSpPr>
            <p:nvPr userDrawn="1"/>
          </p:nvSpPr>
          <p:spPr bwMode="auto">
            <a:xfrm flipH="1">
              <a:off x="7943379"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87" name="Freeform 31">
              <a:extLst>
                <a:ext uri="{FF2B5EF4-FFF2-40B4-BE49-F238E27FC236}">
                  <a16:creationId xmlns:a16="http://schemas.microsoft.com/office/drawing/2014/main" id="{A8D24787-125A-4736-B6D5-CBB54DA5C9E9}"/>
                </a:ext>
              </a:extLst>
            </p:cNvPr>
            <p:cNvSpPr>
              <a:spLocks/>
            </p:cNvSpPr>
            <p:nvPr userDrawn="1"/>
          </p:nvSpPr>
          <p:spPr bwMode="auto">
            <a:xfrm flipH="1">
              <a:off x="8376614" y="340007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88" name="Freeform 32">
              <a:extLst>
                <a:ext uri="{FF2B5EF4-FFF2-40B4-BE49-F238E27FC236}">
                  <a16:creationId xmlns:a16="http://schemas.microsoft.com/office/drawing/2014/main" id="{C10C3F8B-9AFD-4863-9A91-1A2E9C8C9055}"/>
                </a:ext>
              </a:extLst>
            </p:cNvPr>
            <p:cNvSpPr>
              <a:spLocks/>
            </p:cNvSpPr>
            <p:nvPr userDrawn="1"/>
          </p:nvSpPr>
          <p:spPr bwMode="auto">
            <a:xfrm flipH="1">
              <a:off x="8050474" y="340007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89" name="Freeform 29">
              <a:extLst>
                <a:ext uri="{FF2B5EF4-FFF2-40B4-BE49-F238E27FC236}">
                  <a16:creationId xmlns:a16="http://schemas.microsoft.com/office/drawing/2014/main" id="{73E8CF42-2975-4E1A-B1FE-C4BE0D25A9CA}"/>
                </a:ext>
              </a:extLst>
            </p:cNvPr>
            <p:cNvSpPr>
              <a:spLocks/>
            </p:cNvSpPr>
            <p:nvPr userDrawn="1"/>
          </p:nvSpPr>
          <p:spPr bwMode="auto">
            <a:xfrm flipH="1">
              <a:off x="7614751"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90" name="Freeform 30">
              <a:extLst>
                <a:ext uri="{FF2B5EF4-FFF2-40B4-BE49-F238E27FC236}">
                  <a16:creationId xmlns:a16="http://schemas.microsoft.com/office/drawing/2014/main" id="{5678F24C-5009-4E64-B21E-9501D9BDFB87}"/>
                </a:ext>
              </a:extLst>
            </p:cNvPr>
            <p:cNvSpPr>
              <a:spLocks/>
            </p:cNvSpPr>
            <p:nvPr userDrawn="1"/>
          </p:nvSpPr>
          <p:spPr bwMode="auto">
            <a:xfrm flipH="1">
              <a:off x="7288610"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91" name="Freeform 31">
              <a:extLst>
                <a:ext uri="{FF2B5EF4-FFF2-40B4-BE49-F238E27FC236}">
                  <a16:creationId xmlns:a16="http://schemas.microsoft.com/office/drawing/2014/main" id="{320D933A-8D07-44C0-BA74-D2D7677F66E4}"/>
                </a:ext>
              </a:extLst>
            </p:cNvPr>
            <p:cNvSpPr>
              <a:spLocks/>
            </p:cNvSpPr>
            <p:nvPr userDrawn="1"/>
          </p:nvSpPr>
          <p:spPr bwMode="auto">
            <a:xfrm flipH="1">
              <a:off x="7721846" y="340007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92" name="Freeform 32">
              <a:extLst>
                <a:ext uri="{FF2B5EF4-FFF2-40B4-BE49-F238E27FC236}">
                  <a16:creationId xmlns:a16="http://schemas.microsoft.com/office/drawing/2014/main" id="{1F5E24A6-A8FD-4CF4-8C08-5BFFBC3D58A4}"/>
                </a:ext>
              </a:extLst>
            </p:cNvPr>
            <p:cNvSpPr>
              <a:spLocks/>
            </p:cNvSpPr>
            <p:nvPr userDrawn="1"/>
          </p:nvSpPr>
          <p:spPr bwMode="auto">
            <a:xfrm flipH="1">
              <a:off x="7395705" y="340007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93" name="Freeform 29">
              <a:extLst>
                <a:ext uri="{FF2B5EF4-FFF2-40B4-BE49-F238E27FC236}">
                  <a16:creationId xmlns:a16="http://schemas.microsoft.com/office/drawing/2014/main" id="{C989A943-7262-45A1-9BE6-E0F717A41F2E}"/>
                </a:ext>
              </a:extLst>
            </p:cNvPr>
            <p:cNvSpPr>
              <a:spLocks/>
            </p:cNvSpPr>
            <p:nvPr userDrawn="1"/>
          </p:nvSpPr>
          <p:spPr bwMode="auto">
            <a:xfrm flipH="1">
              <a:off x="6959982"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94" name="Freeform 30">
              <a:extLst>
                <a:ext uri="{FF2B5EF4-FFF2-40B4-BE49-F238E27FC236}">
                  <a16:creationId xmlns:a16="http://schemas.microsoft.com/office/drawing/2014/main" id="{61ACCAF2-2A52-4482-A9F4-D5B3A82EADF8}"/>
                </a:ext>
              </a:extLst>
            </p:cNvPr>
            <p:cNvSpPr>
              <a:spLocks/>
            </p:cNvSpPr>
            <p:nvPr userDrawn="1"/>
          </p:nvSpPr>
          <p:spPr bwMode="auto">
            <a:xfrm flipH="1">
              <a:off x="6633842"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95" name="Freeform 31">
              <a:extLst>
                <a:ext uri="{FF2B5EF4-FFF2-40B4-BE49-F238E27FC236}">
                  <a16:creationId xmlns:a16="http://schemas.microsoft.com/office/drawing/2014/main" id="{2A11B4FA-892A-4C76-A95A-24FC891CA6FB}"/>
                </a:ext>
              </a:extLst>
            </p:cNvPr>
            <p:cNvSpPr>
              <a:spLocks/>
            </p:cNvSpPr>
            <p:nvPr userDrawn="1"/>
          </p:nvSpPr>
          <p:spPr bwMode="auto">
            <a:xfrm flipH="1">
              <a:off x="7067077" y="340007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96" name="Freeform 32">
              <a:extLst>
                <a:ext uri="{FF2B5EF4-FFF2-40B4-BE49-F238E27FC236}">
                  <a16:creationId xmlns:a16="http://schemas.microsoft.com/office/drawing/2014/main" id="{BC35ABD4-583B-4514-AA9F-F3541D4EAB1B}"/>
                </a:ext>
              </a:extLst>
            </p:cNvPr>
            <p:cNvSpPr>
              <a:spLocks/>
            </p:cNvSpPr>
            <p:nvPr userDrawn="1"/>
          </p:nvSpPr>
          <p:spPr bwMode="auto">
            <a:xfrm flipH="1">
              <a:off x="6740936" y="340007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97" name="Freeform 29">
              <a:extLst>
                <a:ext uri="{FF2B5EF4-FFF2-40B4-BE49-F238E27FC236}">
                  <a16:creationId xmlns:a16="http://schemas.microsoft.com/office/drawing/2014/main" id="{099E2A5E-1F66-4A6C-BA11-546388AE79FE}"/>
                </a:ext>
              </a:extLst>
            </p:cNvPr>
            <p:cNvSpPr>
              <a:spLocks/>
            </p:cNvSpPr>
            <p:nvPr userDrawn="1"/>
          </p:nvSpPr>
          <p:spPr bwMode="auto">
            <a:xfrm flipH="1">
              <a:off x="6305213"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98" name="Freeform 30">
              <a:extLst>
                <a:ext uri="{FF2B5EF4-FFF2-40B4-BE49-F238E27FC236}">
                  <a16:creationId xmlns:a16="http://schemas.microsoft.com/office/drawing/2014/main" id="{B63247ED-A8D2-4104-8566-AF2BDA292B8E}"/>
                </a:ext>
              </a:extLst>
            </p:cNvPr>
            <p:cNvSpPr>
              <a:spLocks/>
            </p:cNvSpPr>
            <p:nvPr userDrawn="1"/>
          </p:nvSpPr>
          <p:spPr bwMode="auto">
            <a:xfrm flipH="1">
              <a:off x="5979072"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99" name="Freeform 31">
              <a:extLst>
                <a:ext uri="{FF2B5EF4-FFF2-40B4-BE49-F238E27FC236}">
                  <a16:creationId xmlns:a16="http://schemas.microsoft.com/office/drawing/2014/main" id="{5B50F333-6146-4DD9-818B-A2BBE6DE3521}"/>
                </a:ext>
              </a:extLst>
            </p:cNvPr>
            <p:cNvSpPr>
              <a:spLocks/>
            </p:cNvSpPr>
            <p:nvPr userDrawn="1"/>
          </p:nvSpPr>
          <p:spPr bwMode="auto">
            <a:xfrm flipH="1">
              <a:off x="6412308" y="340007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00" name="Freeform 32">
              <a:extLst>
                <a:ext uri="{FF2B5EF4-FFF2-40B4-BE49-F238E27FC236}">
                  <a16:creationId xmlns:a16="http://schemas.microsoft.com/office/drawing/2014/main" id="{2274CABB-8DED-4706-9F1A-726B6BEF976B}"/>
                </a:ext>
              </a:extLst>
            </p:cNvPr>
            <p:cNvSpPr>
              <a:spLocks/>
            </p:cNvSpPr>
            <p:nvPr userDrawn="1"/>
          </p:nvSpPr>
          <p:spPr bwMode="auto">
            <a:xfrm flipH="1">
              <a:off x="6086167" y="340007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01" name="Freeform 499">
              <a:extLst>
                <a:ext uri="{FF2B5EF4-FFF2-40B4-BE49-F238E27FC236}">
                  <a16:creationId xmlns:a16="http://schemas.microsoft.com/office/drawing/2014/main" id="{AF80AD94-4DEE-46EA-9563-322BB28212C8}"/>
                </a:ext>
              </a:extLst>
            </p:cNvPr>
            <p:cNvSpPr>
              <a:spLocks/>
            </p:cNvSpPr>
            <p:nvPr userDrawn="1"/>
          </p:nvSpPr>
          <p:spPr bwMode="auto">
            <a:xfrm flipH="1">
              <a:off x="5650445"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02" name="Freeform 500">
              <a:extLst>
                <a:ext uri="{FF2B5EF4-FFF2-40B4-BE49-F238E27FC236}">
                  <a16:creationId xmlns:a16="http://schemas.microsoft.com/office/drawing/2014/main" id="{F1B7DFC8-4587-46B7-AAC8-F87FB21DC4C0}"/>
                </a:ext>
              </a:extLst>
            </p:cNvPr>
            <p:cNvSpPr>
              <a:spLocks/>
            </p:cNvSpPr>
            <p:nvPr userDrawn="1"/>
          </p:nvSpPr>
          <p:spPr bwMode="auto">
            <a:xfrm flipH="1">
              <a:off x="5324303"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03" name="Freeform 501">
              <a:extLst>
                <a:ext uri="{FF2B5EF4-FFF2-40B4-BE49-F238E27FC236}">
                  <a16:creationId xmlns:a16="http://schemas.microsoft.com/office/drawing/2014/main" id="{C67FB732-0AFE-4115-82D6-1FAF1D4B1694}"/>
                </a:ext>
              </a:extLst>
            </p:cNvPr>
            <p:cNvSpPr>
              <a:spLocks/>
            </p:cNvSpPr>
            <p:nvPr userDrawn="1"/>
          </p:nvSpPr>
          <p:spPr bwMode="auto">
            <a:xfrm flipH="1">
              <a:off x="5757539" y="340007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04" name="Freeform 502">
              <a:extLst>
                <a:ext uri="{FF2B5EF4-FFF2-40B4-BE49-F238E27FC236}">
                  <a16:creationId xmlns:a16="http://schemas.microsoft.com/office/drawing/2014/main" id="{4C810AFF-19C1-445D-8988-68F2335B919F}"/>
                </a:ext>
              </a:extLst>
            </p:cNvPr>
            <p:cNvSpPr>
              <a:spLocks/>
            </p:cNvSpPr>
            <p:nvPr userDrawn="1"/>
          </p:nvSpPr>
          <p:spPr bwMode="auto">
            <a:xfrm flipH="1">
              <a:off x="5431399" y="340007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05" name="Freeform 29">
              <a:extLst>
                <a:ext uri="{FF2B5EF4-FFF2-40B4-BE49-F238E27FC236}">
                  <a16:creationId xmlns:a16="http://schemas.microsoft.com/office/drawing/2014/main" id="{1DCD588B-24CE-46DC-ABEA-A5793C1C3991}"/>
                </a:ext>
              </a:extLst>
            </p:cNvPr>
            <p:cNvSpPr>
              <a:spLocks/>
            </p:cNvSpPr>
            <p:nvPr userDrawn="1"/>
          </p:nvSpPr>
          <p:spPr bwMode="auto">
            <a:xfrm flipH="1">
              <a:off x="4995675"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06" name="Freeform 31">
              <a:extLst>
                <a:ext uri="{FF2B5EF4-FFF2-40B4-BE49-F238E27FC236}">
                  <a16:creationId xmlns:a16="http://schemas.microsoft.com/office/drawing/2014/main" id="{F1DCD1F0-3F81-4C08-9226-4A45B763A5FA}"/>
                </a:ext>
              </a:extLst>
            </p:cNvPr>
            <p:cNvSpPr>
              <a:spLocks/>
            </p:cNvSpPr>
            <p:nvPr userDrawn="1"/>
          </p:nvSpPr>
          <p:spPr bwMode="auto">
            <a:xfrm flipH="1">
              <a:off x="5102769" y="340007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73" name="Freeform 29">
              <a:extLst>
                <a:ext uri="{FF2B5EF4-FFF2-40B4-BE49-F238E27FC236}">
                  <a16:creationId xmlns:a16="http://schemas.microsoft.com/office/drawing/2014/main" id="{1036A621-C305-45CF-8F40-3A4460954BFD}"/>
                </a:ext>
              </a:extLst>
            </p:cNvPr>
            <p:cNvSpPr>
              <a:spLocks/>
            </p:cNvSpPr>
            <p:nvPr userDrawn="1"/>
          </p:nvSpPr>
          <p:spPr bwMode="auto">
            <a:xfrm flipH="1">
              <a:off x="4667048"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74" name="Freeform 30">
              <a:extLst>
                <a:ext uri="{FF2B5EF4-FFF2-40B4-BE49-F238E27FC236}">
                  <a16:creationId xmlns:a16="http://schemas.microsoft.com/office/drawing/2014/main" id="{76497096-B96E-4786-B27A-8AD0C5D2CBAE}"/>
                </a:ext>
              </a:extLst>
            </p:cNvPr>
            <p:cNvSpPr>
              <a:spLocks/>
            </p:cNvSpPr>
            <p:nvPr userDrawn="1"/>
          </p:nvSpPr>
          <p:spPr bwMode="auto">
            <a:xfrm flipH="1">
              <a:off x="4340907"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75" name="Freeform 31">
              <a:extLst>
                <a:ext uri="{FF2B5EF4-FFF2-40B4-BE49-F238E27FC236}">
                  <a16:creationId xmlns:a16="http://schemas.microsoft.com/office/drawing/2014/main" id="{A21FC8CA-0BEA-49B8-9438-E62B41FA3733}"/>
                </a:ext>
              </a:extLst>
            </p:cNvPr>
            <p:cNvSpPr>
              <a:spLocks/>
            </p:cNvSpPr>
            <p:nvPr userDrawn="1"/>
          </p:nvSpPr>
          <p:spPr bwMode="auto">
            <a:xfrm flipH="1">
              <a:off x="4774142" y="3400078"/>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76" name="Freeform 32">
              <a:extLst>
                <a:ext uri="{FF2B5EF4-FFF2-40B4-BE49-F238E27FC236}">
                  <a16:creationId xmlns:a16="http://schemas.microsoft.com/office/drawing/2014/main" id="{77B335DA-4B13-4A1B-8EEE-39C491F03437}"/>
                </a:ext>
              </a:extLst>
            </p:cNvPr>
            <p:cNvSpPr>
              <a:spLocks/>
            </p:cNvSpPr>
            <p:nvPr userDrawn="1"/>
          </p:nvSpPr>
          <p:spPr bwMode="auto">
            <a:xfrm flipH="1">
              <a:off x="4448001" y="3400078"/>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77" name="Freeform 29">
              <a:extLst>
                <a:ext uri="{FF2B5EF4-FFF2-40B4-BE49-F238E27FC236}">
                  <a16:creationId xmlns:a16="http://schemas.microsoft.com/office/drawing/2014/main" id="{734CA072-9E2D-4845-A900-23630A88301E}"/>
                </a:ext>
              </a:extLst>
            </p:cNvPr>
            <p:cNvSpPr>
              <a:spLocks/>
            </p:cNvSpPr>
            <p:nvPr userDrawn="1"/>
          </p:nvSpPr>
          <p:spPr bwMode="auto">
            <a:xfrm flipH="1">
              <a:off x="4012278"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78" name="Freeform 30">
              <a:extLst>
                <a:ext uri="{FF2B5EF4-FFF2-40B4-BE49-F238E27FC236}">
                  <a16:creationId xmlns:a16="http://schemas.microsoft.com/office/drawing/2014/main" id="{E7B53676-1AE8-4D6E-96D3-6A7F31F05711}"/>
                </a:ext>
              </a:extLst>
            </p:cNvPr>
            <p:cNvSpPr>
              <a:spLocks/>
            </p:cNvSpPr>
            <p:nvPr userDrawn="1"/>
          </p:nvSpPr>
          <p:spPr bwMode="auto">
            <a:xfrm flipH="1">
              <a:off x="3686138"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79" name="Freeform 31">
              <a:extLst>
                <a:ext uri="{FF2B5EF4-FFF2-40B4-BE49-F238E27FC236}">
                  <a16:creationId xmlns:a16="http://schemas.microsoft.com/office/drawing/2014/main" id="{54BE4303-35D5-4A86-A302-E222F70F047E}"/>
                </a:ext>
              </a:extLst>
            </p:cNvPr>
            <p:cNvSpPr>
              <a:spLocks/>
            </p:cNvSpPr>
            <p:nvPr userDrawn="1"/>
          </p:nvSpPr>
          <p:spPr bwMode="auto">
            <a:xfrm flipH="1">
              <a:off x="4119373" y="3400078"/>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80" name="Freeform 32">
              <a:extLst>
                <a:ext uri="{FF2B5EF4-FFF2-40B4-BE49-F238E27FC236}">
                  <a16:creationId xmlns:a16="http://schemas.microsoft.com/office/drawing/2014/main" id="{88E87CED-04B5-476D-99C4-4C98D3D907F6}"/>
                </a:ext>
              </a:extLst>
            </p:cNvPr>
            <p:cNvSpPr>
              <a:spLocks/>
            </p:cNvSpPr>
            <p:nvPr userDrawn="1"/>
          </p:nvSpPr>
          <p:spPr bwMode="auto">
            <a:xfrm flipH="1">
              <a:off x="3793231" y="3400078"/>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81" name="Freeform 29">
              <a:extLst>
                <a:ext uri="{FF2B5EF4-FFF2-40B4-BE49-F238E27FC236}">
                  <a16:creationId xmlns:a16="http://schemas.microsoft.com/office/drawing/2014/main" id="{0EDC7198-FEA6-43FD-ADEA-18F3D5968EF7}"/>
                </a:ext>
              </a:extLst>
            </p:cNvPr>
            <p:cNvSpPr>
              <a:spLocks/>
            </p:cNvSpPr>
            <p:nvPr userDrawn="1"/>
          </p:nvSpPr>
          <p:spPr bwMode="auto">
            <a:xfrm flipH="1">
              <a:off x="3357510"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82" name="Freeform 30">
              <a:extLst>
                <a:ext uri="{FF2B5EF4-FFF2-40B4-BE49-F238E27FC236}">
                  <a16:creationId xmlns:a16="http://schemas.microsoft.com/office/drawing/2014/main" id="{5B3D6183-CFAB-430F-8659-EF5F2C076B9F}"/>
                </a:ext>
              </a:extLst>
            </p:cNvPr>
            <p:cNvSpPr>
              <a:spLocks/>
            </p:cNvSpPr>
            <p:nvPr userDrawn="1"/>
          </p:nvSpPr>
          <p:spPr bwMode="auto">
            <a:xfrm flipH="1">
              <a:off x="3031369"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83" name="Freeform 31">
              <a:extLst>
                <a:ext uri="{FF2B5EF4-FFF2-40B4-BE49-F238E27FC236}">
                  <a16:creationId xmlns:a16="http://schemas.microsoft.com/office/drawing/2014/main" id="{315F1ECD-1621-467F-9AE8-44B1145E933F}"/>
                </a:ext>
              </a:extLst>
            </p:cNvPr>
            <p:cNvSpPr>
              <a:spLocks/>
            </p:cNvSpPr>
            <p:nvPr userDrawn="1"/>
          </p:nvSpPr>
          <p:spPr bwMode="auto">
            <a:xfrm flipH="1">
              <a:off x="3464604" y="3400078"/>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84" name="Freeform 32">
              <a:extLst>
                <a:ext uri="{FF2B5EF4-FFF2-40B4-BE49-F238E27FC236}">
                  <a16:creationId xmlns:a16="http://schemas.microsoft.com/office/drawing/2014/main" id="{97A20B98-A2D3-482D-87A9-57D7B3FCE7E3}"/>
                </a:ext>
              </a:extLst>
            </p:cNvPr>
            <p:cNvSpPr>
              <a:spLocks/>
            </p:cNvSpPr>
            <p:nvPr userDrawn="1"/>
          </p:nvSpPr>
          <p:spPr bwMode="auto">
            <a:xfrm flipH="1">
              <a:off x="3138464" y="3400078"/>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85" name="Freeform 29">
              <a:extLst>
                <a:ext uri="{FF2B5EF4-FFF2-40B4-BE49-F238E27FC236}">
                  <a16:creationId xmlns:a16="http://schemas.microsoft.com/office/drawing/2014/main" id="{F848CDB4-3CA9-41C5-96BA-E516A11F9065}"/>
                </a:ext>
              </a:extLst>
            </p:cNvPr>
            <p:cNvSpPr>
              <a:spLocks/>
            </p:cNvSpPr>
            <p:nvPr userDrawn="1"/>
          </p:nvSpPr>
          <p:spPr bwMode="auto">
            <a:xfrm flipH="1">
              <a:off x="2702740"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86" name="Freeform 30">
              <a:extLst>
                <a:ext uri="{FF2B5EF4-FFF2-40B4-BE49-F238E27FC236}">
                  <a16:creationId xmlns:a16="http://schemas.microsoft.com/office/drawing/2014/main" id="{B4ED0023-51CE-4A28-8F14-74133E09AB4F}"/>
                </a:ext>
              </a:extLst>
            </p:cNvPr>
            <p:cNvSpPr>
              <a:spLocks/>
            </p:cNvSpPr>
            <p:nvPr userDrawn="1"/>
          </p:nvSpPr>
          <p:spPr bwMode="auto">
            <a:xfrm flipH="1">
              <a:off x="2376599"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87" name="Freeform 31">
              <a:extLst>
                <a:ext uri="{FF2B5EF4-FFF2-40B4-BE49-F238E27FC236}">
                  <a16:creationId xmlns:a16="http://schemas.microsoft.com/office/drawing/2014/main" id="{EA526ABD-0F5E-4090-8844-FB00086FC7AC}"/>
                </a:ext>
              </a:extLst>
            </p:cNvPr>
            <p:cNvSpPr>
              <a:spLocks/>
            </p:cNvSpPr>
            <p:nvPr userDrawn="1"/>
          </p:nvSpPr>
          <p:spPr bwMode="auto">
            <a:xfrm flipH="1">
              <a:off x="2809836" y="3400078"/>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88" name="Freeform 32">
              <a:extLst>
                <a:ext uri="{FF2B5EF4-FFF2-40B4-BE49-F238E27FC236}">
                  <a16:creationId xmlns:a16="http://schemas.microsoft.com/office/drawing/2014/main" id="{FA5AB9E8-2D5B-4884-BBFD-C2AD82D9EED8}"/>
                </a:ext>
              </a:extLst>
            </p:cNvPr>
            <p:cNvSpPr>
              <a:spLocks/>
            </p:cNvSpPr>
            <p:nvPr userDrawn="1"/>
          </p:nvSpPr>
          <p:spPr bwMode="auto">
            <a:xfrm flipH="1">
              <a:off x="2483694" y="3400078"/>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89" name="Freeform 387">
              <a:extLst>
                <a:ext uri="{FF2B5EF4-FFF2-40B4-BE49-F238E27FC236}">
                  <a16:creationId xmlns:a16="http://schemas.microsoft.com/office/drawing/2014/main" id="{8FBD0871-FCA7-485D-A512-F03AF1905ED8}"/>
                </a:ext>
              </a:extLst>
            </p:cNvPr>
            <p:cNvSpPr>
              <a:spLocks/>
            </p:cNvSpPr>
            <p:nvPr userDrawn="1"/>
          </p:nvSpPr>
          <p:spPr bwMode="auto">
            <a:xfrm flipH="1">
              <a:off x="2047972"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90" name="Freeform 388">
              <a:extLst>
                <a:ext uri="{FF2B5EF4-FFF2-40B4-BE49-F238E27FC236}">
                  <a16:creationId xmlns:a16="http://schemas.microsoft.com/office/drawing/2014/main" id="{BDF6C8F3-37B7-4E6C-8429-473CEE18836C}"/>
                </a:ext>
              </a:extLst>
            </p:cNvPr>
            <p:cNvSpPr>
              <a:spLocks/>
            </p:cNvSpPr>
            <p:nvPr userDrawn="1"/>
          </p:nvSpPr>
          <p:spPr bwMode="auto">
            <a:xfrm flipH="1">
              <a:off x="1721830"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91" name="Freeform 389">
              <a:extLst>
                <a:ext uri="{FF2B5EF4-FFF2-40B4-BE49-F238E27FC236}">
                  <a16:creationId xmlns:a16="http://schemas.microsoft.com/office/drawing/2014/main" id="{D455863F-CB0D-4728-A5FE-7B7F63EFDDA8}"/>
                </a:ext>
              </a:extLst>
            </p:cNvPr>
            <p:cNvSpPr>
              <a:spLocks/>
            </p:cNvSpPr>
            <p:nvPr userDrawn="1"/>
          </p:nvSpPr>
          <p:spPr bwMode="auto">
            <a:xfrm flipH="1">
              <a:off x="2155066" y="3400078"/>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92" name="Freeform 390">
              <a:extLst>
                <a:ext uri="{FF2B5EF4-FFF2-40B4-BE49-F238E27FC236}">
                  <a16:creationId xmlns:a16="http://schemas.microsoft.com/office/drawing/2014/main" id="{4C24FDD3-2DCE-4961-AA5C-9813821BC692}"/>
                </a:ext>
              </a:extLst>
            </p:cNvPr>
            <p:cNvSpPr>
              <a:spLocks/>
            </p:cNvSpPr>
            <p:nvPr userDrawn="1"/>
          </p:nvSpPr>
          <p:spPr bwMode="auto">
            <a:xfrm flipH="1">
              <a:off x="1828926" y="3400078"/>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93" name="Freeform 29">
              <a:extLst>
                <a:ext uri="{FF2B5EF4-FFF2-40B4-BE49-F238E27FC236}">
                  <a16:creationId xmlns:a16="http://schemas.microsoft.com/office/drawing/2014/main" id="{047CB4F5-4E7E-4CBF-926A-2A2357F084C0}"/>
                </a:ext>
              </a:extLst>
            </p:cNvPr>
            <p:cNvSpPr>
              <a:spLocks/>
            </p:cNvSpPr>
            <p:nvPr userDrawn="1"/>
          </p:nvSpPr>
          <p:spPr bwMode="auto">
            <a:xfrm flipH="1">
              <a:off x="1393203"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94" name="Freeform 31">
              <a:extLst>
                <a:ext uri="{FF2B5EF4-FFF2-40B4-BE49-F238E27FC236}">
                  <a16:creationId xmlns:a16="http://schemas.microsoft.com/office/drawing/2014/main" id="{9869C8EB-AAC4-49F5-BC1D-8B908DE82325}"/>
                </a:ext>
              </a:extLst>
            </p:cNvPr>
            <p:cNvSpPr>
              <a:spLocks/>
            </p:cNvSpPr>
            <p:nvPr userDrawn="1"/>
          </p:nvSpPr>
          <p:spPr bwMode="auto">
            <a:xfrm flipH="1">
              <a:off x="1500297" y="3400078"/>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95" name="Freeform 29">
              <a:extLst>
                <a:ext uri="{FF2B5EF4-FFF2-40B4-BE49-F238E27FC236}">
                  <a16:creationId xmlns:a16="http://schemas.microsoft.com/office/drawing/2014/main" id="{B01CBDDE-F0A7-4A16-9712-BA802AAFC8FC}"/>
                </a:ext>
              </a:extLst>
            </p:cNvPr>
            <p:cNvSpPr>
              <a:spLocks/>
            </p:cNvSpPr>
            <p:nvPr userDrawn="1"/>
          </p:nvSpPr>
          <p:spPr bwMode="auto">
            <a:xfrm flipH="1">
              <a:off x="1064575"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96" name="Freeform 30">
              <a:extLst>
                <a:ext uri="{FF2B5EF4-FFF2-40B4-BE49-F238E27FC236}">
                  <a16:creationId xmlns:a16="http://schemas.microsoft.com/office/drawing/2014/main" id="{A428EAE8-80C3-42EF-A14C-42B00A1C2429}"/>
                </a:ext>
              </a:extLst>
            </p:cNvPr>
            <p:cNvSpPr>
              <a:spLocks/>
            </p:cNvSpPr>
            <p:nvPr userDrawn="1"/>
          </p:nvSpPr>
          <p:spPr bwMode="auto">
            <a:xfrm flipH="1">
              <a:off x="738433"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97" name="Freeform 31">
              <a:extLst>
                <a:ext uri="{FF2B5EF4-FFF2-40B4-BE49-F238E27FC236}">
                  <a16:creationId xmlns:a16="http://schemas.microsoft.com/office/drawing/2014/main" id="{A9444C7E-B579-48CE-8207-F06CA36C5C14}"/>
                </a:ext>
              </a:extLst>
            </p:cNvPr>
            <p:cNvSpPr>
              <a:spLocks/>
            </p:cNvSpPr>
            <p:nvPr userDrawn="1"/>
          </p:nvSpPr>
          <p:spPr bwMode="auto">
            <a:xfrm flipH="1">
              <a:off x="1171668" y="3400078"/>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98" name="Freeform 32">
              <a:extLst>
                <a:ext uri="{FF2B5EF4-FFF2-40B4-BE49-F238E27FC236}">
                  <a16:creationId xmlns:a16="http://schemas.microsoft.com/office/drawing/2014/main" id="{D6ED2ABE-6BAB-44D6-A940-B6DAE67EA700}"/>
                </a:ext>
              </a:extLst>
            </p:cNvPr>
            <p:cNvSpPr>
              <a:spLocks/>
            </p:cNvSpPr>
            <p:nvPr userDrawn="1"/>
          </p:nvSpPr>
          <p:spPr bwMode="auto">
            <a:xfrm flipH="1">
              <a:off x="845528" y="3400078"/>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99" name="Freeform 397">
              <a:extLst>
                <a:ext uri="{FF2B5EF4-FFF2-40B4-BE49-F238E27FC236}">
                  <a16:creationId xmlns:a16="http://schemas.microsoft.com/office/drawing/2014/main" id="{5081E542-69E6-41BF-B82B-8B8210F14768}"/>
                </a:ext>
              </a:extLst>
            </p:cNvPr>
            <p:cNvSpPr>
              <a:spLocks/>
            </p:cNvSpPr>
            <p:nvPr userDrawn="1"/>
          </p:nvSpPr>
          <p:spPr bwMode="auto">
            <a:xfrm flipH="1">
              <a:off x="409805"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00" name="Freeform 398">
              <a:extLst>
                <a:ext uri="{FF2B5EF4-FFF2-40B4-BE49-F238E27FC236}">
                  <a16:creationId xmlns:a16="http://schemas.microsoft.com/office/drawing/2014/main" id="{8A1A219D-7DF2-4217-9CE9-26DDB772C48F}"/>
                </a:ext>
              </a:extLst>
            </p:cNvPr>
            <p:cNvSpPr>
              <a:spLocks/>
            </p:cNvSpPr>
            <p:nvPr userDrawn="1"/>
          </p:nvSpPr>
          <p:spPr bwMode="auto">
            <a:xfrm flipH="1">
              <a:off x="83664"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01" name="Freeform 399">
              <a:extLst>
                <a:ext uri="{FF2B5EF4-FFF2-40B4-BE49-F238E27FC236}">
                  <a16:creationId xmlns:a16="http://schemas.microsoft.com/office/drawing/2014/main" id="{8BD313FC-73AA-4D1A-8F6B-231839C68D8F}"/>
                </a:ext>
              </a:extLst>
            </p:cNvPr>
            <p:cNvSpPr>
              <a:spLocks/>
            </p:cNvSpPr>
            <p:nvPr userDrawn="1"/>
          </p:nvSpPr>
          <p:spPr bwMode="auto">
            <a:xfrm flipH="1">
              <a:off x="516899" y="3400078"/>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02" name="Freeform 400">
              <a:extLst>
                <a:ext uri="{FF2B5EF4-FFF2-40B4-BE49-F238E27FC236}">
                  <a16:creationId xmlns:a16="http://schemas.microsoft.com/office/drawing/2014/main" id="{E6A6ECBB-37F6-451D-B8EF-ACA25B4FF0AE}"/>
                </a:ext>
              </a:extLst>
            </p:cNvPr>
            <p:cNvSpPr>
              <a:spLocks/>
            </p:cNvSpPr>
            <p:nvPr userDrawn="1"/>
          </p:nvSpPr>
          <p:spPr bwMode="auto">
            <a:xfrm flipH="1">
              <a:off x="190758" y="3400078"/>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1818" name="Group 1817">
            <a:extLst>
              <a:ext uri="{FF2B5EF4-FFF2-40B4-BE49-F238E27FC236}">
                <a16:creationId xmlns:a16="http://schemas.microsoft.com/office/drawing/2014/main" id="{467AD0AE-48AD-458F-9364-8892C9F2C72D}"/>
              </a:ext>
            </a:extLst>
          </p:cNvPr>
          <p:cNvGrpSpPr/>
          <p:nvPr userDrawn="1"/>
        </p:nvGrpSpPr>
        <p:grpSpPr>
          <a:xfrm>
            <a:off x="83664" y="3769280"/>
            <a:ext cx="12009864" cy="176637"/>
            <a:chOff x="83663" y="3697854"/>
            <a:chExt cx="12009864" cy="176637"/>
          </a:xfrm>
        </p:grpSpPr>
        <p:sp>
          <p:nvSpPr>
            <p:cNvPr id="1707" name="Freeform 29">
              <a:extLst>
                <a:ext uri="{FF2B5EF4-FFF2-40B4-BE49-F238E27FC236}">
                  <a16:creationId xmlns:a16="http://schemas.microsoft.com/office/drawing/2014/main" id="{17FE407A-2FDE-4FD9-AB6B-1752AF0D9526}"/>
                </a:ext>
              </a:extLst>
            </p:cNvPr>
            <p:cNvSpPr>
              <a:spLocks/>
            </p:cNvSpPr>
            <p:nvPr userDrawn="1"/>
          </p:nvSpPr>
          <p:spPr bwMode="auto">
            <a:xfrm>
              <a:off x="5217208" y="370158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08" name="Freeform 30">
              <a:extLst>
                <a:ext uri="{FF2B5EF4-FFF2-40B4-BE49-F238E27FC236}">
                  <a16:creationId xmlns:a16="http://schemas.microsoft.com/office/drawing/2014/main" id="{1184228A-FA39-464B-AB6A-6401BB38DDB8}"/>
                </a:ext>
              </a:extLst>
            </p:cNvPr>
            <p:cNvSpPr>
              <a:spLocks/>
            </p:cNvSpPr>
            <p:nvPr userDrawn="1"/>
          </p:nvSpPr>
          <p:spPr bwMode="auto">
            <a:xfrm>
              <a:off x="5543349" y="370158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09" name="Freeform 31">
              <a:extLst>
                <a:ext uri="{FF2B5EF4-FFF2-40B4-BE49-F238E27FC236}">
                  <a16:creationId xmlns:a16="http://schemas.microsoft.com/office/drawing/2014/main" id="{74B73DA8-A0F2-4D99-8CDE-8CE13692B8A9}"/>
                </a:ext>
              </a:extLst>
            </p:cNvPr>
            <p:cNvSpPr>
              <a:spLocks/>
            </p:cNvSpPr>
            <p:nvPr userDrawn="1"/>
          </p:nvSpPr>
          <p:spPr bwMode="auto">
            <a:xfrm>
              <a:off x="4995675" y="369785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10" name="Freeform 32">
              <a:extLst>
                <a:ext uri="{FF2B5EF4-FFF2-40B4-BE49-F238E27FC236}">
                  <a16:creationId xmlns:a16="http://schemas.microsoft.com/office/drawing/2014/main" id="{89A03816-6430-4BAC-B797-9C0B276EB3FC}"/>
                </a:ext>
              </a:extLst>
            </p:cNvPr>
            <p:cNvSpPr>
              <a:spLocks/>
            </p:cNvSpPr>
            <p:nvPr userDrawn="1"/>
          </p:nvSpPr>
          <p:spPr bwMode="auto">
            <a:xfrm>
              <a:off x="5324302" y="369785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11" name="Freeform 29">
              <a:extLst>
                <a:ext uri="{FF2B5EF4-FFF2-40B4-BE49-F238E27FC236}">
                  <a16:creationId xmlns:a16="http://schemas.microsoft.com/office/drawing/2014/main" id="{D29822F9-A4D1-4D10-A2EA-5D5BD5724C42}"/>
                </a:ext>
              </a:extLst>
            </p:cNvPr>
            <p:cNvSpPr>
              <a:spLocks/>
            </p:cNvSpPr>
            <p:nvPr userDrawn="1"/>
          </p:nvSpPr>
          <p:spPr bwMode="auto">
            <a:xfrm>
              <a:off x="5871978" y="370158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12" name="Freeform 30">
              <a:extLst>
                <a:ext uri="{FF2B5EF4-FFF2-40B4-BE49-F238E27FC236}">
                  <a16:creationId xmlns:a16="http://schemas.microsoft.com/office/drawing/2014/main" id="{C91557DD-9774-4BA5-AF69-CDB3EF293DBC}"/>
                </a:ext>
              </a:extLst>
            </p:cNvPr>
            <p:cNvSpPr>
              <a:spLocks/>
            </p:cNvSpPr>
            <p:nvPr userDrawn="1"/>
          </p:nvSpPr>
          <p:spPr bwMode="auto">
            <a:xfrm>
              <a:off x="6198118" y="370158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13" name="Freeform 31">
              <a:extLst>
                <a:ext uri="{FF2B5EF4-FFF2-40B4-BE49-F238E27FC236}">
                  <a16:creationId xmlns:a16="http://schemas.microsoft.com/office/drawing/2014/main" id="{2C0D53D8-0DA5-4317-AAB6-79B6953A2EE5}"/>
                </a:ext>
              </a:extLst>
            </p:cNvPr>
            <p:cNvSpPr>
              <a:spLocks/>
            </p:cNvSpPr>
            <p:nvPr userDrawn="1"/>
          </p:nvSpPr>
          <p:spPr bwMode="auto">
            <a:xfrm>
              <a:off x="5650444" y="369785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14" name="Freeform 32">
              <a:extLst>
                <a:ext uri="{FF2B5EF4-FFF2-40B4-BE49-F238E27FC236}">
                  <a16:creationId xmlns:a16="http://schemas.microsoft.com/office/drawing/2014/main" id="{837ABA6A-B9C4-4EBA-9FBB-4243BA5AFA41}"/>
                </a:ext>
              </a:extLst>
            </p:cNvPr>
            <p:cNvSpPr>
              <a:spLocks/>
            </p:cNvSpPr>
            <p:nvPr userDrawn="1"/>
          </p:nvSpPr>
          <p:spPr bwMode="auto">
            <a:xfrm>
              <a:off x="5979072" y="369785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15" name="Freeform 29">
              <a:extLst>
                <a:ext uri="{FF2B5EF4-FFF2-40B4-BE49-F238E27FC236}">
                  <a16:creationId xmlns:a16="http://schemas.microsoft.com/office/drawing/2014/main" id="{D77667AB-D521-4340-965C-511BCE96D807}"/>
                </a:ext>
              </a:extLst>
            </p:cNvPr>
            <p:cNvSpPr>
              <a:spLocks/>
            </p:cNvSpPr>
            <p:nvPr userDrawn="1"/>
          </p:nvSpPr>
          <p:spPr bwMode="auto">
            <a:xfrm>
              <a:off x="6526746" y="370158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16" name="Freeform 30">
              <a:extLst>
                <a:ext uri="{FF2B5EF4-FFF2-40B4-BE49-F238E27FC236}">
                  <a16:creationId xmlns:a16="http://schemas.microsoft.com/office/drawing/2014/main" id="{BD2BD189-465D-4227-9095-E7998ABC52BD}"/>
                </a:ext>
              </a:extLst>
            </p:cNvPr>
            <p:cNvSpPr>
              <a:spLocks/>
            </p:cNvSpPr>
            <p:nvPr userDrawn="1"/>
          </p:nvSpPr>
          <p:spPr bwMode="auto">
            <a:xfrm>
              <a:off x="6852887" y="370158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17" name="Freeform 31">
              <a:extLst>
                <a:ext uri="{FF2B5EF4-FFF2-40B4-BE49-F238E27FC236}">
                  <a16:creationId xmlns:a16="http://schemas.microsoft.com/office/drawing/2014/main" id="{A644DD9A-34F6-4E6E-8CAC-AE8789C3CEC9}"/>
                </a:ext>
              </a:extLst>
            </p:cNvPr>
            <p:cNvSpPr>
              <a:spLocks/>
            </p:cNvSpPr>
            <p:nvPr userDrawn="1"/>
          </p:nvSpPr>
          <p:spPr bwMode="auto">
            <a:xfrm>
              <a:off x="6305213" y="369785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18" name="Freeform 32">
              <a:extLst>
                <a:ext uri="{FF2B5EF4-FFF2-40B4-BE49-F238E27FC236}">
                  <a16:creationId xmlns:a16="http://schemas.microsoft.com/office/drawing/2014/main" id="{1A3430E0-7EBF-4117-B45B-6A6AB8429792}"/>
                </a:ext>
              </a:extLst>
            </p:cNvPr>
            <p:cNvSpPr>
              <a:spLocks/>
            </p:cNvSpPr>
            <p:nvPr userDrawn="1"/>
          </p:nvSpPr>
          <p:spPr bwMode="auto">
            <a:xfrm>
              <a:off x="6633841" y="369785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19" name="Freeform 29">
              <a:extLst>
                <a:ext uri="{FF2B5EF4-FFF2-40B4-BE49-F238E27FC236}">
                  <a16:creationId xmlns:a16="http://schemas.microsoft.com/office/drawing/2014/main" id="{9E52CBFC-9C1F-478E-B487-0475A95F9468}"/>
                </a:ext>
              </a:extLst>
            </p:cNvPr>
            <p:cNvSpPr>
              <a:spLocks/>
            </p:cNvSpPr>
            <p:nvPr userDrawn="1"/>
          </p:nvSpPr>
          <p:spPr bwMode="auto">
            <a:xfrm>
              <a:off x="7181515" y="370158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20" name="Freeform 30">
              <a:extLst>
                <a:ext uri="{FF2B5EF4-FFF2-40B4-BE49-F238E27FC236}">
                  <a16:creationId xmlns:a16="http://schemas.microsoft.com/office/drawing/2014/main" id="{A0987136-EF45-4A96-AC9E-00942EB345D3}"/>
                </a:ext>
              </a:extLst>
            </p:cNvPr>
            <p:cNvSpPr>
              <a:spLocks/>
            </p:cNvSpPr>
            <p:nvPr userDrawn="1"/>
          </p:nvSpPr>
          <p:spPr bwMode="auto">
            <a:xfrm>
              <a:off x="7507656" y="370158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21" name="Freeform 31">
              <a:extLst>
                <a:ext uri="{FF2B5EF4-FFF2-40B4-BE49-F238E27FC236}">
                  <a16:creationId xmlns:a16="http://schemas.microsoft.com/office/drawing/2014/main" id="{E74EB48D-6FDA-4701-8D1C-23839CEA4C7C}"/>
                </a:ext>
              </a:extLst>
            </p:cNvPr>
            <p:cNvSpPr>
              <a:spLocks/>
            </p:cNvSpPr>
            <p:nvPr userDrawn="1"/>
          </p:nvSpPr>
          <p:spPr bwMode="auto">
            <a:xfrm>
              <a:off x="6959982" y="369785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22" name="Freeform 32">
              <a:extLst>
                <a:ext uri="{FF2B5EF4-FFF2-40B4-BE49-F238E27FC236}">
                  <a16:creationId xmlns:a16="http://schemas.microsoft.com/office/drawing/2014/main" id="{F3F758AD-FCA5-41B3-AB7D-C1C3A9E86DC3}"/>
                </a:ext>
              </a:extLst>
            </p:cNvPr>
            <p:cNvSpPr>
              <a:spLocks/>
            </p:cNvSpPr>
            <p:nvPr userDrawn="1"/>
          </p:nvSpPr>
          <p:spPr bwMode="auto">
            <a:xfrm>
              <a:off x="7288610" y="369785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23" name="Freeform 521">
              <a:extLst>
                <a:ext uri="{FF2B5EF4-FFF2-40B4-BE49-F238E27FC236}">
                  <a16:creationId xmlns:a16="http://schemas.microsoft.com/office/drawing/2014/main" id="{CCE8E6F8-213D-40B0-9DB4-A4FA39B56C08}"/>
                </a:ext>
              </a:extLst>
            </p:cNvPr>
            <p:cNvSpPr>
              <a:spLocks/>
            </p:cNvSpPr>
            <p:nvPr userDrawn="1"/>
          </p:nvSpPr>
          <p:spPr bwMode="auto">
            <a:xfrm>
              <a:off x="7836284" y="370158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24" name="Freeform 522">
              <a:extLst>
                <a:ext uri="{FF2B5EF4-FFF2-40B4-BE49-F238E27FC236}">
                  <a16:creationId xmlns:a16="http://schemas.microsoft.com/office/drawing/2014/main" id="{FF0E7B21-E2CA-4C65-9392-2FD5BE09BADB}"/>
                </a:ext>
              </a:extLst>
            </p:cNvPr>
            <p:cNvSpPr>
              <a:spLocks/>
            </p:cNvSpPr>
            <p:nvPr userDrawn="1"/>
          </p:nvSpPr>
          <p:spPr bwMode="auto">
            <a:xfrm>
              <a:off x="8162425" y="370158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25" name="Freeform 523">
              <a:extLst>
                <a:ext uri="{FF2B5EF4-FFF2-40B4-BE49-F238E27FC236}">
                  <a16:creationId xmlns:a16="http://schemas.microsoft.com/office/drawing/2014/main" id="{6F1E1ED6-2F41-485A-BF06-4EF4078FF476}"/>
                </a:ext>
              </a:extLst>
            </p:cNvPr>
            <p:cNvSpPr>
              <a:spLocks/>
            </p:cNvSpPr>
            <p:nvPr userDrawn="1"/>
          </p:nvSpPr>
          <p:spPr bwMode="auto">
            <a:xfrm>
              <a:off x="7614751" y="369785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26" name="Freeform 524">
              <a:extLst>
                <a:ext uri="{FF2B5EF4-FFF2-40B4-BE49-F238E27FC236}">
                  <a16:creationId xmlns:a16="http://schemas.microsoft.com/office/drawing/2014/main" id="{686B2075-6FDB-4098-A178-2FAC6A3E01A7}"/>
                </a:ext>
              </a:extLst>
            </p:cNvPr>
            <p:cNvSpPr>
              <a:spLocks/>
            </p:cNvSpPr>
            <p:nvPr userDrawn="1"/>
          </p:nvSpPr>
          <p:spPr bwMode="auto">
            <a:xfrm>
              <a:off x="7943378" y="369785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27" name="Freeform 29">
              <a:extLst>
                <a:ext uri="{FF2B5EF4-FFF2-40B4-BE49-F238E27FC236}">
                  <a16:creationId xmlns:a16="http://schemas.microsoft.com/office/drawing/2014/main" id="{2120606B-5026-4440-8A21-6A0C03738CB9}"/>
                </a:ext>
              </a:extLst>
            </p:cNvPr>
            <p:cNvSpPr>
              <a:spLocks/>
            </p:cNvSpPr>
            <p:nvPr userDrawn="1"/>
          </p:nvSpPr>
          <p:spPr bwMode="auto">
            <a:xfrm>
              <a:off x="8491054" y="370158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28" name="Freeform 31">
              <a:extLst>
                <a:ext uri="{FF2B5EF4-FFF2-40B4-BE49-F238E27FC236}">
                  <a16:creationId xmlns:a16="http://schemas.microsoft.com/office/drawing/2014/main" id="{A1E66B80-019D-4A0B-84BD-A98756CE34FB}"/>
                </a:ext>
              </a:extLst>
            </p:cNvPr>
            <p:cNvSpPr>
              <a:spLocks/>
            </p:cNvSpPr>
            <p:nvPr userDrawn="1"/>
          </p:nvSpPr>
          <p:spPr bwMode="auto">
            <a:xfrm>
              <a:off x="8269520" y="369785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29" name="Freeform 29">
              <a:extLst>
                <a:ext uri="{FF2B5EF4-FFF2-40B4-BE49-F238E27FC236}">
                  <a16:creationId xmlns:a16="http://schemas.microsoft.com/office/drawing/2014/main" id="{E7B3AB83-469E-47AB-8461-9638A4684F46}"/>
                </a:ext>
              </a:extLst>
            </p:cNvPr>
            <p:cNvSpPr>
              <a:spLocks/>
            </p:cNvSpPr>
            <p:nvPr userDrawn="1"/>
          </p:nvSpPr>
          <p:spPr bwMode="auto">
            <a:xfrm>
              <a:off x="8819682" y="370158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30" name="Freeform 30">
              <a:extLst>
                <a:ext uri="{FF2B5EF4-FFF2-40B4-BE49-F238E27FC236}">
                  <a16:creationId xmlns:a16="http://schemas.microsoft.com/office/drawing/2014/main" id="{90202B5E-CF3C-4BB8-B690-246CCEE0891F}"/>
                </a:ext>
              </a:extLst>
            </p:cNvPr>
            <p:cNvSpPr>
              <a:spLocks/>
            </p:cNvSpPr>
            <p:nvPr userDrawn="1"/>
          </p:nvSpPr>
          <p:spPr bwMode="auto">
            <a:xfrm>
              <a:off x="9145823" y="370158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31" name="Freeform 31">
              <a:extLst>
                <a:ext uri="{FF2B5EF4-FFF2-40B4-BE49-F238E27FC236}">
                  <a16:creationId xmlns:a16="http://schemas.microsoft.com/office/drawing/2014/main" id="{D9AA7C79-0EC4-41CB-977A-1EAD4AE7B149}"/>
                </a:ext>
              </a:extLst>
            </p:cNvPr>
            <p:cNvSpPr>
              <a:spLocks/>
            </p:cNvSpPr>
            <p:nvPr userDrawn="1"/>
          </p:nvSpPr>
          <p:spPr bwMode="auto">
            <a:xfrm>
              <a:off x="8598148" y="369785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32" name="Freeform 32">
              <a:extLst>
                <a:ext uri="{FF2B5EF4-FFF2-40B4-BE49-F238E27FC236}">
                  <a16:creationId xmlns:a16="http://schemas.microsoft.com/office/drawing/2014/main" id="{1B4B8450-D752-4207-87B1-9DDC5CA8CB93}"/>
                </a:ext>
              </a:extLst>
            </p:cNvPr>
            <p:cNvSpPr>
              <a:spLocks/>
            </p:cNvSpPr>
            <p:nvPr userDrawn="1"/>
          </p:nvSpPr>
          <p:spPr bwMode="auto">
            <a:xfrm>
              <a:off x="8926776" y="369785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33" name="Freeform 29">
              <a:extLst>
                <a:ext uri="{FF2B5EF4-FFF2-40B4-BE49-F238E27FC236}">
                  <a16:creationId xmlns:a16="http://schemas.microsoft.com/office/drawing/2014/main" id="{17DBEE79-704D-4DF6-A9F8-B79261A1D04B}"/>
                </a:ext>
              </a:extLst>
            </p:cNvPr>
            <p:cNvSpPr>
              <a:spLocks/>
            </p:cNvSpPr>
            <p:nvPr userDrawn="1"/>
          </p:nvSpPr>
          <p:spPr bwMode="auto">
            <a:xfrm>
              <a:off x="9474451" y="370158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34" name="Freeform 30">
              <a:extLst>
                <a:ext uri="{FF2B5EF4-FFF2-40B4-BE49-F238E27FC236}">
                  <a16:creationId xmlns:a16="http://schemas.microsoft.com/office/drawing/2014/main" id="{C4B0CDC4-C36C-4AD6-B316-17630577E3F0}"/>
                </a:ext>
              </a:extLst>
            </p:cNvPr>
            <p:cNvSpPr>
              <a:spLocks/>
            </p:cNvSpPr>
            <p:nvPr userDrawn="1"/>
          </p:nvSpPr>
          <p:spPr bwMode="auto">
            <a:xfrm>
              <a:off x="9800592" y="370158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35" name="Freeform 31">
              <a:extLst>
                <a:ext uri="{FF2B5EF4-FFF2-40B4-BE49-F238E27FC236}">
                  <a16:creationId xmlns:a16="http://schemas.microsoft.com/office/drawing/2014/main" id="{327F749F-5961-40CB-838C-7367CA221D65}"/>
                </a:ext>
              </a:extLst>
            </p:cNvPr>
            <p:cNvSpPr>
              <a:spLocks/>
            </p:cNvSpPr>
            <p:nvPr userDrawn="1"/>
          </p:nvSpPr>
          <p:spPr bwMode="auto">
            <a:xfrm>
              <a:off x="9252918" y="369785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36" name="Freeform 32">
              <a:extLst>
                <a:ext uri="{FF2B5EF4-FFF2-40B4-BE49-F238E27FC236}">
                  <a16:creationId xmlns:a16="http://schemas.microsoft.com/office/drawing/2014/main" id="{9BCA627F-8D7A-4117-B84B-B3D8932D46F0}"/>
                </a:ext>
              </a:extLst>
            </p:cNvPr>
            <p:cNvSpPr>
              <a:spLocks/>
            </p:cNvSpPr>
            <p:nvPr userDrawn="1"/>
          </p:nvSpPr>
          <p:spPr bwMode="auto">
            <a:xfrm>
              <a:off x="9581546" y="369785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37" name="Freeform 29">
              <a:extLst>
                <a:ext uri="{FF2B5EF4-FFF2-40B4-BE49-F238E27FC236}">
                  <a16:creationId xmlns:a16="http://schemas.microsoft.com/office/drawing/2014/main" id="{5D368B86-2E72-41A9-8846-D2BA0DB41181}"/>
                </a:ext>
              </a:extLst>
            </p:cNvPr>
            <p:cNvSpPr>
              <a:spLocks/>
            </p:cNvSpPr>
            <p:nvPr userDrawn="1"/>
          </p:nvSpPr>
          <p:spPr bwMode="auto">
            <a:xfrm>
              <a:off x="10129220" y="370158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38" name="Freeform 30">
              <a:extLst>
                <a:ext uri="{FF2B5EF4-FFF2-40B4-BE49-F238E27FC236}">
                  <a16:creationId xmlns:a16="http://schemas.microsoft.com/office/drawing/2014/main" id="{6BA50F4C-E27E-4CE1-B26C-AAA5E9427914}"/>
                </a:ext>
              </a:extLst>
            </p:cNvPr>
            <p:cNvSpPr>
              <a:spLocks/>
            </p:cNvSpPr>
            <p:nvPr userDrawn="1"/>
          </p:nvSpPr>
          <p:spPr bwMode="auto">
            <a:xfrm>
              <a:off x="10455360" y="370158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39" name="Freeform 31">
              <a:extLst>
                <a:ext uri="{FF2B5EF4-FFF2-40B4-BE49-F238E27FC236}">
                  <a16:creationId xmlns:a16="http://schemas.microsoft.com/office/drawing/2014/main" id="{E0B16A02-F63C-48F7-95B6-29D463D27C06}"/>
                </a:ext>
              </a:extLst>
            </p:cNvPr>
            <p:cNvSpPr>
              <a:spLocks/>
            </p:cNvSpPr>
            <p:nvPr userDrawn="1"/>
          </p:nvSpPr>
          <p:spPr bwMode="auto">
            <a:xfrm>
              <a:off x="9907686" y="369785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40" name="Freeform 32">
              <a:extLst>
                <a:ext uri="{FF2B5EF4-FFF2-40B4-BE49-F238E27FC236}">
                  <a16:creationId xmlns:a16="http://schemas.microsoft.com/office/drawing/2014/main" id="{B402E983-103E-45E7-8045-50AFA2CCA75C}"/>
                </a:ext>
              </a:extLst>
            </p:cNvPr>
            <p:cNvSpPr>
              <a:spLocks/>
            </p:cNvSpPr>
            <p:nvPr userDrawn="1"/>
          </p:nvSpPr>
          <p:spPr bwMode="auto">
            <a:xfrm>
              <a:off x="10236314" y="369785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41" name="Freeform 29">
              <a:extLst>
                <a:ext uri="{FF2B5EF4-FFF2-40B4-BE49-F238E27FC236}">
                  <a16:creationId xmlns:a16="http://schemas.microsoft.com/office/drawing/2014/main" id="{6F0A3176-4124-42D9-B15A-44A8B5F4BD14}"/>
                </a:ext>
              </a:extLst>
            </p:cNvPr>
            <p:cNvSpPr>
              <a:spLocks/>
            </p:cNvSpPr>
            <p:nvPr userDrawn="1"/>
          </p:nvSpPr>
          <p:spPr bwMode="auto">
            <a:xfrm>
              <a:off x="10783989" y="370158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42" name="Freeform 30">
              <a:extLst>
                <a:ext uri="{FF2B5EF4-FFF2-40B4-BE49-F238E27FC236}">
                  <a16:creationId xmlns:a16="http://schemas.microsoft.com/office/drawing/2014/main" id="{4413C9F3-ECBF-4441-8C80-71FBD4E46495}"/>
                </a:ext>
              </a:extLst>
            </p:cNvPr>
            <p:cNvSpPr>
              <a:spLocks/>
            </p:cNvSpPr>
            <p:nvPr userDrawn="1"/>
          </p:nvSpPr>
          <p:spPr bwMode="auto">
            <a:xfrm>
              <a:off x="11110130" y="370158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43" name="Freeform 31">
              <a:extLst>
                <a:ext uri="{FF2B5EF4-FFF2-40B4-BE49-F238E27FC236}">
                  <a16:creationId xmlns:a16="http://schemas.microsoft.com/office/drawing/2014/main" id="{4C0C4FFD-F94C-481A-B798-F2C7D40E2C42}"/>
                </a:ext>
              </a:extLst>
            </p:cNvPr>
            <p:cNvSpPr>
              <a:spLocks/>
            </p:cNvSpPr>
            <p:nvPr userDrawn="1"/>
          </p:nvSpPr>
          <p:spPr bwMode="auto">
            <a:xfrm>
              <a:off x="10562455" y="369785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44" name="Freeform 32">
              <a:extLst>
                <a:ext uri="{FF2B5EF4-FFF2-40B4-BE49-F238E27FC236}">
                  <a16:creationId xmlns:a16="http://schemas.microsoft.com/office/drawing/2014/main" id="{67CD8325-4893-4827-8FD3-457A136764A5}"/>
                </a:ext>
              </a:extLst>
            </p:cNvPr>
            <p:cNvSpPr>
              <a:spLocks/>
            </p:cNvSpPr>
            <p:nvPr userDrawn="1"/>
          </p:nvSpPr>
          <p:spPr bwMode="auto">
            <a:xfrm>
              <a:off x="10891083" y="369785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45" name="Freeform 543">
              <a:extLst>
                <a:ext uri="{FF2B5EF4-FFF2-40B4-BE49-F238E27FC236}">
                  <a16:creationId xmlns:a16="http://schemas.microsoft.com/office/drawing/2014/main" id="{28A590BC-8764-4827-9563-90390F1FADD7}"/>
                </a:ext>
              </a:extLst>
            </p:cNvPr>
            <p:cNvSpPr>
              <a:spLocks/>
            </p:cNvSpPr>
            <p:nvPr userDrawn="1"/>
          </p:nvSpPr>
          <p:spPr bwMode="auto">
            <a:xfrm>
              <a:off x="11438757" y="370158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46" name="Freeform 544">
              <a:extLst>
                <a:ext uri="{FF2B5EF4-FFF2-40B4-BE49-F238E27FC236}">
                  <a16:creationId xmlns:a16="http://schemas.microsoft.com/office/drawing/2014/main" id="{65C1C08D-76A6-48A7-AFCC-B4298D63AE75}"/>
                </a:ext>
              </a:extLst>
            </p:cNvPr>
            <p:cNvSpPr>
              <a:spLocks/>
            </p:cNvSpPr>
            <p:nvPr userDrawn="1"/>
          </p:nvSpPr>
          <p:spPr bwMode="auto">
            <a:xfrm>
              <a:off x="11764899" y="370158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47" name="Freeform 545">
              <a:extLst>
                <a:ext uri="{FF2B5EF4-FFF2-40B4-BE49-F238E27FC236}">
                  <a16:creationId xmlns:a16="http://schemas.microsoft.com/office/drawing/2014/main" id="{AFC0932D-E143-44C8-8A8B-BA72C9378661}"/>
                </a:ext>
              </a:extLst>
            </p:cNvPr>
            <p:cNvSpPr>
              <a:spLocks/>
            </p:cNvSpPr>
            <p:nvPr userDrawn="1"/>
          </p:nvSpPr>
          <p:spPr bwMode="auto">
            <a:xfrm>
              <a:off x="11217225" y="369785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48" name="Freeform 546">
              <a:extLst>
                <a:ext uri="{FF2B5EF4-FFF2-40B4-BE49-F238E27FC236}">
                  <a16:creationId xmlns:a16="http://schemas.microsoft.com/office/drawing/2014/main" id="{E3BBEB22-8117-47E3-9B44-F76335D205F0}"/>
                </a:ext>
              </a:extLst>
            </p:cNvPr>
            <p:cNvSpPr>
              <a:spLocks/>
            </p:cNvSpPr>
            <p:nvPr userDrawn="1"/>
          </p:nvSpPr>
          <p:spPr bwMode="auto">
            <a:xfrm>
              <a:off x="11545852" y="369785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49" name="Freeform 29">
              <a:extLst>
                <a:ext uri="{FF2B5EF4-FFF2-40B4-BE49-F238E27FC236}">
                  <a16:creationId xmlns:a16="http://schemas.microsoft.com/office/drawing/2014/main" id="{2D663BCF-F608-4A60-AEFC-C883334A1B64}"/>
                </a:ext>
              </a:extLst>
            </p:cNvPr>
            <p:cNvSpPr>
              <a:spLocks/>
            </p:cNvSpPr>
            <p:nvPr userDrawn="1"/>
          </p:nvSpPr>
          <p:spPr bwMode="auto">
            <a:xfrm>
              <a:off x="12093527" y="370158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50" name="Freeform 31">
              <a:extLst>
                <a:ext uri="{FF2B5EF4-FFF2-40B4-BE49-F238E27FC236}">
                  <a16:creationId xmlns:a16="http://schemas.microsoft.com/office/drawing/2014/main" id="{08170C0F-1115-4115-9009-6DB393021E96}"/>
                </a:ext>
              </a:extLst>
            </p:cNvPr>
            <p:cNvSpPr>
              <a:spLocks/>
            </p:cNvSpPr>
            <p:nvPr userDrawn="1"/>
          </p:nvSpPr>
          <p:spPr bwMode="auto">
            <a:xfrm>
              <a:off x="11871993" y="369785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03" name="Freeform 30">
              <a:extLst>
                <a:ext uri="{FF2B5EF4-FFF2-40B4-BE49-F238E27FC236}">
                  <a16:creationId xmlns:a16="http://schemas.microsoft.com/office/drawing/2014/main" id="{E66D0B83-070A-41A7-B047-CF46CAC4D67A}"/>
                </a:ext>
              </a:extLst>
            </p:cNvPr>
            <p:cNvSpPr>
              <a:spLocks/>
            </p:cNvSpPr>
            <p:nvPr userDrawn="1"/>
          </p:nvSpPr>
          <p:spPr bwMode="auto">
            <a:xfrm>
              <a:off x="302710" y="3701584"/>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04" name="Freeform 32">
              <a:extLst>
                <a:ext uri="{FF2B5EF4-FFF2-40B4-BE49-F238E27FC236}">
                  <a16:creationId xmlns:a16="http://schemas.microsoft.com/office/drawing/2014/main" id="{41BEF55C-3A00-4D11-9390-91B8ED4A9311}"/>
                </a:ext>
              </a:extLst>
            </p:cNvPr>
            <p:cNvSpPr>
              <a:spLocks/>
            </p:cNvSpPr>
            <p:nvPr userDrawn="1"/>
          </p:nvSpPr>
          <p:spPr bwMode="auto">
            <a:xfrm>
              <a:off x="83663" y="369785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05" name="Freeform 403">
              <a:extLst>
                <a:ext uri="{FF2B5EF4-FFF2-40B4-BE49-F238E27FC236}">
                  <a16:creationId xmlns:a16="http://schemas.microsoft.com/office/drawing/2014/main" id="{3D4E5D95-A585-47A1-A09C-9BF46FA5364B}"/>
                </a:ext>
              </a:extLst>
            </p:cNvPr>
            <p:cNvSpPr>
              <a:spLocks/>
            </p:cNvSpPr>
            <p:nvPr userDrawn="1"/>
          </p:nvSpPr>
          <p:spPr bwMode="auto">
            <a:xfrm>
              <a:off x="631337" y="3701584"/>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06" name="Freeform 404">
              <a:extLst>
                <a:ext uri="{FF2B5EF4-FFF2-40B4-BE49-F238E27FC236}">
                  <a16:creationId xmlns:a16="http://schemas.microsoft.com/office/drawing/2014/main" id="{A5F525E3-4973-4E8A-853B-1308588DC503}"/>
                </a:ext>
              </a:extLst>
            </p:cNvPr>
            <p:cNvSpPr>
              <a:spLocks/>
            </p:cNvSpPr>
            <p:nvPr userDrawn="1"/>
          </p:nvSpPr>
          <p:spPr bwMode="auto">
            <a:xfrm>
              <a:off x="957479" y="3701584"/>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07" name="Freeform 405">
              <a:extLst>
                <a:ext uri="{FF2B5EF4-FFF2-40B4-BE49-F238E27FC236}">
                  <a16:creationId xmlns:a16="http://schemas.microsoft.com/office/drawing/2014/main" id="{5DA73921-847A-4E0F-B2A0-73CFDD3440EC}"/>
                </a:ext>
              </a:extLst>
            </p:cNvPr>
            <p:cNvSpPr>
              <a:spLocks/>
            </p:cNvSpPr>
            <p:nvPr userDrawn="1"/>
          </p:nvSpPr>
          <p:spPr bwMode="auto">
            <a:xfrm>
              <a:off x="409806" y="369785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08" name="Freeform 406">
              <a:extLst>
                <a:ext uri="{FF2B5EF4-FFF2-40B4-BE49-F238E27FC236}">
                  <a16:creationId xmlns:a16="http://schemas.microsoft.com/office/drawing/2014/main" id="{C871C2E8-491B-444B-999C-3B6D1ACD68D3}"/>
                </a:ext>
              </a:extLst>
            </p:cNvPr>
            <p:cNvSpPr>
              <a:spLocks/>
            </p:cNvSpPr>
            <p:nvPr userDrawn="1"/>
          </p:nvSpPr>
          <p:spPr bwMode="auto">
            <a:xfrm>
              <a:off x="738432" y="369785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09" name="Freeform 29">
              <a:extLst>
                <a:ext uri="{FF2B5EF4-FFF2-40B4-BE49-F238E27FC236}">
                  <a16:creationId xmlns:a16="http://schemas.microsoft.com/office/drawing/2014/main" id="{3DAEFBA8-124C-4771-839E-BBBD21E56946}"/>
                </a:ext>
              </a:extLst>
            </p:cNvPr>
            <p:cNvSpPr>
              <a:spLocks/>
            </p:cNvSpPr>
            <p:nvPr userDrawn="1"/>
          </p:nvSpPr>
          <p:spPr bwMode="auto">
            <a:xfrm>
              <a:off x="1286107" y="3701584"/>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10" name="Freeform 31">
              <a:extLst>
                <a:ext uri="{FF2B5EF4-FFF2-40B4-BE49-F238E27FC236}">
                  <a16:creationId xmlns:a16="http://schemas.microsoft.com/office/drawing/2014/main" id="{BD02B29D-5421-46A4-8A7D-DA78974AD485}"/>
                </a:ext>
              </a:extLst>
            </p:cNvPr>
            <p:cNvSpPr>
              <a:spLocks/>
            </p:cNvSpPr>
            <p:nvPr userDrawn="1"/>
          </p:nvSpPr>
          <p:spPr bwMode="auto">
            <a:xfrm>
              <a:off x="1064574" y="369785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11" name="Freeform 29">
              <a:extLst>
                <a:ext uri="{FF2B5EF4-FFF2-40B4-BE49-F238E27FC236}">
                  <a16:creationId xmlns:a16="http://schemas.microsoft.com/office/drawing/2014/main" id="{ACE07CA6-04EE-499F-B0B9-699B3C6A944E}"/>
                </a:ext>
              </a:extLst>
            </p:cNvPr>
            <p:cNvSpPr>
              <a:spLocks/>
            </p:cNvSpPr>
            <p:nvPr userDrawn="1"/>
          </p:nvSpPr>
          <p:spPr bwMode="auto">
            <a:xfrm>
              <a:off x="1614735" y="3701584"/>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12" name="Freeform 30">
              <a:extLst>
                <a:ext uri="{FF2B5EF4-FFF2-40B4-BE49-F238E27FC236}">
                  <a16:creationId xmlns:a16="http://schemas.microsoft.com/office/drawing/2014/main" id="{7BD021BA-0E2E-418B-A078-4D7056245D19}"/>
                </a:ext>
              </a:extLst>
            </p:cNvPr>
            <p:cNvSpPr>
              <a:spLocks/>
            </p:cNvSpPr>
            <p:nvPr userDrawn="1"/>
          </p:nvSpPr>
          <p:spPr bwMode="auto">
            <a:xfrm>
              <a:off x="1940877" y="3701584"/>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13" name="Freeform 31">
              <a:extLst>
                <a:ext uri="{FF2B5EF4-FFF2-40B4-BE49-F238E27FC236}">
                  <a16:creationId xmlns:a16="http://schemas.microsoft.com/office/drawing/2014/main" id="{10C60CE9-9555-4DCF-8CEC-BBA39468DB3A}"/>
                </a:ext>
              </a:extLst>
            </p:cNvPr>
            <p:cNvSpPr>
              <a:spLocks/>
            </p:cNvSpPr>
            <p:nvPr userDrawn="1"/>
          </p:nvSpPr>
          <p:spPr bwMode="auto">
            <a:xfrm>
              <a:off x="1393203" y="369785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14" name="Freeform 32">
              <a:extLst>
                <a:ext uri="{FF2B5EF4-FFF2-40B4-BE49-F238E27FC236}">
                  <a16:creationId xmlns:a16="http://schemas.microsoft.com/office/drawing/2014/main" id="{46C863CC-1204-4AEF-A22D-DF3FCF0BEB2B}"/>
                </a:ext>
              </a:extLst>
            </p:cNvPr>
            <p:cNvSpPr>
              <a:spLocks/>
            </p:cNvSpPr>
            <p:nvPr userDrawn="1"/>
          </p:nvSpPr>
          <p:spPr bwMode="auto">
            <a:xfrm>
              <a:off x="1721829" y="369785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15" name="Freeform 29">
              <a:extLst>
                <a:ext uri="{FF2B5EF4-FFF2-40B4-BE49-F238E27FC236}">
                  <a16:creationId xmlns:a16="http://schemas.microsoft.com/office/drawing/2014/main" id="{E79C5C60-AEC5-4A11-9D7C-ABF3A058AA83}"/>
                </a:ext>
              </a:extLst>
            </p:cNvPr>
            <p:cNvSpPr>
              <a:spLocks/>
            </p:cNvSpPr>
            <p:nvPr userDrawn="1"/>
          </p:nvSpPr>
          <p:spPr bwMode="auto">
            <a:xfrm>
              <a:off x="2269505" y="3701584"/>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16" name="Freeform 30">
              <a:extLst>
                <a:ext uri="{FF2B5EF4-FFF2-40B4-BE49-F238E27FC236}">
                  <a16:creationId xmlns:a16="http://schemas.microsoft.com/office/drawing/2014/main" id="{08A1AB8F-11BA-476D-B5D9-43B6C95D323F}"/>
                </a:ext>
              </a:extLst>
            </p:cNvPr>
            <p:cNvSpPr>
              <a:spLocks/>
            </p:cNvSpPr>
            <p:nvPr userDrawn="1"/>
          </p:nvSpPr>
          <p:spPr bwMode="auto">
            <a:xfrm>
              <a:off x="2595646" y="3701584"/>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17" name="Freeform 31">
              <a:extLst>
                <a:ext uri="{FF2B5EF4-FFF2-40B4-BE49-F238E27FC236}">
                  <a16:creationId xmlns:a16="http://schemas.microsoft.com/office/drawing/2014/main" id="{5F5EFCA8-FAFD-4917-A54A-AC26344660C8}"/>
                </a:ext>
              </a:extLst>
            </p:cNvPr>
            <p:cNvSpPr>
              <a:spLocks/>
            </p:cNvSpPr>
            <p:nvPr userDrawn="1"/>
          </p:nvSpPr>
          <p:spPr bwMode="auto">
            <a:xfrm>
              <a:off x="2047971" y="369785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18" name="Freeform 32">
              <a:extLst>
                <a:ext uri="{FF2B5EF4-FFF2-40B4-BE49-F238E27FC236}">
                  <a16:creationId xmlns:a16="http://schemas.microsoft.com/office/drawing/2014/main" id="{73C3F8F7-4F4D-4D13-B967-DAC3F42644BC}"/>
                </a:ext>
              </a:extLst>
            </p:cNvPr>
            <p:cNvSpPr>
              <a:spLocks/>
            </p:cNvSpPr>
            <p:nvPr userDrawn="1"/>
          </p:nvSpPr>
          <p:spPr bwMode="auto">
            <a:xfrm>
              <a:off x="2376599" y="369785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19" name="Freeform 29">
              <a:extLst>
                <a:ext uri="{FF2B5EF4-FFF2-40B4-BE49-F238E27FC236}">
                  <a16:creationId xmlns:a16="http://schemas.microsoft.com/office/drawing/2014/main" id="{A850A168-A556-480E-9393-A1561FD527AA}"/>
                </a:ext>
              </a:extLst>
            </p:cNvPr>
            <p:cNvSpPr>
              <a:spLocks/>
            </p:cNvSpPr>
            <p:nvPr userDrawn="1"/>
          </p:nvSpPr>
          <p:spPr bwMode="auto">
            <a:xfrm>
              <a:off x="2924274" y="3701584"/>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20" name="Freeform 30">
              <a:extLst>
                <a:ext uri="{FF2B5EF4-FFF2-40B4-BE49-F238E27FC236}">
                  <a16:creationId xmlns:a16="http://schemas.microsoft.com/office/drawing/2014/main" id="{9E6019E5-5960-427D-8D6A-0E110A423ED9}"/>
                </a:ext>
              </a:extLst>
            </p:cNvPr>
            <p:cNvSpPr>
              <a:spLocks/>
            </p:cNvSpPr>
            <p:nvPr userDrawn="1"/>
          </p:nvSpPr>
          <p:spPr bwMode="auto">
            <a:xfrm>
              <a:off x="3250415" y="3701584"/>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21" name="Freeform 31">
              <a:extLst>
                <a:ext uri="{FF2B5EF4-FFF2-40B4-BE49-F238E27FC236}">
                  <a16:creationId xmlns:a16="http://schemas.microsoft.com/office/drawing/2014/main" id="{73B422F1-12E5-4C7B-81F3-A1AF372BF792}"/>
                </a:ext>
              </a:extLst>
            </p:cNvPr>
            <p:cNvSpPr>
              <a:spLocks/>
            </p:cNvSpPr>
            <p:nvPr userDrawn="1"/>
          </p:nvSpPr>
          <p:spPr bwMode="auto">
            <a:xfrm>
              <a:off x="2702740" y="369785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22" name="Freeform 32">
              <a:extLst>
                <a:ext uri="{FF2B5EF4-FFF2-40B4-BE49-F238E27FC236}">
                  <a16:creationId xmlns:a16="http://schemas.microsoft.com/office/drawing/2014/main" id="{87CAAA68-699C-458C-9D55-0CDA9013F86E}"/>
                </a:ext>
              </a:extLst>
            </p:cNvPr>
            <p:cNvSpPr>
              <a:spLocks/>
            </p:cNvSpPr>
            <p:nvPr userDrawn="1"/>
          </p:nvSpPr>
          <p:spPr bwMode="auto">
            <a:xfrm>
              <a:off x="3031368" y="369785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23" name="Freeform 29">
              <a:extLst>
                <a:ext uri="{FF2B5EF4-FFF2-40B4-BE49-F238E27FC236}">
                  <a16:creationId xmlns:a16="http://schemas.microsoft.com/office/drawing/2014/main" id="{CF98567B-448E-410B-9E8E-3A4ED40709F5}"/>
                </a:ext>
              </a:extLst>
            </p:cNvPr>
            <p:cNvSpPr>
              <a:spLocks/>
            </p:cNvSpPr>
            <p:nvPr userDrawn="1"/>
          </p:nvSpPr>
          <p:spPr bwMode="auto">
            <a:xfrm>
              <a:off x="3579042" y="3701584"/>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24" name="Freeform 30">
              <a:extLst>
                <a:ext uri="{FF2B5EF4-FFF2-40B4-BE49-F238E27FC236}">
                  <a16:creationId xmlns:a16="http://schemas.microsoft.com/office/drawing/2014/main" id="{B7F267B7-2F20-49BD-A370-8722F174AB83}"/>
                </a:ext>
              </a:extLst>
            </p:cNvPr>
            <p:cNvSpPr>
              <a:spLocks/>
            </p:cNvSpPr>
            <p:nvPr userDrawn="1"/>
          </p:nvSpPr>
          <p:spPr bwMode="auto">
            <a:xfrm>
              <a:off x="3905183" y="3701584"/>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25" name="Freeform 31">
              <a:extLst>
                <a:ext uri="{FF2B5EF4-FFF2-40B4-BE49-F238E27FC236}">
                  <a16:creationId xmlns:a16="http://schemas.microsoft.com/office/drawing/2014/main" id="{10B1C9F7-9D14-4B13-A1B5-EC3A0E9EA196}"/>
                </a:ext>
              </a:extLst>
            </p:cNvPr>
            <p:cNvSpPr>
              <a:spLocks/>
            </p:cNvSpPr>
            <p:nvPr userDrawn="1"/>
          </p:nvSpPr>
          <p:spPr bwMode="auto">
            <a:xfrm>
              <a:off x="3357509" y="369785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26" name="Freeform 32">
              <a:extLst>
                <a:ext uri="{FF2B5EF4-FFF2-40B4-BE49-F238E27FC236}">
                  <a16:creationId xmlns:a16="http://schemas.microsoft.com/office/drawing/2014/main" id="{C51045DD-E868-4A21-B667-61B19EDB57F8}"/>
                </a:ext>
              </a:extLst>
            </p:cNvPr>
            <p:cNvSpPr>
              <a:spLocks/>
            </p:cNvSpPr>
            <p:nvPr userDrawn="1"/>
          </p:nvSpPr>
          <p:spPr bwMode="auto">
            <a:xfrm>
              <a:off x="3686137" y="369785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27" name="Freeform 425">
              <a:extLst>
                <a:ext uri="{FF2B5EF4-FFF2-40B4-BE49-F238E27FC236}">
                  <a16:creationId xmlns:a16="http://schemas.microsoft.com/office/drawing/2014/main" id="{524AACFB-F874-401F-B459-639B47F77EC5}"/>
                </a:ext>
              </a:extLst>
            </p:cNvPr>
            <p:cNvSpPr>
              <a:spLocks/>
            </p:cNvSpPr>
            <p:nvPr userDrawn="1"/>
          </p:nvSpPr>
          <p:spPr bwMode="auto">
            <a:xfrm>
              <a:off x="4233811" y="3701584"/>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28" name="Freeform 426">
              <a:extLst>
                <a:ext uri="{FF2B5EF4-FFF2-40B4-BE49-F238E27FC236}">
                  <a16:creationId xmlns:a16="http://schemas.microsoft.com/office/drawing/2014/main" id="{8551931B-17AF-4406-958E-24898B2325E4}"/>
                </a:ext>
              </a:extLst>
            </p:cNvPr>
            <p:cNvSpPr>
              <a:spLocks/>
            </p:cNvSpPr>
            <p:nvPr userDrawn="1"/>
          </p:nvSpPr>
          <p:spPr bwMode="auto">
            <a:xfrm>
              <a:off x="4559953" y="3701584"/>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29" name="Freeform 427">
              <a:extLst>
                <a:ext uri="{FF2B5EF4-FFF2-40B4-BE49-F238E27FC236}">
                  <a16:creationId xmlns:a16="http://schemas.microsoft.com/office/drawing/2014/main" id="{56B8DD7C-BF22-48B0-B1F3-895ABF7CE751}"/>
                </a:ext>
              </a:extLst>
            </p:cNvPr>
            <p:cNvSpPr>
              <a:spLocks/>
            </p:cNvSpPr>
            <p:nvPr userDrawn="1"/>
          </p:nvSpPr>
          <p:spPr bwMode="auto">
            <a:xfrm>
              <a:off x="4012279" y="369785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30" name="Freeform 428">
              <a:extLst>
                <a:ext uri="{FF2B5EF4-FFF2-40B4-BE49-F238E27FC236}">
                  <a16:creationId xmlns:a16="http://schemas.microsoft.com/office/drawing/2014/main" id="{753A93E8-F5EB-4F3F-B584-8C01974C75DE}"/>
                </a:ext>
              </a:extLst>
            </p:cNvPr>
            <p:cNvSpPr>
              <a:spLocks/>
            </p:cNvSpPr>
            <p:nvPr userDrawn="1"/>
          </p:nvSpPr>
          <p:spPr bwMode="auto">
            <a:xfrm>
              <a:off x="4340906" y="369785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31" name="Freeform 29">
              <a:extLst>
                <a:ext uri="{FF2B5EF4-FFF2-40B4-BE49-F238E27FC236}">
                  <a16:creationId xmlns:a16="http://schemas.microsoft.com/office/drawing/2014/main" id="{6F7FC18E-C56B-485E-B1B6-0A656B4673B6}"/>
                </a:ext>
              </a:extLst>
            </p:cNvPr>
            <p:cNvSpPr>
              <a:spLocks/>
            </p:cNvSpPr>
            <p:nvPr userDrawn="1"/>
          </p:nvSpPr>
          <p:spPr bwMode="auto">
            <a:xfrm>
              <a:off x="4888581" y="3701584"/>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32" name="Freeform 31">
              <a:extLst>
                <a:ext uri="{FF2B5EF4-FFF2-40B4-BE49-F238E27FC236}">
                  <a16:creationId xmlns:a16="http://schemas.microsoft.com/office/drawing/2014/main" id="{9BD84D72-C575-48B9-BAF5-EA234A7481A1}"/>
                </a:ext>
              </a:extLst>
            </p:cNvPr>
            <p:cNvSpPr>
              <a:spLocks/>
            </p:cNvSpPr>
            <p:nvPr userDrawn="1"/>
          </p:nvSpPr>
          <p:spPr bwMode="auto">
            <a:xfrm>
              <a:off x="4667048" y="369785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1817" name="Group 1816">
            <a:extLst>
              <a:ext uri="{FF2B5EF4-FFF2-40B4-BE49-F238E27FC236}">
                <a16:creationId xmlns:a16="http://schemas.microsoft.com/office/drawing/2014/main" id="{03FF1F65-9B53-4447-9561-8C77C76AC1E1}"/>
              </a:ext>
            </a:extLst>
          </p:cNvPr>
          <p:cNvGrpSpPr/>
          <p:nvPr userDrawn="1"/>
        </p:nvGrpSpPr>
        <p:grpSpPr>
          <a:xfrm>
            <a:off x="83664" y="4054314"/>
            <a:ext cx="12009863" cy="176637"/>
            <a:chOff x="83664" y="3988163"/>
            <a:chExt cx="12009863" cy="176637"/>
          </a:xfrm>
        </p:grpSpPr>
        <p:sp>
          <p:nvSpPr>
            <p:cNvPr id="1751" name="Freeform 29">
              <a:extLst>
                <a:ext uri="{FF2B5EF4-FFF2-40B4-BE49-F238E27FC236}">
                  <a16:creationId xmlns:a16="http://schemas.microsoft.com/office/drawing/2014/main" id="{6CEABA6D-E952-4508-95C7-90A7AD345913}"/>
                </a:ext>
              </a:extLst>
            </p:cNvPr>
            <p:cNvSpPr>
              <a:spLocks/>
            </p:cNvSpPr>
            <p:nvPr userDrawn="1"/>
          </p:nvSpPr>
          <p:spPr bwMode="auto">
            <a:xfrm flipH="1">
              <a:off x="11871994"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52" name="Freeform 30">
              <a:extLst>
                <a:ext uri="{FF2B5EF4-FFF2-40B4-BE49-F238E27FC236}">
                  <a16:creationId xmlns:a16="http://schemas.microsoft.com/office/drawing/2014/main" id="{1AA0E849-A0D3-4BF6-8DCD-C374BD404F79}"/>
                </a:ext>
              </a:extLst>
            </p:cNvPr>
            <p:cNvSpPr>
              <a:spLocks/>
            </p:cNvSpPr>
            <p:nvPr userDrawn="1"/>
          </p:nvSpPr>
          <p:spPr bwMode="auto">
            <a:xfrm flipH="1">
              <a:off x="11545853"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53" name="Freeform 31">
              <a:extLst>
                <a:ext uri="{FF2B5EF4-FFF2-40B4-BE49-F238E27FC236}">
                  <a16:creationId xmlns:a16="http://schemas.microsoft.com/office/drawing/2014/main" id="{11BAA6CA-4C22-4B41-B964-D9616FAF5B7B}"/>
                </a:ext>
              </a:extLst>
            </p:cNvPr>
            <p:cNvSpPr>
              <a:spLocks/>
            </p:cNvSpPr>
            <p:nvPr userDrawn="1"/>
          </p:nvSpPr>
          <p:spPr bwMode="auto">
            <a:xfrm flipH="1">
              <a:off x="11979088" y="398816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54" name="Freeform 32">
              <a:extLst>
                <a:ext uri="{FF2B5EF4-FFF2-40B4-BE49-F238E27FC236}">
                  <a16:creationId xmlns:a16="http://schemas.microsoft.com/office/drawing/2014/main" id="{B220A376-DEFB-4028-BA85-15E13D0972D5}"/>
                </a:ext>
              </a:extLst>
            </p:cNvPr>
            <p:cNvSpPr>
              <a:spLocks/>
            </p:cNvSpPr>
            <p:nvPr userDrawn="1"/>
          </p:nvSpPr>
          <p:spPr bwMode="auto">
            <a:xfrm flipH="1">
              <a:off x="11652948" y="398816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55" name="Freeform 29">
              <a:extLst>
                <a:ext uri="{FF2B5EF4-FFF2-40B4-BE49-F238E27FC236}">
                  <a16:creationId xmlns:a16="http://schemas.microsoft.com/office/drawing/2014/main" id="{CB213A73-6BC9-4898-B2BE-1460875662AE}"/>
                </a:ext>
              </a:extLst>
            </p:cNvPr>
            <p:cNvSpPr>
              <a:spLocks/>
            </p:cNvSpPr>
            <p:nvPr userDrawn="1"/>
          </p:nvSpPr>
          <p:spPr bwMode="auto">
            <a:xfrm flipH="1">
              <a:off x="11217224"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56" name="Freeform 30">
              <a:extLst>
                <a:ext uri="{FF2B5EF4-FFF2-40B4-BE49-F238E27FC236}">
                  <a16:creationId xmlns:a16="http://schemas.microsoft.com/office/drawing/2014/main" id="{5FE5754A-C158-4FA1-AFB9-703820BB2B2F}"/>
                </a:ext>
              </a:extLst>
            </p:cNvPr>
            <p:cNvSpPr>
              <a:spLocks/>
            </p:cNvSpPr>
            <p:nvPr userDrawn="1"/>
          </p:nvSpPr>
          <p:spPr bwMode="auto">
            <a:xfrm flipH="1">
              <a:off x="10891084"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57" name="Freeform 31">
              <a:extLst>
                <a:ext uri="{FF2B5EF4-FFF2-40B4-BE49-F238E27FC236}">
                  <a16:creationId xmlns:a16="http://schemas.microsoft.com/office/drawing/2014/main" id="{30993B25-CB5A-460B-BA58-314F2F05D7BD}"/>
                </a:ext>
              </a:extLst>
            </p:cNvPr>
            <p:cNvSpPr>
              <a:spLocks/>
            </p:cNvSpPr>
            <p:nvPr userDrawn="1"/>
          </p:nvSpPr>
          <p:spPr bwMode="auto">
            <a:xfrm flipH="1">
              <a:off x="11324319" y="398816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58" name="Freeform 32">
              <a:extLst>
                <a:ext uri="{FF2B5EF4-FFF2-40B4-BE49-F238E27FC236}">
                  <a16:creationId xmlns:a16="http://schemas.microsoft.com/office/drawing/2014/main" id="{6591E170-61B5-4A4A-8E2F-F7FAF059071E}"/>
                </a:ext>
              </a:extLst>
            </p:cNvPr>
            <p:cNvSpPr>
              <a:spLocks/>
            </p:cNvSpPr>
            <p:nvPr userDrawn="1"/>
          </p:nvSpPr>
          <p:spPr bwMode="auto">
            <a:xfrm flipH="1">
              <a:off x="10998178" y="398816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59" name="Freeform 29">
              <a:extLst>
                <a:ext uri="{FF2B5EF4-FFF2-40B4-BE49-F238E27FC236}">
                  <a16:creationId xmlns:a16="http://schemas.microsoft.com/office/drawing/2014/main" id="{CCAFB71E-6D93-459A-B5A4-70E848635239}"/>
                </a:ext>
              </a:extLst>
            </p:cNvPr>
            <p:cNvSpPr>
              <a:spLocks/>
            </p:cNvSpPr>
            <p:nvPr userDrawn="1"/>
          </p:nvSpPr>
          <p:spPr bwMode="auto">
            <a:xfrm flipH="1">
              <a:off x="10562456"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60" name="Freeform 30">
              <a:extLst>
                <a:ext uri="{FF2B5EF4-FFF2-40B4-BE49-F238E27FC236}">
                  <a16:creationId xmlns:a16="http://schemas.microsoft.com/office/drawing/2014/main" id="{C8DBB787-7878-4979-BE6F-863C0E423166}"/>
                </a:ext>
              </a:extLst>
            </p:cNvPr>
            <p:cNvSpPr>
              <a:spLocks/>
            </p:cNvSpPr>
            <p:nvPr userDrawn="1"/>
          </p:nvSpPr>
          <p:spPr bwMode="auto">
            <a:xfrm flipH="1">
              <a:off x="10236315"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61" name="Freeform 31">
              <a:extLst>
                <a:ext uri="{FF2B5EF4-FFF2-40B4-BE49-F238E27FC236}">
                  <a16:creationId xmlns:a16="http://schemas.microsoft.com/office/drawing/2014/main" id="{B2BCAD9C-AC5E-429F-B365-D757EFAEFE72}"/>
                </a:ext>
              </a:extLst>
            </p:cNvPr>
            <p:cNvSpPr>
              <a:spLocks/>
            </p:cNvSpPr>
            <p:nvPr userDrawn="1"/>
          </p:nvSpPr>
          <p:spPr bwMode="auto">
            <a:xfrm flipH="1">
              <a:off x="10669550" y="398816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62" name="Freeform 32">
              <a:extLst>
                <a:ext uri="{FF2B5EF4-FFF2-40B4-BE49-F238E27FC236}">
                  <a16:creationId xmlns:a16="http://schemas.microsoft.com/office/drawing/2014/main" id="{E8C4D6D2-9F0C-4AB0-B984-1DEB3FAE82D9}"/>
                </a:ext>
              </a:extLst>
            </p:cNvPr>
            <p:cNvSpPr>
              <a:spLocks/>
            </p:cNvSpPr>
            <p:nvPr userDrawn="1"/>
          </p:nvSpPr>
          <p:spPr bwMode="auto">
            <a:xfrm flipH="1">
              <a:off x="10343410" y="398816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63" name="Freeform 29">
              <a:extLst>
                <a:ext uri="{FF2B5EF4-FFF2-40B4-BE49-F238E27FC236}">
                  <a16:creationId xmlns:a16="http://schemas.microsoft.com/office/drawing/2014/main" id="{D005CBE4-9E51-4434-9AF3-408F09414C7A}"/>
                </a:ext>
              </a:extLst>
            </p:cNvPr>
            <p:cNvSpPr>
              <a:spLocks/>
            </p:cNvSpPr>
            <p:nvPr userDrawn="1"/>
          </p:nvSpPr>
          <p:spPr bwMode="auto">
            <a:xfrm flipH="1">
              <a:off x="9907687"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64" name="Freeform 30">
              <a:extLst>
                <a:ext uri="{FF2B5EF4-FFF2-40B4-BE49-F238E27FC236}">
                  <a16:creationId xmlns:a16="http://schemas.microsoft.com/office/drawing/2014/main" id="{58BA0F3B-9AD4-47AE-A6A9-A5E94D07AC83}"/>
                </a:ext>
              </a:extLst>
            </p:cNvPr>
            <p:cNvSpPr>
              <a:spLocks/>
            </p:cNvSpPr>
            <p:nvPr userDrawn="1"/>
          </p:nvSpPr>
          <p:spPr bwMode="auto">
            <a:xfrm flipH="1">
              <a:off x="9581546"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65" name="Freeform 31">
              <a:extLst>
                <a:ext uri="{FF2B5EF4-FFF2-40B4-BE49-F238E27FC236}">
                  <a16:creationId xmlns:a16="http://schemas.microsoft.com/office/drawing/2014/main" id="{7DC50B31-5D4D-4009-BFC1-CABDF333F9A0}"/>
                </a:ext>
              </a:extLst>
            </p:cNvPr>
            <p:cNvSpPr>
              <a:spLocks/>
            </p:cNvSpPr>
            <p:nvPr userDrawn="1"/>
          </p:nvSpPr>
          <p:spPr bwMode="auto">
            <a:xfrm flipH="1">
              <a:off x="10014782" y="398816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66" name="Freeform 32">
              <a:extLst>
                <a:ext uri="{FF2B5EF4-FFF2-40B4-BE49-F238E27FC236}">
                  <a16:creationId xmlns:a16="http://schemas.microsoft.com/office/drawing/2014/main" id="{A748FE50-B695-46F2-B7ED-38FCBD8A5FAF}"/>
                </a:ext>
              </a:extLst>
            </p:cNvPr>
            <p:cNvSpPr>
              <a:spLocks/>
            </p:cNvSpPr>
            <p:nvPr userDrawn="1"/>
          </p:nvSpPr>
          <p:spPr bwMode="auto">
            <a:xfrm flipH="1">
              <a:off x="9688641" y="398816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67" name="Freeform 565">
              <a:extLst>
                <a:ext uri="{FF2B5EF4-FFF2-40B4-BE49-F238E27FC236}">
                  <a16:creationId xmlns:a16="http://schemas.microsoft.com/office/drawing/2014/main" id="{C9A3D9EC-0FAD-408D-AD16-D8B4522F784E}"/>
                </a:ext>
              </a:extLst>
            </p:cNvPr>
            <p:cNvSpPr>
              <a:spLocks/>
            </p:cNvSpPr>
            <p:nvPr userDrawn="1"/>
          </p:nvSpPr>
          <p:spPr bwMode="auto">
            <a:xfrm flipH="1">
              <a:off x="9252918"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68" name="Freeform 566">
              <a:extLst>
                <a:ext uri="{FF2B5EF4-FFF2-40B4-BE49-F238E27FC236}">
                  <a16:creationId xmlns:a16="http://schemas.microsoft.com/office/drawing/2014/main" id="{912659A5-C858-4F5E-854C-EEE69C017181}"/>
                </a:ext>
              </a:extLst>
            </p:cNvPr>
            <p:cNvSpPr>
              <a:spLocks/>
            </p:cNvSpPr>
            <p:nvPr userDrawn="1"/>
          </p:nvSpPr>
          <p:spPr bwMode="auto">
            <a:xfrm flipH="1">
              <a:off x="8926777"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69" name="Freeform 567">
              <a:extLst>
                <a:ext uri="{FF2B5EF4-FFF2-40B4-BE49-F238E27FC236}">
                  <a16:creationId xmlns:a16="http://schemas.microsoft.com/office/drawing/2014/main" id="{8C5414FE-C533-436C-B33E-7033AEB3A5B2}"/>
                </a:ext>
              </a:extLst>
            </p:cNvPr>
            <p:cNvSpPr>
              <a:spLocks/>
            </p:cNvSpPr>
            <p:nvPr userDrawn="1"/>
          </p:nvSpPr>
          <p:spPr bwMode="auto">
            <a:xfrm flipH="1">
              <a:off x="9360012" y="398816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70" name="Freeform 568">
              <a:extLst>
                <a:ext uri="{FF2B5EF4-FFF2-40B4-BE49-F238E27FC236}">
                  <a16:creationId xmlns:a16="http://schemas.microsoft.com/office/drawing/2014/main" id="{13CD9A4C-A45B-4083-BD19-6DAF39F1836A}"/>
                </a:ext>
              </a:extLst>
            </p:cNvPr>
            <p:cNvSpPr>
              <a:spLocks/>
            </p:cNvSpPr>
            <p:nvPr userDrawn="1"/>
          </p:nvSpPr>
          <p:spPr bwMode="auto">
            <a:xfrm flipH="1">
              <a:off x="9033872" y="398816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71" name="Freeform 29">
              <a:extLst>
                <a:ext uri="{FF2B5EF4-FFF2-40B4-BE49-F238E27FC236}">
                  <a16:creationId xmlns:a16="http://schemas.microsoft.com/office/drawing/2014/main" id="{4D201FE8-16E2-4F43-BADD-E866C46829E9}"/>
                </a:ext>
              </a:extLst>
            </p:cNvPr>
            <p:cNvSpPr>
              <a:spLocks/>
            </p:cNvSpPr>
            <p:nvPr userDrawn="1"/>
          </p:nvSpPr>
          <p:spPr bwMode="auto">
            <a:xfrm flipH="1">
              <a:off x="8598148"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72" name="Freeform 31">
              <a:extLst>
                <a:ext uri="{FF2B5EF4-FFF2-40B4-BE49-F238E27FC236}">
                  <a16:creationId xmlns:a16="http://schemas.microsoft.com/office/drawing/2014/main" id="{6335E7FD-03B1-4151-99FA-9B76ED5E2E31}"/>
                </a:ext>
              </a:extLst>
            </p:cNvPr>
            <p:cNvSpPr>
              <a:spLocks/>
            </p:cNvSpPr>
            <p:nvPr userDrawn="1"/>
          </p:nvSpPr>
          <p:spPr bwMode="auto">
            <a:xfrm flipH="1">
              <a:off x="8705243" y="398816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73" name="Freeform 29">
              <a:extLst>
                <a:ext uri="{FF2B5EF4-FFF2-40B4-BE49-F238E27FC236}">
                  <a16:creationId xmlns:a16="http://schemas.microsoft.com/office/drawing/2014/main" id="{511159B3-3CFE-41D7-8235-91341DECEFBC}"/>
                </a:ext>
              </a:extLst>
            </p:cNvPr>
            <p:cNvSpPr>
              <a:spLocks/>
            </p:cNvSpPr>
            <p:nvPr userDrawn="1"/>
          </p:nvSpPr>
          <p:spPr bwMode="auto">
            <a:xfrm flipH="1">
              <a:off x="8269520"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74" name="Freeform 30">
              <a:extLst>
                <a:ext uri="{FF2B5EF4-FFF2-40B4-BE49-F238E27FC236}">
                  <a16:creationId xmlns:a16="http://schemas.microsoft.com/office/drawing/2014/main" id="{0110C056-BCC8-4269-B479-216D39614B8E}"/>
                </a:ext>
              </a:extLst>
            </p:cNvPr>
            <p:cNvSpPr>
              <a:spLocks/>
            </p:cNvSpPr>
            <p:nvPr userDrawn="1"/>
          </p:nvSpPr>
          <p:spPr bwMode="auto">
            <a:xfrm flipH="1">
              <a:off x="7943379"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75" name="Freeform 31">
              <a:extLst>
                <a:ext uri="{FF2B5EF4-FFF2-40B4-BE49-F238E27FC236}">
                  <a16:creationId xmlns:a16="http://schemas.microsoft.com/office/drawing/2014/main" id="{629FA7F3-F5AF-4356-83F2-0FA42F3E50C9}"/>
                </a:ext>
              </a:extLst>
            </p:cNvPr>
            <p:cNvSpPr>
              <a:spLocks/>
            </p:cNvSpPr>
            <p:nvPr userDrawn="1"/>
          </p:nvSpPr>
          <p:spPr bwMode="auto">
            <a:xfrm flipH="1">
              <a:off x="8376614" y="398816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76" name="Freeform 32">
              <a:extLst>
                <a:ext uri="{FF2B5EF4-FFF2-40B4-BE49-F238E27FC236}">
                  <a16:creationId xmlns:a16="http://schemas.microsoft.com/office/drawing/2014/main" id="{72870FDE-4D3B-4E8D-9910-4122861C7661}"/>
                </a:ext>
              </a:extLst>
            </p:cNvPr>
            <p:cNvSpPr>
              <a:spLocks/>
            </p:cNvSpPr>
            <p:nvPr userDrawn="1"/>
          </p:nvSpPr>
          <p:spPr bwMode="auto">
            <a:xfrm flipH="1">
              <a:off x="8050474" y="398816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77" name="Freeform 29">
              <a:extLst>
                <a:ext uri="{FF2B5EF4-FFF2-40B4-BE49-F238E27FC236}">
                  <a16:creationId xmlns:a16="http://schemas.microsoft.com/office/drawing/2014/main" id="{A9914180-BC26-4432-B527-3A5901626DE2}"/>
                </a:ext>
              </a:extLst>
            </p:cNvPr>
            <p:cNvSpPr>
              <a:spLocks/>
            </p:cNvSpPr>
            <p:nvPr userDrawn="1"/>
          </p:nvSpPr>
          <p:spPr bwMode="auto">
            <a:xfrm flipH="1">
              <a:off x="7614751"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78" name="Freeform 30">
              <a:extLst>
                <a:ext uri="{FF2B5EF4-FFF2-40B4-BE49-F238E27FC236}">
                  <a16:creationId xmlns:a16="http://schemas.microsoft.com/office/drawing/2014/main" id="{33A4B091-6813-43A9-9E22-279B1BD2917B}"/>
                </a:ext>
              </a:extLst>
            </p:cNvPr>
            <p:cNvSpPr>
              <a:spLocks/>
            </p:cNvSpPr>
            <p:nvPr userDrawn="1"/>
          </p:nvSpPr>
          <p:spPr bwMode="auto">
            <a:xfrm flipH="1">
              <a:off x="7288610"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79" name="Freeform 31">
              <a:extLst>
                <a:ext uri="{FF2B5EF4-FFF2-40B4-BE49-F238E27FC236}">
                  <a16:creationId xmlns:a16="http://schemas.microsoft.com/office/drawing/2014/main" id="{8085FA5A-ED9E-4BC7-B0CD-C9F7722BBB7C}"/>
                </a:ext>
              </a:extLst>
            </p:cNvPr>
            <p:cNvSpPr>
              <a:spLocks/>
            </p:cNvSpPr>
            <p:nvPr userDrawn="1"/>
          </p:nvSpPr>
          <p:spPr bwMode="auto">
            <a:xfrm flipH="1">
              <a:off x="7721846" y="398816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80" name="Freeform 32">
              <a:extLst>
                <a:ext uri="{FF2B5EF4-FFF2-40B4-BE49-F238E27FC236}">
                  <a16:creationId xmlns:a16="http://schemas.microsoft.com/office/drawing/2014/main" id="{CA4C268C-040A-4B92-9F06-7B6F04F80E20}"/>
                </a:ext>
              </a:extLst>
            </p:cNvPr>
            <p:cNvSpPr>
              <a:spLocks/>
            </p:cNvSpPr>
            <p:nvPr userDrawn="1"/>
          </p:nvSpPr>
          <p:spPr bwMode="auto">
            <a:xfrm flipH="1">
              <a:off x="7395705" y="398816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81" name="Freeform 29">
              <a:extLst>
                <a:ext uri="{FF2B5EF4-FFF2-40B4-BE49-F238E27FC236}">
                  <a16:creationId xmlns:a16="http://schemas.microsoft.com/office/drawing/2014/main" id="{D41CB1AE-D554-4C7B-BAA6-13B3210D0003}"/>
                </a:ext>
              </a:extLst>
            </p:cNvPr>
            <p:cNvSpPr>
              <a:spLocks/>
            </p:cNvSpPr>
            <p:nvPr userDrawn="1"/>
          </p:nvSpPr>
          <p:spPr bwMode="auto">
            <a:xfrm flipH="1">
              <a:off x="6959982"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82" name="Freeform 30">
              <a:extLst>
                <a:ext uri="{FF2B5EF4-FFF2-40B4-BE49-F238E27FC236}">
                  <a16:creationId xmlns:a16="http://schemas.microsoft.com/office/drawing/2014/main" id="{F6898040-2126-413F-8CB2-5871EAAACDC5}"/>
                </a:ext>
              </a:extLst>
            </p:cNvPr>
            <p:cNvSpPr>
              <a:spLocks/>
            </p:cNvSpPr>
            <p:nvPr userDrawn="1"/>
          </p:nvSpPr>
          <p:spPr bwMode="auto">
            <a:xfrm flipH="1">
              <a:off x="6633842"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83" name="Freeform 31">
              <a:extLst>
                <a:ext uri="{FF2B5EF4-FFF2-40B4-BE49-F238E27FC236}">
                  <a16:creationId xmlns:a16="http://schemas.microsoft.com/office/drawing/2014/main" id="{68FB2FB5-0EDA-4FD6-87FA-3AA196365F11}"/>
                </a:ext>
              </a:extLst>
            </p:cNvPr>
            <p:cNvSpPr>
              <a:spLocks/>
            </p:cNvSpPr>
            <p:nvPr userDrawn="1"/>
          </p:nvSpPr>
          <p:spPr bwMode="auto">
            <a:xfrm flipH="1">
              <a:off x="7067077" y="398816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84" name="Freeform 32">
              <a:extLst>
                <a:ext uri="{FF2B5EF4-FFF2-40B4-BE49-F238E27FC236}">
                  <a16:creationId xmlns:a16="http://schemas.microsoft.com/office/drawing/2014/main" id="{33B71BB0-F02E-4F4F-BACA-ADC766453CEB}"/>
                </a:ext>
              </a:extLst>
            </p:cNvPr>
            <p:cNvSpPr>
              <a:spLocks/>
            </p:cNvSpPr>
            <p:nvPr userDrawn="1"/>
          </p:nvSpPr>
          <p:spPr bwMode="auto">
            <a:xfrm flipH="1">
              <a:off x="6740936" y="398816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85" name="Freeform 29">
              <a:extLst>
                <a:ext uri="{FF2B5EF4-FFF2-40B4-BE49-F238E27FC236}">
                  <a16:creationId xmlns:a16="http://schemas.microsoft.com/office/drawing/2014/main" id="{32768455-96D0-41F8-8803-C6D6546306FA}"/>
                </a:ext>
              </a:extLst>
            </p:cNvPr>
            <p:cNvSpPr>
              <a:spLocks/>
            </p:cNvSpPr>
            <p:nvPr userDrawn="1"/>
          </p:nvSpPr>
          <p:spPr bwMode="auto">
            <a:xfrm flipH="1">
              <a:off x="6305213"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86" name="Freeform 30">
              <a:extLst>
                <a:ext uri="{FF2B5EF4-FFF2-40B4-BE49-F238E27FC236}">
                  <a16:creationId xmlns:a16="http://schemas.microsoft.com/office/drawing/2014/main" id="{4FF83843-8FBE-404B-A652-F25A1070AABF}"/>
                </a:ext>
              </a:extLst>
            </p:cNvPr>
            <p:cNvSpPr>
              <a:spLocks/>
            </p:cNvSpPr>
            <p:nvPr userDrawn="1"/>
          </p:nvSpPr>
          <p:spPr bwMode="auto">
            <a:xfrm flipH="1">
              <a:off x="5979072"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87" name="Freeform 31">
              <a:extLst>
                <a:ext uri="{FF2B5EF4-FFF2-40B4-BE49-F238E27FC236}">
                  <a16:creationId xmlns:a16="http://schemas.microsoft.com/office/drawing/2014/main" id="{531C27FF-0CAA-4E88-877A-69411ED9AA2A}"/>
                </a:ext>
              </a:extLst>
            </p:cNvPr>
            <p:cNvSpPr>
              <a:spLocks/>
            </p:cNvSpPr>
            <p:nvPr userDrawn="1"/>
          </p:nvSpPr>
          <p:spPr bwMode="auto">
            <a:xfrm flipH="1">
              <a:off x="6412308" y="398816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88" name="Freeform 32">
              <a:extLst>
                <a:ext uri="{FF2B5EF4-FFF2-40B4-BE49-F238E27FC236}">
                  <a16:creationId xmlns:a16="http://schemas.microsoft.com/office/drawing/2014/main" id="{1E576583-92EB-4BC7-9333-5B753D92651B}"/>
                </a:ext>
              </a:extLst>
            </p:cNvPr>
            <p:cNvSpPr>
              <a:spLocks/>
            </p:cNvSpPr>
            <p:nvPr userDrawn="1"/>
          </p:nvSpPr>
          <p:spPr bwMode="auto">
            <a:xfrm flipH="1">
              <a:off x="6086167" y="398816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89" name="Freeform 587">
              <a:extLst>
                <a:ext uri="{FF2B5EF4-FFF2-40B4-BE49-F238E27FC236}">
                  <a16:creationId xmlns:a16="http://schemas.microsoft.com/office/drawing/2014/main" id="{3B8B7108-49D5-47B3-8EAE-1F51F2E5D579}"/>
                </a:ext>
              </a:extLst>
            </p:cNvPr>
            <p:cNvSpPr>
              <a:spLocks/>
            </p:cNvSpPr>
            <p:nvPr userDrawn="1"/>
          </p:nvSpPr>
          <p:spPr bwMode="auto">
            <a:xfrm flipH="1">
              <a:off x="5650445"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90" name="Freeform 588">
              <a:extLst>
                <a:ext uri="{FF2B5EF4-FFF2-40B4-BE49-F238E27FC236}">
                  <a16:creationId xmlns:a16="http://schemas.microsoft.com/office/drawing/2014/main" id="{E8CB911C-EC4D-4F84-9348-FBEEF28EAC77}"/>
                </a:ext>
              </a:extLst>
            </p:cNvPr>
            <p:cNvSpPr>
              <a:spLocks/>
            </p:cNvSpPr>
            <p:nvPr userDrawn="1"/>
          </p:nvSpPr>
          <p:spPr bwMode="auto">
            <a:xfrm flipH="1">
              <a:off x="5324303"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91" name="Freeform 589">
              <a:extLst>
                <a:ext uri="{FF2B5EF4-FFF2-40B4-BE49-F238E27FC236}">
                  <a16:creationId xmlns:a16="http://schemas.microsoft.com/office/drawing/2014/main" id="{DAC7E04B-02A9-4EAB-A744-97A7C5400B6D}"/>
                </a:ext>
              </a:extLst>
            </p:cNvPr>
            <p:cNvSpPr>
              <a:spLocks/>
            </p:cNvSpPr>
            <p:nvPr userDrawn="1"/>
          </p:nvSpPr>
          <p:spPr bwMode="auto">
            <a:xfrm flipH="1">
              <a:off x="5757539" y="398816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92" name="Freeform 590">
              <a:extLst>
                <a:ext uri="{FF2B5EF4-FFF2-40B4-BE49-F238E27FC236}">
                  <a16:creationId xmlns:a16="http://schemas.microsoft.com/office/drawing/2014/main" id="{F4F7B3CD-E8CF-4328-B22B-D4F9CD3401B2}"/>
                </a:ext>
              </a:extLst>
            </p:cNvPr>
            <p:cNvSpPr>
              <a:spLocks/>
            </p:cNvSpPr>
            <p:nvPr userDrawn="1"/>
          </p:nvSpPr>
          <p:spPr bwMode="auto">
            <a:xfrm flipH="1">
              <a:off x="5431399" y="398816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93" name="Freeform 29">
              <a:extLst>
                <a:ext uri="{FF2B5EF4-FFF2-40B4-BE49-F238E27FC236}">
                  <a16:creationId xmlns:a16="http://schemas.microsoft.com/office/drawing/2014/main" id="{31AEE46C-2A33-47B4-A20C-9123C9EDC725}"/>
                </a:ext>
              </a:extLst>
            </p:cNvPr>
            <p:cNvSpPr>
              <a:spLocks/>
            </p:cNvSpPr>
            <p:nvPr userDrawn="1"/>
          </p:nvSpPr>
          <p:spPr bwMode="auto">
            <a:xfrm flipH="1">
              <a:off x="4995675"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94" name="Freeform 31">
              <a:extLst>
                <a:ext uri="{FF2B5EF4-FFF2-40B4-BE49-F238E27FC236}">
                  <a16:creationId xmlns:a16="http://schemas.microsoft.com/office/drawing/2014/main" id="{12871CD8-2DB0-49E2-A2FE-9D885A4DA3E8}"/>
                </a:ext>
              </a:extLst>
            </p:cNvPr>
            <p:cNvSpPr>
              <a:spLocks/>
            </p:cNvSpPr>
            <p:nvPr userDrawn="1"/>
          </p:nvSpPr>
          <p:spPr bwMode="auto">
            <a:xfrm flipH="1">
              <a:off x="5102769" y="398816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33" name="Freeform 29">
              <a:extLst>
                <a:ext uri="{FF2B5EF4-FFF2-40B4-BE49-F238E27FC236}">
                  <a16:creationId xmlns:a16="http://schemas.microsoft.com/office/drawing/2014/main" id="{95817B6D-040B-4DDD-9348-0534339788BC}"/>
                </a:ext>
              </a:extLst>
            </p:cNvPr>
            <p:cNvSpPr>
              <a:spLocks/>
            </p:cNvSpPr>
            <p:nvPr userDrawn="1"/>
          </p:nvSpPr>
          <p:spPr bwMode="auto">
            <a:xfrm flipH="1">
              <a:off x="4667048"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34" name="Freeform 30">
              <a:extLst>
                <a:ext uri="{FF2B5EF4-FFF2-40B4-BE49-F238E27FC236}">
                  <a16:creationId xmlns:a16="http://schemas.microsoft.com/office/drawing/2014/main" id="{C3DF66BE-EE07-49C6-AF25-C78FA2E42ED4}"/>
                </a:ext>
              </a:extLst>
            </p:cNvPr>
            <p:cNvSpPr>
              <a:spLocks/>
            </p:cNvSpPr>
            <p:nvPr userDrawn="1"/>
          </p:nvSpPr>
          <p:spPr bwMode="auto">
            <a:xfrm flipH="1">
              <a:off x="4340907"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35" name="Freeform 31">
              <a:extLst>
                <a:ext uri="{FF2B5EF4-FFF2-40B4-BE49-F238E27FC236}">
                  <a16:creationId xmlns:a16="http://schemas.microsoft.com/office/drawing/2014/main" id="{CE05D7B4-2578-4FE8-972C-2D24B34ABFD9}"/>
                </a:ext>
              </a:extLst>
            </p:cNvPr>
            <p:cNvSpPr>
              <a:spLocks/>
            </p:cNvSpPr>
            <p:nvPr userDrawn="1"/>
          </p:nvSpPr>
          <p:spPr bwMode="auto">
            <a:xfrm flipH="1">
              <a:off x="4774142" y="3988163"/>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36" name="Freeform 32">
              <a:extLst>
                <a:ext uri="{FF2B5EF4-FFF2-40B4-BE49-F238E27FC236}">
                  <a16:creationId xmlns:a16="http://schemas.microsoft.com/office/drawing/2014/main" id="{FC8D02A6-BD82-4503-9DDE-6669955756CD}"/>
                </a:ext>
              </a:extLst>
            </p:cNvPr>
            <p:cNvSpPr>
              <a:spLocks/>
            </p:cNvSpPr>
            <p:nvPr userDrawn="1"/>
          </p:nvSpPr>
          <p:spPr bwMode="auto">
            <a:xfrm flipH="1">
              <a:off x="4448001" y="3988163"/>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37" name="Freeform 29">
              <a:extLst>
                <a:ext uri="{FF2B5EF4-FFF2-40B4-BE49-F238E27FC236}">
                  <a16:creationId xmlns:a16="http://schemas.microsoft.com/office/drawing/2014/main" id="{854A1D4B-FA43-47CA-AC85-FB20F2E3014D}"/>
                </a:ext>
              </a:extLst>
            </p:cNvPr>
            <p:cNvSpPr>
              <a:spLocks/>
            </p:cNvSpPr>
            <p:nvPr userDrawn="1"/>
          </p:nvSpPr>
          <p:spPr bwMode="auto">
            <a:xfrm flipH="1">
              <a:off x="4012278"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38" name="Freeform 30">
              <a:extLst>
                <a:ext uri="{FF2B5EF4-FFF2-40B4-BE49-F238E27FC236}">
                  <a16:creationId xmlns:a16="http://schemas.microsoft.com/office/drawing/2014/main" id="{5AF95BA3-0AEC-412B-99BC-DB00E036A80B}"/>
                </a:ext>
              </a:extLst>
            </p:cNvPr>
            <p:cNvSpPr>
              <a:spLocks/>
            </p:cNvSpPr>
            <p:nvPr userDrawn="1"/>
          </p:nvSpPr>
          <p:spPr bwMode="auto">
            <a:xfrm flipH="1">
              <a:off x="3686138"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39" name="Freeform 31">
              <a:extLst>
                <a:ext uri="{FF2B5EF4-FFF2-40B4-BE49-F238E27FC236}">
                  <a16:creationId xmlns:a16="http://schemas.microsoft.com/office/drawing/2014/main" id="{D264550B-484F-481F-9EF3-C1E8E944DAE6}"/>
                </a:ext>
              </a:extLst>
            </p:cNvPr>
            <p:cNvSpPr>
              <a:spLocks/>
            </p:cNvSpPr>
            <p:nvPr userDrawn="1"/>
          </p:nvSpPr>
          <p:spPr bwMode="auto">
            <a:xfrm flipH="1">
              <a:off x="4119373" y="3988163"/>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40" name="Freeform 32">
              <a:extLst>
                <a:ext uri="{FF2B5EF4-FFF2-40B4-BE49-F238E27FC236}">
                  <a16:creationId xmlns:a16="http://schemas.microsoft.com/office/drawing/2014/main" id="{38129DBE-8B39-4887-89F3-640517448704}"/>
                </a:ext>
              </a:extLst>
            </p:cNvPr>
            <p:cNvSpPr>
              <a:spLocks/>
            </p:cNvSpPr>
            <p:nvPr userDrawn="1"/>
          </p:nvSpPr>
          <p:spPr bwMode="auto">
            <a:xfrm flipH="1">
              <a:off x="3793231" y="3988163"/>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41" name="Freeform 29">
              <a:extLst>
                <a:ext uri="{FF2B5EF4-FFF2-40B4-BE49-F238E27FC236}">
                  <a16:creationId xmlns:a16="http://schemas.microsoft.com/office/drawing/2014/main" id="{831A8309-6A73-45C2-B087-1CCCC1283E94}"/>
                </a:ext>
              </a:extLst>
            </p:cNvPr>
            <p:cNvSpPr>
              <a:spLocks/>
            </p:cNvSpPr>
            <p:nvPr userDrawn="1"/>
          </p:nvSpPr>
          <p:spPr bwMode="auto">
            <a:xfrm flipH="1">
              <a:off x="3357510"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42" name="Freeform 30">
              <a:extLst>
                <a:ext uri="{FF2B5EF4-FFF2-40B4-BE49-F238E27FC236}">
                  <a16:creationId xmlns:a16="http://schemas.microsoft.com/office/drawing/2014/main" id="{C98AD516-251A-4C67-BB65-9BBFC73ADD4C}"/>
                </a:ext>
              </a:extLst>
            </p:cNvPr>
            <p:cNvSpPr>
              <a:spLocks/>
            </p:cNvSpPr>
            <p:nvPr userDrawn="1"/>
          </p:nvSpPr>
          <p:spPr bwMode="auto">
            <a:xfrm flipH="1">
              <a:off x="3031369"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43" name="Freeform 31">
              <a:extLst>
                <a:ext uri="{FF2B5EF4-FFF2-40B4-BE49-F238E27FC236}">
                  <a16:creationId xmlns:a16="http://schemas.microsoft.com/office/drawing/2014/main" id="{2334F0F6-77D7-4855-B129-F231B2969D53}"/>
                </a:ext>
              </a:extLst>
            </p:cNvPr>
            <p:cNvSpPr>
              <a:spLocks/>
            </p:cNvSpPr>
            <p:nvPr userDrawn="1"/>
          </p:nvSpPr>
          <p:spPr bwMode="auto">
            <a:xfrm flipH="1">
              <a:off x="3464604" y="3988163"/>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44" name="Freeform 32">
              <a:extLst>
                <a:ext uri="{FF2B5EF4-FFF2-40B4-BE49-F238E27FC236}">
                  <a16:creationId xmlns:a16="http://schemas.microsoft.com/office/drawing/2014/main" id="{8620528F-4DAB-4557-950E-B549476181C6}"/>
                </a:ext>
              </a:extLst>
            </p:cNvPr>
            <p:cNvSpPr>
              <a:spLocks/>
            </p:cNvSpPr>
            <p:nvPr userDrawn="1"/>
          </p:nvSpPr>
          <p:spPr bwMode="auto">
            <a:xfrm flipH="1">
              <a:off x="3138464" y="3988163"/>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45" name="Freeform 29">
              <a:extLst>
                <a:ext uri="{FF2B5EF4-FFF2-40B4-BE49-F238E27FC236}">
                  <a16:creationId xmlns:a16="http://schemas.microsoft.com/office/drawing/2014/main" id="{657793A8-CF03-471A-AB50-1D186E625C68}"/>
                </a:ext>
              </a:extLst>
            </p:cNvPr>
            <p:cNvSpPr>
              <a:spLocks/>
            </p:cNvSpPr>
            <p:nvPr userDrawn="1"/>
          </p:nvSpPr>
          <p:spPr bwMode="auto">
            <a:xfrm flipH="1">
              <a:off x="2702740"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46" name="Freeform 30">
              <a:extLst>
                <a:ext uri="{FF2B5EF4-FFF2-40B4-BE49-F238E27FC236}">
                  <a16:creationId xmlns:a16="http://schemas.microsoft.com/office/drawing/2014/main" id="{6418A16B-9A9F-458C-8DBE-E70FDFCC32B9}"/>
                </a:ext>
              </a:extLst>
            </p:cNvPr>
            <p:cNvSpPr>
              <a:spLocks/>
            </p:cNvSpPr>
            <p:nvPr userDrawn="1"/>
          </p:nvSpPr>
          <p:spPr bwMode="auto">
            <a:xfrm flipH="1">
              <a:off x="2376599"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47" name="Freeform 31">
              <a:extLst>
                <a:ext uri="{FF2B5EF4-FFF2-40B4-BE49-F238E27FC236}">
                  <a16:creationId xmlns:a16="http://schemas.microsoft.com/office/drawing/2014/main" id="{47E19927-3850-43A4-8E30-2BA40B757AF1}"/>
                </a:ext>
              </a:extLst>
            </p:cNvPr>
            <p:cNvSpPr>
              <a:spLocks/>
            </p:cNvSpPr>
            <p:nvPr userDrawn="1"/>
          </p:nvSpPr>
          <p:spPr bwMode="auto">
            <a:xfrm flipH="1">
              <a:off x="2809836" y="3988163"/>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48" name="Freeform 32">
              <a:extLst>
                <a:ext uri="{FF2B5EF4-FFF2-40B4-BE49-F238E27FC236}">
                  <a16:creationId xmlns:a16="http://schemas.microsoft.com/office/drawing/2014/main" id="{EB5686E5-0C6D-4EBD-9161-C598BFF573C7}"/>
                </a:ext>
              </a:extLst>
            </p:cNvPr>
            <p:cNvSpPr>
              <a:spLocks/>
            </p:cNvSpPr>
            <p:nvPr userDrawn="1"/>
          </p:nvSpPr>
          <p:spPr bwMode="auto">
            <a:xfrm flipH="1">
              <a:off x="2483694" y="3988163"/>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49" name="Freeform 447">
              <a:extLst>
                <a:ext uri="{FF2B5EF4-FFF2-40B4-BE49-F238E27FC236}">
                  <a16:creationId xmlns:a16="http://schemas.microsoft.com/office/drawing/2014/main" id="{7644655A-D839-4908-9EFA-3A72DBA442DF}"/>
                </a:ext>
              </a:extLst>
            </p:cNvPr>
            <p:cNvSpPr>
              <a:spLocks/>
            </p:cNvSpPr>
            <p:nvPr userDrawn="1"/>
          </p:nvSpPr>
          <p:spPr bwMode="auto">
            <a:xfrm flipH="1">
              <a:off x="2047972"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50" name="Freeform 448">
              <a:extLst>
                <a:ext uri="{FF2B5EF4-FFF2-40B4-BE49-F238E27FC236}">
                  <a16:creationId xmlns:a16="http://schemas.microsoft.com/office/drawing/2014/main" id="{47F5CED3-FA95-4B65-9936-433082510EED}"/>
                </a:ext>
              </a:extLst>
            </p:cNvPr>
            <p:cNvSpPr>
              <a:spLocks/>
            </p:cNvSpPr>
            <p:nvPr userDrawn="1"/>
          </p:nvSpPr>
          <p:spPr bwMode="auto">
            <a:xfrm flipH="1">
              <a:off x="1721830"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51" name="Freeform 449">
              <a:extLst>
                <a:ext uri="{FF2B5EF4-FFF2-40B4-BE49-F238E27FC236}">
                  <a16:creationId xmlns:a16="http://schemas.microsoft.com/office/drawing/2014/main" id="{7B796CBC-3037-431F-919B-2874346EEC5E}"/>
                </a:ext>
              </a:extLst>
            </p:cNvPr>
            <p:cNvSpPr>
              <a:spLocks/>
            </p:cNvSpPr>
            <p:nvPr userDrawn="1"/>
          </p:nvSpPr>
          <p:spPr bwMode="auto">
            <a:xfrm flipH="1">
              <a:off x="2155066" y="3988163"/>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52" name="Freeform 450">
              <a:extLst>
                <a:ext uri="{FF2B5EF4-FFF2-40B4-BE49-F238E27FC236}">
                  <a16:creationId xmlns:a16="http://schemas.microsoft.com/office/drawing/2014/main" id="{2C963BF1-7C4A-420B-9C74-3936A9BFE648}"/>
                </a:ext>
              </a:extLst>
            </p:cNvPr>
            <p:cNvSpPr>
              <a:spLocks/>
            </p:cNvSpPr>
            <p:nvPr userDrawn="1"/>
          </p:nvSpPr>
          <p:spPr bwMode="auto">
            <a:xfrm flipH="1">
              <a:off x="1828926" y="3988163"/>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53" name="Freeform 29">
              <a:extLst>
                <a:ext uri="{FF2B5EF4-FFF2-40B4-BE49-F238E27FC236}">
                  <a16:creationId xmlns:a16="http://schemas.microsoft.com/office/drawing/2014/main" id="{39EB11D3-7A18-41EC-8721-580B169FD065}"/>
                </a:ext>
              </a:extLst>
            </p:cNvPr>
            <p:cNvSpPr>
              <a:spLocks/>
            </p:cNvSpPr>
            <p:nvPr userDrawn="1"/>
          </p:nvSpPr>
          <p:spPr bwMode="auto">
            <a:xfrm flipH="1">
              <a:off x="1393203"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54" name="Freeform 31">
              <a:extLst>
                <a:ext uri="{FF2B5EF4-FFF2-40B4-BE49-F238E27FC236}">
                  <a16:creationId xmlns:a16="http://schemas.microsoft.com/office/drawing/2014/main" id="{BE349951-DDC5-4036-9168-327ED01A7F69}"/>
                </a:ext>
              </a:extLst>
            </p:cNvPr>
            <p:cNvSpPr>
              <a:spLocks/>
            </p:cNvSpPr>
            <p:nvPr userDrawn="1"/>
          </p:nvSpPr>
          <p:spPr bwMode="auto">
            <a:xfrm flipH="1">
              <a:off x="1500297" y="3988163"/>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55" name="Freeform 29">
              <a:extLst>
                <a:ext uri="{FF2B5EF4-FFF2-40B4-BE49-F238E27FC236}">
                  <a16:creationId xmlns:a16="http://schemas.microsoft.com/office/drawing/2014/main" id="{439ECB52-59C5-4248-9E6D-F64D01290A98}"/>
                </a:ext>
              </a:extLst>
            </p:cNvPr>
            <p:cNvSpPr>
              <a:spLocks/>
            </p:cNvSpPr>
            <p:nvPr userDrawn="1"/>
          </p:nvSpPr>
          <p:spPr bwMode="auto">
            <a:xfrm flipH="1">
              <a:off x="1064575"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56" name="Freeform 30">
              <a:extLst>
                <a:ext uri="{FF2B5EF4-FFF2-40B4-BE49-F238E27FC236}">
                  <a16:creationId xmlns:a16="http://schemas.microsoft.com/office/drawing/2014/main" id="{A540F224-FE70-41BB-8ED2-8189D9CA351E}"/>
                </a:ext>
              </a:extLst>
            </p:cNvPr>
            <p:cNvSpPr>
              <a:spLocks/>
            </p:cNvSpPr>
            <p:nvPr userDrawn="1"/>
          </p:nvSpPr>
          <p:spPr bwMode="auto">
            <a:xfrm flipH="1">
              <a:off x="738433"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57" name="Freeform 31">
              <a:extLst>
                <a:ext uri="{FF2B5EF4-FFF2-40B4-BE49-F238E27FC236}">
                  <a16:creationId xmlns:a16="http://schemas.microsoft.com/office/drawing/2014/main" id="{E88AAEF8-418E-4319-8550-98791E25C9AB}"/>
                </a:ext>
              </a:extLst>
            </p:cNvPr>
            <p:cNvSpPr>
              <a:spLocks/>
            </p:cNvSpPr>
            <p:nvPr userDrawn="1"/>
          </p:nvSpPr>
          <p:spPr bwMode="auto">
            <a:xfrm flipH="1">
              <a:off x="1171668" y="3988163"/>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58" name="Freeform 32">
              <a:extLst>
                <a:ext uri="{FF2B5EF4-FFF2-40B4-BE49-F238E27FC236}">
                  <a16:creationId xmlns:a16="http://schemas.microsoft.com/office/drawing/2014/main" id="{1B8F18B3-559C-4EC9-BF41-EC4925420FDB}"/>
                </a:ext>
              </a:extLst>
            </p:cNvPr>
            <p:cNvSpPr>
              <a:spLocks/>
            </p:cNvSpPr>
            <p:nvPr userDrawn="1"/>
          </p:nvSpPr>
          <p:spPr bwMode="auto">
            <a:xfrm flipH="1">
              <a:off x="845528" y="3988163"/>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59" name="Freeform 29">
              <a:extLst>
                <a:ext uri="{FF2B5EF4-FFF2-40B4-BE49-F238E27FC236}">
                  <a16:creationId xmlns:a16="http://schemas.microsoft.com/office/drawing/2014/main" id="{36A2FC45-5203-4AD9-885F-11219EE753E9}"/>
                </a:ext>
              </a:extLst>
            </p:cNvPr>
            <p:cNvSpPr>
              <a:spLocks/>
            </p:cNvSpPr>
            <p:nvPr userDrawn="1"/>
          </p:nvSpPr>
          <p:spPr bwMode="auto">
            <a:xfrm flipH="1">
              <a:off x="409805"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60" name="Freeform 30">
              <a:extLst>
                <a:ext uri="{FF2B5EF4-FFF2-40B4-BE49-F238E27FC236}">
                  <a16:creationId xmlns:a16="http://schemas.microsoft.com/office/drawing/2014/main" id="{8D335CF5-B47A-4403-AD42-4C985E3BE401}"/>
                </a:ext>
              </a:extLst>
            </p:cNvPr>
            <p:cNvSpPr>
              <a:spLocks/>
            </p:cNvSpPr>
            <p:nvPr userDrawn="1"/>
          </p:nvSpPr>
          <p:spPr bwMode="auto">
            <a:xfrm flipH="1">
              <a:off x="83664"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61" name="Freeform 31">
              <a:extLst>
                <a:ext uri="{FF2B5EF4-FFF2-40B4-BE49-F238E27FC236}">
                  <a16:creationId xmlns:a16="http://schemas.microsoft.com/office/drawing/2014/main" id="{4076E064-BBD2-41BF-8D95-16A4623D64FB}"/>
                </a:ext>
              </a:extLst>
            </p:cNvPr>
            <p:cNvSpPr>
              <a:spLocks/>
            </p:cNvSpPr>
            <p:nvPr userDrawn="1"/>
          </p:nvSpPr>
          <p:spPr bwMode="auto">
            <a:xfrm flipH="1">
              <a:off x="516899" y="3988163"/>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62" name="Freeform 32">
              <a:extLst>
                <a:ext uri="{FF2B5EF4-FFF2-40B4-BE49-F238E27FC236}">
                  <a16:creationId xmlns:a16="http://schemas.microsoft.com/office/drawing/2014/main" id="{C63CB843-A8CC-401A-91B0-7241179120DB}"/>
                </a:ext>
              </a:extLst>
            </p:cNvPr>
            <p:cNvSpPr>
              <a:spLocks/>
            </p:cNvSpPr>
            <p:nvPr userDrawn="1"/>
          </p:nvSpPr>
          <p:spPr bwMode="auto">
            <a:xfrm flipH="1">
              <a:off x="190758" y="3988163"/>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sp>
        <p:nvSpPr>
          <p:cNvPr id="2" name="Rectangle 1"/>
          <p:cNvSpPr/>
          <p:nvPr userDrawn="1"/>
        </p:nvSpPr>
        <p:spPr bwMode="auto">
          <a:xfrm>
            <a:off x="0" y="0"/>
            <a:ext cx="12192000" cy="6858000"/>
          </a:xfrm>
          <a:prstGeom prst="rect">
            <a:avLst/>
          </a:prstGeom>
          <a:solidFill>
            <a:schemeClr val="bg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203647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5_Section">
    <p:bg>
      <p:bgPr>
        <a:solidFill>
          <a:schemeClr val="tx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invGray">
          <a:xfrm>
            <a:off x="459232" y="3145042"/>
            <a:ext cx="3288506" cy="704445"/>
          </a:xfrm>
          <a:prstGeom prst="rect">
            <a:avLst/>
          </a:prstGeom>
        </p:spPr>
      </p:pic>
      <p:sp>
        <p:nvSpPr>
          <p:cNvPr id="4" name="TextBox 3"/>
          <p:cNvSpPr txBox="1">
            <a:spLocks noChangeArrowheads="1"/>
          </p:cNvSpPr>
          <p:nvPr userDrawn="1"/>
        </p:nvSpPr>
        <p:spPr bwMode="auto">
          <a:xfrm>
            <a:off x="266127" y="5819469"/>
            <a:ext cx="11659748" cy="8886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79234" tIns="143389" rIns="179234" bIns="143389"/>
          <a:lstStyle>
            <a:lvl1pPr>
              <a:defRPr>
                <a:solidFill>
                  <a:schemeClr val="tx1"/>
                </a:solidFill>
                <a:latin typeface="Segoe UI" charset="0"/>
                <a:ea typeface="ＭＳ Ｐゴシック" charset="0"/>
                <a:cs typeface="ＭＳ Ｐゴシック" charset="0"/>
              </a:defRPr>
            </a:lvl1pPr>
            <a:lvl2pPr marL="742950" indent="-285750">
              <a:defRPr>
                <a:solidFill>
                  <a:schemeClr val="tx1"/>
                </a:solidFill>
                <a:latin typeface="Segoe UI" charset="0"/>
                <a:ea typeface="ＭＳ Ｐゴシック" charset="0"/>
              </a:defRPr>
            </a:lvl2pPr>
            <a:lvl3pPr marL="1143000" indent="-228600">
              <a:defRPr>
                <a:solidFill>
                  <a:schemeClr val="tx1"/>
                </a:solidFill>
                <a:latin typeface="Segoe UI" charset="0"/>
                <a:ea typeface="ＭＳ Ｐゴシック" charset="0"/>
              </a:defRPr>
            </a:lvl3pPr>
            <a:lvl4pPr marL="1600200" indent="-228600">
              <a:defRPr>
                <a:solidFill>
                  <a:schemeClr val="tx1"/>
                </a:solidFill>
                <a:latin typeface="Segoe UI" charset="0"/>
                <a:ea typeface="ＭＳ Ｐゴシック" charset="0"/>
              </a:defRPr>
            </a:lvl4pPr>
            <a:lvl5pPr marL="2057400" indent="-228600">
              <a:defRPr>
                <a:solidFill>
                  <a:schemeClr val="tx1"/>
                </a:solidFill>
                <a:latin typeface="Segoe UI" charset="0"/>
                <a:ea typeface="ＭＳ Ｐゴシック" charset="0"/>
              </a:defRPr>
            </a:lvl5pPr>
            <a:lvl6pPr marL="2514600" indent="-228600" defTabSz="931863" fontAlgn="base">
              <a:spcBef>
                <a:spcPct val="0"/>
              </a:spcBef>
              <a:spcAft>
                <a:spcPct val="0"/>
              </a:spcAft>
              <a:defRPr>
                <a:solidFill>
                  <a:schemeClr val="tx1"/>
                </a:solidFill>
                <a:latin typeface="Segoe UI" charset="0"/>
                <a:ea typeface="ＭＳ Ｐゴシック" charset="0"/>
              </a:defRPr>
            </a:lvl6pPr>
            <a:lvl7pPr marL="2971800" indent="-228600" defTabSz="931863" fontAlgn="base">
              <a:spcBef>
                <a:spcPct val="0"/>
              </a:spcBef>
              <a:spcAft>
                <a:spcPct val="0"/>
              </a:spcAft>
              <a:defRPr>
                <a:solidFill>
                  <a:schemeClr val="tx1"/>
                </a:solidFill>
                <a:latin typeface="Segoe UI" charset="0"/>
                <a:ea typeface="ＭＳ Ｐゴシック" charset="0"/>
              </a:defRPr>
            </a:lvl7pPr>
            <a:lvl8pPr marL="3429000" indent="-228600" defTabSz="931863" fontAlgn="base">
              <a:spcBef>
                <a:spcPct val="0"/>
              </a:spcBef>
              <a:spcAft>
                <a:spcPct val="0"/>
              </a:spcAft>
              <a:defRPr>
                <a:solidFill>
                  <a:schemeClr val="tx1"/>
                </a:solidFill>
                <a:latin typeface="Segoe UI" charset="0"/>
                <a:ea typeface="ＭＳ Ｐゴシック" charset="0"/>
              </a:defRPr>
            </a:lvl8pPr>
            <a:lvl9pPr marL="3886200" indent="-228600" defTabSz="931863" fontAlgn="base">
              <a:spcBef>
                <a:spcPct val="0"/>
              </a:spcBef>
              <a:spcAft>
                <a:spcPct val="0"/>
              </a:spcAft>
              <a:defRPr>
                <a:solidFill>
                  <a:schemeClr val="tx1"/>
                </a:solidFill>
                <a:latin typeface="Segoe UI" charset="0"/>
                <a:ea typeface="ＭＳ Ｐゴシック" charset="0"/>
              </a:defRPr>
            </a:lvl9pPr>
          </a:lstStyle>
          <a:p>
            <a:pPr defTabSz="913154" fontAlgn="base">
              <a:lnSpc>
                <a:spcPts val="1174"/>
              </a:lnSpc>
              <a:spcBef>
                <a:spcPct val="0"/>
              </a:spcBef>
              <a:spcAft>
                <a:spcPct val="0"/>
              </a:spcAft>
            </a:pPr>
            <a:r>
              <a:rPr lang="en-US" sz="980">
                <a:solidFill>
                  <a:srgbClr val="FFFFFF"/>
                </a:solidFill>
              </a:rPr>
              <a:t>© 2017 Microsoft Corporation. All rights reserved. Microsoft, Windows, and other product names are or may be registered trademarks and/or trademarks in the U.S. and/or other countries.</a:t>
            </a:r>
          </a:p>
          <a:p>
            <a:pPr defTabSz="913154" fontAlgn="base">
              <a:lnSpc>
                <a:spcPts val="1174"/>
              </a:lnSpc>
              <a:spcBef>
                <a:spcPct val="0"/>
              </a:spcBef>
              <a:spcAft>
                <a:spcPct val="0"/>
              </a:spcAft>
            </a:pPr>
            <a:r>
              <a:rPr lang="en-US" sz="980">
                <a:solidFill>
                  <a:srgbClr val="FFFFFF"/>
                </a:solidFill>
              </a:rPr>
              <a:t>The information herein is for informational purposes only and represents the current view of Microsoft Corporation as of the date of this presentation. Because Microsoft must respond to changing market</a:t>
            </a:r>
          </a:p>
          <a:p>
            <a:pPr defTabSz="913154" fontAlgn="base">
              <a:lnSpc>
                <a:spcPts val="1174"/>
              </a:lnSpc>
              <a:spcBef>
                <a:spcPct val="0"/>
              </a:spcBef>
              <a:spcAft>
                <a:spcPct val="0"/>
              </a:spcAft>
            </a:pPr>
            <a:r>
              <a:rPr lang="en-US" sz="980">
                <a:solidFill>
                  <a:srgbClr val="FFFFFF"/>
                </a:solidFill>
              </a:rPr>
              <a:t>conditions, it should not be interpreted to be a commitment on the part of Microsoft, and Microsoft cannot guarantee the accuracy of any information provided after the date of this presentation.</a:t>
            </a:r>
          </a:p>
          <a:p>
            <a:pPr defTabSz="913154" fontAlgn="base">
              <a:lnSpc>
                <a:spcPts val="1174"/>
              </a:lnSpc>
              <a:spcBef>
                <a:spcPct val="0"/>
              </a:spcBef>
              <a:spcAft>
                <a:spcPct val="0"/>
              </a:spcAft>
            </a:pPr>
            <a:r>
              <a:rPr lang="en-US" sz="980">
                <a:solidFill>
                  <a:srgbClr val="FFFFFF"/>
                </a:solidFill>
              </a:rPr>
              <a:t>MICROSOFT MAKES NO WARRANTIES, EXPRESS, IMPLIED OR STATUTORY, AS TO THE INFORMATION IN THIS PRESENTATION.</a:t>
            </a:r>
          </a:p>
        </p:txBody>
      </p:sp>
    </p:spTree>
    <p:extLst>
      <p:ext uri="{BB962C8B-B14F-4D97-AF65-F5344CB8AC3E}">
        <p14:creationId xmlns:p14="http://schemas.microsoft.com/office/powerpoint/2010/main" val="4668105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lgn="ctr">
              <a:defRPr/>
            </a:lvl1pPr>
          </a:lstStyle>
          <a:p>
            <a:r>
              <a:rPr lang="en-US"/>
              <a:t>Click to edit Master title style</a:t>
            </a:r>
          </a:p>
        </p:txBody>
      </p:sp>
      <p:sp>
        <p:nvSpPr>
          <p:cNvPr id="4" name="Text Placeholder 3">
            <a:extLst>
              <a:ext uri="{FF2B5EF4-FFF2-40B4-BE49-F238E27FC236}">
                <a16:creationId xmlns:a16="http://schemas.microsoft.com/office/drawing/2014/main" id="{E9BECAF6-01D1-4A07-92FE-B5395A1F592C}"/>
              </a:ext>
            </a:extLst>
          </p:cNvPr>
          <p:cNvSpPr>
            <a:spLocks noGrp="1"/>
          </p:cNvSpPr>
          <p:nvPr>
            <p:ph type="body" sz="quarter" idx="16"/>
          </p:nvPr>
        </p:nvSpPr>
        <p:spPr>
          <a:xfrm>
            <a:off x="588964" y="1011239"/>
            <a:ext cx="11020425" cy="430336"/>
          </a:xfrm>
        </p:spPr>
        <p:txBody>
          <a:bodyPr/>
          <a:lstStyle>
            <a:lvl1pPr marL="0" indent="0" algn="ctr">
              <a:buNone/>
              <a:defRPr kumimoji="0" lang="en-US" sz="1800" b="0" i="0" u="none" strike="noStrike" kern="1200" cap="none" spc="0" normalizeH="0" baseline="0" dirty="0" smtClean="0">
                <a:ln>
                  <a:noFill/>
                </a:ln>
                <a:solidFill>
                  <a:srgbClr val="0078D7"/>
                </a:solidFill>
                <a:effectLst/>
                <a:uLnTx/>
                <a:uFillTx/>
                <a:latin typeface="Segoe UI Semibold"/>
                <a:ea typeface="+mn-ea"/>
                <a:cs typeface="Segoe UI" pitchFamily="34" charset="0"/>
              </a:defRPr>
            </a:lvl1pPr>
            <a:lvl2pPr marL="228556" indent="0" algn="ctr">
              <a:buNone/>
              <a:defRPr/>
            </a:lvl2pPr>
            <a:lvl3pPr marL="457112" indent="0" algn="ctr">
              <a:buNone/>
              <a:defRPr/>
            </a:lvl3pPr>
            <a:lvl4pPr marL="661861" indent="0" algn="ctr">
              <a:buNone/>
              <a:defRPr/>
            </a:lvl4pPr>
            <a:lvl5pPr marL="855499" indent="0" algn="ctr">
              <a:buNone/>
              <a:defRPr/>
            </a:lvl5pPr>
          </a:lstStyle>
          <a:p>
            <a:pPr lvl="0"/>
            <a:r>
              <a:rPr lang="en-US"/>
              <a:t>Edit Master text styles</a:t>
            </a:r>
          </a:p>
        </p:txBody>
      </p:sp>
    </p:spTree>
    <p:extLst>
      <p:ext uri="{BB962C8B-B14F-4D97-AF65-F5344CB8AC3E}">
        <p14:creationId xmlns:p14="http://schemas.microsoft.com/office/powerpoint/2010/main" val="202859623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2074286"/>
          </a:xfrm>
        </p:spPr>
        <p:txBody>
          <a:bodyPr>
            <a:spAutoFit/>
          </a:bodyPr>
          <a:lstStyle>
            <a:lvl1pPr>
              <a:defRPr sz="4000"/>
            </a:lvl1pPr>
            <a:lvl2pPr>
              <a:defRPr sz="2400"/>
            </a:lvl2pPr>
            <a:lvl3pPr>
              <a:defRPr sz="2000"/>
            </a:lvl3pPr>
            <a:lvl4pPr>
              <a:defRPr sz="18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28594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1" y="1189178"/>
            <a:ext cx="11653523" cy="1375761"/>
          </a:xfrm>
        </p:spPr>
        <p:txBody>
          <a:bodyPr>
            <a:spAutoFit/>
          </a:bodyPr>
          <a:lstStyle>
            <a:lvl1pPr>
              <a:defRPr sz="20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5521214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le Only blue centere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4"/>
            <a:ext cx="11655840" cy="619444"/>
          </a:xfrm>
        </p:spPr>
        <p:txBody>
          <a:bodyPr/>
          <a:lstStyle>
            <a:lvl1pPr algn="ctr">
              <a:defRPr lang="en-US" sz="2400" b="0" kern="1200" cap="all" spc="800" baseline="0" dirty="0">
                <a:ln w="3175">
                  <a:noFill/>
                </a:ln>
                <a:solidFill>
                  <a:schemeClr val="tx2"/>
                </a:solidFill>
                <a:effectLst/>
                <a:latin typeface="+mn-lt"/>
                <a:ea typeface="+mn-ea"/>
                <a:cs typeface="Segoe UI Light" charset="0"/>
              </a:defRPr>
            </a:lvl1pPr>
          </a:lstStyle>
          <a:p>
            <a:r>
              <a:rPr lang="en-US"/>
              <a:t>Click to edit Master title style</a:t>
            </a:r>
          </a:p>
        </p:txBody>
      </p:sp>
    </p:spTree>
    <p:extLst>
      <p:ext uri="{BB962C8B-B14F-4D97-AF65-F5344CB8AC3E}">
        <p14:creationId xmlns:p14="http://schemas.microsoft.com/office/powerpoint/2010/main" val="208933669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op Sub | 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A23328B-C5F1-4431-B4F3-E9DDC5CC2C31}"/>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4455E480-06E3-466E-AB06-00AD3BF925E6}"/>
              </a:ext>
            </a:extLst>
          </p:cNvPr>
          <p:cNvSpPr>
            <a:spLocks noGrp="1"/>
          </p:cNvSpPr>
          <p:nvPr>
            <p:ph type="body" sz="quarter" idx="11" hasCustomPrompt="1"/>
          </p:nvPr>
        </p:nvSpPr>
        <p:spPr>
          <a:xfrm>
            <a:off x="269240" y="-541795"/>
            <a:ext cx="11656060" cy="350865"/>
          </a:xfrm>
        </p:spPr>
        <p:txBody>
          <a:bodyPr/>
          <a:lstStyle>
            <a:lvl1pPr>
              <a:defRPr sz="1200" b="0" spc="300">
                <a:latin typeface="+mn-lt"/>
              </a:defRPr>
            </a:lvl1pPr>
          </a:lstStyle>
          <a:p>
            <a:pPr lvl="0"/>
            <a:r>
              <a:rPr lang="en-US"/>
              <a:t>SUBHEAD 16 PT</a:t>
            </a:r>
          </a:p>
        </p:txBody>
      </p:sp>
    </p:spTree>
    <p:extLst>
      <p:ext uri="{BB962C8B-B14F-4D97-AF65-F5344CB8AC3E}">
        <p14:creationId xmlns:p14="http://schemas.microsoft.com/office/powerpoint/2010/main" val="262630478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857FF7-2B1F-4141-B640-808D2789A5C5}"/>
              </a:ext>
            </a:extLst>
          </p:cNvPr>
          <p:cNvSpPr>
            <a:spLocks noGrp="1"/>
          </p:cNvSpPr>
          <p:nvPr>
            <p:ph type="dt" sz="half" idx="10"/>
          </p:nvPr>
        </p:nvSpPr>
        <p:spPr/>
        <p:txBody>
          <a:bodyPr/>
          <a:lstStyle/>
          <a:p>
            <a:fld id="{317C4AAE-A3FF-472E-8579-353C4D6275D6}" type="datetimeFigureOut">
              <a:rPr lang="en-US" smtClean="0"/>
              <a:t>11/18/19</a:t>
            </a:fld>
            <a:endParaRPr lang="en-US"/>
          </a:p>
        </p:txBody>
      </p:sp>
      <p:sp>
        <p:nvSpPr>
          <p:cNvPr id="3" name="Footer Placeholder 2">
            <a:extLst>
              <a:ext uri="{FF2B5EF4-FFF2-40B4-BE49-F238E27FC236}">
                <a16:creationId xmlns:a16="http://schemas.microsoft.com/office/drawing/2014/main" id="{D884F94E-85ED-4A11-A006-7B032D5AFF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F327A9F-CB7F-4223-8F50-55B2266702D3}"/>
              </a:ext>
            </a:extLst>
          </p:cNvPr>
          <p:cNvSpPr>
            <a:spLocks noGrp="1"/>
          </p:cNvSpPr>
          <p:nvPr>
            <p:ph type="sldNum" sz="quarter" idx="12"/>
          </p:nvPr>
        </p:nvSpPr>
        <p:spPr/>
        <p:txBody>
          <a:bodyPr/>
          <a:lstStyle/>
          <a:p>
            <a:fld id="{A82CFB6D-68D9-4A0C-B388-E07B646BD942}" type="slidenum">
              <a:rPr lang="en-US" smtClean="0"/>
              <a:t>‹#›</a:t>
            </a:fld>
            <a:endParaRPr lang="en-US"/>
          </a:p>
        </p:txBody>
      </p:sp>
    </p:spTree>
    <p:extLst>
      <p:ext uri="{BB962C8B-B14F-4D97-AF65-F5344CB8AC3E}">
        <p14:creationId xmlns:p14="http://schemas.microsoft.com/office/powerpoint/2010/main" val="30429995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Section title blue">
    <p:bg>
      <p:bgRef idx="1001">
        <a:schemeClr val="bg2"/>
      </p:bgRef>
    </p:bg>
    <p:spTree>
      <p:nvGrpSpPr>
        <p:cNvPr id="1" name=""/>
        <p:cNvGrpSpPr/>
        <p:nvPr/>
      </p:nvGrpSpPr>
      <p:grpSpPr>
        <a:xfrm>
          <a:off x="0" y="0"/>
          <a:ext cx="0" cy="0"/>
          <a:chOff x="0" y="0"/>
          <a:chExt cx="0" cy="0"/>
        </a:xfrm>
      </p:grpSpPr>
      <p:sp>
        <p:nvSpPr>
          <p:cNvPr id="3" name="Title 35">
            <a:extLst>
              <a:ext uri="{FF2B5EF4-FFF2-40B4-BE49-F238E27FC236}">
                <a16:creationId xmlns:a16="http://schemas.microsoft.com/office/drawing/2014/main" id="{51E9DCD3-357B-4AF7-BDD2-18E09F714F4A}"/>
              </a:ext>
            </a:extLst>
          </p:cNvPr>
          <p:cNvSpPr>
            <a:spLocks noGrp="1"/>
          </p:cNvSpPr>
          <p:nvPr>
            <p:ph type="title" hasCustomPrompt="1"/>
          </p:nvPr>
        </p:nvSpPr>
        <p:spPr>
          <a:xfrm>
            <a:off x="1515036" y="3429001"/>
            <a:ext cx="9152965" cy="2029939"/>
          </a:xfrm>
          <a:noFill/>
        </p:spPr>
        <p:txBody>
          <a:bodyPr vert="horz" wrap="square" lIns="0" tIns="0" rIns="0" bIns="0" rtlCol="0" anchor="t" anchorCtr="0">
            <a:noAutofit/>
          </a:bodyPr>
          <a:lstStyle>
            <a:lvl1pPr algn="ctr">
              <a:lnSpc>
                <a:spcPct val="90000"/>
              </a:lnSpc>
              <a:defRPr lang="en-US" sz="4000" spc="30" baseline="0" dirty="0">
                <a:solidFill>
                  <a:schemeClr val="tx1"/>
                </a:solidFill>
              </a:defRPr>
            </a:lvl1pPr>
          </a:lstStyle>
          <a:p>
            <a:pPr marL="0" lvl="0">
              <a:lnSpc>
                <a:spcPts val="5489"/>
              </a:lnSpc>
            </a:pPr>
            <a:r>
              <a:rPr lang="en-US"/>
              <a:t>Section title</a:t>
            </a:r>
          </a:p>
        </p:txBody>
      </p:sp>
    </p:spTree>
    <p:extLst>
      <p:ext uri="{BB962C8B-B14F-4D97-AF65-F5344CB8AC3E}">
        <p14:creationId xmlns:p14="http://schemas.microsoft.com/office/powerpoint/2010/main" val="17215400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302551"/>
            <a:ext cx="11336039" cy="758022"/>
          </a:xfrm>
          <a:prstGeom prst="rect">
            <a:avLst/>
          </a:prstGeom>
        </p:spPr>
        <p:txBody>
          <a:bodyPr vert="horz" wrap="square" lIns="91440" tIns="164592" rIns="0" bIns="0" rtlCol="0" anchor="t">
            <a:noAutofit/>
          </a:bodyPr>
          <a:lstStyle>
            <a:lvl1pPr>
              <a:defRPr>
                <a:solidFill>
                  <a:srgbClr val="000000"/>
                </a:solidFill>
              </a:defRPr>
            </a:lvl1pPr>
          </a:lstStyle>
          <a:p>
            <a:r>
              <a:rPr lang="en-US"/>
              <a:t>Title</a:t>
            </a:r>
          </a:p>
        </p:txBody>
      </p:sp>
    </p:spTree>
    <p:extLst>
      <p:ext uri="{BB962C8B-B14F-4D97-AF65-F5344CB8AC3E}">
        <p14:creationId xmlns:p14="http://schemas.microsoft.com/office/powerpoint/2010/main" val="197996189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02055810"/>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8" y="2139703"/>
            <a:ext cx="11339774" cy="1223171"/>
          </a:xfrm>
        </p:spPr>
        <p:txBody>
          <a:bodyPr wrap="square" lIns="0" tIns="0" rIns="0" bIns="0">
            <a:spAutoFit/>
          </a:bodyPr>
          <a:lstStyle>
            <a:lvl1pPr marL="0" indent="0">
              <a:lnSpc>
                <a:spcPct val="90000"/>
              </a:lnSpc>
              <a:spcBef>
                <a:spcPts val="0"/>
              </a:spcBef>
              <a:spcAft>
                <a:spcPts val="1273"/>
              </a:spcAft>
              <a:buNone/>
              <a:defRPr sz="2549" b="0" i="0">
                <a:solidFill>
                  <a:srgbClr val="000000"/>
                </a:solidFill>
                <a:latin typeface="+mn-lt"/>
              </a:defRPr>
            </a:lvl1pPr>
            <a:lvl2pPr marL="224054" indent="0">
              <a:lnSpc>
                <a:spcPct val="90000"/>
              </a:lnSpc>
              <a:spcBef>
                <a:spcPts val="0"/>
              </a:spcBef>
              <a:spcAft>
                <a:spcPts val="1273"/>
              </a:spcAft>
              <a:buNone/>
              <a:defRPr sz="1961">
                <a:solidFill>
                  <a:srgbClr val="000000"/>
                </a:solidFill>
              </a:defRPr>
            </a:lvl2pPr>
            <a:lvl3pPr marL="448107" indent="0">
              <a:spcBef>
                <a:spcPts val="0"/>
              </a:spcBef>
              <a:spcAft>
                <a:spcPts val="1273"/>
              </a:spcAft>
              <a:buNone/>
              <a:defRPr sz="1961">
                <a:solidFill>
                  <a:srgbClr val="000000"/>
                </a:solidFill>
              </a:defRPr>
            </a:lvl3pPr>
            <a:lvl4pPr marL="672161" indent="0">
              <a:spcBef>
                <a:spcPts val="0"/>
              </a:spcBef>
              <a:spcAft>
                <a:spcPts val="1273"/>
              </a:spcAft>
              <a:buNone/>
              <a:defRPr sz="1961"/>
            </a:lvl4pPr>
            <a:lvl5pPr marL="896214" indent="0">
              <a:buNone/>
              <a:defRPr/>
            </a:lvl5pPr>
          </a:lstStyle>
          <a:p>
            <a:pPr lvl="0"/>
            <a:r>
              <a:rPr lang="en-US"/>
              <a:t>First level Segoe UI 26pt</a:t>
            </a:r>
          </a:p>
          <a:p>
            <a:pPr lvl="1"/>
            <a:r>
              <a:rPr lang="en-US"/>
              <a:t>Second level Segoe UI 20pt</a:t>
            </a:r>
          </a:p>
          <a:p>
            <a:pPr lvl="2"/>
            <a:r>
              <a:rPr lang="en-US"/>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302552"/>
            <a:ext cx="11336039" cy="739343"/>
          </a:xfrm>
          <a:prstGeom prst="rect">
            <a:avLst/>
          </a:prstGeom>
        </p:spPr>
        <p:txBody>
          <a:bodyPr vert="horz" wrap="square" lIns="9144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Tree>
    <p:extLst>
      <p:ext uri="{BB962C8B-B14F-4D97-AF65-F5344CB8AC3E}">
        <p14:creationId xmlns:p14="http://schemas.microsoft.com/office/powerpoint/2010/main" val="320254149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mp; body slide (with bullets)">
    <p:spTree>
      <p:nvGrpSpPr>
        <p:cNvPr id="1" name=""/>
        <p:cNvGrpSpPr/>
        <p:nvPr/>
      </p:nvGrpSpPr>
      <p:grpSpPr>
        <a:xfrm>
          <a:off x="0" y="0"/>
          <a:ext cx="0" cy="0"/>
          <a:chOff x="0" y="0"/>
          <a:chExt cx="0" cy="0"/>
        </a:xfrm>
      </p:grpSpPr>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302551"/>
            <a:ext cx="11336039" cy="758022"/>
          </a:xfrm>
          <a:prstGeom prst="rect">
            <a:avLst/>
          </a:prstGeom>
        </p:spPr>
        <p:txBody>
          <a:bodyPr vert="horz" wrap="square" lIns="9144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
        <p:nvSpPr>
          <p:cNvPr id="5" name="Text Placeholder 3">
            <a:extLst>
              <a:ext uri="{FF2B5EF4-FFF2-40B4-BE49-F238E27FC236}">
                <a16:creationId xmlns:a16="http://schemas.microsoft.com/office/drawing/2014/main" id="{BF94EA65-2CBF-4A04-9D22-169D8572F347}"/>
              </a:ext>
            </a:extLst>
          </p:cNvPr>
          <p:cNvSpPr>
            <a:spLocks noGrp="1"/>
          </p:cNvSpPr>
          <p:nvPr>
            <p:ph type="body" sz="quarter" idx="12" hasCustomPrompt="1"/>
          </p:nvPr>
        </p:nvSpPr>
        <p:spPr>
          <a:xfrm>
            <a:off x="426423" y="991608"/>
            <a:ext cx="11339774" cy="271592"/>
          </a:xfrm>
        </p:spPr>
        <p:txBody>
          <a:bodyPr wrap="square" lIns="91440" tIns="0" rIns="0" bIns="0">
            <a:spAutoFit/>
          </a:bodyPr>
          <a:lstStyle>
            <a:lvl1pPr marL="0" indent="0">
              <a:lnSpc>
                <a:spcPct val="90000"/>
              </a:lnSpc>
              <a:spcBef>
                <a:spcPts val="0"/>
              </a:spcBef>
              <a:spcAft>
                <a:spcPts val="1273"/>
              </a:spcAft>
              <a:buNone/>
              <a:defRPr sz="1961" b="0" i="0">
                <a:solidFill>
                  <a:srgbClr val="000000"/>
                </a:solidFill>
                <a:latin typeface="+mn-lt"/>
              </a:defRPr>
            </a:lvl1pPr>
            <a:lvl2pPr marL="224054" indent="0">
              <a:lnSpc>
                <a:spcPct val="90000"/>
              </a:lnSpc>
              <a:spcBef>
                <a:spcPts val="0"/>
              </a:spcBef>
              <a:spcAft>
                <a:spcPts val="1273"/>
              </a:spcAft>
              <a:buNone/>
              <a:defRPr sz="1961">
                <a:solidFill>
                  <a:schemeClr val="tx2"/>
                </a:solidFill>
              </a:defRPr>
            </a:lvl2pPr>
            <a:lvl3pPr marL="448107" indent="0">
              <a:spcBef>
                <a:spcPts val="0"/>
              </a:spcBef>
              <a:spcAft>
                <a:spcPts val="1273"/>
              </a:spcAft>
              <a:buNone/>
              <a:defRPr sz="1961"/>
            </a:lvl3pPr>
            <a:lvl4pPr marL="672161" indent="0">
              <a:spcBef>
                <a:spcPts val="0"/>
              </a:spcBef>
              <a:spcAft>
                <a:spcPts val="1273"/>
              </a:spcAft>
              <a:buNone/>
              <a:defRPr sz="1961"/>
            </a:lvl4pPr>
            <a:lvl5pPr marL="896214" indent="0">
              <a:buNone/>
              <a:defRPr/>
            </a:lvl5pPr>
          </a:lstStyle>
          <a:p>
            <a:pPr lvl="0"/>
            <a:r>
              <a:rPr lang="en-US"/>
              <a:t>Subtitle Segoe UI</a:t>
            </a:r>
          </a:p>
        </p:txBody>
      </p:sp>
    </p:spTree>
    <p:extLst>
      <p:ext uri="{BB962C8B-B14F-4D97-AF65-F5344CB8AC3E}">
        <p14:creationId xmlns:p14="http://schemas.microsoft.com/office/powerpoint/2010/main" val="27658540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amp; body slide (with bullets)">
    <p:spTree>
      <p:nvGrpSpPr>
        <p:cNvPr id="1" name=""/>
        <p:cNvGrpSpPr/>
        <p:nvPr/>
      </p:nvGrpSpPr>
      <p:grpSpPr>
        <a:xfrm>
          <a:off x="0" y="0"/>
          <a:ext cx="0" cy="0"/>
          <a:chOff x="0" y="0"/>
          <a:chExt cx="0" cy="0"/>
        </a:xfrm>
      </p:grpSpPr>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5" y="302551"/>
            <a:ext cx="7586360" cy="758022"/>
          </a:xfrm>
          <a:prstGeom prst="rect">
            <a:avLst/>
          </a:prstGeom>
        </p:spPr>
        <p:txBody>
          <a:bodyPr vert="horz" wrap="square" lIns="9144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
        <p:nvSpPr>
          <p:cNvPr id="5" name="Text Placeholder 3">
            <a:extLst>
              <a:ext uri="{FF2B5EF4-FFF2-40B4-BE49-F238E27FC236}">
                <a16:creationId xmlns:a16="http://schemas.microsoft.com/office/drawing/2014/main" id="{BF94EA65-2CBF-4A04-9D22-169D8572F347}"/>
              </a:ext>
            </a:extLst>
          </p:cNvPr>
          <p:cNvSpPr>
            <a:spLocks noGrp="1"/>
          </p:cNvSpPr>
          <p:nvPr>
            <p:ph type="body" sz="quarter" idx="12" hasCustomPrompt="1"/>
          </p:nvPr>
        </p:nvSpPr>
        <p:spPr>
          <a:xfrm>
            <a:off x="426423" y="991608"/>
            <a:ext cx="7588860" cy="271592"/>
          </a:xfrm>
        </p:spPr>
        <p:txBody>
          <a:bodyPr wrap="square" lIns="91440" tIns="0" rIns="0" bIns="0">
            <a:spAutoFit/>
          </a:bodyPr>
          <a:lstStyle>
            <a:lvl1pPr marL="0" indent="0">
              <a:lnSpc>
                <a:spcPct val="90000"/>
              </a:lnSpc>
              <a:spcBef>
                <a:spcPts val="0"/>
              </a:spcBef>
              <a:spcAft>
                <a:spcPts val="1273"/>
              </a:spcAft>
              <a:buNone/>
              <a:defRPr sz="1961" b="0" i="0">
                <a:solidFill>
                  <a:srgbClr val="000000"/>
                </a:solidFill>
                <a:latin typeface="+mn-lt"/>
              </a:defRPr>
            </a:lvl1pPr>
            <a:lvl2pPr marL="224054" indent="0">
              <a:lnSpc>
                <a:spcPct val="90000"/>
              </a:lnSpc>
              <a:spcBef>
                <a:spcPts val="0"/>
              </a:spcBef>
              <a:spcAft>
                <a:spcPts val="1273"/>
              </a:spcAft>
              <a:buNone/>
              <a:defRPr sz="1961">
                <a:solidFill>
                  <a:schemeClr val="tx2"/>
                </a:solidFill>
              </a:defRPr>
            </a:lvl2pPr>
            <a:lvl3pPr marL="448107" indent="0">
              <a:spcBef>
                <a:spcPts val="0"/>
              </a:spcBef>
              <a:spcAft>
                <a:spcPts val="1273"/>
              </a:spcAft>
              <a:buNone/>
              <a:defRPr sz="1961"/>
            </a:lvl3pPr>
            <a:lvl4pPr marL="672161" indent="0">
              <a:spcBef>
                <a:spcPts val="0"/>
              </a:spcBef>
              <a:spcAft>
                <a:spcPts val="1273"/>
              </a:spcAft>
              <a:buNone/>
              <a:defRPr sz="1961"/>
            </a:lvl4pPr>
            <a:lvl5pPr marL="896214" indent="0">
              <a:buNone/>
              <a:defRPr/>
            </a:lvl5pPr>
          </a:lstStyle>
          <a:p>
            <a:pPr lvl="0"/>
            <a:r>
              <a:rPr lang="en-US"/>
              <a:t>Subtitle Segoe UI</a:t>
            </a:r>
          </a:p>
        </p:txBody>
      </p:sp>
      <p:sp>
        <p:nvSpPr>
          <p:cNvPr id="4" name="Text Placeholder 3">
            <a:extLst>
              <a:ext uri="{FF2B5EF4-FFF2-40B4-BE49-F238E27FC236}">
                <a16:creationId xmlns:a16="http://schemas.microsoft.com/office/drawing/2014/main" id="{FA7626C7-7042-4BA3-8CEC-E87FE515C1F8}"/>
              </a:ext>
            </a:extLst>
          </p:cNvPr>
          <p:cNvSpPr>
            <a:spLocks noGrp="1"/>
          </p:cNvSpPr>
          <p:nvPr>
            <p:ph type="body" sz="quarter" idx="10" hasCustomPrompt="1"/>
          </p:nvPr>
        </p:nvSpPr>
        <p:spPr>
          <a:xfrm>
            <a:off x="426424" y="2145841"/>
            <a:ext cx="7586360" cy="829458"/>
          </a:xfrm>
        </p:spPr>
        <p:txBody>
          <a:bodyPr wrap="square" lIns="91440" tIns="0" rIns="0" bIns="0">
            <a:spAutoFit/>
          </a:bodyPr>
          <a:lstStyle>
            <a:lvl1pPr marL="0" indent="0">
              <a:lnSpc>
                <a:spcPct val="90000"/>
              </a:lnSpc>
              <a:spcBef>
                <a:spcPts val="0"/>
              </a:spcBef>
              <a:spcAft>
                <a:spcPts val="988"/>
              </a:spcAft>
              <a:buNone/>
              <a:defRPr sz="1800" b="0" i="0">
                <a:solidFill>
                  <a:schemeClr val="tx2"/>
                </a:solidFill>
                <a:latin typeface="+mj-lt"/>
              </a:defRPr>
            </a:lvl1pPr>
            <a:lvl2pPr marL="0" indent="0">
              <a:lnSpc>
                <a:spcPct val="90000"/>
              </a:lnSpc>
              <a:spcBef>
                <a:spcPts val="0"/>
              </a:spcBef>
              <a:spcAft>
                <a:spcPts val="488"/>
              </a:spcAft>
              <a:buNone/>
              <a:defRPr sz="1600">
                <a:solidFill>
                  <a:srgbClr val="000000"/>
                </a:solidFill>
              </a:defRPr>
            </a:lvl2pPr>
            <a:lvl3pPr marL="0" indent="0">
              <a:spcBef>
                <a:spcPts val="0"/>
              </a:spcBef>
              <a:spcAft>
                <a:spcPts val="1273"/>
              </a:spcAft>
              <a:buNone/>
              <a:defRPr sz="1200" spc="20" baseline="0">
                <a:solidFill>
                  <a:schemeClr val="tx1"/>
                </a:solidFill>
                <a:latin typeface="+mj-lt"/>
              </a:defRPr>
            </a:lvl3pPr>
            <a:lvl4pPr marL="672161" indent="0">
              <a:spcBef>
                <a:spcPts val="0"/>
              </a:spcBef>
              <a:spcAft>
                <a:spcPts val="1273"/>
              </a:spcAft>
              <a:buNone/>
              <a:defRPr sz="1961"/>
            </a:lvl4pPr>
            <a:lvl5pPr marL="896214" indent="0">
              <a:buNone/>
              <a:defRPr/>
            </a:lvl5pPr>
          </a:lstStyle>
          <a:p>
            <a:pPr lvl="0"/>
            <a:r>
              <a:rPr lang="en-US"/>
              <a:t>First level Segoe UI 24pt</a:t>
            </a:r>
          </a:p>
          <a:p>
            <a:pPr lvl="1"/>
            <a:r>
              <a:rPr lang="en-US"/>
              <a:t>Second level Segoe UI 16pt</a:t>
            </a:r>
          </a:p>
          <a:p>
            <a:pPr lvl="2"/>
            <a:r>
              <a:rPr lang="en-US"/>
              <a:t>THIRD LEVEL SEGOE UI 12PT</a:t>
            </a:r>
          </a:p>
        </p:txBody>
      </p:sp>
    </p:spTree>
    <p:extLst>
      <p:ext uri="{BB962C8B-B14F-4D97-AF65-F5344CB8AC3E}">
        <p14:creationId xmlns:p14="http://schemas.microsoft.com/office/powerpoint/2010/main" val="4289848424"/>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ity Background">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b="-1"/>
          <a:stretch/>
        </p:blipFill>
        <p:spPr>
          <a:xfrm>
            <a:off x="1" y="0"/>
            <a:ext cx="12192000" cy="6856953"/>
          </a:xfrm>
          <a:prstGeom prst="rect">
            <a:avLst/>
          </a:prstGeom>
        </p:spPr>
      </p:pic>
      <p:sp>
        <p:nvSpPr>
          <p:cNvPr id="4" name="Rectangle 3"/>
          <p:cNvSpPr/>
          <p:nvPr userDrawn="1"/>
        </p:nvSpPr>
        <p:spPr bwMode="auto">
          <a:xfrm>
            <a:off x="-1" y="0"/>
            <a:ext cx="12192001" cy="6858000"/>
          </a:xfrm>
          <a:prstGeom prst="rect">
            <a:avLst/>
          </a:prstGeom>
          <a:solidFill>
            <a:srgbClr val="000000">
              <a:alpha val="6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err="1">
              <a:ln>
                <a:solidFill>
                  <a:sysClr val="windowText" lastClr="000000"/>
                </a:solidFill>
              </a:ln>
              <a:gradFill>
                <a:gsLst>
                  <a:gs pos="0">
                    <a:srgbClr val="FFFFFF"/>
                  </a:gs>
                  <a:gs pos="100000">
                    <a:srgbClr val="FFFFFF"/>
                  </a:gs>
                </a:gsLst>
                <a:lin ang="5400000" scaled="0"/>
              </a:gradFill>
              <a:ea typeface="Segoe UI" pitchFamily="34" charset="0"/>
              <a:cs typeface="Segoe UI" pitchFamily="34" charset="0"/>
            </a:endParaRPr>
          </a:p>
        </p:txBody>
      </p:sp>
      <p:pic>
        <p:nvPicPr>
          <p:cNvPr id="5" name="Graphic 4">
            <a:extLst>
              <a:ext uri="{FF2B5EF4-FFF2-40B4-BE49-F238E27FC236}">
                <a16:creationId xmlns:a16="http://schemas.microsoft.com/office/drawing/2014/main" id="{8B6F01F9-2F30-47BE-839B-CEE207BDCEB6}"/>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94762" y="6084167"/>
            <a:ext cx="516713" cy="516713"/>
          </a:xfrm>
          <a:prstGeom prst="rect">
            <a:avLst/>
          </a:prstGeom>
        </p:spPr>
      </p:pic>
    </p:spTree>
    <p:extLst>
      <p:ext uri="{BB962C8B-B14F-4D97-AF65-F5344CB8AC3E}">
        <p14:creationId xmlns:p14="http://schemas.microsoft.com/office/powerpoint/2010/main" val="139083511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2" y="1189177"/>
            <a:ext cx="11655078" cy="2027927"/>
          </a:xfrm>
        </p:spPr>
        <p:txBody>
          <a:bodyPr>
            <a:spAutoFit/>
          </a:bodyPr>
          <a:lstStyle>
            <a:lvl1pPr marL="0" indent="0">
              <a:buNone/>
              <a:defRPr/>
            </a:lvl1pPr>
            <a:lvl2pPr marL="219640" indent="0">
              <a:buNone/>
              <a:defRPr/>
            </a:lvl2pPr>
            <a:lvl3pPr marL="439279" indent="0">
              <a:buNone/>
              <a:defRPr/>
            </a:lvl3pPr>
            <a:lvl4pPr marL="658919" indent="0">
              <a:buNone/>
              <a:defRPr/>
            </a:lvl4pPr>
            <a:lvl5pPr marL="878559"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06979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 blue">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lgn="ctr">
              <a:defRPr kumimoji="0" lang="en-US" sz="2400" b="0" i="0" u="none" strike="noStrike" kern="1200" cap="all" spc="800" normalizeH="0" baseline="0" dirty="0">
                <a:ln w="3175">
                  <a:noFill/>
                </a:ln>
                <a:solidFill>
                  <a:srgbClr val="0078D7"/>
                </a:solidFill>
                <a:effectLst/>
                <a:uLnTx/>
                <a:uFillTx/>
                <a:latin typeface="Segoe UI Light" charset="0"/>
                <a:ea typeface="+mn-ea"/>
                <a:cs typeface="Segoe UI Light" charset="0"/>
              </a:defRPr>
            </a:lvl1pPr>
          </a:lstStyle>
          <a:p>
            <a:r>
              <a:rPr lang="en-US"/>
              <a:t>Click to edit Master title style</a:t>
            </a:r>
          </a:p>
        </p:txBody>
      </p:sp>
    </p:spTree>
    <p:extLst>
      <p:ext uri="{BB962C8B-B14F-4D97-AF65-F5344CB8AC3E}">
        <p14:creationId xmlns:p14="http://schemas.microsoft.com/office/powerpoint/2010/main" val="101652950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stag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D0DDC16-BBB9-486F-A6F2-9C2AED9A5532}"/>
              </a:ext>
            </a:extLst>
          </p:cNvPr>
          <p:cNvSpPr/>
          <p:nvPr userDrawn="1"/>
        </p:nvSpPr>
        <p:spPr>
          <a:xfrm>
            <a:off x="-1" y="-7783"/>
            <a:ext cx="6096000" cy="6865783"/>
          </a:xfrm>
          <a:prstGeom prst="rect">
            <a:avLst/>
          </a:prstGeom>
          <a:solidFill>
            <a:schemeClr val="tx2">
              <a:alpha val="7000"/>
            </a:schemeClr>
          </a:solidFill>
          <a:ln w="12700" cap="flat" cmpd="sng" algn="ctr">
            <a:noFill/>
            <a:prstDash val="solid"/>
            <a:miter lim="800000"/>
          </a:ln>
          <a:effectLst/>
        </p:spPr>
        <p:txBody>
          <a:bodyPr rtlCol="0" anchor="ctr"/>
          <a:lstStyle/>
          <a:p>
            <a:pPr algn="ctr" defTabSz="914225">
              <a:defRPr/>
            </a:pPr>
            <a:endParaRPr lang="en-US" sz="1800" kern="0">
              <a:solidFill>
                <a:prstClr val="white"/>
              </a:solidFill>
              <a:latin typeface="Segoe UI"/>
            </a:endParaRPr>
          </a:p>
        </p:txBody>
      </p:sp>
      <p:sp>
        <p:nvSpPr>
          <p:cNvPr id="2" name="Title 1"/>
          <p:cNvSpPr>
            <a:spLocks noGrp="1"/>
          </p:cNvSpPr>
          <p:nvPr>
            <p:ph type="title"/>
          </p:nvPr>
        </p:nvSpPr>
        <p:spPr>
          <a:xfrm>
            <a:off x="269240" y="289513"/>
            <a:ext cx="5602653" cy="899665"/>
          </a:xfrm>
        </p:spPr>
        <p:txBody>
          <a:bodyPr/>
          <a:lstStyle>
            <a:lvl1pPr>
              <a:defRPr>
                <a:solidFill>
                  <a:schemeClr val="tx2"/>
                </a:solidFill>
              </a:defRPr>
            </a:lvl1pPr>
          </a:lstStyle>
          <a:p>
            <a:r>
              <a:rPr lang="en-US"/>
              <a:t>Click to edit Master title style</a:t>
            </a:r>
          </a:p>
        </p:txBody>
      </p:sp>
    </p:spTree>
    <p:extLst>
      <p:ext uri="{BB962C8B-B14F-4D97-AF65-F5344CB8AC3E}">
        <p14:creationId xmlns:p14="http://schemas.microsoft.com/office/powerpoint/2010/main" val="285308604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AEC1168-A0A4-46A4-9795-88987B31181A}"/>
              </a:ext>
            </a:extLst>
          </p:cNvPr>
          <p:cNvSpPr>
            <a:spLocks noGrp="1"/>
          </p:cNvSpPr>
          <p:nvPr>
            <p:ph type="body" sz="quarter" idx="10"/>
          </p:nvPr>
        </p:nvSpPr>
        <p:spPr>
          <a:xfrm>
            <a:off x="269240" y="1221953"/>
            <a:ext cx="11655840" cy="1348908"/>
          </a:xfrm>
        </p:spPr>
        <p:txBody>
          <a:bodyPr vert="horz" wrap="square" lIns="146304" tIns="91440" rIns="146304" bIns="91440" rtlCol="0">
            <a:spAutoFit/>
          </a:bodyPr>
          <a:lstStyle>
            <a:lvl1pPr>
              <a:defRPr lang="en-US" sz="1961" smtClean="0"/>
            </a:lvl1pPr>
            <a:lvl2pPr>
              <a:defRPr lang="en-US" sz="1568" smtClean="0"/>
            </a:lvl2pPr>
            <a:lvl3pPr>
              <a:defRPr lang="en-US" sz="1372" smtClean="0"/>
            </a:lvl3pPr>
            <a:lvl4pPr>
              <a:defRPr lang="en-US" sz="1176" smtClean="0"/>
            </a:lvl4pPr>
            <a:lvl5pPr>
              <a:defRPr lang="en-US" sz="1176"/>
            </a:lvl5pPr>
          </a:lstStyle>
          <a:p>
            <a:pPr lvl="0">
              <a:buClr>
                <a:schemeClr val="tx2"/>
              </a:buClr>
            </a:pPr>
            <a:r>
              <a:rPr lang="en-US"/>
              <a:t>Edit Master text styles</a:t>
            </a:r>
          </a:p>
          <a:p>
            <a:pPr lvl="1">
              <a:buClr>
                <a:schemeClr val="tx2"/>
              </a:buClr>
            </a:pPr>
            <a:r>
              <a:rPr lang="en-US"/>
              <a:t>Second level</a:t>
            </a:r>
          </a:p>
          <a:p>
            <a:pPr lvl="2">
              <a:buClr>
                <a:schemeClr val="tx2"/>
              </a:buClr>
            </a:pPr>
            <a:r>
              <a:rPr lang="en-US"/>
              <a:t>Third level</a:t>
            </a:r>
          </a:p>
          <a:p>
            <a:pPr lvl="3">
              <a:buClr>
                <a:schemeClr val="tx2"/>
              </a:buClr>
            </a:pPr>
            <a:r>
              <a:rPr lang="en-US"/>
              <a:t>Fourth level</a:t>
            </a:r>
          </a:p>
          <a:p>
            <a:pPr lvl="4">
              <a:buClr>
                <a:schemeClr val="tx2"/>
              </a:buClr>
            </a:pPr>
            <a:r>
              <a:rPr lang="en-US"/>
              <a:t>Fifth level</a:t>
            </a:r>
          </a:p>
        </p:txBody>
      </p:sp>
      <p:sp>
        <p:nvSpPr>
          <p:cNvPr id="3" name="Title 2">
            <a:extLst>
              <a:ext uri="{FF2B5EF4-FFF2-40B4-BE49-F238E27FC236}">
                <a16:creationId xmlns:a16="http://schemas.microsoft.com/office/drawing/2014/main" id="{38B3623B-BAF3-4EA6-AEDA-9BA28ACF9B15}"/>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8463646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llet poi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51C7F-EDB0-43D4-AC00-C35AC221C05C}"/>
              </a:ext>
            </a:extLst>
          </p:cNvPr>
          <p:cNvSpPr>
            <a:spLocks noGrp="1"/>
          </p:cNvSpPr>
          <p:nvPr>
            <p:ph type="title"/>
          </p:nvPr>
        </p:nvSpPr>
        <p:spPr>
          <a:xfrm>
            <a:off x="697277" y="2309700"/>
            <a:ext cx="5115694" cy="1139030"/>
          </a:xfrm>
        </p:spPr>
        <p:txBody>
          <a:bodyPr wrap="square" lIns="91440" rIns="91440" anchor="b" anchorCtr="0">
            <a:spAutoFit/>
          </a:bodyPr>
          <a:lstStyle>
            <a:lvl1pPr>
              <a:defRPr lang="en-US" sz="3200" kern="0" spc="49">
                <a:solidFill>
                  <a:srgbClr val="0078D7"/>
                </a:solidFill>
                <a:latin typeface="Segoe UI Semilight" charset="0"/>
                <a:ea typeface="Segoe UI Semilight" charset="0"/>
                <a:cs typeface="Segoe UI Semilight" charset="0"/>
              </a:defRPr>
            </a:lvl1pPr>
          </a:lstStyle>
          <a:p>
            <a:pPr marL="0" lvl="0" defTabSz="913927" fontAlgn="base">
              <a:lnSpc>
                <a:spcPct val="95000"/>
              </a:lnSpc>
              <a:spcAft>
                <a:spcPct val="0"/>
              </a:spcAft>
            </a:pPr>
            <a:r>
              <a:rPr lang="en-US"/>
              <a:t>Click to edit Master title style</a:t>
            </a:r>
          </a:p>
        </p:txBody>
      </p:sp>
      <p:cxnSp>
        <p:nvCxnSpPr>
          <p:cNvPr id="6" name="Straight Connector 5">
            <a:extLst>
              <a:ext uri="{FF2B5EF4-FFF2-40B4-BE49-F238E27FC236}">
                <a16:creationId xmlns:a16="http://schemas.microsoft.com/office/drawing/2014/main" id="{8A778CC4-406A-442C-8E86-E42BCD000C36}"/>
              </a:ext>
            </a:extLst>
          </p:cNvPr>
          <p:cNvCxnSpPr/>
          <p:nvPr userDrawn="1"/>
        </p:nvCxnSpPr>
        <p:spPr>
          <a:xfrm flipH="1">
            <a:off x="697278" y="3510463"/>
            <a:ext cx="4314648" cy="0"/>
          </a:xfrm>
          <a:prstGeom prst="line">
            <a:avLst/>
          </a:prstGeom>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FEC9E0D8-FE56-4E49-BC3A-B9AC9692609E}"/>
              </a:ext>
            </a:extLst>
          </p:cNvPr>
          <p:cNvSpPr>
            <a:spLocks noGrp="1"/>
          </p:cNvSpPr>
          <p:nvPr>
            <p:ph type="pic" sz="quarter" idx="10"/>
          </p:nvPr>
        </p:nvSpPr>
        <p:spPr>
          <a:xfrm>
            <a:off x="6116826" y="0"/>
            <a:ext cx="6075175" cy="700320"/>
          </a:xfrm>
        </p:spPr>
        <p:txBody>
          <a:bodyPr/>
          <a:lstStyle/>
          <a:p>
            <a:r>
              <a:rPr lang="en-US"/>
              <a:t>Click icon to add picture</a:t>
            </a:r>
          </a:p>
        </p:txBody>
      </p:sp>
      <p:sp>
        <p:nvSpPr>
          <p:cNvPr id="10" name="Text Placeholder 9">
            <a:extLst>
              <a:ext uri="{FF2B5EF4-FFF2-40B4-BE49-F238E27FC236}">
                <a16:creationId xmlns:a16="http://schemas.microsoft.com/office/drawing/2014/main" id="{1C5D8C4F-E2E3-496B-A612-EEDE8B4214BC}"/>
              </a:ext>
            </a:extLst>
          </p:cNvPr>
          <p:cNvSpPr>
            <a:spLocks noGrp="1"/>
          </p:cNvSpPr>
          <p:nvPr>
            <p:ph type="body" sz="quarter" idx="11"/>
          </p:nvPr>
        </p:nvSpPr>
        <p:spPr>
          <a:xfrm>
            <a:off x="697278" y="3695664"/>
            <a:ext cx="4314649" cy="1317284"/>
          </a:xfrm>
        </p:spPr>
        <p:txBody>
          <a:bodyPr lIns="91440" rIns="91440"/>
          <a:lstStyle>
            <a:lvl1pPr>
              <a:spcBef>
                <a:spcPts val="200"/>
              </a:spcBef>
              <a:spcAft>
                <a:spcPts val="1200"/>
              </a:spcAft>
              <a:defRPr lang="en-US" sz="1200" b="1" kern="1200" spc="170" dirty="0" smtClean="0">
                <a:solidFill>
                  <a:srgbClr val="505050"/>
                </a:solidFill>
                <a:latin typeface="Segoe UI Semibold" charset="0"/>
                <a:ea typeface="Segoe UI Semibold" charset="0"/>
                <a:cs typeface="Segoe UI Semibold" charset="0"/>
              </a:defRPr>
            </a:lvl1pPr>
            <a:lvl2pPr>
              <a:defRPr lang="en-US" sz="1200" b="1" kern="1200" spc="170" dirty="0" smtClean="0">
                <a:solidFill>
                  <a:srgbClr val="505050"/>
                </a:solidFill>
                <a:latin typeface="Segoe UI Semibold" charset="0"/>
                <a:ea typeface="Segoe UI Semibold" charset="0"/>
                <a:cs typeface="Segoe UI Semibold" charset="0"/>
              </a:defRPr>
            </a:lvl2pPr>
            <a:lvl3pPr>
              <a:defRPr lang="en-US" sz="1200" b="1" kern="1200" spc="170" dirty="0" smtClean="0">
                <a:solidFill>
                  <a:srgbClr val="505050"/>
                </a:solidFill>
                <a:latin typeface="Segoe UI Semibold" charset="0"/>
                <a:ea typeface="Segoe UI Semibold" charset="0"/>
                <a:cs typeface="Segoe UI Semibold" charset="0"/>
              </a:defRPr>
            </a:lvl3pPr>
            <a:lvl4pPr>
              <a:defRPr lang="en-US" sz="1200" b="1" kern="1200" spc="170" dirty="0" smtClean="0">
                <a:solidFill>
                  <a:srgbClr val="505050"/>
                </a:solidFill>
                <a:latin typeface="Segoe UI Semibold" charset="0"/>
                <a:ea typeface="Segoe UI Semibold" charset="0"/>
                <a:cs typeface="Segoe UI Semibold" charset="0"/>
              </a:defRPr>
            </a:lvl4pPr>
            <a:lvl5pPr>
              <a:defRPr lang="en-US" sz="1200" b="1" kern="1200" spc="170" dirty="0">
                <a:solidFill>
                  <a:srgbClr val="505050"/>
                </a:solidFill>
                <a:latin typeface="Segoe UI Semibold" charset="0"/>
                <a:ea typeface="Segoe UI Semibold" charset="0"/>
                <a:cs typeface="Segoe UI Semibold"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000323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EE9C9A30-AF21-4061-AAF7-F1550C0E2120}"/>
              </a:ext>
            </a:extLst>
          </p:cNvPr>
          <p:cNvSpPr>
            <a:spLocks noGrp="1"/>
          </p:cNvSpPr>
          <p:nvPr>
            <p:ph type="pic" sz="quarter" idx="10"/>
          </p:nvPr>
        </p:nvSpPr>
        <p:spPr>
          <a:xfrm>
            <a:off x="1" y="-3821"/>
            <a:ext cx="6095999" cy="700320"/>
          </a:xfrm>
        </p:spPr>
        <p:txBody>
          <a:bodyPr/>
          <a:lstStyle/>
          <a:p>
            <a:r>
              <a:rPr lang="en-US"/>
              <a:t>Click icon to add picture</a:t>
            </a:r>
          </a:p>
        </p:txBody>
      </p:sp>
      <p:sp>
        <p:nvSpPr>
          <p:cNvPr id="9" name="Text Placeholder 8">
            <a:extLst>
              <a:ext uri="{FF2B5EF4-FFF2-40B4-BE49-F238E27FC236}">
                <a16:creationId xmlns:a16="http://schemas.microsoft.com/office/drawing/2014/main" id="{852BF53E-A85C-4215-A542-5CFED282A83B}"/>
              </a:ext>
            </a:extLst>
          </p:cNvPr>
          <p:cNvSpPr>
            <a:spLocks noGrp="1"/>
          </p:cNvSpPr>
          <p:nvPr>
            <p:ph type="body" sz="quarter" idx="11"/>
          </p:nvPr>
        </p:nvSpPr>
        <p:spPr>
          <a:xfrm>
            <a:off x="6334937" y="2045659"/>
            <a:ext cx="4763234" cy="1428083"/>
          </a:xfrm>
        </p:spPr>
        <p:txBody>
          <a:bodyPr/>
          <a:lstStyle>
            <a:lvl1pPr marL="0" indent="0">
              <a:lnSpc>
                <a:spcPct val="100000"/>
              </a:lnSpc>
              <a:buNone/>
              <a:defRPr lang="en-US" sz="1600" b="1" kern="1200" dirty="0" smtClean="0">
                <a:ln w="3175">
                  <a:noFill/>
                </a:ln>
                <a:solidFill>
                  <a:srgbClr val="0078D7"/>
                </a:solidFill>
                <a:latin typeface="Segoe UI Semibold" charset="0"/>
                <a:ea typeface="+mn-ea"/>
                <a:cs typeface="Segoe UI Semibold" charset="0"/>
              </a:defRPr>
            </a:lvl1pPr>
            <a:lvl2pPr marL="287283" indent="-285695">
              <a:lnSpc>
                <a:spcPct val="100000"/>
              </a:lnSpc>
              <a:buClr>
                <a:schemeClr val="tx2"/>
              </a:buClr>
              <a:buFont typeface="Arial" panose="020B0604020202020204" pitchFamily="34" charset="0"/>
              <a:buChar char="•"/>
              <a:defRPr lang="en-US" sz="1600" kern="1200" dirty="0" smtClean="0">
                <a:solidFill>
                  <a:srgbClr val="505050"/>
                </a:solidFill>
                <a:latin typeface="+mj-lt"/>
                <a:ea typeface="+mn-ea"/>
                <a:cs typeface="Segoe UI" panose="020B0502040204020203" pitchFamily="34" charset="0"/>
              </a:defRPr>
            </a:lvl2pPr>
            <a:lvl3pPr marL="569803" indent="-223795">
              <a:lnSpc>
                <a:spcPct val="100000"/>
              </a:lnSpc>
              <a:buClr>
                <a:schemeClr val="tx2"/>
              </a:buClr>
              <a:defRPr sz="1400"/>
            </a:lvl3pPr>
            <a:lvl4pPr marL="914225" indent="-223795">
              <a:lnSpc>
                <a:spcPct val="100000"/>
              </a:lnSpc>
              <a:buClr>
                <a:schemeClr val="tx2"/>
              </a:buClr>
              <a:defRPr sz="1200"/>
            </a:lvl4pPr>
            <a:lvl5pPr>
              <a:lnSpc>
                <a:spcPct val="100000"/>
              </a:lnSpc>
              <a:buClr>
                <a:schemeClr val="tx2"/>
              </a:buCl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itle 13">
            <a:extLst>
              <a:ext uri="{FF2B5EF4-FFF2-40B4-BE49-F238E27FC236}">
                <a16:creationId xmlns:a16="http://schemas.microsoft.com/office/drawing/2014/main" id="{FC24F05B-D917-43E9-8B6D-60449CCE91CD}"/>
              </a:ext>
            </a:extLst>
          </p:cNvPr>
          <p:cNvSpPr>
            <a:spLocks noGrp="1"/>
          </p:cNvSpPr>
          <p:nvPr>
            <p:ph type="title"/>
          </p:nvPr>
        </p:nvSpPr>
        <p:spPr>
          <a:xfrm>
            <a:off x="6334935" y="289512"/>
            <a:ext cx="5581874" cy="899665"/>
          </a:xfrm>
        </p:spPr>
        <p:txBody>
          <a:bodyPr/>
          <a:lstStyle>
            <a:lvl1pPr>
              <a:defRPr lang="en-US" sz="3200" b="0" kern="0" cap="none" spc="49" baseline="0" dirty="0">
                <a:ln w="3175">
                  <a:noFill/>
                </a:ln>
                <a:solidFill>
                  <a:srgbClr val="0078D7"/>
                </a:solidFill>
                <a:effectLst/>
                <a:latin typeface="Segoe UI Semilight" charset="0"/>
                <a:ea typeface="Segoe UI Semilight" charset="0"/>
                <a:cs typeface="Segoe UI Semilight" charset="0"/>
              </a:defRPr>
            </a:lvl1pPr>
          </a:lstStyle>
          <a:p>
            <a:r>
              <a:rPr lang="en-US"/>
              <a:t>Click to edit Master title style</a:t>
            </a:r>
          </a:p>
        </p:txBody>
      </p:sp>
    </p:spTree>
    <p:extLst>
      <p:ext uri="{BB962C8B-B14F-4D97-AF65-F5344CB8AC3E}">
        <p14:creationId xmlns:p14="http://schemas.microsoft.com/office/powerpoint/2010/main" val="427308274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10684084" cy="1158793"/>
          </a:xfrm>
          <a:noFill/>
        </p:spPr>
        <p:txBody>
          <a:bodyPr wrap="square" tIns="91440" bIns="91440" anchor="t" anchorCtr="0">
            <a:spAutoFit/>
          </a:bodyPr>
          <a:lstStyle>
            <a:lvl1pPr>
              <a:defRPr sz="7056"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4780989"/>
            <a:ext cx="10682394" cy="724246"/>
          </a:xfrm>
          <a:noFill/>
        </p:spPr>
        <p:txBody>
          <a:bodyPr wrap="square" lIns="182880" tIns="146304" rIns="182880" bIns="146304">
            <a:spAutoFit/>
          </a:bodyPr>
          <a:lstStyle>
            <a:lvl1pPr marL="0" indent="0">
              <a:spcBef>
                <a:spcPts val="0"/>
              </a:spcBef>
              <a:buNone/>
              <a:defRPr sz="3136" spc="0" baseline="0">
                <a:gradFill>
                  <a:gsLst>
                    <a:gs pos="0">
                      <a:schemeClr val="tx1"/>
                    </a:gs>
                    <a:gs pos="100000">
                      <a:schemeClr val="tx1"/>
                    </a:gs>
                  </a:gsLst>
                  <a:lin ang="5400000" scaled="0"/>
                </a:gradFill>
                <a:latin typeface="+mj-lt"/>
              </a:defRPr>
            </a:lvl1pPr>
          </a:lstStyle>
          <a:p>
            <a:pPr lvl="0"/>
            <a:r>
              <a:rPr lang="en-US"/>
              <a:t>Speaker Name</a:t>
            </a:r>
          </a:p>
        </p:txBody>
      </p:sp>
      <p:sp>
        <p:nvSpPr>
          <p:cNvPr id="8" name="Title 1">
            <a:extLst>
              <a:ext uri="{FF2B5EF4-FFF2-40B4-BE49-F238E27FC236}">
                <a16:creationId xmlns:a16="http://schemas.microsoft.com/office/drawing/2014/main" id="{F4FC6F59-C64A-465E-8411-D0ED37ACDAB2}"/>
              </a:ext>
            </a:extLst>
          </p:cNvPr>
          <p:cNvSpPr txBox="1">
            <a:spLocks/>
          </p:cNvSpPr>
          <p:nvPr userDrawn="1"/>
        </p:nvSpPr>
        <p:spPr>
          <a:xfrm>
            <a:off x="269240" y="-306633"/>
            <a:ext cx="11655840" cy="899665"/>
          </a:xfrm>
          <a:prstGeom prst="rect">
            <a:avLst/>
          </a:prstGeom>
        </p:spPr>
        <p:txBody>
          <a:bodyPr vert="horz" wrap="square" lIns="143428" tIns="89642" rIns="143428" bIns="89642" rtlCol="0" anchor="ctr">
            <a:noAutofit/>
          </a:bodyPr>
          <a:lstStyle>
            <a:lvl1pPr algn="ctr" defTabSz="932384" rtl="0" eaLnBrk="1" latinLnBrk="0" hangingPunct="1">
              <a:lnSpc>
                <a:spcPct val="90000"/>
              </a:lnSpc>
              <a:spcBef>
                <a:spcPct val="0"/>
              </a:spcBef>
              <a:buNone/>
              <a:defRPr kumimoji="0" lang="en-US" sz="2448" b="0" i="0" u="none" strike="noStrike" kern="1200" cap="all" spc="816" normalizeH="0" baseline="0" dirty="0">
                <a:ln w="3175">
                  <a:noFill/>
                </a:ln>
                <a:solidFill>
                  <a:srgbClr val="0078D7"/>
                </a:solidFill>
                <a:effectLst/>
                <a:uLnTx/>
                <a:uFillTx/>
                <a:latin typeface="Segoe UI Light" charset="0"/>
                <a:ea typeface="+mn-ea"/>
                <a:cs typeface="Segoe UI Light" charset="0"/>
              </a:defRPr>
            </a:lvl1pPr>
          </a:lstStyle>
          <a:p>
            <a:r>
              <a:rPr lang="en-US" sz="2400"/>
              <a:t>Click to edit Master title style</a:t>
            </a:r>
          </a:p>
        </p:txBody>
      </p:sp>
    </p:spTree>
    <p:extLst>
      <p:ext uri="{BB962C8B-B14F-4D97-AF65-F5344CB8AC3E}">
        <p14:creationId xmlns:p14="http://schemas.microsoft.com/office/powerpoint/2010/main" val="17416998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07160"/>
            <a:ext cx="11280010" cy="1158793"/>
          </a:xfrm>
          <a:noFill/>
        </p:spPr>
        <p:txBody>
          <a:bodyPr wrap="square" tIns="91440" bIns="91440" anchor="t" anchorCtr="0">
            <a:spAutoFit/>
          </a:bodyPr>
          <a:lstStyle>
            <a:lvl1pPr>
              <a:defRPr sz="7056" spc="-98" baseline="0">
                <a:gradFill>
                  <a:gsLst>
                    <a:gs pos="0">
                      <a:schemeClr val="tx1"/>
                    </a:gs>
                    <a:gs pos="100000">
                      <a:schemeClr val="tx1"/>
                    </a:gs>
                  </a:gsLst>
                  <a:lin ang="5400000" scaled="0"/>
                </a:gradFill>
              </a:defRPr>
            </a:lvl1pPr>
          </a:lstStyle>
          <a:p>
            <a:r>
              <a:rPr lang="en-US"/>
              <a:t>Section title</a:t>
            </a:r>
          </a:p>
        </p:txBody>
      </p:sp>
    </p:spTree>
    <p:extLst>
      <p:ext uri="{BB962C8B-B14F-4D97-AF65-F5344CB8AC3E}">
        <p14:creationId xmlns:p14="http://schemas.microsoft.com/office/powerpoint/2010/main" val="40515484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3"/>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3"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rot="5400000">
            <a:off x="9208748" y="2991035"/>
            <a:ext cx="6858623" cy="876557"/>
          </a:xfrm>
          <a:prstGeom prst="rect">
            <a:avLst/>
          </a:prstGeom>
        </p:spPr>
      </p:pic>
    </p:spTree>
    <p:extLst>
      <p:ext uri="{BB962C8B-B14F-4D97-AF65-F5344CB8AC3E}">
        <p14:creationId xmlns:p14="http://schemas.microsoft.com/office/powerpoint/2010/main" val="33620275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Lst>
  <p:transition>
    <p:fade/>
  </p:transition>
  <p:txStyles>
    <p:titleStyle>
      <a:lvl1pPr algn="l" defTabSz="914016" rtl="0" eaLnBrk="1" latinLnBrk="0" hangingPunct="1">
        <a:lnSpc>
          <a:spcPct val="90000"/>
        </a:lnSpc>
        <a:spcBef>
          <a:spcPct val="0"/>
        </a:spcBef>
        <a:buNone/>
        <a:defRPr lang="en-US" sz="470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15" marR="0" indent="-336015" algn="l" defTabSz="914016" rtl="0" eaLnBrk="1" fontAlgn="auto" latinLnBrk="0" hangingPunct="1">
        <a:lnSpc>
          <a:spcPct val="90000"/>
        </a:lnSpc>
        <a:spcBef>
          <a:spcPct val="20000"/>
        </a:spcBef>
        <a:spcAft>
          <a:spcPts val="0"/>
        </a:spcAft>
        <a:buClr>
          <a:schemeClr val="tx2"/>
        </a:buClr>
        <a:buSzPct val="90000"/>
        <a:buFont typeface="Arial" pitchFamily="34" charset="0"/>
        <a:buChar char="•"/>
        <a:tabLst/>
        <a:defRPr sz="3723"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1pPr>
      <a:lvl2pPr marL="572471" marR="0" indent="-236454" algn="l" defTabSz="914016" rtl="0" eaLnBrk="1" fontAlgn="auto" latinLnBrk="0" hangingPunct="1">
        <a:lnSpc>
          <a:spcPct val="90000"/>
        </a:lnSpc>
        <a:spcBef>
          <a:spcPct val="20000"/>
        </a:spcBef>
        <a:spcAft>
          <a:spcPts val="0"/>
        </a:spcAft>
        <a:buClr>
          <a:schemeClr val="tx2"/>
        </a:buClr>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2pPr>
      <a:lvl3pPr marL="784036" marR="0" indent="-224011" algn="l" defTabSz="914016" rtl="0" eaLnBrk="1" fontAlgn="auto" latinLnBrk="0" hangingPunct="1">
        <a:lnSpc>
          <a:spcPct val="90000"/>
        </a:lnSpc>
        <a:spcBef>
          <a:spcPct val="20000"/>
        </a:spcBef>
        <a:spcAft>
          <a:spcPts val="0"/>
        </a:spcAft>
        <a:buClr>
          <a:schemeClr val="tx2"/>
        </a:buClr>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3pPr>
      <a:lvl4pPr marL="1008047" marR="0" indent="-224011" algn="l" defTabSz="914016" rtl="0" eaLnBrk="1" fontAlgn="auto" latinLnBrk="0" hangingPunct="1">
        <a:lnSpc>
          <a:spcPct val="90000"/>
        </a:lnSpc>
        <a:spcBef>
          <a:spcPct val="20000"/>
        </a:spcBef>
        <a:spcAft>
          <a:spcPts val="0"/>
        </a:spcAft>
        <a:buClr>
          <a:schemeClr val="tx2"/>
        </a:buClr>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4pPr>
      <a:lvl5pPr marL="1232058" marR="0" indent="-224011" algn="l" defTabSz="914016" rtl="0" eaLnBrk="1" fontAlgn="auto" latinLnBrk="0" hangingPunct="1">
        <a:lnSpc>
          <a:spcPct val="90000"/>
        </a:lnSpc>
        <a:spcBef>
          <a:spcPct val="20000"/>
        </a:spcBef>
        <a:spcAft>
          <a:spcPts val="0"/>
        </a:spcAft>
        <a:buClr>
          <a:schemeClr val="tx2"/>
        </a:buClr>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5pPr>
      <a:lvl6pPr marL="2513543" indent="-228504" algn="l" defTabSz="914016"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0552" indent="-228504" algn="l" defTabSz="914016"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7561" indent="-228504" algn="l" defTabSz="914016"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4569" indent="-228504" algn="l" defTabSz="914016"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016" rtl="0" eaLnBrk="1" latinLnBrk="0" hangingPunct="1">
        <a:defRPr sz="1765" kern="1200">
          <a:solidFill>
            <a:schemeClr val="tx1"/>
          </a:solidFill>
          <a:latin typeface="+mn-lt"/>
          <a:ea typeface="+mn-ea"/>
          <a:cs typeface="+mn-cs"/>
        </a:defRPr>
      </a:lvl1pPr>
      <a:lvl2pPr marL="457007" algn="l" defTabSz="914016" rtl="0" eaLnBrk="1" latinLnBrk="0" hangingPunct="1">
        <a:defRPr sz="1765" kern="1200">
          <a:solidFill>
            <a:schemeClr val="tx1"/>
          </a:solidFill>
          <a:latin typeface="+mn-lt"/>
          <a:ea typeface="+mn-ea"/>
          <a:cs typeface="+mn-cs"/>
        </a:defRPr>
      </a:lvl2pPr>
      <a:lvl3pPr marL="914016" algn="l" defTabSz="914016" rtl="0" eaLnBrk="1" latinLnBrk="0" hangingPunct="1">
        <a:defRPr sz="1765" kern="1200">
          <a:solidFill>
            <a:schemeClr val="tx1"/>
          </a:solidFill>
          <a:latin typeface="+mn-lt"/>
          <a:ea typeface="+mn-ea"/>
          <a:cs typeface="+mn-cs"/>
        </a:defRPr>
      </a:lvl3pPr>
      <a:lvl4pPr marL="1371024" algn="l" defTabSz="914016" rtl="0" eaLnBrk="1" latinLnBrk="0" hangingPunct="1">
        <a:defRPr sz="1765" kern="1200">
          <a:solidFill>
            <a:schemeClr val="tx1"/>
          </a:solidFill>
          <a:latin typeface="+mn-lt"/>
          <a:ea typeface="+mn-ea"/>
          <a:cs typeface="+mn-cs"/>
        </a:defRPr>
      </a:lvl4pPr>
      <a:lvl5pPr marL="1828032" algn="l" defTabSz="914016" rtl="0" eaLnBrk="1" latinLnBrk="0" hangingPunct="1">
        <a:defRPr sz="1765" kern="1200">
          <a:solidFill>
            <a:schemeClr val="tx1"/>
          </a:solidFill>
          <a:latin typeface="+mn-lt"/>
          <a:ea typeface="+mn-ea"/>
          <a:cs typeface="+mn-cs"/>
        </a:defRPr>
      </a:lvl5pPr>
      <a:lvl6pPr marL="2285040" algn="l" defTabSz="914016" rtl="0" eaLnBrk="1" latinLnBrk="0" hangingPunct="1">
        <a:defRPr sz="1765" kern="1200">
          <a:solidFill>
            <a:schemeClr val="tx1"/>
          </a:solidFill>
          <a:latin typeface="+mn-lt"/>
          <a:ea typeface="+mn-ea"/>
          <a:cs typeface="+mn-cs"/>
        </a:defRPr>
      </a:lvl6pPr>
      <a:lvl7pPr marL="2742048" algn="l" defTabSz="914016" rtl="0" eaLnBrk="1" latinLnBrk="0" hangingPunct="1">
        <a:defRPr sz="1765" kern="1200">
          <a:solidFill>
            <a:schemeClr val="tx1"/>
          </a:solidFill>
          <a:latin typeface="+mn-lt"/>
          <a:ea typeface="+mn-ea"/>
          <a:cs typeface="+mn-cs"/>
        </a:defRPr>
      </a:lvl7pPr>
      <a:lvl8pPr marL="3199055" algn="l" defTabSz="914016" rtl="0" eaLnBrk="1" latinLnBrk="0" hangingPunct="1">
        <a:defRPr sz="1765" kern="1200">
          <a:solidFill>
            <a:schemeClr val="tx1"/>
          </a:solidFill>
          <a:latin typeface="+mn-lt"/>
          <a:ea typeface="+mn-ea"/>
          <a:cs typeface="+mn-cs"/>
        </a:defRPr>
      </a:lvl8pPr>
      <a:lvl9pPr marL="3656065" algn="l" defTabSz="914016"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1.xml"/><Relationship Id="rId4" Type="http://schemas.openxmlformats.org/officeDocument/2006/relationships/image" Target="../media/image9.jpe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9.xml"/><Relationship Id="rId4" Type="http://schemas.openxmlformats.org/officeDocument/2006/relationships/image" Target="../media/image11.jpeg"/></Relationships>
</file>

<file path=ppt/slides/_rels/slide4.xml.rels><?xml version="1.0" encoding="UTF-8" standalone="yes"?>
<Relationships xmlns="http://schemas.openxmlformats.org/package/2006/relationships"><Relationship Id="rId3" Type="http://schemas.openxmlformats.org/officeDocument/2006/relationships/hyperlink" Target="https://azure.microsoft.com/services/storage/" TargetMode="External"/><Relationship Id="rId2" Type="http://schemas.openxmlformats.org/officeDocument/2006/relationships/hyperlink" Target="https://azure.microsoft.com/services/container-registry/" TargetMode="External"/><Relationship Id="rId1" Type="http://schemas.openxmlformats.org/officeDocument/2006/relationships/slideLayout" Target="../slideLayouts/slideLayout21.xml"/><Relationship Id="rId5" Type="http://schemas.openxmlformats.org/officeDocument/2006/relationships/hyperlink" Target="https://azure.microsoft.com/services/key-vault/" TargetMode="External"/><Relationship Id="rId4" Type="http://schemas.openxmlformats.org/officeDocument/2006/relationships/hyperlink" Target="https://azure.microsoft.com/services/application-insights/"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3958" y="3012619"/>
            <a:ext cx="10684084" cy="832764"/>
          </a:xfrm>
        </p:spPr>
        <p:txBody>
          <a:bodyPr/>
          <a:lstStyle/>
          <a:p>
            <a:pPr algn="ctr"/>
            <a:r>
              <a:rPr lang="en-US" sz="4705" spc="294" dirty="0"/>
              <a:t>AZURE MACHINE LEARNING</a:t>
            </a:r>
          </a:p>
        </p:txBody>
      </p:sp>
    </p:spTree>
    <p:extLst>
      <p:ext uri="{BB962C8B-B14F-4D97-AF65-F5344CB8AC3E}">
        <p14:creationId xmlns:p14="http://schemas.microsoft.com/office/powerpoint/2010/main" val="2851272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59347DB-3A81-45F2-8B86-F31706364D7F}"/>
              </a:ext>
            </a:extLst>
          </p:cNvPr>
          <p:cNvSpPr>
            <a:spLocks noGrp="1"/>
          </p:cNvSpPr>
          <p:nvPr>
            <p:ph type="title"/>
          </p:nvPr>
        </p:nvSpPr>
        <p:spPr/>
        <p:txBody>
          <a:bodyPr/>
          <a:lstStyle/>
          <a:p>
            <a:r>
              <a:rPr lang="en-US"/>
              <a:t>Azure ML Pipeline</a:t>
            </a:r>
          </a:p>
        </p:txBody>
      </p:sp>
      <p:sp>
        <p:nvSpPr>
          <p:cNvPr id="7" name="Text Placeholder 6">
            <a:extLst>
              <a:ext uri="{FF2B5EF4-FFF2-40B4-BE49-F238E27FC236}">
                <a16:creationId xmlns:a16="http://schemas.microsoft.com/office/drawing/2014/main" id="{8919364B-482F-4529-A07D-E348184C2312}"/>
              </a:ext>
            </a:extLst>
          </p:cNvPr>
          <p:cNvSpPr>
            <a:spLocks noGrp="1"/>
          </p:cNvSpPr>
          <p:nvPr>
            <p:ph type="body" sz="quarter" idx="12"/>
          </p:nvPr>
        </p:nvSpPr>
        <p:spPr/>
        <p:txBody>
          <a:bodyPr/>
          <a:lstStyle/>
          <a:p>
            <a:r>
              <a:rPr lang="en-US"/>
              <a:t>Python SDK</a:t>
            </a:r>
          </a:p>
        </p:txBody>
      </p:sp>
      <p:sp>
        <p:nvSpPr>
          <p:cNvPr id="4" name="Text Placeholder 3">
            <a:extLst>
              <a:ext uri="{FF2B5EF4-FFF2-40B4-BE49-F238E27FC236}">
                <a16:creationId xmlns:a16="http://schemas.microsoft.com/office/drawing/2014/main" id="{47F337D5-49AE-4264-B831-9031F3592D99}"/>
              </a:ext>
            </a:extLst>
          </p:cNvPr>
          <p:cNvSpPr>
            <a:spLocks noGrp="1"/>
          </p:cNvSpPr>
          <p:nvPr>
            <p:ph type="body" sz="quarter" idx="10"/>
          </p:nvPr>
        </p:nvSpPr>
        <p:spPr>
          <a:xfrm>
            <a:off x="5379526" y="1952467"/>
            <a:ext cx="6506853" cy="3924328"/>
          </a:xfrm>
        </p:spPr>
        <p:txBody>
          <a:bodyPr/>
          <a:lstStyle/>
          <a:p>
            <a:r>
              <a:rPr lang="en-US"/>
              <a:t>The Azure Machine Learning SDK offers imperative constructs for sequencing and parallelizing the steps in your pipelines when no data dependency is present.</a:t>
            </a:r>
          </a:p>
          <a:p>
            <a:endParaRPr lang="en-US"/>
          </a:p>
          <a:p>
            <a:r>
              <a:rPr lang="en-US"/>
              <a:t>Using declarative data dependencies, you can optimize your tasks. </a:t>
            </a:r>
          </a:p>
          <a:p>
            <a:pPr lvl="1"/>
            <a:r>
              <a:rPr lang="en-US"/>
              <a:t>The SDK includes a framework of pre-built modules for common tasks such as data transfer and model publishing.</a:t>
            </a:r>
          </a:p>
          <a:p>
            <a:pPr lvl="1"/>
            <a:r>
              <a:rPr lang="en-US"/>
              <a:t>The framework can be extended to model your own conventions by implementing custom steps that are reusable across pipelines. </a:t>
            </a:r>
          </a:p>
          <a:p>
            <a:pPr lvl="1"/>
            <a:r>
              <a:rPr lang="en-US"/>
              <a:t>Compute targets and storage resources can also be managed directly from the SDK.</a:t>
            </a:r>
          </a:p>
          <a:p>
            <a:pPr lvl="1"/>
            <a:endParaRPr lang="en-US"/>
          </a:p>
          <a:p>
            <a:r>
              <a:rPr lang="en-US"/>
              <a:t>Pipelines can be saved as templates and can be deployed to a REST endpoint so you can schedule batch-scoring or retraining jobs</a:t>
            </a:r>
          </a:p>
        </p:txBody>
      </p:sp>
      <p:pic>
        <p:nvPicPr>
          <p:cNvPr id="13314" name="Picture 2" descr="http://cdn.onlinewebfonts.com/svg/img_565246.png">
            <a:extLst>
              <a:ext uri="{FF2B5EF4-FFF2-40B4-BE49-F238E27FC236}">
                <a16:creationId xmlns:a16="http://schemas.microsoft.com/office/drawing/2014/main" id="{71E74824-8F29-44EB-B9FB-62AD85044583}"/>
              </a:ext>
            </a:extLst>
          </p:cNvPr>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02505" y="2520344"/>
            <a:ext cx="3147987" cy="2756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290840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7F8BD-F212-4A2D-A3A0-4D43E84AA4B7}"/>
              </a:ext>
            </a:extLst>
          </p:cNvPr>
          <p:cNvSpPr>
            <a:spLocks noGrp="1"/>
          </p:cNvSpPr>
          <p:nvPr>
            <p:ph type="title"/>
          </p:nvPr>
        </p:nvSpPr>
        <p:spPr/>
        <p:txBody>
          <a:bodyPr/>
          <a:lstStyle/>
          <a:p>
            <a:r>
              <a:rPr lang="en-US"/>
              <a:t>Azure ML Artifact</a:t>
            </a:r>
          </a:p>
        </p:txBody>
      </p:sp>
      <p:sp>
        <p:nvSpPr>
          <p:cNvPr id="3" name="Text Placeholder 2">
            <a:extLst>
              <a:ext uri="{FF2B5EF4-FFF2-40B4-BE49-F238E27FC236}">
                <a16:creationId xmlns:a16="http://schemas.microsoft.com/office/drawing/2014/main" id="{79844837-3C95-41ED-8D00-89452A920F5A}"/>
              </a:ext>
            </a:extLst>
          </p:cNvPr>
          <p:cNvSpPr>
            <a:spLocks noGrp="1"/>
          </p:cNvSpPr>
          <p:nvPr>
            <p:ph type="body" sz="quarter" idx="12"/>
          </p:nvPr>
        </p:nvSpPr>
        <p:spPr/>
        <p:txBody>
          <a:bodyPr/>
          <a:lstStyle/>
          <a:p>
            <a:r>
              <a:rPr lang="en-US"/>
              <a:t>Compute Target</a:t>
            </a:r>
          </a:p>
        </p:txBody>
      </p:sp>
      <p:graphicFrame>
        <p:nvGraphicFramePr>
          <p:cNvPr id="7" name="Table 6">
            <a:extLst>
              <a:ext uri="{FF2B5EF4-FFF2-40B4-BE49-F238E27FC236}">
                <a16:creationId xmlns:a16="http://schemas.microsoft.com/office/drawing/2014/main" id="{54A0E328-F9E6-4B96-855B-28E2D3638947}"/>
              </a:ext>
            </a:extLst>
          </p:cNvPr>
          <p:cNvGraphicFramePr>
            <a:graphicFrameLocks noGrp="1"/>
          </p:cNvGraphicFramePr>
          <p:nvPr/>
        </p:nvGraphicFramePr>
        <p:xfrm>
          <a:off x="5844332" y="1856184"/>
          <a:ext cx="6032476" cy="4103056"/>
        </p:xfrm>
        <a:graphic>
          <a:graphicData uri="http://schemas.openxmlformats.org/drawingml/2006/table">
            <a:tbl>
              <a:tblPr firstRow="1" bandRow="1">
                <a:tableStyleId>{5C22544A-7EE6-4342-B048-85BDC9FD1C3A}</a:tableStyleId>
              </a:tblPr>
              <a:tblGrid>
                <a:gridCol w="3536185">
                  <a:extLst>
                    <a:ext uri="{9D8B030D-6E8A-4147-A177-3AD203B41FA5}">
                      <a16:colId xmlns:a16="http://schemas.microsoft.com/office/drawing/2014/main" val="4174135397"/>
                    </a:ext>
                  </a:extLst>
                </a:gridCol>
                <a:gridCol w="1133392">
                  <a:extLst>
                    <a:ext uri="{9D8B030D-6E8A-4147-A177-3AD203B41FA5}">
                      <a16:colId xmlns:a16="http://schemas.microsoft.com/office/drawing/2014/main" val="3351841869"/>
                    </a:ext>
                  </a:extLst>
                </a:gridCol>
                <a:gridCol w="1362899">
                  <a:extLst>
                    <a:ext uri="{9D8B030D-6E8A-4147-A177-3AD203B41FA5}">
                      <a16:colId xmlns:a16="http://schemas.microsoft.com/office/drawing/2014/main" val="573961151"/>
                    </a:ext>
                  </a:extLst>
                </a:gridCol>
              </a:tblGrid>
              <a:tr h="358491">
                <a:tc>
                  <a:txBody>
                    <a:bodyPr/>
                    <a:lstStyle/>
                    <a:p>
                      <a:r>
                        <a:rPr lang="en-US" sz="1400">
                          <a:solidFill>
                            <a:schemeClr val="tx2"/>
                          </a:solidFill>
                        </a:rPr>
                        <a:t>Compute Target</a:t>
                      </a:r>
                    </a:p>
                  </a:txBody>
                  <a:tcPr marL="91427" marR="91427" marT="45713" marB="45713">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pPr algn="ctr"/>
                      <a:r>
                        <a:rPr lang="en-US" sz="1400">
                          <a:solidFill>
                            <a:schemeClr val="tx2"/>
                          </a:solidFill>
                        </a:rPr>
                        <a:t>Training</a:t>
                      </a:r>
                    </a:p>
                  </a:txBody>
                  <a:tcPr marL="91427" marR="91427" marT="45713" marB="45713">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pPr algn="ctr"/>
                      <a:r>
                        <a:rPr lang="en-US" sz="1400">
                          <a:solidFill>
                            <a:schemeClr val="tx2"/>
                          </a:solidFill>
                        </a:rPr>
                        <a:t>Deployment</a:t>
                      </a:r>
                    </a:p>
                  </a:txBody>
                  <a:tcPr marL="91427" marR="91427" marT="45713" marB="45713">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2835585313"/>
                  </a:ext>
                </a:extLst>
              </a:tr>
              <a:tr h="358491">
                <a:tc>
                  <a:txBody>
                    <a:bodyPr/>
                    <a:lstStyle/>
                    <a:p>
                      <a:r>
                        <a:rPr lang="en-US" sz="1400">
                          <a:latin typeface="Segoe UI Semilight" panose="020B0402040204020203" pitchFamily="34" charset="0"/>
                          <a:cs typeface="Segoe UI Semilight" panose="020B0402040204020203" pitchFamily="34" charset="0"/>
                        </a:rPr>
                        <a:t>Local Computer</a:t>
                      </a:r>
                    </a:p>
                  </a:txBody>
                  <a:tcPr marL="91427" marR="91427" marT="45713" marB="45713">
                    <a:lnT w="12700" cap="flat" cmpd="sng" algn="ctr">
                      <a:solidFill>
                        <a:schemeClr val="tx2"/>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400">
                          <a:effectLst/>
                        </a:rPr>
                        <a:t>✓</a:t>
                      </a:r>
                    </a:p>
                  </a:txBody>
                  <a:tcPr marL="91427" marR="91427" marT="45713" marB="45713" anchor="ctr">
                    <a:lnT w="12700" cap="flat" cmpd="sng" algn="ctr">
                      <a:solidFill>
                        <a:schemeClr val="tx2"/>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1400"/>
                    </a:p>
                  </a:txBody>
                  <a:tcPr marL="91427" marR="91427" marT="45713" marB="45713">
                    <a:lnT w="12700" cap="flat" cmpd="sng" algn="ctr">
                      <a:solidFill>
                        <a:schemeClr val="tx2"/>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507152298"/>
                  </a:ext>
                </a:extLst>
              </a:tr>
              <a:tr h="518086">
                <a:tc>
                  <a:txBody>
                    <a:bodyPr/>
                    <a:lstStyle/>
                    <a:p>
                      <a:r>
                        <a:rPr lang="en-US" sz="1400">
                          <a:latin typeface="Segoe UI Semilight" panose="020B0402040204020203" pitchFamily="34" charset="0"/>
                          <a:cs typeface="Segoe UI Semilight" panose="020B0402040204020203" pitchFamily="34" charset="0"/>
                        </a:rPr>
                        <a:t>A Linux VM in Azure (such as the Data Science Virtual Machine)</a:t>
                      </a:r>
                    </a:p>
                  </a:txBody>
                  <a:tcPr marL="91427" marR="91427" marT="45713" marB="45713">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400">
                          <a:effectLst/>
                        </a:rPr>
                        <a:t>✓</a:t>
                      </a:r>
                    </a:p>
                  </a:txBody>
                  <a:tcPr marL="91427" marR="91427" marT="45713" marB="45713"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1400"/>
                    </a:p>
                  </a:txBody>
                  <a:tcPr marL="91427" marR="91427" marT="45713" marB="45713">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275232242"/>
                  </a:ext>
                </a:extLst>
              </a:tr>
              <a:tr h="358491">
                <a:tc>
                  <a:txBody>
                    <a:bodyPr/>
                    <a:lstStyle/>
                    <a:p>
                      <a:r>
                        <a:rPr lang="en-US" sz="1400">
                          <a:latin typeface="Segoe UI Semilight" panose="020B0402040204020203" pitchFamily="34" charset="0"/>
                          <a:cs typeface="Segoe UI Semilight" panose="020B0402040204020203" pitchFamily="34" charset="0"/>
                        </a:rPr>
                        <a:t>Azure ML Compute</a:t>
                      </a:r>
                    </a:p>
                  </a:txBody>
                  <a:tcPr marL="91427" marR="91427" marT="45713" marB="45713">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400">
                          <a:effectLst/>
                        </a:rPr>
                        <a:t>✓</a:t>
                      </a:r>
                    </a:p>
                  </a:txBody>
                  <a:tcPr marL="91427" marR="91427" marT="45713" marB="45713"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1400"/>
                    </a:p>
                  </a:txBody>
                  <a:tcPr marL="91427" marR="91427" marT="45713" marB="45713">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331527611"/>
                  </a:ext>
                </a:extLst>
              </a:tr>
              <a:tr h="358491">
                <a:tc>
                  <a:txBody>
                    <a:bodyPr/>
                    <a:lstStyle/>
                    <a:p>
                      <a:r>
                        <a:rPr lang="en-US" sz="1400">
                          <a:latin typeface="Segoe UI Semilight" panose="020B0402040204020203" pitchFamily="34" charset="0"/>
                          <a:cs typeface="Segoe UI Semilight" panose="020B0402040204020203" pitchFamily="34" charset="0"/>
                        </a:rPr>
                        <a:t>Azure Databricks</a:t>
                      </a:r>
                    </a:p>
                  </a:txBody>
                  <a:tcPr marL="91427" marR="91427" marT="45713" marB="45713">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400">
                          <a:effectLst/>
                        </a:rPr>
                        <a:t>✓</a:t>
                      </a:r>
                    </a:p>
                  </a:txBody>
                  <a:tcPr marL="91427" marR="91427" marT="45713" marB="45713"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1400"/>
                    </a:p>
                  </a:txBody>
                  <a:tcPr marL="91427" marR="91427" marT="45713" marB="45713">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85249065"/>
                  </a:ext>
                </a:extLst>
              </a:tr>
              <a:tr h="358491">
                <a:tc>
                  <a:txBody>
                    <a:bodyPr/>
                    <a:lstStyle/>
                    <a:p>
                      <a:r>
                        <a:rPr lang="en-US" sz="1400">
                          <a:latin typeface="Segoe UI Semilight" panose="020B0402040204020203" pitchFamily="34" charset="0"/>
                          <a:cs typeface="Segoe UI Semilight" panose="020B0402040204020203" pitchFamily="34" charset="0"/>
                        </a:rPr>
                        <a:t>Azure Data Lake Analytics</a:t>
                      </a:r>
                    </a:p>
                  </a:txBody>
                  <a:tcPr marL="91427" marR="91427" marT="45713" marB="45713">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400">
                          <a:effectLst/>
                        </a:rPr>
                        <a:t>✓</a:t>
                      </a:r>
                    </a:p>
                  </a:txBody>
                  <a:tcPr marL="91427" marR="91427" marT="45713" marB="45713"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1400"/>
                    </a:p>
                  </a:txBody>
                  <a:tcPr marL="91427" marR="91427" marT="45713" marB="45713">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059891043"/>
                  </a:ext>
                </a:extLst>
              </a:tr>
              <a:tr h="358491">
                <a:tc>
                  <a:txBody>
                    <a:bodyPr/>
                    <a:lstStyle/>
                    <a:p>
                      <a:r>
                        <a:rPr lang="en-US" sz="1400">
                          <a:latin typeface="Segoe UI Semilight" panose="020B0402040204020203" pitchFamily="34" charset="0"/>
                          <a:cs typeface="Segoe UI Semilight" panose="020B0402040204020203" pitchFamily="34" charset="0"/>
                        </a:rPr>
                        <a:t>Apache Spark for HDInsight</a:t>
                      </a:r>
                    </a:p>
                  </a:txBody>
                  <a:tcPr marL="91427" marR="91427" marT="45713" marB="45713">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400">
                          <a:effectLst/>
                        </a:rPr>
                        <a:t>✓</a:t>
                      </a:r>
                    </a:p>
                  </a:txBody>
                  <a:tcPr marL="91427" marR="91427" marT="45713" marB="45713"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1400"/>
                    </a:p>
                  </a:txBody>
                  <a:tcPr marL="91427" marR="91427" marT="45713" marB="45713">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270784418"/>
                  </a:ext>
                </a:extLst>
              </a:tr>
              <a:tr h="358491">
                <a:tc>
                  <a:txBody>
                    <a:bodyPr/>
                    <a:lstStyle/>
                    <a:p>
                      <a:r>
                        <a:rPr lang="en-US" sz="1400">
                          <a:latin typeface="Segoe UI Semilight" panose="020B0402040204020203" pitchFamily="34" charset="0"/>
                          <a:cs typeface="Segoe UI Semilight" panose="020B0402040204020203" pitchFamily="34" charset="0"/>
                        </a:rPr>
                        <a:t>Azure Container Instance</a:t>
                      </a:r>
                    </a:p>
                  </a:txBody>
                  <a:tcPr marL="91427" marR="91427" marT="45713" marB="45713">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lang="en-US" sz="1400">
                        <a:effectLst/>
                      </a:endParaRPr>
                    </a:p>
                  </a:txBody>
                  <a:tcPr marL="91427" marR="91427" marT="45713" marB="45713"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400">
                          <a:effectLst/>
                        </a:rPr>
                        <a:t>✓</a:t>
                      </a:r>
                    </a:p>
                  </a:txBody>
                  <a:tcPr marL="91427" marR="91427" marT="45713" marB="45713"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90746185"/>
                  </a:ext>
                </a:extLst>
              </a:tr>
              <a:tr h="358491">
                <a:tc>
                  <a:txBody>
                    <a:bodyPr/>
                    <a:lstStyle/>
                    <a:p>
                      <a:r>
                        <a:rPr lang="en-US" sz="1400">
                          <a:latin typeface="Segoe UI Semilight" panose="020B0402040204020203" pitchFamily="34" charset="0"/>
                          <a:cs typeface="Segoe UI Semilight" panose="020B0402040204020203" pitchFamily="34" charset="0"/>
                        </a:rPr>
                        <a:t>Azure Kubernetes Service</a:t>
                      </a:r>
                    </a:p>
                  </a:txBody>
                  <a:tcPr marL="91427" marR="91427" marT="45713" marB="45713">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1400"/>
                    </a:p>
                  </a:txBody>
                  <a:tcPr marL="91427" marR="91427" marT="45713" marB="45713">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400">
                          <a:effectLst/>
                        </a:rPr>
                        <a:t>✓</a:t>
                      </a:r>
                    </a:p>
                  </a:txBody>
                  <a:tcPr marL="91427" marR="91427" marT="45713" marB="45713"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29129118"/>
                  </a:ext>
                </a:extLst>
              </a:tr>
              <a:tr h="358491">
                <a:tc>
                  <a:txBody>
                    <a:bodyPr/>
                    <a:lstStyle/>
                    <a:p>
                      <a:r>
                        <a:rPr lang="en-US" sz="1400">
                          <a:latin typeface="Segoe UI Semilight" panose="020B0402040204020203" pitchFamily="34" charset="0"/>
                          <a:cs typeface="Segoe UI Semilight" panose="020B0402040204020203" pitchFamily="34" charset="0"/>
                        </a:rPr>
                        <a:t>Azure IoT Edge</a:t>
                      </a:r>
                    </a:p>
                  </a:txBody>
                  <a:tcPr marL="91427" marR="91427" marT="45713" marB="45713">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1400"/>
                    </a:p>
                  </a:txBody>
                  <a:tcPr marL="91427" marR="91427" marT="45713" marB="45713">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400">
                          <a:effectLst/>
                        </a:rPr>
                        <a:t>✓</a:t>
                      </a:r>
                    </a:p>
                  </a:txBody>
                  <a:tcPr marL="91427" marR="91427" marT="45713" marB="45713"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23681042"/>
                  </a:ext>
                </a:extLst>
              </a:tr>
              <a:tr h="358491">
                <a:tc>
                  <a:txBody>
                    <a:bodyPr/>
                    <a:lstStyle/>
                    <a:p>
                      <a:r>
                        <a:rPr lang="en-US" sz="1400" kern="1200">
                          <a:effectLst/>
                          <a:latin typeface="Segoe UI Semilight" panose="020B0402040204020203" pitchFamily="34" charset="0"/>
                          <a:cs typeface="Segoe UI Semilight" panose="020B0402040204020203" pitchFamily="34" charset="0"/>
                        </a:rPr>
                        <a:t>Field-programmable gate array (FPGA)</a:t>
                      </a:r>
                      <a:endParaRPr lang="en-US" sz="1400">
                        <a:latin typeface="Segoe UI Semilight" panose="020B0402040204020203" pitchFamily="34" charset="0"/>
                        <a:cs typeface="Segoe UI Semilight" panose="020B0402040204020203" pitchFamily="34" charset="0"/>
                      </a:endParaRPr>
                    </a:p>
                  </a:txBody>
                  <a:tcPr marL="91427" marR="91427" marT="45713" marB="45713">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1400"/>
                    </a:p>
                  </a:txBody>
                  <a:tcPr marL="91427" marR="91427" marT="45713" marB="45713">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400">
                          <a:effectLst/>
                        </a:rPr>
                        <a:t>✓</a:t>
                      </a:r>
                    </a:p>
                  </a:txBody>
                  <a:tcPr marL="91427" marR="91427" marT="45713" marB="45713"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854144079"/>
                  </a:ext>
                </a:extLst>
              </a:tr>
            </a:tbl>
          </a:graphicData>
        </a:graphic>
      </p:graphicFrame>
      <p:sp>
        <p:nvSpPr>
          <p:cNvPr id="8" name="TextBox 7">
            <a:extLst>
              <a:ext uri="{FF2B5EF4-FFF2-40B4-BE49-F238E27FC236}">
                <a16:creationId xmlns:a16="http://schemas.microsoft.com/office/drawing/2014/main" id="{C13217CC-698A-48FE-8267-B3B8C5E120D2}"/>
              </a:ext>
            </a:extLst>
          </p:cNvPr>
          <p:cNvSpPr txBox="1"/>
          <p:nvPr/>
        </p:nvSpPr>
        <p:spPr>
          <a:xfrm>
            <a:off x="5928795" y="1447870"/>
            <a:ext cx="3484608" cy="249299"/>
          </a:xfrm>
          <a:prstGeom prst="rect">
            <a:avLst/>
          </a:prstGeom>
          <a:noFill/>
        </p:spPr>
        <p:txBody>
          <a:bodyPr wrap="none" lIns="0" tIns="0" rIns="0" bIns="0" rtlCol="0">
            <a:spAutoFit/>
          </a:bodyPr>
          <a:lstStyle/>
          <a:p>
            <a:pPr defTabSz="914367">
              <a:lnSpc>
                <a:spcPct val="90000"/>
              </a:lnSpc>
              <a:spcAft>
                <a:spcPts val="488"/>
              </a:spcAft>
              <a:buSzPct val="90000"/>
              <a:defRPr/>
            </a:pPr>
            <a:r>
              <a:rPr lang="en-US">
                <a:solidFill>
                  <a:srgbClr val="0078D7"/>
                </a:solidFill>
                <a:latin typeface="Segoe UI Light"/>
              </a:rPr>
              <a:t>Currently supported compute targets</a:t>
            </a:r>
          </a:p>
        </p:txBody>
      </p:sp>
      <p:sp>
        <p:nvSpPr>
          <p:cNvPr id="9" name="Rectangle 8">
            <a:extLst>
              <a:ext uri="{FF2B5EF4-FFF2-40B4-BE49-F238E27FC236}">
                <a16:creationId xmlns:a16="http://schemas.microsoft.com/office/drawing/2014/main" id="{FEA4E656-0E60-460B-A9AB-96ECABBED22D}"/>
              </a:ext>
            </a:extLst>
          </p:cNvPr>
          <p:cNvSpPr/>
          <p:nvPr/>
        </p:nvSpPr>
        <p:spPr>
          <a:xfrm>
            <a:off x="427227" y="2535957"/>
            <a:ext cx="4697804" cy="2764789"/>
          </a:xfrm>
          <a:prstGeom prst="rect">
            <a:avLst/>
          </a:prstGeom>
          <a:ln>
            <a:noFill/>
          </a:ln>
        </p:spPr>
        <p:txBody>
          <a:bodyPr wrap="square">
            <a:spAutoFit/>
          </a:bodyPr>
          <a:lstStyle/>
          <a:p>
            <a:pPr defTabSz="914367">
              <a:lnSpc>
                <a:spcPct val="90000"/>
              </a:lnSpc>
              <a:spcAft>
                <a:spcPts val="988"/>
              </a:spcAft>
              <a:buSzPct val="90000"/>
              <a:defRPr/>
            </a:pPr>
            <a:r>
              <a:rPr lang="en-US">
                <a:gradFill>
                  <a:gsLst>
                    <a:gs pos="40075">
                      <a:srgbClr val="00188F">
                        <a:lumMod val="50000"/>
                      </a:srgbClr>
                    </a:gs>
                    <a:gs pos="30000">
                      <a:srgbClr val="00188F">
                        <a:lumMod val="50000"/>
                      </a:srgbClr>
                    </a:gs>
                  </a:gsLst>
                  <a:lin ang="5400000" scaled="0"/>
                </a:gradFill>
                <a:latin typeface="Segoe UI Semilight"/>
              </a:rPr>
              <a:t>Compute Targets are the compute resources used to run training scripts or host your model when deployed as a web service.</a:t>
            </a:r>
          </a:p>
          <a:p>
            <a:pPr defTabSz="914367">
              <a:lnSpc>
                <a:spcPct val="90000"/>
              </a:lnSpc>
              <a:spcAft>
                <a:spcPts val="988"/>
              </a:spcAft>
              <a:buSzPct val="90000"/>
              <a:defRPr/>
            </a:pPr>
            <a:r>
              <a:rPr lang="en-US">
                <a:gradFill>
                  <a:gsLst>
                    <a:gs pos="40075">
                      <a:srgbClr val="00188F">
                        <a:lumMod val="50000"/>
                      </a:srgbClr>
                    </a:gs>
                    <a:gs pos="30000">
                      <a:srgbClr val="00188F">
                        <a:lumMod val="50000"/>
                      </a:srgbClr>
                    </a:gs>
                  </a:gsLst>
                  <a:lin ang="5400000" scaled="0"/>
                </a:gradFill>
                <a:latin typeface="Segoe UI Semilight"/>
              </a:rPr>
              <a:t>They can be created and managed using the Azure Machine Learning SDK or CLI.</a:t>
            </a:r>
          </a:p>
          <a:p>
            <a:pPr defTabSz="914367">
              <a:lnSpc>
                <a:spcPct val="90000"/>
              </a:lnSpc>
              <a:spcAft>
                <a:spcPts val="988"/>
              </a:spcAft>
              <a:buSzPct val="90000"/>
              <a:defRPr/>
            </a:pPr>
            <a:r>
              <a:rPr lang="en-US">
                <a:gradFill>
                  <a:gsLst>
                    <a:gs pos="40075">
                      <a:srgbClr val="00188F">
                        <a:lumMod val="50000"/>
                      </a:srgbClr>
                    </a:gs>
                    <a:gs pos="30000">
                      <a:srgbClr val="00188F">
                        <a:lumMod val="50000"/>
                      </a:srgbClr>
                    </a:gs>
                  </a:gsLst>
                  <a:lin ang="5400000" scaled="0"/>
                </a:gradFill>
                <a:latin typeface="Segoe UI Semilight"/>
              </a:rPr>
              <a:t>You can attach to existing resources.</a:t>
            </a:r>
          </a:p>
          <a:p>
            <a:pPr defTabSz="914367">
              <a:lnSpc>
                <a:spcPct val="90000"/>
              </a:lnSpc>
              <a:spcAft>
                <a:spcPts val="988"/>
              </a:spcAft>
              <a:buSzPct val="90000"/>
              <a:defRPr/>
            </a:pPr>
            <a:r>
              <a:rPr lang="en-US">
                <a:gradFill>
                  <a:gsLst>
                    <a:gs pos="40075">
                      <a:srgbClr val="00188F">
                        <a:lumMod val="50000"/>
                      </a:srgbClr>
                    </a:gs>
                    <a:gs pos="30000">
                      <a:srgbClr val="00188F">
                        <a:lumMod val="50000"/>
                      </a:srgbClr>
                    </a:gs>
                  </a:gsLst>
                  <a:lin ang="5400000" scaled="0"/>
                </a:gradFill>
                <a:latin typeface="Segoe UI Semilight"/>
              </a:rPr>
              <a:t>You can start with local runs on your machine, and then scale up and out to </a:t>
            </a:r>
            <a:br>
              <a:rPr lang="en-US">
                <a:gradFill>
                  <a:gsLst>
                    <a:gs pos="40075">
                      <a:srgbClr val="00188F">
                        <a:lumMod val="50000"/>
                      </a:srgbClr>
                    </a:gs>
                    <a:gs pos="30000">
                      <a:srgbClr val="00188F">
                        <a:lumMod val="50000"/>
                      </a:srgbClr>
                    </a:gs>
                  </a:gsLst>
                  <a:lin ang="5400000" scaled="0"/>
                </a:gradFill>
                <a:latin typeface="Segoe UI Semilight"/>
              </a:rPr>
            </a:br>
            <a:r>
              <a:rPr lang="en-US">
                <a:gradFill>
                  <a:gsLst>
                    <a:gs pos="40075">
                      <a:srgbClr val="00188F">
                        <a:lumMod val="50000"/>
                      </a:srgbClr>
                    </a:gs>
                    <a:gs pos="30000">
                      <a:srgbClr val="00188F">
                        <a:lumMod val="50000"/>
                      </a:srgbClr>
                    </a:gs>
                  </a:gsLst>
                  <a:lin ang="5400000" scaled="0"/>
                </a:gradFill>
                <a:latin typeface="Segoe UI Semilight"/>
              </a:rPr>
              <a:t>other environments.</a:t>
            </a:r>
          </a:p>
        </p:txBody>
      </p:sp>
    </p:spTree>
    <p:extLst>
      <p:ext uri="{BB962C8B-B14F-4D97-AF65-F5344CB8AC3E}">
        <p14:creationId xmlns:p14="http://schemas.microsoft.com/office/powerpoint/2010/main" val="183972083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79A36-C438-4F09-857F-98941EB3A9F1}"/>
              </a:ext>
            </a:extLst>
          </p:cNvPr>
          <p:cNvSpPr>
            <a:spLocks noGrp="1"/>
          </p:cNvSpPr>
          <p:nvPr>
            <p:ph type="title"/>
          </p:nvPr>
        </p:nvSpPr>
        <p:spPr/>
        <p:txBody>
          <a:bodyPr/>
          <a:lstStyle/>
          <a:p>
            <a:r>
              <a:rPr lang="en-US" dirty="0"/>
              <a:t>Azure ML Artifacts</a:t>
            </a:r>
          </a:p>
        </p:txBody>
      </p:sp>
      <p:sp>
        <p:nvSpPr>
          <p:cNvPr id="4" name="Text Placeholder 3">
            <a:extLst>
              <a:ext uri="{FF2B5EF4-FFF2-40B4-BE49-F238E27FC236}">
                <a16:creationId xmlns:a16="http://schemas.microsoft.com/office/drawing/2014/main" id="{6ED8AA0B-A0E0-4FDA-8C2A-4F8C70A23432}"/>
              </a:ext>
            </a:extLst>
          </p:cNvPr>
          <p:cNvSpPr>
            <a:spLocks noGrp="1"/>
          </p:cNvSpPr>
          <p:nvPr>
            <p:ph type="body" sz="quarter" idx="12"/>
          </p:nvPr>
        </p:nvSpPr>
        <p:spPr/>
        <p:txBody>
          <a:bodyPr/>
          <a:lstStyle/>
          <a:p>
            <a:r>
              <a:rPr lang="en-US"/>
              <a:t>Image and Registry</a:t>
            </a:r>
          </a:p>
        </p:txBody>
      </p:sp>
      <p:grpSp>
        <p:nvGrpSpPr>
          <p:cNvPr id="10" name="Group 9">
            <a:extLst>
              <a:ext uri="{FF2B5EF4-FFF2-40B4-BE49-F238E27FC236}">
                <a16:creationId xmlns:a16="http://schemas.microsoft.com/office/drawing/2014/main" id="{6EFFE9FB-55A7-4A0F-95FB-B8D66B37C155}"/>
              </a:ext>
            </a:extLst>
          </p:cNvPr>
          <p:cNvGrpSpPr/>
          <p:nvPr/>
        </p:nvGrpSpPr>
        <p:grpSpPr>
          <a:xfrm>
            <a:off x="6495786" y="1763163"/>
            <a:ext cx="1035698" cy="684697"/>
            <a:chOff x="5429065" y="4114800"/>
            <a:chExt cx="689178" cy="455613"/>
          </a:xfrm>
        </p:grpSpPr>
        <p:sp>
          <p:nvSpPr>
            <p:cNvPr id="11" name="Freeform 67">
              <a:extLst>
                <a:ext uri="{FF2B5EF4-FFF2-40B4-BE49-F238E27FC236}">
                  <a16:creationId xmlns:a16="http://schemas.microsoft.com/office/drawing/2014/main" id="{5AA1C968-5268-47EB-A964-A9C27B538AD6}"/>
                </a:ext>
              </a:extLst>
            </p:cNvPr>
            <p:cNvSpPr>
              <a:spLocks/>
            </p:cNvSpPr>
            <p:nvPr/>
          </p:nvSpPr>
          <p:spPr bwMode="auto">
            <a:xfrm>
              <a:off x="5429065" y="4114800"/>
              <a:ext cx="689178" cy="455613"/>
            </a:xfrm>
            <a:custGeom>
              <a:avLst/>
              <a:gdLst>
                <a:gd name="T0" fmla="*/ 524 w 1006"/>
                <a:gd name="T1" fmla="*/ 203 h 643"/>
                <a:gd name="T2" fmla="*/ 627 w 1006"/>
                <a:gd name="T3" fmla="*/ 203 h 643"/>
                <a:gd name="T4" fmla="*/ 627 w 1006"/>
                <a:gd name="T5" fmla="*/ 307 h 643"/>
                <a:gd name="T6" fmla="*/ 678 w 1006"/>
                <a:gd name="T7" fmla="*/ 307 h 643"/>
                <a:gd name="T8" fmla="*/ 750 w 1006"/>
                <a:gd name="T9" fmla="*/ 295 h 643"/>
                <a:gd name="T10" fmla="*/ 784 w 1006"/>
                <a:gd name="T11" fmla="*/ 280 h 643"/>
                <a:gd name="T12" fmla="*/ 760 w 1006"/>
                <a:gd name="T13" fmla="*/ 214 h 643"/>
                <a:gd name="T14" fmla="*/ 785 w 1006"/>
                <a:gd name="T15" fmla="*/ 116 h 643"/>
                <a:gd name="T16" fmla="*/ 796 w 1006"/>
                <a:gd name="T17" fmla="*/ 104 h 643"/>
                <a:gd name="T18" fmla="*/ 809 w 1006"/>
                <a:gd name="T19" fmla="*/ 114 h 643"/>
                <a:gd name="T20" fmla="*/ 873 w 1006"/>
                <a:gd name="T21" fmla="*/ 217 h 643"/>
                <a:gd name="T22" fmla="*/ 992 w 1006"/>
                <a:gd name="T23" fmla="*/ 228 h 643"/>
                <a:gd name="T24" fmla="*/ 1006 w 1006"/>
                <a:gd name="T25" fmla="*/ 236 h 643"/>
                <a:gd name="T26" fmla="*/ 999 w 1006"/>
                <a:gd name="T27" fmla="*/ 250 h 643"/>
                <a:gd name="T28" fmla="*/ 850 w 1006"/>
                <a:gd name="T29" fmla="*/ 320 h 643"/>
                <a:gd name="T30" fmla="*/ 334 w 1006"/>
                <a:gd name="T31" fmla="*/ 643 h 643"/>
                <a:gd name="T32" fmla="*/ 39 w 1006"/>
                <a:gd name="T33" fmla="*/ 492 h 643"/>
                <a:gd name="T34" fmla="*/ 38 w 1006"/>
                <a:gd name="T35" fmla="*/ 490 h 643"/>
                <a:gd name="T36" fmla="*/ 29 w 1006"/>
                <a:gd name="T37" fmla="*/ 472 h 643"/>
                <a:gd name="T38" fmla="*/ 5 w 1006"/>
                <a:gd name="T39" fmla="*/ 322 h 643"/>
                <a:gd name="T40" fmla="*/ 7 w 1006"/>
                <a:gd name="T41" fmla="*/ 307 h 643"/>
                <a:gd name="T42" fmla="*/ 94 w 1006"/>
                <a:gd name="T43" fmla="*/ 307 h 643"/>
                <a:gd name="T44" fmla="*/ 94 w 1006"/>
                <a:gd name="T45" fmla="*/ 203 h 643"/>
                <a:gd name="T46" fmla="*/ 197 w 1006"/>
                <a:gd name="T47" fmla="*/ 203 h 643"/>
                <a:gd name="T48" fmla="*/ 197 w 1006"/>
                <a:gd name="T49" fmla="*/ 102 h 643"/>
                <a:gd name="T50" fmla="*/ 401 w 1006"/>
                <a:gd name="T51" fmla="*/ 102 h 643"/>
                <a:gd name="T52" fmla="*/ 401 w 1006"/>
                <a:gd name="T53" fmla="*/ 0 h 643"/>
                <a:gd name="T54" fmla="*/ 524 w 1006"/>
                <a:gd name="T55" fmla="*/ 0 h 643"/>
                <a:gd name="T56" fmla="*/ 524 w 1006"/>
                <a:gd name="T57" fmla="*/ 203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06" h="643">
                  <a:moveTo>
                    <a:pt x="524" y="203"/>
                  </a:moveTo>
                  <a:cubicBezTo>
                    <a:pt x="627" y="203"/>
                    <a:pt x="627" y="203"/>
                    <a:pt x="627" y="203"/>
                  </a:cubicBezTo>
                  <a:cubicBezTo>
                    <a:pt x="627" y="307"/>
                    <a:pt x="627" y="307"/>
                    <a:pt x="627" y="307"/>
                  </a:cubicBezTo>
                  <a:cubicBezTo>
                    <a:pt x="678" y="307"/>
                    <a:pt x="678" y="307"/>
                    <a:pt x="678" y="307"/>
                  </a:cubicBezTo>
                  <a:cubicBezTo>
                    <a:pt x="702" y="307"/>
                    <a:pt x="727" y="303"/>
                    <a:pt x="750" y="295"/>
                  </a:cubicBezTo>
                  <a:cubicBezTo>
                    <a:pt x="761" y="291"/>
                    <a:pt x="773" y="286"/>
                    <a:pt x="784" y="280"/>
                  </a:cubicBezTo>
                  <a:cubicBezTo>
                    <a:pt x="770" y="261"/>
                    <a:pt x="762" y="237"/>
                    <a:pt x="760" y="214"/>
                  </a:cubicBezTo>
                  <a:cubicBezTo>
                    <a:pt x="757" y="182"/>
                    <a:pt x="764" y="141"/>
                    <a:pt x="785" y="116"/>
                  </a:cubicBezTo>
                  <a:cubicBezTo>
                    <a:pt x="796" y="104"/>
                    <a:pt x="796" y="104"/>
                    <a:pt x="796" y="104"/>
                  </a:cubicBezTo>
                  <a:cubicBezTo>
                    <a:pt x="809" y="114"/>
                    <a:pt x="809" y="114"/>
                    <a:pt x="809" y="114"/>
                  </a:cubicBezTo>
                  <a:cubicBezTo>
                    <a:pt x="841" y="140"/>
                    <a:pt x="868" y="176"/>
                    <a:pt x="873" y="217"/>
                  </a:cubicBezTo>
                  <a:cubicBezTo>
                    <a:pt x="912" y="205"/>
                    <a:pt x="958" y="208"/>
                    <a:pt x="992" y="228"/>
                  </a:cubicBezTo>
                  <a:cubicBezTo>
                    <a:pt x="1006" y="236"/>
                    <a:pt x="1006" y="236"/>
                    <a:pt x="1006" y="236"/>
                  </a:cubicBezTo>
                  <a:cubicBezTo>
                    <a:pt x="999" y="250"/>
                    <a:pt x="999" y="250"/>
                    <a:pt x="999" y="250"/>
                  </a:cubicBezTo>
                  <a:cubicBezTo>
                    <a:pt x="970" y="306"/>
                    <a:pt x="909" y="324"/>
                    <a:pt x="850" y="320"/>
                  </a:cubicBezTo>
                  <a:cubicBezTo>
                    <a:pt x="761" y="539"/>
                    <a:pt x="568" y="643"/>
                    <a:pt x="334" y="643"/>
                  </a:cubicBezTo>
                  <a:cubicBezTo>
                    <a:pt x="213" y="643"/>
                    <a:pt x="102" y="598"/>
                    <a:pt x="39" y="492"/>
                  </a:cubicBezTo>
                  <a:cubicBezTo>
                    <a:pt x="38" y="490"/>
                    <a:pt x="38" y="490"/>
                    <a:pt x="38" y="490"/>
                  </a:cubicBezTo>
                  <a:cubicBezTo>
                    <a:pt x="29" y="472"/>
                    <a:pt x="29" y="472"/>
                    <a:pt x="29" y="472"/>
                  </a:cubicBezTo>
                  <a:cubicBezTo>
                    <a:pt x="8" y="425"/>
                    <a:pt x="0" y="373"/>
                    <a:pt x="5" y="322"/>
                  </a:cubicBezTo>
                  <a:cubicBezTo>
                    <a:pt x="7" y="307"/>
                    <a:pt x="7" y="307"/>
                    <a:pt x="7" y="307"/>
                  </a:cubicBezTo>
                  <a:cubicBezTo>
                    <a:pt x="94" y="307"/>
                    <a:pt x="94" y="307"/>
                    <a:pt x="94" y="307"/>
                  </a:cubicBezTo>
                  <a:cubicBezTo>
                    <a:pt x="94" y="203"/>
                    <a:pt x="94" y="203"/>
                    <a:pt x="94" y="203"/>
                  </a:cubicBezTo>
                  <a:cubicBezTo>
                    <a:pt x="197" y="203"/>
                    <a:pt x="197" y="203"/>
                    <a:pt x="197" y="203"/>
                  </a:cubicBezTo>
                  <a:cubicBezTo>
                    <a:pt x="197" y="102"/>
                    <a:pt x="197" y="102"/>
                    <a:pt x="197" y="102"/>
                  </a:cubicBezTo>
                  <a:cubicBezTo>
                    <a:pt x="401" y="102"/>
                    <a:pt x="401" y="102"/>
                    <a:pt x="401" y="102"/>
                  </a:cubicBezTo>
                  <a:cubicBezTo>
                    <a:pt x="401" y="0"/>
                    <a:pt x="401" y="0"/>
                    <a:pt x="401" y="0"/>
                  </a:cubicBezTo>
                  <a:cubicBezTo>
                    <a:pt x="524" y="0"/>
                    <a:pt x="524" y="0"/>
                    <a:pt x="524" y="0"/>
                  </a:cubicBezTo>
                  <a:lnTo>
                    <a:pt x="524" y="203"/>
                  </a:lnTo>
                  <a:close/>
                </a:path>
              </a:pathLst>
            </a:custGeom>
            <a:solidFill>
              <a:schemeClr val="tx2"/>
            </a:solidFill>
            <a:ln>
              <a:noFill/>
            </a:ln>
          </p:spPr>
          <p:txBody>
            <a:bodyPr vert="horz" wrap="square" lIns="93247" tIns="46623" rIns="93247" bIns="46623" numCol="1" anchor="t" anchorCtr="0" compatLnSpc="1">
              <a:prstTxWarp prst="textNoShape">
                <a:avLst/>
              </a:prstTxWarp>
            </a:bodyPr>
            <a:lstStyle/>
            <a:p>
              <a:pPr defTabSz="932418">
                <a:defRPr/>
              </a:pPr>
              <a:endParaRPr lang="en-US" sz="1836">
                <a:solidFill>
                  <a:srgbClr val="1A1A1A"/>
                </a:solidFill>
                <a:latin typeface="Segoe UI"/>
              </a:endParaRPr>
            </a:p>
          </p:txBody>
        </p:sp>
        <p:sp>
          <p:nvSpPr>
            <p:cNvPr id="12" name="Freeform 72">
              <a:extLst>
                <a:ext uri="{FF2B5EF4-FFF2-40B4-BE49-F238E27FC236}">
                  <a16:creationId xmlns:a16="http://schemas.microsoft.com/office/drawing/2014/main" id="{E24A6F69-128E-4A3B-A7BA-6C6F37DD785E}"/>
                </a:ext>
              </a:extLst>
            </p:cNvPr>
            <p:cNvSpPr>
              <a:spLocks noEditPoints="1"/>
            </p:cNvSpPr>
            <p:nvPr/>
          </p:nvSpPr>
          <p:spPr bwMode="auto">
            <a:xfrm>
              <a:off x="5505641" y="4270375"/>
              <a:ext cx="61260" cy="61913"/>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defRPr/>
              </a:pPr>
              <a:endParaRPr lang="en-US" sz="1836">
                <a:solidFill>
                  <a:srgbClr val="1A1A1A"/>
                </a:solidFill>
                <a:latin typeface="Segoe UI"/>
              </a:endParaRPr>
            </a:p>
          </p:txBody>
        </p:sp>
        <p:sp>
          <p:nvSpPr>
            <p:cNvPr id="13" name="Freeform 73">
              <a:extLst>
                <a:ext uri="{FF2B5EF4-FFF2-40B4-BE49-F238E27FC236}">
                  <a16:creationId xmlns:a16="http://schemas.microsoft.com/office/drawing/2014/main" id="{D9906A65-CB8D-4ADC-97C6-FA4080BE29B4}"/>
                </a:ext>
              </a:extLst>
            </p:cNvPr>
            <p:cNvSpPr>
              <a:spLocks noEditPoints="1"/>
            </p:cNvSpPr>
            <p:nvPr/>
          </p:nvSpPr>
          <p:spPr bwMode="auto">
            <a:xfrm>
              <a:off x="5576090" y="4197350"/>
              <a:ext cx="61260" cy="63500"/>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defRPr/>
              </a:pPr>
              <a:endParaRPr lang="en-US" sz="1836">
                <a:solidFill>
                  <a:srgbClr val="1A1A1A"/>
                </a:solidFill>
                <a:latin typeface="Segoe UI"/>
              </a:endParaRPr>
            </a:p>
          </p:txBody>
        </p:sp>
        <p:sp>
          <p:nvSpPr>
            <p:cNvPr id="14" name="Freeform 74">
              <a:extLst>
                <a:ext uri="{FF2B5EF4-FFF2-40B4-BE49-F238E27FC236}">
                  <a16:creationId xmlns:a16="http://schemas.microsoft.com/office/drawing/2014/main" id="{8B7EB62D-8C37-43CE-B37E-BE70B0D51CA2}"/>
                </a:ext>
              </a:extLst>
            </p:cNvPr>
            <p:cNvSpPr>
              <a:spLocks noEditPoints="1"/>
            </p:cNvSpPr>
            <p:nvPr/>
          </p:nvSpPr>
          <p:spPr bwMode="auto">
            <a:xfrm>
              <a:off x="5576090" y="4270375"/>
              <a:ext cx="61260" cy="61913"/>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defRPr/>
              </a:pPr>
              <a:endParaRPr lang="en-US" sz="1836">
                <a:solidFill>
                  <a:srgbClr val="1A1A1A"/>
                </a:solidFill>
                <a:latin typeface="Segoe UI"/>
              </a:endParaRPr>
            </a:p>
          </p:txBody>
        </p:sp>
        <p:sp>
          <p:nvSpPr>
            <p:cNvPr id="15" name="Freeform 75">
              <a:extLst>
                <a:ext uri="{FF2B5EF4-FFF2-40B4-BE49-F238E27FC236}">
                  <a16:creationId xmlns:a16="http://schemas.microsoft.com/office/drawing/2014/main" id="{3FFCF7BC-9074-4C09-BA6E-5379284F036A}"/>
                </a:ext>
              </a:extLst>
            </p:cNvPr>
            <p:cNvSpPr>
              <a:spLocks noEditPoints="1"/>
            </p:cNvSpPr>
            <p:nvPr/>
          </p:nvSpPr>
          <p:spPr bwMode="auto">
            <a:xfrm>
              <a:off x="5646539" y="4270375"/>
              <a:ext cx="61260" cy="61913"/>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defRPr/>
              </a:pPr>
              <a:endParaRPr lang="en-US" sz="1836">
                <a:solidFill>
                  <a:srgbClr val="1A1A1A"/>
                </a:solidFill>
                <a:latin typeface="Segoe UI"/>
              </a:endParaRPr>
            </a:p>
          </p:txBody>
        </p:sp>
        <p:sp>
          <p:nvSpPr>
            <p:cNvPr id="16" name="Freeform 76">
              <a:extLst>
                <a:ext uri="{FF2B5EF4-FFF2-40B4-BE49-F238E27FC236}">
                  <a16:creationId xmlns:a16="http://schemas.microsoft.com/office/drawing/2014/main" id="{0C765E80-4EB5-40C4-8CD0-6DD4A5720BFE}"/>
                </a:ext>
              </a:extLst>
            </p:cNvPr>
            <p:cNvSpPr>
              <a:spLocks noEditPoints="1"/>
            </p:cNvSpPr>
            <p:nvPr/>
          </p:nvSpPr>
          <p:spPr bwMode="auto">
            <a:xfrm>
              <a:off x="5646539" y="4197350"/>
              <a:ext cx="61260" cy="63500"/>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defRPr/>
              </a:pPr>
              <a:endParaRPr lang="en-US" sz="1836">
                <a:solidFill>
                  <a:srgbClr val="1A1A1A"/>
                </a:solidFill>
                <a:latin typeface="Segoe UI"/>
              </a:endParaRPr>
            </a:p>
          </p:txBody>
        </p:sp>
        <p:sp>
          <p:nvSpPr>
            <p:cNvPr id="17" name="Freeform 77">
              <a:extLst>
                <a:ext uri="{FF2B5EF4-FFF2-40B4-BE49-F238E27FC236}">
                  <a16:creationId xmlns:a16="http://schemas.microsoft.com/office/drawing/2014/main" id="{17CFE5FB-7396-42C4-9F07-144EC7C32942}"/>
                </a:ext>
              </a:extLst>
            </p:cNvPr>
            <p:cNvSpPr>
              <a:spLocks noEditPoints="1"/>
            </p:cNvSpPr>
            <p:nvPr/>
          </p:nvSpPr>
          <p:spPr bwMode="auto">
            <a:xfrm>
              <a:off x="5716989" y="4270375"/>
              <a:ext cx="61260" cy="61913"/>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defRPr/>
              </a:pPr>
              <a:endParaRPr lang="en-US" sz="1836">
                <a:solidFill>
                  <a:srgbClr val="1A1A1A"/>
                </a:solidFill>
                <a:latin typeface="Segoe UI"/>
              </a:endParaRPr>
            </a:p>
          </p:txBody>
        </p:sp>
        <p:sp>
          <p:nvSpPr>
            <p:cNvPr id="18" name="Freeform 78">
              <a:extLst>
                <a:ext uri="{FF2B5EF4-FFF2-40B4-BE49-F238E27FC236}">
                  <a16:creationId xmlns:a16="http://schemas.microsoft.com/office/drawing/2014/main" id="{F92DAF7C-4D0B-4C8E-BA49-457B817065EB}"/>
                </a:ext>
              </a:extLst>
            </p:cNvPr>
            <p:cNvSpPr>
              <a:spLocks noEditPoints="1"/>
            </p:cNvSpPr>
            <p:nvPr/>
          </p:nvSpPr>
          <p:spPr bwMode="auto">
            <a:xfrm>
              <a:off x="5716989" y="4197350"/>
              <a:ext cx="61260" cy="63500"/>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defRPr/>
              </a:pPr>
              <a:endParaRPr lang="en-US" sz="1836">
                <a:solidFill>
                  <a:srgbClr val="1A1A1A"/>
                </a:solidFill>
                <a:latin typeface="Segoe UI"/>
              </a:endParaRPr>
            </a:p>
          </p:txBody>
        </p:sp>
        <p:sp>
          <p:nvSpPr>
            <p:cNvPr id="19" name="Freeform 79">
              <a:extLst>
                <a:ext uri="{FF2B5EF4-FFF2-40B4-BE49-F238E27FC236}">
                  <a16:creationId xmlns:a16="http://schemas.microsoft.com/office/drawing/2014/main" id="{3756BB30-23DB-4C51-9AD0-18473E4FE21B}"/>
                </a:ext>
              </a:extLst>
            </p:cNvPr>
            <p:cNvSpPr>
              <a:spLocks noEditPoints="1"/>
            </p:cNvSpPr>
            <p:nvPr/>
          </p:nvSpPr>
          <p:spPr bwMode="auto">
            <a:xfrm>
              <a:off x="5716989" y="4125913"/>
              <a:ext cx="61260" cy="63500"/>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defRPr/>
              </a:pPr>
              <a:endParaRPr lang="en-US" sz="1836">
                <a:solidFill>
                  <a:srgbClr val="1A1A1A"/>
                </a:solidFill>
                <a:latin typeface="Segoe UI"/>
              </a:endParaRPr>
            </a:p>
          </p:txBody>
        </p:sp>
        <p:sp>
          <p:nvSpPr>
            <p:cNvPr id="20" name="Freeform 80">
              <a:extLst>
                <a:ext uri="{FF2B5EF4-FFF2-40B4-BE49-F238E27FC236}">
                  <a16:creationId xmlns:a16="http://schemas.microsoft.com/office/drawing/2014/main" id="{49A934B9-96B7-42C2-94EF-B0105713DE38}"/>
                </a:ext>
              </a:extLst>
            </p:cNvPr>
            <p:cNvSpPr>
              <a:spLocks noEditPoints="1"/>
            </p:cNvSpPr>
            <p:nvPr/>
          </p:nvSpPr>
          <p:spPr bwMode="auto">
            <a:xfrm>
              <a:off x="5787438" y="4270375"/>
              <a:ext cx="61260" cy="61913"/>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defRPr/>
              </a:pPr>
              <a:endParaRPr lang="en-US" sz="1836">
                <a:solidFill>
                  <a:srgbClr val="1A1A1A"/>
                </a:solidFill>
                <a:latin typeface="Segoe UI"/>
              </a:endParaRPr>
            </a:p>
          </p:txBody>
        </p:sp>
        <p:sp>
          <p:nvSpPr>
            <p:cNvPr id="21" name="Oval 81">
              <a:extLst>
                <a:ext uri="{FF2B5EF4-FFF2-40B4-BE49-F238E27FC236}">
                  <a16:creationId xmlns:a16="http://schemas.microsoft.com/office/drawing/2014/main" id="{BA25F294-25EF-41E9-A82A-422CB8A0CB5D}"/>
                </a:ext>
              </a:extLst>
            </p:cNvPr>
            <p:cNvSpPr>
              <a:spLocks noChangeArrowheads="1"/>
            </p:cNvSpPr>
            <p:nvPr/>
          </p:nvSpPr>
          <p:spPr bwMode="auto">
            <a:xfrm>
              <a:off x="5615909" y="4433888"/>
              <a:ext cx="33693" cy="3333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defRPr/>
              </a:pPr>
              <a:endParaRPr lang="en-US" sz="1836">
                <a:solidFill>
                  <a:srgbClr val="1A1A1A"/>
                </a:solidFill>
                <a:latin typeface="Segoe UI"/>
              </a:endParaRPr>
            </a:p>
          </p:txBody>
        </p:sp>
        <p:sp>
          <p:nvSpPr>
            <p:cNvPr id="22" name="Freeform 82">
              <a:extLst>
                <a:ext uri="{FF2B5EF4-FFF2-40B4-BE49-F238E27FC236}">
                  <a16:creationId xmlns:a16="http://schemas.microsoft.com/office/drawing/2014/main" id="{36DC5AC4-6E5A-428B-BA0B-E0EBD0957E15}"/>
                </a:ext>
              </a:extLst>
            </p:cNvPr>
            <p:cNvSpPr>
              <a:spLocks/>
            </p:cNvSpPr>
            <p:nvPr/>
          </p:nvSpPr>
          <p:spPr bwMode="auto">
            <a:xfrm>
              <a:off x="5622035" y="4438650"/>
              <a:ext cx="24504" cy="23813"/>
            </a:xfrm>
            <a:custGeom>
              <a:avLst/>
              <a:gdLst>
                <a:gd name="T0" fmla="*/ 18 w 35"/>
                <a:gd name="T1" fmla="*/ 0 h 34"/>
                <a:gd name="T2" fmla="*/ 24 w 35"/>
                <a:gd name="T3" fmla="*/ 1 h 34"/>
                <a:gd name="T4" fmla="*/ 21 w 35"/>
                <a:gd name="T5" fmla="*/ 7 h 34"/>
                <a:gd name="T6" fmla="*/ 28 w 35"/>
                <a:gd name="T7" fmla="*/ 14 h 34"/>
                <a:gd name="T8" fmla="*/ 34 w 35"/>
                <a:gd name="T9" fmla="*/ 10 h 34"/>
                <a:gd name="T10" fmla="*/ 35 w 35"/>
                <a:gd name="T11" fmla="*/ 17 h 34"/>
                <a:gd name="T12" fmla="*/ 18 w 35"/>
                <a:gd name="T13" fmla="*/ 34 h 34"/>
                <a:gd name="T14" fmla="*/ 0 w 35"/>
                <a:gd name="T15" fmla="*/ 17 h 34"/>
                <a:gd name="T16" fmla="*/ 18 w 35"/>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34">
                  <a:moveTo>
                    <a:pt x="18" y="0"/>
                  </a:moveTo>
                  <a:cubicBezTo>
                    <a:pt x="20" y="0"/>
                    <a:pt x="22" y="0"/>
                    <a:pt x="24" y="1"/>
                  </a:cubicBezTo>
                  <a:cubicBezTo>
                    <a:pt x="22" y="2"/>
                    <a:pt x="21" y="4"/>
                    <a:pt x="21" y="7"/>
                  </a:cubicBezTo>
                  <a:cubicBezTo>
                    <a:pt x="21" y="11"/>
                    <a:pt x="24" y="14"/>
                    <a:pt x="28" y="14"/>
                  </a:cubicBezTo>
                  <a:cubicBezTo>
                    <a:pt x="30" y="14"/>
                    <a:pt x="33" y="13"/>
                    <a:pt x="34" y="10"/>
                  </a:cubicBezTo>
                  <a:cubicBezTo>
                    <a:pt x="35" y="12"/>
                    <a:pt x="35" y="15"/>
                    <a:pt x="35" y="17"/>
                  </a:cubicBezTo>
                  <a:cubicBezTo>
                    <a:pt x="35" y="27"/>
                    <a:pt x="28" y="34"/>
                    <a:pt x="18" y="34"/>
                  </a:cubicBezTo>
                  <a:cubicBezTo>
                    <a:pt x="8" y="34"/>
                    <a:pt x="0" y="27"/>
                    <a:pt x="0" y="17"/>
                  </a:cubicBezTo>
                  <a:cubicBezTo>
                    <a:pt x="0" y="7"/>
                    <a:pt x="8" y="0"/>
                    <a:pt x="18" y="0"/>
                  </a:cubicBezTo>
                </a:path>
              </a:pathLst>
            </a:custGeom>
            <a:solidFill>
              <a:schemeClr val="tx2"/>
            </a:solidFill>
            <a:ln>
              <a:noFill/>
            </a:ln>
          </p:spPr>
          <p:txBody>
            <a:bodyPr vert="horz" wrap="square" lIns="93247" tIns="46623" rIns="93247" bIns="46623" numCol="1" anchor="t" anchorCtr="0" compatLnSpc="1">
              <a:prstTxWarp prst="textNoShape">
                <a:avLst/>
              </a:prstTxWarp>
            </a:bodyPr>
            <a:lstStyle/>
            <a:p>
              <a:pPr defTabSz="932418">
                <a:defRPr/>
              </a:pPr>
              <a:endParaRPr lang="en-US" sz="1836">
                <a:solidFill>
                  <a:srgbClr val="1A1A1A"/>
                </a:solidFill>
                <a:latin typeface="Segoe UI"/>
              </a:endParaRPr>
            </a:p>
          </p:txBody>
        </p:sp>
        <p:sp>
          <p:nvSpPr>
            <p:cNvPr id="23" name="Freeform 84">
              <a:extLst>
                <a:ext uri="{FF2B5EF4-FFF2-40B4-BE49-F238E27FC236}">
                  <a16:creationId xmlns:a16="http://schemas.microsoft.com/office/drawing/2014/main" id="{F57B51D7-77EF-4C85-B079-67B7AE2ED025}"/>
                </a:ext>
              </a:extLst>
            </p:cNvPr>
            <p:cNvSpPr>
              <a:spLocks/>
            </p:cNvSpPr>
            <p:nvPr/>
          </p:nvSpPr>
          <p:spPr bwMode="auto">
            <a:xfrm>
              <a:off x="5487263" y="4479925"/>
              <a:ext cx="189907" cy="77788"/>
            </a:xfrm>
            <a:custGeom>
              <a:avLst/>
              <a:gdLst>
                <a:gd name="T0" fmla="*/ 279 w 279"/>
                <a:gd name="T1" fmla="*/ 110 h 110"/>
                <a:gd name="T2" fmla="*/ 167 w 279"/>
                <a:gd name="T3" fmla="*/ 0 h 110"/>
                <a:gd name="T4" fmla="*/ 85 w 279"/>
                <a:gd name="T5" fmla="*/ 12 h 110"/>
                <a:gd name="T6" fmla="*/ 48 w 279"/>
                <a:gd name="T7" fmla="*/ 13 h 110"/>
                <a:gd name="T8" fmla="*/ 0 w 279"/>
                <a:gd name="T9" fmla="*/ 12 h 110"/>
                <a:gd name="T10" fmla="*/ 251 w 279"/>
                <a:gd name="T11" fmla="*/ 110 h 110"/>
                <a:gd name="T12" fmla="*/ 279 w 279"/>
                <a:gd name="T13" fmla="*/ 110 h 110"/>
              </a:gdLst>
              <a:ahLst/>
              <a:cxnLst>
                <a:cxn ang="0">
                  <a:pos x="T0" y="T1"/>
                </a:cxn>
                <a:cxn ang="0">
                  <a:pos x="T2" y="T3"/>
                </a:cxn>
                <a:cxn ang="0">
                  <a:pos x="T4" y="T5"/>
                </a:cxn>
                <a:cxn ang="0">
                  <a:pos x="T6" y="T7"/>
                </a:cxn>
                <a:cxn ang="0">
                  <a:pos x="T8" y="T9"/>
                </a:cxn>
                <a:cxn ang="0">
                  <a:pos x="T10" y="T11"/>
                </a:cxn>
                <a:cxn ang="0">
                  <a:pos x="T12" y="T13"/>
                </a:cxn>
              </a:cxnLst>
              <a:rect l="0" t="0" r="r" b="b"/>
              <a:pathLst>
                <a:path w="279" h="110">
                  <a:moveTo>
                    <a:pt x="279" y="110"/>
                  </a:moveTo>
                  <a:cubicBezTo>
                    <a:pt x="218" y="81"/>
                    <a:pt x="185" y="42"/>
                    <a:pt x="167" y="0"/>
                  </a:cubicBezTo>
                  <a:cubicBezTo>
                    <a:pt x="144" y="6"/>
                    <a:pt x="117" y="10"/>
                    <a:pt x="85" y="12"/>
                  </a:cubicBezTo>
                  <a:cubicBezTo>
                    <a:pt x="74" y="13"/>
                    <a:pt x="61" y="13"/>
                    <a:pt x="48" y="13"/>
                  </a:cubicBezTo>
                  <a:cubicBezTo>
                    <a:pt x="33" y="13"/>
                    <a:pt x="17" y="13"/>
                    <a:pt x="0" y="12"/>
                  </a:cubicBezTo>
                  <a:cubicBezTo>
                    <a:pt x="56" y="67"/>
                    <a:pt x="124" y="109"/>
                    <a:pt x="251" y="110"/>
                  </a:cubicBezTo>
                  <a:cubicBezTo>
                    <a:pt x="260" y="110"/>
                    <a:pt x="270" y="110"/>
                    <a:pt x="279" y="11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defRPr/>
              </a:pPr>
              <a:endParaRPr lang="en-US" sz="1836">
                <a:solidFill>
                  <a:srgbClr val="1A1A1A"/>
                </a:solidFill>
                <a:latin typeface="Segoe UI"/>
              </a:endParaRPr>
            </a:p>
          </p:txBody>
        </p:sp>
      </p:grpSp>
      <p:grpSp>
        <p:nvGrpSpPr>
          <p:cNvPr id="30" name="Group 29">
            <a:extLst>
              <a:ext uri="{FF2B5EF4-FFF2-40B4-BE49-F238E27FC236}">
                <a16:creationId xmlns:a16="http://schemas.microsoft.com/office/drawing/2014/main" id="{EAB251D0-05A9-42C4-9B2E-4E1F3B93A019}"/>
              </a:ext>
            </a:extLst>
          </p:cNvPr>
          <p:cNvGrpSpPr/>
          <p:nvPr/>
        </p:nvGrpSpPr>
        <p:grpSpPr>
          <a:xfrm rot="1800000">
            <a:off x="541294" y="1783921"/>
            <a:ext cx="512104" cy="593485"/>
            <a:chOff x="6281977" y="1925712"/>
            <a:chExt cx="609366" cy="706203"/>
          </a:xfrm>
        </p:grpSpPr>
        <p:sp>
          <p:nvSpPr>
            <p:cNvPr id="31" name="Hexagon 30">
              <a:extLst>
                <a:ext uri="{FF2B5EF4-FFF2-40B4-BE49-F238E27FC236}">
                  <a16:creationId xmlns:a16="http://schemas.microsoft.com/office/drawing/2014/main" id="{2643FD09-E046-44DB-97B3-E583D65F9F84}"/>
                </a:ext>
              </a:extLst>
            </p:cNvPr>
            <p:cNvSpPr/>
            <p:nvPr/>
          </p:nvSpPr>
          <p:spPr bwMode="auto">
            <a:xfrm rot="16200000">
              <a:off x="6261742" y="2000529"/>
              <a:ext cx="651443" cy="557784"/>
            </a:xfrm>
            <a:prstGeom prst="hexagon">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32" name="Straight Connector 31">
              <a:extLst>
                <a:ext uri="{FF2B5EF4-FFF2-40B4-BE49-F238E27FC236}">
                  <a16:creationId xmlns:a16="http://schemas.microsoft.com/office/drawing/2014/main" id="{AE0ECCE4-4015-4E67-AD28-1946EF92035C}"/>
                </a:ext>
              </a:extLst>
            </p:cNvPr>
            <p:cNvCxnSpPr>
              <a:stCxn id="31" idx="3"/>
              <a:endCxn id="31" idx="0"/>
            </p:cNvCxnSpPr>
            <p:nvPr/>
          </p:nvCxnSpPr>
          <p:spPr>
            <a:xfrm flipV="1">
              <a:off x="6587464" y="1953700"/>
              <a:ext cx="0" cy="651443"/>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A1A5EB26-6712-4E3B-B71B-DC455216D356}"/>
                </a:ext>
              </a:extLst>
            </p:cNvPr>
            <p:cNvGrpSpPr/>
            <p:nvPr/>
          </p:nvGrpSpPr>
          <p:grpSpPr>
            <a:xfrm>
              <a:off x="6584950" y="2093649"/>
              <a:ext cx="281406" cy="372551"/>
              <a:chOff x="6584950" y="2093146"/>
              <a:chExt cx="281406" cy="372551"/>
            </a:xfrm>
          </p:grpSpPr>
          <p:cxnSp>
            <p:nvCxnSpPr>
              <p:cNvPr id="46" name="Straight Connector 45">
                <a:extLst>
                  <a:ext uri="{FF2B5EF4-FFF2-40B4-BE49-F238E27FC236}">
                    <a16:creationId xmlns:a16="http://schemas.microsoft.com/office/drawing/2014/main" id="{F4A4CDC9-6F12-4A7E-8DC9-A470C8055DE7}"/>
                  </a:ext>
                </a:extLst>
              </p:cNvPr>
              <p:cNvCxnSpPr>
                <a:cxnSpLocks/>
                <a:stCxn id="31" idx="2"/>
              </p:cNvCxnSpPr>
              <p:nvPr/>
            </p:nvCxnSpPr>
            <p:spPr>
              <a:xfrm flipH="1" flipV="1">
                <a:off x="6584950" y="2415525"/>
                <a:ext cx="281406" cy="50172"/>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020BBC1-BE37-4891-9A57-C1CDFAC9DB0B}"/>
                  </a:ext>
                </a:extLst>
              </p:cNvPr>
              <p:cNvCxnSpPr>
                <a:stCxn id="31" idx="1"/>
              </p:cNvCxnSpPr>
              <p:nvPr/>
            </p:nvCxnSpPr>
            <p:spPr>
              <a:xfrm flipH="1">
                <a:off x="6584950" y="2093146"/>
                <a:ext cx="281406" cy="110304"/>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9D0C869-C08A-4189-B212-BDDCCE1E69A6}"/>
                  </a:ext>
                </a:extLst>
              </p:cNvPr>
              <p:cNvCxnSpPr>
                <a:cxnSpLocks/>
                <a:stCxn id="31" idx="1"/>
              </p:cNvCxnSpPr>
              <p:nvPr/>
            </p:nvCxnSpPr>
            <p:spPr>
              <a:xfrm flipH="1">
                <a:off x="6584950" y="2093146"/>
                <a:ext cx="281406" cy="322378"/>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DA420134-9124-420C-A2BE-FA84F78C2AF6}"/>
                </a:ext>
              </a:extLst>
            </p:cNvPr>
            <p:cNvGrpSpPr/>
            <p:nvPr/>
          </p:nvGrpSpPr>
          <p:grpSpPr>
            <a:xfrm flipH="1">
              <a:off x="6304801" y="2093649"/>
              <a:ext cx="281406" cy="372551"/>
              <a:chOff x="6584950" y="2093146"/>
              <a:chExt cx="281406" cy="372551"/>
            </a:xfrm>
          </p:grpSpPr>
          <p:cxnSp>
            <p:nvCxnSpPr>
              <p:cNvPr id="43" name="Straight Connector 42">
                <a:extLst>
                  <a:ext uri="{FF2B5EF4-FFF2-40B4-BE49-F238E27FC236}">
                    <a16:creationId xmlns:a16="http://schemas.microsoft.com/office/drawing/2014/main" id="{CBFB8032-DB01-4639-B95A-7CF7E186A312}"/>
                  </a:ext>
                </a:extLst>
              </p:cNvPr>
              <p:cNvCxnSpPr>
                <a:cxnSpLocks/>
              </p:cNvCxnSpPr>
              <p:nvPr/>
            </p:nvCxnSpPr>
            <p:spPr>
              <a:xfrm flipH="1" flipV="1">
                <a:off x="6584950" y="2415525"/>
                <a:ext cx="281406" cy="50172"/>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C5BED47-F44B-4C0D-964F-DC56D62403A7}"/>
                  </a:ext>
                </a:extLst>
              </p:cNvPr>
              <p:cNvCxnSpPr/>
              <p:nvPr/>
            </p:nvCxnSpPr>
            <p:spPr>
              <a:xfrm flipH="1">
                <a:off x="6584950" y="2093146"/>
                <a:ext cx="281406" cy="110304"/>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C93FFA3-F708-4DF7-8D10-5767DF45B8EF}"/>
                  </a:ext>
                </a:extLst>
              </p:cNvPr>
              <p:cNvCxnSpPr>
                <a:cxnSpLocks/>
              </p:cNvCxnSpPr>
              <p:nvPr/>
            </p:nvCxnSpPr>
            <p:spPr>
              <a:xfrm flipH="1">
                <a:off x="6584950" y="2093146"/>
                <a:ext cx="281406" cy="322378"/>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5" name="Oval 34">
              <a:extLst>
                <a:ext uri="{FF2B5EF4-FFF2-40B4-BE49-F238E27FC236}">
                  <a16:creationId xmlns:a16="http://schemas.microsoft.com/office/drawing/2014/main" id="{D6052EAA-5DF0-45C8-B6F7-B72B46FAF845}"/>
                </a:ext>
              </a:extLst>
            </p:cNvPr>
            <p:cNvSpPr/>
            <p:nvPr/>
          </p:nvSpPr>
          <p:spPr bwMode="auto">
            <a:xfrm>
              <a:off x="6281977" y="2066999"/>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 name="Oval 35">
              <a:extLst>
                <a:ext uri="{FF2B5EF4-FFF2-40B4-BE49-F238E27FC236}">
                  <a16:creationId xmlns:a16="http://schemas.microsoft.com/office/drawing/2014/main" id="{CA4409F5-A2E5-48EF-8AAA-A6B169E77B98}"/>
                </a:ext>
              </a:extLst>
            </p:cNvPr>
            <p:cNvSpPr/>
            <p:nvPr/>
          </p:nvSpPr>
          <p:spPr bwMode="auto">
            <a:xfrm>
              <a:off x="6558202" y="2173362"/>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7" name="Oval 36">
              <a:extLst>
                <a:ext uri="{FF2B5EF4-FFF2-40B4-BE49-F238E27FC236}">
                  <a16:creationId xmlns:a16="http://schemas.microsoft.com/office/drawing/2014/main" id="{4885F705-DB62-4181-AC82-3DC3C47A8689}"/>
                </a:ext>
              </a:extLst>
            </p:cNvPr>
            <p:cNvSpPr/>
            <p:nvPr/>
          </p:nvSpPr>
          <p:spPr bwMode="auto">
            <a:xfrm>
              <a:off x="6831252" y="2066999"/>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8" name="Oval 37">
              <a:extLst>
                <a:ext uri="{FF2B5EF4-FFF2-40B4-BE49-F238E27FC236}">
                  <a16:creationId xmlns:a16="http://schemas.microsoft.com/office/drawing/2014/main" id="{43F560DC-D7CB-4DE9-BE28-F04743B712BD}"/>
                </a:ext>
              </a:extLst>
            </p:cNvPr>
            <p:cNvSpPr/>
            <p:nvPr/>
          </p:nvSpPr>
          <p:spPr bwMode="auto">
            <a:xfrm>
              <a:off x="6558202" y="2387674"/>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9" name="Oval 38">
              <a:extLst>
                <a:ext uri="{FF2B5EF4-FFF2-40B4-BE49-F238E27FC236}">
                  <a16:creationId xmlns:a16="http://schemas.microsoft.com/office/drawing/2014/main" id="{17446BD3-5633-4344-80F8-7F89B9E96CE8}"/>
                </a:ext>
              </a:extLst>
            </p:cNvPr>
            <p:cNvSpPr/>
            <p:nvPr/>
          </p:nvSpPr>
          <p:spPr bwMode="auto">
            <a:xfrm>
              <a:off x="6834427" y="2438474"/>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0" name="Oval 39">
              <a:extLst>
                <a:ext uri="{FF2B5EF4-FFF2-40B4-BE49-F238E27FC236}">
                  <a16:creationId xmlns:a16="http://schemas.microsoft.com/office/drawing/2014/main" id="{50223E15-3690-451A-B6B5-76DC4A093C64}"/>
                </a:ext>
              </a:extLst>
            </p:cNvPr>
            <p:cNvSpPr/>
            <p:nvPr/>
          </p:nvSpPr>
          <p:spPr bwMode="auto">
            <a:xfrm>
              <a:off x="6558202" y="2574999"/>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1" name="Oval 40">
              <a:extLst>
                <a:ext uri="{FF2B5EF4-FFF2-40B4-BE49-F238E27FC236}">
                  <a16:creationId xmlns:a16="http://schemas.microsoft.com/office/drawing/2014/main" id="{2A14701B-9FAF-431D-B2D2-DACD4BB95609}"/>
                </a:ext>
              </a:extLst>
            </p:cNvPr>
            <p:cNvSpPr/>
            <p:nvPr/>
          </p:nvSpPr>
          <p:spPr bwMode="auto">
            <a:xfrm>
              <a:off x="6291502" y="2438474"/>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2" name="Oval 41">
              <a:extLst>
                <a:ext uri="{FF2B5EF4-FFF2-40B4-BE49-F238E27FC236}">
                  <a16:creationId xmlns:a16="http://schemas.microsoft.com/office/drawing/2014/main" id="{6E6382EE-D5D8-4AB1-BFAC-04962AEF2594}"/>
                </a:ext>
              </a:extLst>
            </p:cNvPr>
            <p:cNvSpPr/>
            <p:nvPr/>
          </p:nvSpPr>
          <p:spPr bwMode="auto">
            <a:xfrm>
              <a:off x="6558202" y="1925712"/>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49" name="Rectangle 48">
            <a:extLst>
              <a:ext uri="{FF2B5EF4-FFF2-40B4-BE49-F238E27FC236}">
                <a16:creationId xmlns:a16="http://schemas.microsoft.com/office/drawing/2014/main" id="{609F881C-514B-4026-985C-ED2E19B3589D}"/>
              </a:ext>
            </a:extLst>
          </p:cNvPr>
          <p:cNvSpPr/>
          <p:nvPr/>
        </p:nvSpPr>
        <p:spPr>
          <a:xfrm>
            <a:off x="427227" y="2535956"/>
            <a:ext cx="5441977" cy="3761543"/>
          </a:xfrm>
          <a:prstGeom prst="rect">
            <a:avLst/>
          </a:prstGeom>
          <a:ln>
            <a:noFill/>
          </a:ln>
        </p:spPr>
        <p:txBody>
          <a:bodyPr wrap="square">
            <a:spAutoFit/>
          </a:bodyPr>
          <a:lstStyle/>
          <a:p>
            <a:pPr defTabSz="914367">
              <a:lnSpc>
                <a:spcPct val="90000"/>
              </a:lnSpc>
              <a:spcAft>
                <a:spcPts val="488"/>
              </a:spcAft>
              <a:buSzPct val="90000"/>
              <a:defRPr/>
            </a:pPr>
            <a:r>
              <a:rPr lang="en-US">
                <a:solidFill>
                  <a:srgbClr val="0078D7"/>
                </a:solidFill>
                <a:latin typeface="Segoe UI Light"/>
              </a:rPr>
              <a:t>Image contains</a:t>
            </a:r>
          </a:p>
          <a:p>
            <a:pPr marL="233318" indent="-233318" defTabSz="914367">
              <a:lnSpc>
                <a:spcPct val="90000"/>
              </a:lnSpc>
              <a:spcAft>
                <a:spcPts val="988"/>
              </a:spcAft>
              <a:buSzPct val="90000"/>
              <a:buFont typeface="+mj-lt"/>
              <a:buAutoNum type="arabicPeriod"/>
            </a:pPr>
            <a:r>
              <a:rPr lang="en-US" sz="1600">
                <a:gradFill>
                  <a:gsLst>
                    <a:gs pos="40075">
                      <a:srgbClr val="00188F">
                        <a:lumMod val="50000"/>
                      </a:srgbClr>
                    </a:gs>
                    <a:gs pos="30000">
                      <a:srgbClr val="00188F">
                        <a:lumMod val="50000"/>
                      </a:srgbClr>
                    </a:gs>
                  </a:gsLst>
                  <a:lin ang="5400000" scaled="0"/>
                </a:gradFill>
                <a:latin typeface="Segoe UI Semilight"/>
              </a:rPr>
              <a:t>A model.</a:t>
            </a:r>
          </a:p>
          <a:p>
            <a:pPr marL="233318" indent="-233318" defTabSz="914367">
              <a:lnSpc>
                <a:spcPct val="90000"/>
              </a:lnSpc>
              <a:spcAft>
                <a:spcPts val="988"/>
              </a:spcAft>
              <a:buSzPct val="90000"/>
              <a:buFont typeface="+mj-lt"/>
              <a:buAutoNum type="arabicPeriod"/>
            </a:pPr>
            <a:r>
              <a:rPr lang="en-US" sz="1600">
                <a:gradFill>
                  <a:gsLst>
                    <a:gs pos="40075">
                      <a:srgbClr val="00188F">
                        <a:lumMod val="50000"/>
                      </a:srgbClr>
                    </a:gs>
                    <a:gs pos="30000">
                      <a:srgbClr val="00188F">
                        <a:lumMod val="50000"/>
                      </a:srgbClr>
                    </a:gs>
                  </a:gsLst>
                  <a:lin ang="5400000" scaled="0"/>
                </a:gradFill>
                <a:latin typeface="Segoe UI Semilight"/>
              </a:rPr>
              <a:t>A scoring script used to pass input to the model and return the output of the model.</a:t>
            </a:r>
          </a:p>
          <a:p>
            <a:pPr marL="233318" indent="-233318" defTabSz="914367">
              <a:lnSpc>
                <a:spcPct val="90000"/>
              </a:lnSpc>
              <a:spcAft>
                <a:spcPts val="988"/>
              </a:spcAft>
              <a:buSzPct val="90000"/>
              <a:buFont typeface="+mj-lt"/>
              <a:buAutoNum type="arabicPeriod"/>
            </a:pPr>
            <a:r>
              <a:rPr lang="en-US" sz="1600">
                <a:gradFill>
                  <a:gsLst>
                    <a:gs pos="40075">
                      <a:srgbClr val="00188F">
                        <a:lumMod val="50000"/>
                      </a:srgbClr>
                    </a:gs>
                    <a:gs pos="30000">
                      <a:srgbClr val="00188F">
                        <a:lumMod val="50000"/>
                      </a:srgbClr>
                    </a:gs>
                  </a:gsLst>
                  <a:lin ang="5400000" scaled="0"/>
                </a:gradFill>
                <a:latin typeface="Segoe UI Semilight"/>
              </a:rPr>
              <a:t>Dependencies needed by the model or scoring script/application. </a:t>
            </a:r>
          </a:p>
          <a:p>
            <a:pPr defTabSz="914367">
              <a:lnSpc>
                <a:spcPct val="90000"/>
              </a:lnSpc>
              <a:spcAft>
                <a:spcPts val="488"/>
              </a:spcAft>
              <a:buSzPct val="90000"/>
              <a:defRPr/>
            </a:pPr>
            <a:endParaRPr lang="en-US">
              <a:solidFill>
                <a:srgbClr val="0078D7"/>
              </a:solidFill>
              <a:latin typeface="Segoe UI Semilight"/>
            </a:endParaRPr>
          </a:p>
          <a:p>
            <a:pPr defTabSz="914367">
              <a:lnSpc>
                <a:spcPct val="90000"/>
              </a:lnSpc>
              <a:spcAft>
                <a:spcPts val="488"/>
              </a:spcAft>
              <a:buSzPct val="90000"/>
              <a:defRPr/>
            </a:pPr>
            <a:r>
              <a:rPr lang="en-US">
                <a:solidFill>
                  <a:srgbClr val="0078D7"/>
                </a:solidFill>
                <a:latin typeface="Segoe UI Semilight"/>
              </a:rPr>
              <a:t>Two types of images</a:t>
            </a:r>
          </a:p>
          <a:p>
            <a:pPr marL="233318" indent="-233318" defTabSz="914367">
              <a:lnSpc>
                <a:spcPct val="90000"/>
              </a:lnSpc>
              <a:spcAft>
                <a:spcPts val="988"/>
              </a:spcAft>
              <a:buSzPct val="90000"/>
              <a:buFont typeface="+mj-lt"/>
              <a:buAutoNum type="arabicPeriod"/>
            </a:pPr>
            <a:r>
              <a:rPr lang="en-US" sz="1600" b="1">
                <a:gradFill>
                  <a:gsLst>
                    <a:gs pos="40075">
                      <a:srgbClr val="00188F">
                        <a:lumMod val="50000"/>
                      </a:srgbClr>
                    </a:gs>
                    <a:gs pos="30000">
                      <a:srgbClr val="00188F">
                        <a:lumMod val="50000"/>
                      </a:srgbClr>
                    </a:gs>
                  </a:gsLst>
                  <a:lin ang="5400000" scaled="0"/>
                </a:gradFill>
                <a:latin typeface="Segoe UI Semilight"/>
              </a:rPr>
              <a:t>FPGA image</a:t>
            </a:r>
            <a:r>
              <a:rPr lang="en-US" sz="1600">
                <a:gradFill>
                  <a:gsLst>
                    <a:gs pos="40075">
                      <a:srgbClr val="00188F">
                        <a:lumMod val="50000"/>
                      </a:srgbClr>
                    </a:gs>
                    <a:gs pos="30000">
                      <a:srgbClr val="00188F">
                        <a:lumMod val="50000"/>
                      </a:srgbClr>
                    </a:gs>
                  </a:gsLst>
                  <a:lin ang="5400000" scaled="0"/>
                </a:gradFill>
                <a:latin typeface="Segoe UI Semilight"/>
              </a:rPr>
              <a:t>: Used when deploying to a field-programmable gate array in the Azure cloud.</a:t>
            </a:r>
          </a:p>
          <a:p>
            <a:pPr marL="233318" indent="-233318" defTabSz="914367">
              <a:lnSpc>
                <a:spcPct val="90000"/>
              </a:lnSpc>
              <a:spcAft>
                <a:spcPts val="988"/>
              </a:spcAft>
              <a:buSzPct val="90000"/>
              <a:buFont typeface="+mj-lt"/>
              <a:buAutoNum type="arabicPeriod"/>
            </a:pPr>
            <a:r>
              <a:rPr lang="en-US" sz="1600" b="1">
                <a:gradFill>
                  <a:gsLst>
                    <a:gs pos="40075">
                      <a:srgbClr val="00188F">
                        <a:lumMod val="50000"/>
                      </a:srgbClr>
                    </a:gs>
                    <a:gs pos="30000">
                      <a:srgbClr val="00188F">
                        <a:lumMod val="50000"/>
                      </a:srgbClr>
                    </a:gs>
                  </a:gsLst>
                  <a:lin ang="5400000" scaled="0"/>
                </a:gradFill>
                <a:latin typeface="Segoe UI Semilight"/>
              </a:rPr>
              <a:t>Docker image</a:t>
            </a:r>
            <a:r>
              <a:rPr lang="en-US" sz="1600">
                <a:gradFill>
                  <a:gsLst>
                    <a:gs pos="40075">
                      <a:srgbClr val="00188F">
                        <a:lumMod val="50000"/>
                      </a:srgbClr>
                    </a:gs>
                    <a:gs pos="30000">
                      <a:srgbClr val="00188F">
                        <a:lumMod val="50000"/>
                      </a:srgbClr>
                    </a:gs>
                  </a:gsLst>
                  <a:lin ang="5400000" scaled="0"/>
                </a:gradFill>
                <a:latin typeface="Segoe UI Semilight"/>
              </a:rPr>
              <a:t>: Used when deploying to compute targets such as Azure Container Instances and Azure Kubernetes Service.</a:t>
            </a:r>
          </a:p>
        </p:txBody>
      </p:sp>
      <p:sp>
        <p:nvSpPr>
          <p:cNvPr id="50" name="Rectangle 49">
            <a:extLst>
              <a:ext uri="{FF2B5EF4-FFF2-40B4-BE49-F238E27FC236}">
                <a16:creationId xmlns:a16="http://schemas.microsoft.com/office/drawing/2014/main" id="{82BDC1DE-5F46-4DD2-862B-E03298A40DBD}"/>
              </a:ext>
            </a:extLst>
          </p:cNvPr>
          <p:cNvSpPr/>
          <p:nvPr/>
        </p:nvSpPr>
        <p:spPr>
          <a:xfrm>
            <a:off x="6416052" y="2535956"/>
            <a:ext cx="5544744" cy="1216827"/>
          </a:xfrm>
          <a:prstGeom prst="rect">
            <a:avLst/>
          </a:prstGeom>
          <a:ln>
            <a:noFill/>
          </a:ln>
        </p:spPr>
        <p:txBody>
          <a:bodyPr wrap="square">
            <a:spAutoFit/>
          </a:bodyPr>
          <a:lstStyle/>
          <a:p>
            <a:pPr defTabSz="914367">
              <a:lnSpc>
                <a:spcPct val="90000"/>
              </a:lnSpc>
              <a:spcAft>
                <a:spcPts val="488"/>
              </a:spcAft>
              <a:buSzPct val="90000"/>
              <a:defRPr/>
            </a:pPr>
            <a:r>
              <a:rPr lang="en-US">
                <a:solidFill>
                  <a:srgbClr val="0078D7"/>
                </a:solidFill>
                <a:latin typeface="Segoe UI Light"/>
              </a:rPr>
              <a:t>Image Registry</a:t>
            </a:r>
          </a:p>
          <a:p>
            <a:pPr defTabSz="914367">
              <a:lnSpc>
                <a:spcPct val="90000"/>
              </a:lnSpc>
              <a:spcAft>
                <a:spcPts val="988"/>
              </a:spcAft>
              <a:buSzPct val="90000"/>
            </a:pPr>
            <a:r>
              <a:rPr lang="en-US" sz="1600">
                <a:gradFill>
                  <a:gsLst>
                    <a:gs pos="40075">
                      <a:srgbClr val="00188F">
                        <a:lumMod val="50000"/>
                      </a:srgbClr>
                    </a:gs>
                    <a:gs pos="30000">
                      <a:srgbClr val="00188F">
                        <a:lumMod val="50000"/>
                      </a:srgbClr>
                    </a:gs>
                  </a:gsLst>
                  <a:lin ang="5400000" scaled="0"/>
                </a:gradFill>
                <a:latin typeface="Segoe UI Semilight"/>
              </a:rPr>
              <a:t>Keeps track of images created from models.</a:t>
            </a:r>
          </a:p>
          <a:p>
            <a:pPr defTabSz="914367">
              <a:lnSpc>
                <a:spcPct val="90000"/>
              </a:lnSpc>
              <a:spcAft>
                <a:spcPts val="988"/>
              </a:spcAft>
              <a:buSzPct val="90000"/>
            </a:pPr>
            <a:r>
              <a:rPr lang="en-US" sz="1600">
                <a:gradFill>
                  <a:gsLst>
                    <a:gs pos="40075">
                      <a:srgbClr val="00188F">
                        <a:lumMod val="50000"/>
                      </a:srgbClr>
                    </a:gs>
                    <a:gs pos="30000">
                      <a:srgbClr val="00188F">
                        <a:lumMod val="50000"/>
                      </a:srgbClr>
                    </a:gs>
                  </a:gsLst>
                  <a:lin ang="5400000" scaled="0"/>
                </a:gradFill>
                <a:latin typeface="Segoe UI Semilight"/>
              </a:rPr>
              <a:t>Metadata tags can be attached to images. Metadata tags are stored by the image registry and can be used in image searches</a:t>
            </a:r>
          </a:p>
        </p:txBody>
      </p:sp>
    </p:spTree>
    <p:extLst>
      <p:ext uri="{BB962C8B-B14F-4D97-AF65-F5344CB8AC3E}">
        <p14:creationId xmlns:p14="http://schemas.microsoft.com/office/powerpoint/2010/main" val="426095282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EDD1F22-5953-46D8-8D95-BE68DAA80DC4}"/>
              </a:ext>
            </a:extLst>
          </p:cNvPr>
          <p:cNvSpPr>
            <a:spLocks noGrp="1"/>
          </p:cNvSpPr>
          <p:nvPr>
            <p:ph type="title"/>
          </p:nvPr>
        </p:nvSpPr>
        <p:spPr/>
        <p:txBody>
          <a:bodyPr/>
          <a:lstStyle/>
          <a:p>
            <a:r>
              <a:rPr lang="en-US"/>
              <a:t>Azure ML Concept</a:t>
            </a:r>
          </a:p>
        </p:txBody>
      </p:sp>
      <p:sp>
        <p:nvSpPr>
          <p:cNvPr id="2" name="Text Placeholder 1">
            <a:extLst>
              <a:ext uri="{FF2B5EF4-FFF2-40B4-BE49-F238E27FC236}">
                <a16:creationId xmlns:a16="http://schemas.microsoft.com/office/drawing/2014/main" id="{2635AB20-1C37-4929-A98D-6E0ECC266550}"/>
              </a:ext>
            </a:extLst>
          </p:cNvPr>
          <p:cNvSpPr>
            <a:spLocks noGrp="1"/>
          </p:cNvSpPr>
          <p:nvPr>
            <p:ph type="body" sz="quarter" idx="12"/>
          </p:nvPr>
        </p:nvSpPr>
        <p:spPr>
          <a:xfrm>
            <a:off x="427227" y="991954"/>
            <a:ext cx="11338166" cy="271554"/>
          </a:xfrm>
        </p:spPr>
        <p:txBody>
          <a:bodyPr/>
          <a:lstStyle/>
          <a:p>
            <a:r>
              <a:rPr lang="en-US"/>
              <a:t>Model Management</a:t>
            </a:r>
          </a:p>
        </p:txBody>
      </p:sp>
      <p:pic>
        <p:nvPicPr>
          <p:cNvPr id="10" name="Picture 9">
            <a:extLst>
              <a:ext uri="{FF2B5EF4-FFF2-40B4-BE49-F238E27FC236}">
                <a16:creationId xmlns:a16="http://schemas.microsoft.com/office/drawing/2014/main" id="{70F2C8BB-2303-42DD-8F3F-4C3A5C46A4AD}"/>
              </a:ext>
            </a:extLst>
          </p:cNvPr>
          <p:cNvPicPr>
            <a:picLocks noChangeAspect="1"/>
          </p:cNvPicPr>
          <p:nvPr/>
        </p:nvPicPr>
        <p:blipFill>
          <a:blip r:embed="rId2"/>
          <a:stretch>
            <a:fillRect/>
          </a:stretch>
        </p:blipFill>
        <p:spPr>
          <a:xfrm>
            <a:off x="7146610" y="2200741"/>
            <a:ext cx="4515597" cy="3125444"/>
          </a:xfrm>
          <a:prstGeom prst="rect">
            <a:avLst/>
          </a:prstGeom>
          <a:ln>
            <a:solidFill>
              <a:schemeClr val="bg2">
                <a:lumMod val="90000"/>
              </a:schemeClr>
            </a:solidFill>
          </a:ln>
        </p:spPr>
      </p:pic>
      <p:sp>
        <p:nvSpPr>
          <p:cNvPr id="7" name="Rectangle 6">
            <a:extLst>
              <a:ext uri="{FF2B5EF4-FFF2-40B4-BE49-F238E27FC236}">
                <a16:creationId xmlns:a16="http://schemas.microsoft.com/office/drawing/2014/main" id="{130B00E2-832B-4F64-8F70-9B2382124974}"/>
              </a:ext>
            </a:extLst>
          </p:cNvPr>
          <p:cNvSpPr/>
          <p:nvPr/>
        </p:nvSpPr>
        <p:spPr>
          <a:xfrm>
            <a:off x="427228" y="2200743"/>
            <a:ext cx="3911106" cy="657265"/>
          </a:xfrm>
          <a:prstGeom prst="rect">
            <a:avLst/>
          </a:prstGeom>
        </p:spPr>
        <p:txBody>
          <a:bodyPr wrap="square">
            <a:spAutoFit/>
          </a:bodyPr>
          <a:lstStyle/>
          <a:p>
            <a:pPr defTabSz="950973">
              <a:defRPr/>
            </a:pPr>
            <a:r>
              <a:rPr lang="en-US">
                <a:solidFill>
                  <a:srgbClr val="0078D7"/>
                </a:solidFill>
                <a:latin typeface="Segoe UI Semibold" panose="020B0702040204020203" pitchFamily="34" charset="0"/>
                <a:cs typeface="Segoe UI Semibold" panose="020B0702040204020203" pitchFamily="34" charset="0"/>
              </a:rPr>
              <a:t>Model Management in Azure ML usually involves these four steps</a:t>
            </a:r>
          </a:p>
        </p:txBody>
      </p:sp>
      <p:sp>
        <p:nvSpPr>
          <p:cNvPr id="8" name="Text Placeholder 4">
            <a:extLst>
              <a:ext uri="{FF2B5EF4-FFF2-40B4-BE49-F238E27FC236}">
                <a16:creationId xmlns:a16="http://schemas.microsoft.com/office/drawing/2014/main" id="{F86AC962-A3DB-42F7-87AD-E87AC0D6E272}"/>
              </a:ext>
            </a:extLst>
          </p:cNvPr>
          <p:cNvSpPr txBox="1">
            <a:spLocks/>
          </p:cNvSpPr>
          <p:nvPr/>
        </p:nvSpPr>
        <p:spPr>
          <a:xfrm>
            <a:off x="427228" y="3143222"/>
            <a:ext cx="6207412" cy="2091558"/>
          </a:xfrm>
          <a:prstGeom prst="rect">
            <a:avLst/>
          </a:prstGeom>
        </p:spPr>
        <p:txBody>
          <a:bodyPr rIns="91427"/>
          <a:lstStyle>
            <a:lvl1pPr marL="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2549" kern="1200" spc="0" baseline="0">
                <a:solidFill>
                  <a:srgbClr val="000000"/>
                </a:solidFill>
                <a:latin typeface="+mn-lt"/>
                <a:ea typeface="+mn-ea"/>
                <a:cs typeface="+mn-cs"/>
              </a:defRPr>
            </a:lvl1pPr>
            <a:lvl2pPr marL="224097"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3pPr>
            <a:lvl4pPr marL="67229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796772" indent="-796772" defTabSz="896354">
              <a:spcAft>
                <a:spcPts val="988"/>
              </a:spcAft>
            </a:pPr>
            <a:r>
              <a:rPr lang="en-US" sz="1800">
                <a:solidFill>
                  <a:srgbClr val="0078D7"/>
                </a:solidFill>
                <a:latin typeface="Segoe UI Semibold" panose="020B0702040204020203" pitchFamily="34" charset="0"/>
                <a:cs typeface="Segoe UI Semibold" panose="020B0702040204020203" pitchFamily="34" charset="0"/>
              </a:rPr>
              <a:t>Step 1:  </a:t>
            </a:r>
            <a:r>
              <a:rPr lang="en-US" sz="1800">
                <a:gradFill>
                  <a:gsLst>
                    <a:gs pos="40075">
                      <a:srgbClr val="00188F">
                        <a:lumMod val="50000"/>
                      </a:srgbClr>
                    </a:gs>
                    <a:gs pos="30000">
                      <a:srgbClr val="00188F">
                        <a:lumMod val="50000"/>
                      </a:srgbClr>
                    </a:gs>
                  </a:gsLst>
                  <a:lin ang="5400000" scaled="0"/>
                </a:gradFill>
                <a:latin typeface="Segoe UI Semilight"/>
              </a:rPr>
              <a:t>Register Model using the Model Registry</a:t>
            </a:r>
          </a:p>
          <a:p>
            <a:pPr marL="796772" indent="-796772" defTabSz="896354">
              <a:spcAft>
                <a:spcPts val="988"/>
              </a:spcAft>
            </a:pPr>
            <a:r>
              <a:rPr lang="en-US" sz="1800">
                <a:solidFill>
                  <a:srgbClr val="0078D7"/>
                </a:solidFill>
                <a:latin typeface="Segoe UI Semibold" panose="020B0702040204020203" pitchFamily="34" charset="0"/>
                <a:cs typeface="Segoe UI Semibold" panose="020B0702040204020203" pitchFamily="34" charset="0"/>
              </a:rPr>
              <a:t>Step 2: </a:t>
            </a:r>
            <a:r>
              <a:rPr lang="en-US" sz="1800">
                <a:gradFill>
                  <a:gsLst>
                    <a:gs pos="40075">
                      <a:srgbClr val="00188F">
                        <a:lumMod val="50000"/>
                      </a:srgbClr>
                    </a:gs>
                    <a:gs pos="30000">
                      <a:srgbClr val="00188F">
                        <a:lumMod val="50000"/>
                      </a:srgbClr>
                    </a:gs>
                  </a:gsLst>
                  <a:lin ang="5400000" scaled="0"/>
                </a:gradFill>
                <a:latin typeface="Segoe UI Semilight"/>
              </a:rPr>
              <a:t>Register Image using the Image Registry </a:t>
            </a:r>
            <a:br>
              <a:rPr lang="en-US" sz="1800">
                <a:gradFill>
                  <a:gsLst>
                    <a:gs pos="40075">
                      <a:srgbClr val="00188F">
                        <a:lumMod val="50000"/>
                      </a:srgbClr>
                    </a:gs>
                    <a:gs pos="30000">
                      <a:srgbClr val="00188F">
                        <a:lumMod val="50000"/>
                      </a:srgbClr>
                    </a:gs>
                  </a:gsLst>
                  <a:lin ang="5400000" scaled="0"/>
                </a:gradFill>
                <a:latin typeface="Segoe UI Semilight"/>
              </a:rPr>
            </a:br>
            <a:r>
              <a:rPr lang="en-US" sz="1800">
                <a:gradFill>
                  <a:gsLst>
                    <a:gs pos="40075">
                      <a:srgbClr val="00188F">
                        <a:lumMod val="50000"/>
                      </a:srgbClr>
                    </a:gs>
                    <a:gs pos="30000">
                      <a:srgbClr val="00188F">
                        <a:lumMod val="50000"/>
                      </a:srgbClr>
                    </a:gs>
                  </a:gsLst>
                  <a:lin ang="5400000" scaled="0"/>
                </a:gradFill>
                <a:latin typeface="Segoe UI Semilight"/>
              </a:rPr>
              <a:t>(the Azure Container Registry)</a:t>
            </a:r>
          </a:p>
          <a:p>
            <a:pPr marL="796772" indent="-796772" defTabSz="896354">
              <a:spcAft>
                <a:spcPts val="988"/>
              </a:spcAft>
            </a:pPr>
            <a:r>
              <a:rPr lang="en-US" sz="1800">
                <a:solidFill>
                  <a:srgbClr val="0078D7"/>
                </a:solidFill>
                <a:latin typeface="Segoe UI Semibold" panose="020B0702040204020203" pitchFamily="34" charset="0"/>
                <a:cs typeface="Segoe UI Semibold" panose="020B0702040204020203" pitchFamily="34" charset="0"/>
              </a:rPr>
              <a:t>Step 3: </a:t>
            </a:r>
            <a:r>
              <a:rPr lang="en-US" sz="1800">
                <a:gradFill>
                  <a:gsLst>
                    <a:gs pos="40075">
                      <a:srgbClr val="00188F">
                        <a:lumMod val="50000"/>
                      </a:srgbClr>
                    </a:gs>
                    <a:gs pos="30000">
                      <a:srgbClr val="00188F">
                        <a:lumMod val="50000"/>
                      </a:srgbClr>
                    </a:gs>
                  </a:gsLst>
                  <a:lin ang="5400000" scaled="0"/>
                </a:gradFill>
                <a:latin typeface="Segoe UI Semilight"/>
              </a:rPr>
              <a:t>Deploy the Image to cloud or to edge devices</a:t>
            </a:r>
          </a:p>
          <a:p>
            <a:pPr marL="796772" indent="-796772" defTabSz="896354">
              <a:spcAft>
                <a:spcPts val="988"/>
              </a:spcAft>
            </a:pPr>
            <a:r>
              <a:rPr lang="en-US" sz="1800">
                <a:solidFill>
                  <a:srgbClr val="0078D7"/>
                </a:solidFill>
                <a:latin typeface="Segoe UI Semibold" panose="020B0702040204020203" pitchFamily="34" charset="0"/>
                <a:cs typeface="Segoe UI Semibold" panose="020B0702040204020203" pitchFamily="34" charset="0"/>
              </a:rPr>
              <a:t>Step 4: </a:t>
            </a:r>
            <a:r>
              <a:rPr lang="en-US" sz="1800">
                <a:gradFill>
                  <a:gsLst>
                    <a:gs pos="40075">
                      <a:srgbClr val="00188F">
                        <a:lumMod val="50000"/>
                      </a:srgbClr>
                    </a:gs>
                    <a:gs pos="30000">
                      <a:srgbClr val="00188F">
                        <a:lumMod val="50000"/>
                      </a:srgbClr>
                    </a:gs>
                  </a:gsLst>
                  <a:lin ang="5400000" scaled="0"/>
                </a:gradFill>
                <a:latin typeface="Segoe UI Semilight"/>
              </a:rPr>
              <a:t>Monitor models—you can monitor input, output, and other relevant data from your model.</a:t>
            </a:r>
          </a:p>
        </p:txBody>
      </p:sp>
    </p:spTree>
    <p:extLst>
      <p:ext uri="{BB962C8B-B14F-4D97-AF65-F5344CB8AC3E}">
        <p14:creationId xmlns:p14="http://schemas.microsoft.com/office/powerpoint/2010/main" val="238696647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F2D68-0661-40BD-9E80-7F42610FC85F}"/>
              </a:ext>
            </a:extLst>
          </p:cNvPr>
          <p:cNvSpPr>
            <a:spLocks noGrp="1"/>
          </p:cNvSpPr>
          <p:nvPr>
            <p:ph type="title"/>
          </p:nvPr>
        </p:nvSpPr>
        <p:spPr/>
        <p:txBody>
          <a:bodyPr/>
          <a:lstStyle/>
          <a:p>
            <a:r>
              <a:rPr lang="en-US"/>
              <a:t>Azure ML Artifact</a:t>
            </a:r>
          </a:p>
        </p:txBody>
      </p:sp>
      <p:sp>
        <p:nvSpPr>
          <p:cNvPr id="12" name="Text Placeholder 11">
            <a:extLst>
              <a:ext uri="{FF2B5EF4-FFF2-40B4-BE49-F238E27FC236}">
                <a16:creationId xmlns:a16="http://schemas.microsoft.com/office/drawing/2014/main" id="{36DFDC27-FA90-4D97-AE7E-AECE386049E3}"/>
              </a:ext>
            </a:extLst>
          </p:cNvPr>
          <p:cNvSpPr>
            <a:spLocks noGrp="1"/>
          </p:cNvSpPr>
          <p:nvPr>
            <p:ph type="body" sz="quarter" idx="12"/>
          </p:nvPr>
        </p:nvSpPr>
        <p:spPr/>
        <p:txBody>
          <a:bodyPr/>
          <a:lstStyle/>
          <a:p>
            <a:r>
              <a:rPr lang="en-US"/>
              <a:t>Deployment</a:t>
            </a:r>
          </a:p>
        </p:txBody>
      </p:sp>
      <p:sp>
        <p:nvSpPr>
          <p:cNvPr id="3" name="Rectangle 2">
            <a:extLst>
              <a:ext uri="{FF2B5EF4-FFF2-40B4-BE49-F238E27FC236}">
                <a16:creationId xmlns:a16="http://schemas.microsoft.com/office/drawing/2014/main" id="{C94D4362-E3FA-4430-AAD0-EC30858A5D1D}"/>
              </a:ext>
            </a:extLst>
          </p:cNvPr>
          <p:cNvSpPr/>
          <p:nvPr/>
        </p:nvSpPr>
        <p:spPr>
          <a:xfrm>
            <a:off x="2723322" y="1775205"/>
            <a:ext cx="6745359" cy="374793"/>
          </a:xfrm>
          <a:prstGeom prst="rect">
            <a:avLst/>
          </a:prstGeom>
        </p:spPr>
        <p:txBody>
          <a:bodyPr wrap="square">
            <a:spAutoFit/>
          </a:bodyPr>
          <a:lstStyle/>
          <a:p>
            <a:pPr algn="ctr" defTabSz="950973">
              <a:defRPr/>
            </a:pPr>
            <a:r>
              <a:rPr lang="en-US">
                <a:solidFill>
                  <a:srgbClr val="0078D7"/>
                </a:solidFill>
                <a:latin typeface="Segoe UI Semibold" panose="020B0702040204020203" pitchFamily="34" charset="0"/>
                <a:cs typeface="Segoe UI Semibold" panose="020B0702040204020203" pitchFamily="34" charset="0"/>
              </a:rPr>
              <a:t>Deployment is an instantiation of an image. Two options:</a:t>
            </a:r>
          </a:p>
        </p:txBody>
      </p:sp>
      <p:sp>
        <p:nvSpPr>
          <p:cNvPr id="4" name="Rectangle 3">
            <a:extLst>
              <a:ext uri="{FF2B5EF4-FFF2-40B4-BE49-F238E27FC236}">
                <a16:creationId xmlns:a16="http://schemas.microsoft.com/office/drawing/2014/main" id="{DD674C1A-0360-4016-AB57-7D8CA61E0C1F}"/>
              </a:ext>
            </a:extLst>
          </p:cNvPr>
          <p:cNvSpPr/>
          <p:nvPr/>
        </p:nvSpPr>
        <p:spPr>
          <a:xfrm>
            <a:off x="529921" y="2875380"/>
            <a:ext cx="4945743" cy="2874633"/>
          </a:xfrm>
          <a:prstGeom prst="rect">
            <a:avLst/>
          </a:prstGeom>
        </p:spPr>
        <p:txBody>
          <a:bodyPr wrap="square">
            <a:spAutoFit/>
          </a:bodyPr>
          <a:lstStyle/>
          <a:p>
            <a:pPr algn="ctr" defTabSz="950973">
              <a:lnSpc>
                <a:spcPct val="90000"/>
              </a:lnSpc>
              <a:spcBef>
                <a:spcPts val="1200"/>
              </a:spcBef>
              <a:spcAft>
                <a:spcPts val="1200"/>
              </a:spcAft>
              <a:defRPr/>
            </a:pPr>
            <a:r>
              <a:rPr lang="en-US">
                <a:solidFill>
                  <a:srgbClr val="0078D7"/>
                </a:solidFill>
                <a:latin typeface="Segoe UI Semibold" panose="020B0702040204020203" pitchFamily="34" charset="0"/>
                <a:cs typeface="Segoe UI Semibold" panose="020B0702040204020203" pitchFamily="34" charset="0"/>
              </a:rPr>
              <a:t>Web service</a:t>
            </a:r>
          </a:p>
          <a:p>
            <a:pPr defTabSz="914367">
              <a:lnSpc>
                <a:spcPct val="90000"/>
              </a:lnSpc>
              <a:spcAft>
                <a:spcPts val="988"/>
              </a:spcAft>
            </a:pPr>
            <a:r>
              <a:rPr lang="en-US">
                <a:gradFill>
                  <a:gsLst>
                    <a:gs pos="2917">
                      <a:prstClr val="black"/>
                    </a:gs>
                    <a:gs pos="30000">
                      <a:prstClr val="black"/>
                    </a:gs>
                  </a:gsLst>
                  <a:lin ang="5400000" scaled="0"/>
                </a:gradFill>
                <a:latin typeface="Segoe UI"/>
              </a:rPr>
              <a:t>A deployed web service can run on Azure Container Instances, Azure Kubernetes Service, or field-programmable gate arrays (FPGA). </a:t>
            </a:r>
          </a:p>
          <a:p>
            <a:pPr defTabSz="914367">
              <a:lnSpc>
                <a:spcPct val="90000"/>
              </a:lnSpc>
              <a:spcAft>
                <a:spcPts val="988"/>
              </a:spcAft>
            </a:pPr>
            <a:r>
              <a:rPr lang="en-US">
                <a:gradFill>
                  <a:gsLst>
                    <a:gs pos="2917">
                      <a:prstClr val="black"/>
                    </a:gs>
                    <a:gs pos="30000">
                      <a:prstClr val="black"/>
                    </a:gs>
                  </a:gsLst>
                  <a:lin ang="5400000" scaled="0"/>
                </a:gradFill>
                <a:latin typeface="Segoe UI"/>
              </a:rPr>
              <a:t>Can receive scoring requests via an exposed </a:t>
            </a:r>
            <a:br>
              <a:rPr lang="en-US">
                <a:gradFill>
                  <a:gsLst>
                    <a:gs pos="2917">
                      <a:prstClr val="black"/>
                    </a:gs>
                    <a:gs pos="30000">
                      <a:prstClr val="black"/>
                    </a:gs>
                  </a:gsLst>
                  <a:lin ang="5400000" scaled="0"/>
                </a:gradFill>
                <a:latin typeface="Segoe UI"/>
              </a:rPr>
            </a:br>
            <a:r>
              <a:rPr lang="en-US">
                <a:gradFill>
                  <a:gsLst>
                    <a:gs pos="2917">
                      <a:prstClr val="black"/>
                    </a:gs>
                    <a:gs pos="30000">
                      <a:prstClr val="black"/>
                    </a:gs>
                  </a:gsLst>
                  <a:lin ang="5400000" scaled="0"/>
                </a:gradFill>
                <a:latin typeface="Segoe UI"/>
              </a:rPr>
              <a:t>a load-balanced, HTTP endpoint.</a:t>
            </a:r>
          </a:p>
          <a:p>
            <a:pPr defTabSz="914367">
              <a:lnSpc>
                <a:spcPct val="90000"/>
              </a:lnSpc>
              <a:spcAft>
                <a:spcPts val="988"/>
              </a:spcAft>
            </a:pPr>
            <a:r>
              <a:rPr lang="en-US">
                <a:gradFill>
                  <a:gsLst>
                    <a:gs pos="2917">
                      <a:prstClr val="black"/>
                    </a:gs>
                    <a:gs pos="30000">
                      <a:prstClr val="black"/>
                    </a:gs>
                  </a:gsLst>
                  <a:lin ang="5400000" scaled="0"/>
                </a:gradFill>
                <a:latin typeface="Segoe UI"/>
              </a:rPr>
              <a:t>Can be monitored by collecting Application Insight telemetry and/or model telemetry. </a:t>
            </a:r>
          </a:p>
          <a:p>
            <a:pPr defTabSz="914367">
              <a:lnSpc>
                <a:spcPct val="90000"/>
              </a:lnSpc>
              <a:spcAft>
                <a:spcPts val="988"/>
              </a:spcAft>
            </a:pPr>
            <a:r>
              <a:rPr lang="en-US">
                <a:gradFill>
                  <a:gsLst>
                    <a:gs pos="2917">
                      <a:prstClr val="black"/>
                    </a:gs>
                    <a:gs pos="30000">
                      <a:prstClr val="black"/>
                    </a:gs>
                  </a:gsLst>
                  <a:lin ang="5400000" scaled="0"/>
                </a:gradFill>
                <a:latin typeface="Segoe UI"/>
              </a:rPr>
              <a:t>Azure can automatically scale deployments.</a:t>
            </a:r>
            <a:endParaRPr lang="en-US" sz="1836">
              <a:gradFill>
                <a:gsLst>
                  <a:gs pos="2917">
                    <a:prstClr val="black"/>
                  </a:gs>
                  <a:gs pos="30000">
                    <a:prstClr val="black"/>
                  </a:gs>
                </a:gsLst>
                <a:lin ang="5400000" scaled="0"/>
              </a:gradFill>
              <a:latin typeface="Segoe UI"/>
            </a:endParaRPr>
          </a:p>
        </p:txBody>
      </p:sp>
      <p:sp>
        <p:nvSpPr>
          <p:cNvPr id="5" name="Rectangle 4">
            <a:extLst>
              <a:ext uri="{FF2B5EF4-FFF2-40B4-BE49-F238E27FC236}">
                <a16:creationId xmlns:a16="http://schemas.microsoft.com/office/drawing/2014/main" id="{FB4B08DD-87BC-4B5B-A54E-217DAEEEC546}"/>
              </a:ext>
            </a:extLst>
          </p:cNvPr>
          <p:cNvSpPr/>
          <p:nvPr/>
        </p:nvSpPr>
        <p:spPr>
          <a:xfrm>
            <a:off x="6572780" y="2875380"/>
            <a:ext cx="5188880" cy="3172855"/>
          </a:xfrm>
          <a:prstGeom prst="rect">
            <a:avLst/>
          </a:prstGeom>
        </p:spPr>
        <p:txBody>
          <a:bodyPr wrap="square">
            <a:spAutoFit/>
          </a:bodyPr>
          <a:lstStyle/>
          <a:p>
            <a:pPr algn="ctr" defTabSz="950973">
              <a:lnSpc>
                <a:spcPct val="90000"/>
              </a:lnSpc>
              <a:spcBef>
                <a:spcPts val="1200"/>
              </a:spcBef>
              <a:spcAft>
                <a:spcPts val="1200"/>
              </a:spcAft>
              <a:defRPr/>
            </a:pPr>
            <a:r>
              <a:rPr lang="en-US">
                <a:solidFill>
                  <a:srgbClr val="0078D7"/>
                </a:solidFill>
                <a:latin typeface="Segoe UI Semibold" panose="020B0702040204020203" pitchFamily="34" charset="0"/>
                <a:cs typeface="Segoe UI Semibold" panose="020B0702040204020203" pitchFamily="34" charset="0"/>
              </a:rPr>
              <a:t>IoT Module </a:t>
            </a:r>
          </a:p>
          <a:p>
            <a:pPr defTabSz="914367">
              <a:lnSpc>
                <a:spcPct val="90000"/>
              </a:lnSpc>
              <a:spcAft>
                <a:spcPts val="988"/>
              </a:spcAft>
              <a:defRPr/>
            </a:pPr>
            <a:r>
              <a:rPr lang="en-US">
                <a:gradFill>
                  <a:gsLst>
                    <a:gs pos="2917">
                      <a:prstClr val="black"/>
                    </a:gs>
                    <a:gs pos="30000">
                      <a:prstClr val="black"/>
                    </a:gs>
                  </a:gsLst>
                  <a:lin ang="5400000" scaled="0"/>
                </a:gradFill>
                <a:latin typeface="Segoe UI"/>
              </a:rPr>
              <a:t>A deployed IoT Module is a Docker container </a:t>
            </a:r>
            <a:br>
              <a:rPr lang="en-US">
                <a:gradFill>
                  <a:gsLst>
                    <a:gs pos="2917">
                      <a:prstClr val="black"/>
                    </a:gs>
                    <a:gs pos="30000">
                      <a:prstClr val="black"/>
                    </a:gs>
                  </a:gsLst>
                  <a:lin ang="5400000" scaled="0"/>
                </a:gradFill>
                <a:latin typeface="Segoe UI"/>
              </a:rPr>
            </a:br>
            <a:r>
              <a:rPr lang="en-US">
                <a:gradFill>
                  <a:gsLst>
                    <a:gs pos="2917">
                      <a:prstClr val="black"/>
                    </a:gs>
                    <a:gs pos="30000">
                      <a:prstClr val="black"/>
                    </a:gs>
                  </a:gsLst>
                  <a:lin ang="5400000" scaled="0"/>
                </a:gradFill>
                <a:latin typeface="Segoe UI"/>
              </a:rPr>
              <a:t>that includes the model, associated script and additional dependencies. </a:t>
            </a:r>
          </a:p>
          <a:p>
            <a:pPr defTabSz="914367">
              <a:lnSpc>
                <a:spcPct val="90000"/>
              </a:lnSpc>
              <a:spcAft>
                <a:spcPts val="988"/>
              </a:spcAft>
            </a:pPr>
            <a:r>
              <a:rPr lang="en-US">
                <a:gradFill>
                  <a:gsLst>
                    <a:gs pos="2917">
                      <a:prstClr val="black"/>
                    </a:gs>
                    <a:gs pos="30000">
                      <a:prstClr val="black"/>
                    </a:gs>
                  </a:gsLst>
                  <a:lin ang="5400000" scaled="0"/>
                </a:gradFill>
                <a:latin typeface="Segoe UI"/>
              </a:rPr>
              <a:t>Is deployed using </a:t>
            </a:r>
            <a:r>
              <a:rPr lang="en-US" b="1">
                <a:gradFill>
                  <a:gsLst>
                    <a:gs pos="2917">
                      <a:prstClr val="black"/>
                    </a:gs>
                    <a:gs pos="30000">
                      <a:prstClr val="black"/>
                    </a:gs>
                  </a:gsLst>
                  <a:lin ang="5400000" scaled="0"/>
                </a:gradFill>
                <a:latin typeface="Segoe UI"/>
              </a:rPr>
              <a:t>Azure IoT Edge </a:t>
            </a:r>
            <a:r>
              <a:rPr lang="en-US">
                <a:gradFill>
                  <a:gsLst>
                    <a:gs pos="2917">
                      <a:prstClr val="black"/>
                    </a:gs>
                    <a:gs pos="30000">
                      <a:prstClr val="black"/>
                    </a:gs>
                  </a:gsLst>
                  <a:lin ang="5400000" scaled="0"/>
                </a:gradFill>
                <a:latin typeface="Segoe UI"/>
              </a:rPr>
              <a:t>on </a:t>
            </a:r>
            <a:br>
              <a:rPr lang="en-US">
                <a:gradFill>
                  <a:gsLst>
                    <a:gs pos="2917">
                      <a:prstClr val="black"/>
                    </a:gs>
                    <a:gs pos="30000">
                      <a:prstClr val="black"/>
                    </a:gs>
                  </a:gsLst>
                  <a:lin ang="5400000" scaled="0"/>
                </a:gradFill>
                <a:latin typeface="Segoe UI"/>
              </a:rPr>
            </a:br>
            <a:r>
              <a:rPr lang="en-US">
                <a:gradFill>
                  <a:gsLst>
                    <a:gs pos="2917">
                      <a:prstClr val="black"/>
                    </a:gs>
                    <a:gs pos="30000">
                      <a:prstClr val="black"/>
                    </a:gs>
                  </a:gsLst>
                  <a:lin ang="5400000" scaled="0"/>
                </a:gradFill>
                <a:latin typeface="Segoe UI"/>
              </a:rPr>
              <a:t>edge devices.</a:t>
            </a:r>
          </a:p>
          <a:p>
            <a:pPr defTabSz="914367">
              <a:lnSpc>
                <a:spcPct val="90000"/>
              </a:lnSpc>
              <a:spcAft>
                <a:spcPts val="988"/>
              </a:spcAft>
            </a:pPr>
            <a:r>
              <a:rPr lang="en-US">
                <a:gradFill>
                  <a:gsLst>
                    <a:gs pos="2917">
                      <a:prstClr val="black"/>
                    </a:gs>
                    <a:gs pos="30000">
                      <a:prstClr val="black"/>
                    </a:gs>
                  </a:gsLst>
                  <a:lin ang="5400000" scaled="0"/>
                </a:gradFill>
                <a:latin typeface="Segoe UI"/>
              </a:rPr>
              <a:t>Can be monitored by collecting Application Insight telemetry and/or model telemetry. </a:t>
            </a:r>
          </a:p>
          <a:p>
            <a:pPr defTabSz="914367">
              <a:lnSpc>
                <a:spcPct val="90000"/>
              </a:lnSpc>
              <a:spcAft>
                <a:spcPts val="988"/>
              </a:spcAft>
            </a:pPr>
            <a:r>
              <a:rPr lang="en-US">
                <a:gradFill>
                  <a:gsLst>
                    <a:gs pos="2917">
                      <a:prstClr val="black"/>
                    </a:gs>
                    <a:gs pos="30000">
                      <a:prstClr val="black"/>
                    </a:gs>
                  </a:gsLst>
                  <a:lin ang="5400000" scaled="0"/>
                </a:gradFill>
                <a:latin typeface="Segoe UI"/>
              </a:rPr>
              <a:t>Azure IoT Edge will ensure that your module is running and monitor the device that is hosting it.</a:t>
            </a:r>
          </a:p>
        </p:txBody>
      </p:sp>
      <p:grpSp>
        <p:nvGrpSpPr>
          <p:cNvPr id="6" name="Group 5">
            <a:extLst>
              <a:ext uri="{FF2B5EF4-FFF2-40B4-BE49-F238E27FC236}">
                <a16:creationId xmlns:a16="http://schemas.microsoft.com/office/drawing/2014/main" id="{F91E556C-4873-40EB-99E4-77F3ADA6230B}"/>
              </a:ext>
            </a:extLst>
          </p:cNvPr>
          <p:cNvGrpSpPr/>
          <p:nvPr/>
        </p:nvGrpSpPr>
        <p:grpSpPr>
          <a:xfrm rot="5400000">
            <a:off x="5911062" y="-707412"/>
            <a:ext cx="430826" cy="6377036"/>
            <a:chOff x="8561203" y="2226797"/>
            <a:chExt cx="593599" cy="3639262"/>
          </a:xfrm>
        </p:grpSpPr>
        <p:cxnSp>
          <p:nvCxnSpPr>
            <p:cNvPr id="9" name="Straight Connector 8">
              <a:extLst>
                <a:ext uri="{FF2B5EF4-FFF2-40B4-BE49-F238E27FC236}">
                  <a16:creationId xmlns:a16="http://schemas.microsoft.com/office/drawing/2014/main" id="{64DCBA28-0695-416C-BDDD-32D41CCDE9D7}"/>
                </a:ext>
              </a:extLst>
            </p:cNvPr>
            <p:cNvCxnSpPr>
              <a:cxnSpLocks/>
            </p:cNvCxnSpPr>
            <p:nvPr/>
          </p:nvCxnSpPr>
          <p:spPr>
            <a:xfrm>
              <a:off x="8570000" y="2226797"/>
              <a:ext cx="0" cy="3630186"/>
            </a:xfrm>
            <a:prstGeom prst="line">
              <a:avLst/>
            </a:prstGeom>
            <a:ln w="12700">
              <a:solidFill>
                <a:schemeClr val="tx2"/>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16ECCEB-85BB-493D-96CF-8A92413ECEFF}"/>
                </a:ext>
              </a:extLst>
            </p:cNvPr>
            <p:cNvCxnSpPr>
              <a:cxnSpLocks/>
            </p:cNvCxnSpPr>
            <p:nvPr/>
          </p:nvCxnSpPr>
          <p:spPr>
            <a:xfrm>
              <a:off x="8561203" y="2237266"/>
              <a:ext cx="593599" cy="4564"/>
            </a:xfrm>
            <a:prstGeom prst="straightConnector1">
              <a:avLst/>
            </a:prstGeom>
            <a:ln w="12700">
              <a:solidFill>
                <a:schemeClr val="tx2"/>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BF1BAD6-AEB6-4E64-91E6-E7C197810F0A}"/>
                </a:ext>
              </a:extLst>
            </p:cNvPr>
            <p:cNvCxnSpPr>
              <a:cxnSpLocks/>
            </p:cNvCxnSpPr>
            <p:nvPr/>
          </p:nvCxnSpPr>
          <p:spPr>
            <a:xfrm>
              <a:off x="8561203" y="5861495"/>
              <a:ext cx="593599" cy="4564"/>
            </a:xfrm>
            <a:prstGeom prst="straightConnector1">
              <a:avLst/>
            </a:prstGeom>
            <a:ln w="12700">
              <a:solidFill>
                <a:schemeClr val="tx2"/>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8844670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06D89-7A7D-4799-A0C0-DB517D09CAE7}"/>
              </a:ext>
            </a:extLst>
          </p:cNvPr>
          <p:cNvSpPr>
            <a:spLocks noGrp="1"/>
          </p:cNvSpPr>
          <p:nvPr>
            <p:ph type="title"/>
          </p:nvPr>
        </p:nvSpPr>
        <p:spPr/>
        <p:txBody>
          <a:bodyPr/>
          <a:lstStyle/>
          <a:p>
            <a:r>
              <a:rPr lang="en-US"/>
              <a:t>Azure ML: How to deploy models at scale </a:t>
            </a:r>
          </a:p>
        </p:txBody>
      </p:sp>
      <p:pic>
        <p:nvPicPr>
          <p:cNvPr id="7" name="Picture 6">
            <a:extLst>
              <a:ext uri="{FF2B5EF4-FFF2-40B4-BE49-F238E27FC236}">
                <a16:creationId xmlns:a16="http://schemas.microsoft.com/office/drawing/2014/main" id="{BA1C48C4-D4EF-4780-B10A-176A3C64B76D}"/>
              </a:ext>
            </a:extLst>
          </p:cNvPr>
          <p:cNvPicPr>
            <a:picLocks noChangeAspect="1"/>
          </p:cNvPicPr>
          <p:nvPr/>
        </p:nvPicPr>
        <p:blipFill>
          <a:blip r:embed="rId2"/>
          <a:stretch>
            <a:fillRect/>
          </a:stretch>
        </p:blipFill>
        <p:spPr>
          <a:xfrm>
            <a:off x="570719" y="1474112"/>
            <a:ext cx="11050564" cy="4561036"/>
          </a:xfrm>
          <a:prstGeom prst="rect">
            <a:avLst/>
          </a:prstGeom>
        </p:spPr>
      </p:pic>
    </p:spTree>
    <p:extLst>
      <p:ext uri="{BB962C8B-B14F-4D97-AF65-F5344CB8AC3E}">
        <p14:creationId xmlns:p14="http://schemas.microsoft.com/office/powerpoint/2010/main" val="244131236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57DD7-AE70-41FF-AB4C-E91177398815}"/>
              </a:ext>
            </a:extLst>
          </p:cNvPr>
          <p:cNvSpPr>
            <a:spLocks noGrp="1"/>
          </p:cNvSpPr>
          <p:nvPr>
            <p:ph type="title"/>
          </p:nvPr>
        </p:nvSpPr>
        <p:spPr/>
        <p:txBody>
          <a:bodyPr/>
          <a:lstStyle/>
          <a:p>
            <a:r>
              <a:rPr lang="en-US" dirty="0"/>
              <a:t>Azure ML Workspace Taxonomy</a:t>
            </a:r>
          </a:p>
        </p:txBody>
      </p:sp>
      <p:pic>
        <p:nvPicPr>
          <p:cNvPr id="9218" name="Picture 2" descr="Workspace taxonomy">
            <a:extLst>
              <a:ext uri="{FF2B5EF4-FFF2-40B4-BE49-F238E27FC236}">
                <a16:creationId xmlns:a16="http://schemas.microsoft.com/office/drawing/2014/main" id="{A45357EE-C106-4FAF-82BC-44F15B4820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840" y="1409986"/>
            <a:ext cx="11232431" cy="4710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76466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00A22E2-6B0E-4A54-9C4B-DD064EACAC09}"/>
              </a:ext>
            </a:extLst>
          </p:cNvPr>
          <p:cNvSpPr>
            <a:spLocks noGrp="1"/>
          </p:cNvSpPr>
          <p:nvPr>
            <p:ph type="title"/>
          </p:nvPr>
        </p:nvSpPr>
        <p:spPr/>
        <p:txBody>
          <a:bodyPr/>
          <a:lstStyle/>
          <a:p>
            <a:r>
              <a:rPr lang="en-US"/>
              <a:t>Machine Learning</a:t>
            </a:r>
            <a:br>
              <a:rPr lang="en-US"/>
            </a:br>
            <a:endParaRPr lang="en-US"/>
          </a:p>
        </p:txBody>
      </p:sp>
      <p:sp>
        <p:nvSpPr>
          <p:cNvPr id="12" name="Text Placeholder 11">
            <a:extLst>
              <a:ext uri="{FF2B5EF4-FFF2-40B4-BE49-F238E27FC236}">
                <a16:creationId xmlns:a16="http://schemas.microsoft.com/office/drawing/2014/main" id="{2D736853-C58F-4096-87E3-9A22BD62D25B}"/>
              </a:ext>
            </a:extLst>
          </p:cNvPr>
          <p:cNvSpPr>
            <a:spLocks noGrp="1"/>
          </p:cNvSpPr>
          <p:nvPr>
            <p:ph type="body" sz="quarter" idx="12"/>
          </p:nvPr>
        </p:nvSpPr>
        <p:spPr>
          <a:xfrm>
            <a:off x="427227" y="991954"/>
            <a:ext cx="11338166" cy="271511"/>
          </a:xfrm>
        </p:spPr>
        <p:txBody>
          <a:bodyPr/>
          <a:lstStyle/>
          <a:p>
            <a:r>
              <a:rPr lang="en-US"/>
              <a:t>Typical E2E Process</a:t>
            </a:r>
          </a:p>
        </p:txBody>
      </p:sp>
      <p:grpSp>
        <p:nvGrpSpPr>
          <p:cNvPr id="52" name="Group 51">
            <a:extLst>
              <a:ext uri="{FF2B5EF4-FFF2-40B4-BE49-F238E27FC236}">
                <a16:creationId xmlns:a16="http://schemas.microsoft.com/office/drawing/2014/main" id="{74CA4D6B-9C72-4AC7-8393-E52A49F69E0D}"/>
              </a:ext>
            </a:extLst>
          </p:cNvPr>
          <p:cNvGrpSpPr/>
          <p:nvPr/>
        </p:nvGrpSpPr>
        <p:grpSpPr>
          <a:xfrm>
            <a:off x="-460887" y="3419462"/>
            <a:ext cx="344174" cy="350807"/>
            <a:chOff x="7158422" y="1607015"/>
            <a:chExt cx="2726357" cy="2778897"/>
          </a:xfrm>
          <a:solidFill>
            <a:schemeClr val="bg1"/>
          </a:solidFill>
        </p:grpSpPr>
        <p:sp>
          <p:nvSpPr>
            <p:cNvPr id="53" name="Freeform 242">
              <a:extLst>
                <a:ext uri="{FF2B5EF4-FFF2-40B4-BE49-F238E27FC236}">
                  <a16:creationId xmlns:a16="http://schemas.microsoft.com/office/drawing/2014/main" id="{B2B86902-51FD-4AEA-B552-7365B8AF8C3E}"/>
                </a:ext>
              </a:extLst>
            </p:cNvPr>
            <p:cNvSpPr/>
            <p:nvPr/>
          </p:nvSpPr>
          <p:spPr bwMode="auto">
            <a:xfrm>
              <a:off x="7158422" y="2971800"/>
              <a:ext cx="2726357" cy="1414112"/>
            </a:xfrm>
            <a:custGeom>
              <a:avLst/>
              <a:gdLst>
                <a:gd name="connsiteX0" fmla="*/ 1363179 w 2726357"/>
                <a:gd name="connsiteY0" fmla="*/ 0 h 1414112"/>
                <a:gd name="connsiteX1" fmla="*/ 1859701 w 2726357"/>
                <a:gd name="connsiteY1" fmla="*/ 257537 h 1414112"/>
                <a:gd name="connsiteX2" fmla="*/ 2722177 w 2726357"/>
                <a:gd name="connsiteY2" fmla="*/ 257537 h 1414112"/>
                <a:gd name="connsiteX3" fmla="*/ 2722177 w 2726357"/>
                <a:gd name="connsiteY3" fmla="*/ 704888 h 1414112"/>
                <a:gd name="connsiteX4" fmla="*/ 2726357 w 2726357"/>
                <a:gd name="connsiteY4" fmla="*/ 707056 h 1414112"/>
                <a:gd name="connsiteX5" fmla="*/ 1363179 w 2726357"/>
                <a:gd name="connsiteY5" fmla="*/ 1414112 h 1414112"/>
                <a:gd name="connsiteX6" fmla="*/ 3650 w 2726357"/>
                <a:gd name="connsiteY6" fmla="*/ 708949 h 1414112"/>
                <a:gd name="connsiteX7" fmla="*/ 1202 w 2726357"/>
                <a:gd name="connsiteY7" fmla="*/ 708949 h 1414112"/>
                <a:gd name="connsiteX8" fmla="*/ 1202 w 2726357"/>
                <a:gd name="connsiteY8" fmla="*/ 707680 h 1414112"/>
                <a:gd name="connsiteX9" fmla="*/ 0 w 2726357"/>
                <a:gd name="connsiteY9" fmla="*/ 707056 h 1414112"/>
                <a:gd name="connsiteX10" fmla="*/ 1202 w 2726357"/>
                <a:gd name="connsiteY10" fmla="*/ 706433 h 1414112"/>
                <a:gd name="connsiteX11" fmla="*/ 1202 w 2726357"/>
                <a:gd name="connsiteY11" fmla="*/ 257537 h 1414112"/>
                <a:gd name="connsiteX12" fmla="*/ 866657 w 2726357"/>
                <a:gd name="connsiteY12" fmla="*/ 257537 h 1414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26357" h="1414112">
                  <a:moveTo>
                    <a:pt x="1363179" y="0"/>
                  </a:moveTo>
                  <a:lnTo>
                    <a:pt x="1859701" y="257537"/>
                  </a:lnTo>
                  <a:lnTo>
                    <a:pt x="2722177" y="257537"/>
                  </a:lnTo>
                  <a:lnTo>
                    <a:pt x="2722177" y="704888"/>
                  </a:lnTo>
                  <a:lnTo>
                    <a:pt x="2726357" y="707056"/>
                  </a:lnTo>
                  <a:lnTo>
                    <a:pt x="1363179" y="1414112"/>
                  </a:lnTo>
                  <a:lnTo>
                    <a:pt x="3650" y="708949"/>
                  </a:lnTo>
                  <a:lnTo>
                    <a:pt x="1202" y="708949"/>
                  </a:lnTo>
                  <a:lnTo>
                    <a:pt x="1202" y="707680"/>
                  </a:lnTo>
                  <a:lnTo>
                    <a:pt x="0" y="707056"/>
                  </a:lnTo>
                  <a:lnTo>
                    <a:pt x="1202" y="706433"/>
                  </a:lnTo>
                  <a:lnTo>
                    <a:pt x="1202" y="257537"/>
                  </a:lnTo>
                  <a:lnTo>
                    <a:pt x="866657" y="257537"/>
                  </a:lnTo>
                  <a:close/>
                </a:path>
              </a:pathLst>
            </a:custGeom>
            <a:grpFill/>
            <a:ln w="12700" cap="rnd">
              <a:solidFill>
                <a:schemeClr val="tx2"/>
              </a:solidFill>
              <a:miter lim="800000"/>
              <a:headEnd/>
              <a:tailEnd/>
            </a:ln>
            <a:effectLst/>
          </p:spPr>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defTabSz="914225"/>
              <a:endParaRPr lang="en-US">
                <a:solidFill>
                  <a:prstClr val="black"/>
                </a:solidFill>
                <a:latin typeface="Arial" charset="0"/>
                <a:ea typeface="Arial" charset="0"/>
                <a:cs typeface="Arial" charset="0"/>
              </a:endParaRPr>
            </a:p>
          </p:txBody>
        </p:sp>
        <p:sp>
          <p:nvSpPr>
            <p:cNvPr id="54" name="Diamond 53">
              <a:extLst>
                <a:ext uri="{FF2B5EF4-FFF2-40B4-BE49-F238E27FC236}">
                  <a16:creationId xmlns:a16="http://schemas.microsoft.com/office/drawing/2014/main" id="{5A51D684-FFF1-4F22-B4D4-C64118488056}"/>
                </a:ext>
              </a:extLst>
            </p:cNvPr>
            <p:cNvSpPr/>
            <p:nvPr/>
          </p:nvSpPr>
          <p:spPr bwMode="auto">
            <a:xfrm>
              <a:off x="7158422" y="2521415"/>
              <a:ext cx="2726357" cy="1414112"/>
            </a:xfrm>
            <a:prstGeom prst="diamond">
              <a:avLst/>
            </a:prstGeom>
            <a:grp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55" name="Freeform 243">
              <a:extLst>
                <a:ext uri="{FF2B5EF4-FFF2-40B4-BE49-F238E27FC236}">
                  <a16:creationId xmlns:a16="http://schemas.microsoft.com/office/drawing/2014/main" id="{CAFEC120-EC70-4D01-B21B-599A129C2796}"/>
                </a:ext>
              </a:extLst>
            </p:cNvPr>
            <p:cNvSpPr/>
            <p:nvPr/>
          </p:nvSpPr>
          <p:spPr bwMode="auto">
            <a:xfrm>
              <a:off x="7158422" y="2057400"/>
              <a:ext cx="2726357" cy="1414112"/>
            </a:xfrm>
            <a:custGeom>
              <a:avLst/>
              <a:gdLst>
                <a:gd name="connsiteX0" fmla="*/ 1363179 w 2726357"/>
                <a:gd name="connsiteY0" fmla="*/ 0 h 1414112"/>
                <a:gd name="connsiteX1" fmla="*/ 1859701 w 2726357"/>
                <a:gd name="connsiteY1" fmla="*/ 257537 h 1414112"/>
                <a:gd name="connsiteX2" fmla="*/ 2722177 w 2726357"/>
                <a:gd name="connsiteY2" fmla="*/ 257537 h 1414112"/>
                <a:gd name="connsiteX3" fmla="*/ 2722177 w 2726357"/>
                <a:gd name="connsiteY3" fmla="*/ 704888 h 1414112"/>
                <a:gd name="connsiteX4" fmla="*/ 2726357 w 2726357"/>
                <a:gd name="connsiteY4" fmla="*/ 707056 h 1414112"/>
                <a:gd name="connsiteX5" fmla="*/ 1363179 w 2726357"/>
                <a:gd name="connsiteY5" fmla="*/ 1414112 h 1414112"/>
                <a:gd name="connsiteX6" fmla="*/ 3650 w 2726357"/>
                <a:gd name="connsiteY6" fmla="*/ 708949 h 1414112"/>
                <a:gd name="connsiteX7" fmla="*/ 1202 w 2726357"/>
                <a:gd name="connsiteY7" fmla="*/ 708949 h 1414112"/>
                <a:gd name="connsiteX8" fmla="*/ 1202 w 2726357"/>
                <a:gd name="connsiteY8" fmla="*/ 707680 h 1414112"/>
                <a:gd name="connsiteX9" fmla="*/ 0 w 2726357"/>
                <a:gd name="connsiteY9" fmla="*/ 707056 h 1414112"/>
                <a:gd name="connsiteX10" fmla="*/ 1202 w 2726357"/>
                <a:gd name="connsiteY10" fmla="*/ 706433 h 1414112"/>
                <a:gd name="connsiteX11" fmla="*/ 1202 w 2726357"/>
                <a:gd name="connsiteY11" fmla="*/ 257537 h 1414112"/>
                <a:gd name="connsiteX12" fmla="*/ 866657 w 2726357"/>
                <a:gd name="connsiteY12" fmla="*/ 257537 h 1414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26357" h="1414112">
                  <a:moveTo>
                    <a:pt x="1363179" y="0"/>
                  </a:moveTo>
                  <a:lnTo>
                    <a:pt x="1859701" y="257537"/>
                  </a:lnTo>
                  <a:lnTo>
                    <a:pt x="2722177" y="257537"/>
                  </a:lnTo>
                  <a:lnTo>
                    <a:pt x="2722177" y="704888"/>
                  </a:lnTo>
                  <a:lnTo>
                    <a:pt x="2726357" y="707056"/>
                  </a:lnTo>
                  <a:lnTo>
                    <a:pt x="1363179" y="1414112"/>
                  </a:lnTo>
                  <a:lnTo>
                    <a:pt x="3650" y="708949"/>
                  </a:lnTo>
                  <a:lnTo>
                    <a:pt x="1202" y="708949"/>
                  </a:lnTo>
                  <a:lnTo>
                    <a:pt x="1202" y="707680"/>
                  </a:lnTo>
                  <a:lnTo>
                    <a:pt x="0" y="707056"/>
                  </a:lnTo>
                  <a:lnTo>
                    <a:pt x="1202" y="706433"/>
                  </a:lnTo>
                  <a:lnTo>
                    <a:pt x="1202" y="257537"/>
                  </a:lnTo>
                  <a:lnTo>
                    <a:pt x="866657" y="257537"/>
                  </a:lnTo>
                  <a:close/>
                </a:path>
              </a:pathLst>
            </a:custGeom>
            <a:grpFill/>
            <a:ln w="12700" cap="rnd">
              <a:solidFill>
                <a:schemeClr val="tx2"/>
              </a:solidFill>
              <a:miter lim="800000"/>
              <a:headEnd/>
              <a:tailEnd/>
            </a:ln>
            <a:effectLst/>
          </p:spPr>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defTabSz="914225"/>
              <a:endParaRPr lang="en-US">
                <a:solidFill>
                  <a:prstClr val="black"/>
                </a:solidFill>
                <a:latin typeface="Arial" charset="0"/>
                <a:ea typeface="Arial" charset="0"/>
                <a:cs typeface="Arial" charset="0"/>
              </a:endParaRPr>
            </a:p>
          </p:txBody>
        </p:sp>
        <p:sp>
          <p:nvSpPr>
            <p:cNvPr id="56" name="Diamond 55">
              <a:extLst>
                <a:ext uri="{FF2B5EF4-FFF2-40B4-BE49-F238E27FC236}">
                  <a16:creationId xmlns:a16="http://schemas.microsoft.com/office/drawing/2014/main" id="{EA45A6B6-9BA3-4DA3-8DDA-AC2FE54B3912}"/>
                </a:ext>
              </a:extLst>
            </p:cNvPr>
            <p:cNvSpPr/>
            <p:nvPr/>
          </p:nvSpPr>
          <p:spPr bwMode="auto">
            <a:xfrm>
              <a:off x="7158422" y="1607015"/>
              <a:ext cx="2726357" cy="1414112"/>
            </a:xfrm>
            <a:prstGeom prst="diamond">
              <a:avLst/>
            </a:prstGeom>
            <a:grp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nvGrpSpPr>
          <p:cNvPr id="10" name="Group 9">
            <a:extLst>
              <a:ext uri="{FF2B5EF4-FFF2-40B4-BE49-F238E27FC236}">
                <a16:creationId xmlns:a16="http://schemas.microsoft.com/office/drawing/2014/main" id="{8F76C006-73E1-4215-82A3-17C8BCA7EFD1}"/>
              </a:ext>
            </a:extLst>
          </p:cNvPr>
          <p:cNvGrpSpPr/>
          <p:nvPr/>
        </p:nvGrpSpPr>
        <p:grpSpPr>
          <a:xfrm>
            <a:off x="649298" y="1585863"/>
            <a:ext cx="10808517" cy="3432456"/>
            <a:chOff x="648525" y="2191413"/>
            <a:chExt cx="11348980" cy="3604090"/>
          </a:xfrm>
        </p:grpSpPr>
        <p:sp>
          <p:nvSpPr>
            <p:cNvPr id="57" name="TextBox 56">
              <a:extLst>
                <a:ext uri="{FF2B5EF4-FFF2-40B4-BE49-F238E27FC236}">
                  <a16:creationId xmlns:a16="http://schemas.microsoft.com/office/drawing/2014/main" id="{52E4210D-0EDA-4B8D-BE0B-8C5E1B078276}"/>
                </a:ext>
              </a:extLst>
            </p:cNvPr>
            <p:cNvSpPr txBox="1"/>
            <p:nvPr/>
          </p:nvSpPr>
          <p:spPr>
            <a:xfrm>
              <a:off x="648525" y="5388583"/>
              <a:ext cx="973683" cy="406920"/>
            </a:xfrm>
            <a:prstGeom prst="rect">
              <a:avLst/>
            </a:prstGeom>
            <a:noFill/>
          </p:spPr>
          <p:txBody>
            <a:bodyPr wrap="square" lIns="0" tIns="0" rIns="0" bIns="0" rtlCol="0">
              <a:spAutoFit/>
            </a:bodyPr>
            <a:lstStyle>
              <a:defPPr>
                <a:defRPr lang="en-US"/>
              </a:defPPr>
              <a:lvl1pPr algn="ctr">
                <a:defRPr sz="1600">
                  <a:solidFill>
                    <a:schemeClr val="accent6">
                      <a:lumMod val="50000"/>
                    </a:schemeClr>
                  </a:solidFill>
                </a:defRPr>
              </a:lvl1pPr>
            </a:lstStyle>
            <a:p>
              <a:pPr defTabSz="932205">
                <a:lnSpc>
                  <a:spcPct val="90000"/>
                </a:lnSpc>
                <a:defRPr/>
              </a:pPr>
              <a:r>
                <a:rPr lang="en-US" sz="1399">
                  <a:gradFill>
                    <a:gsLst>
                      <a:gs pos="40075">
                        <a:srgbClr val="00188F">
                          <a:lumMod val="50000"/>
                        </a:srgbClr>
                      </a:gs>
                      <a:gs pos="30000">
                        <a:srgbClr val="00188F">
                          <a:lumMod val="50000"/>
                        </a:srgbClr>
                      </a:gs>
                    </a:gsLst>
                    <a:lin ang="5400000" scaled="0"/>
                  </a:gradFill>
                  <a:latin typeface="Segoe UI"/>
                </a:rPr>
                <a:t>Prepare Data</a:t>
              </a:r>
            </a:p>
          </p:txBody>
        </p:sp>
        <p:sp>
          <p:nvSpPr>
            <p:cNvPr id="58" name="TextBox 57">
              <a:extLst>
                <a:ext uri="{FF2B5EF4-FFF2-40B4-BE49-F238E27FC236}">
                  <a16:creationId xmlns:a16="http://schemas.microsoft.com/office/drawing/2014/main" id="{2DD44B2D-FF45-4537-960B-ECA7D602D8DB}"/>
                </a:ext>
              </a:extLst>
            </p:cNvPr>
            <p:cNvSpPr txBox="1"/>
            <p:nvPr/>
          </p:nvSpPr>
          <p:spPr>
            <a:xfrm>
              <a:off x="6518166" y="5388583"/>
              <a:ext cx="1674686" cy="406920"/>
            </a:xfrm>
            <a:prstGeom prst="rect">
              <a:avLst/>
            </a:prstGeom>
            <a:noFill/>
          </p:spPr>
          <p:txBody>
            <a:bodyPr wrap="square" lIns="0" tIns="0" rIns="0" bIns="0" rtlCol="0">
              <a:spAutoFit/>
            </a:bodyPr>
            <a:lstStyle>
              <a:defPPr>
                <a:defRPr lang="en-US"/>
              </a:defPPr>
              <a:lvl1pPr algn="ctr">
                <a:defRPr sz="1600">
                  <a:solidFill>
                    <a:schemeClr val="accent6">
                      <a:lumMod val="50000"/>
                    </a:schemeClr>
                  </a:solidFill>
                </a:defRPr>
              </a:lvl1pPr>
            </a:lstStyle>
            <a:p>
              <a:pPr defTabSz="932205">
                <a:lnSpc>
                  <a:spcPct val="90000"/>
                </a:lnSpc>
                <a:defRPr/>
              </a:pPr>
              <a:r>
                <a:rPr lang="en-US" sz="1399">
                  <a:gradFill>
                    <a:gsLst>
                      <a:gs pos="40075">
                        <a:srgbClr val="00188F">
                          <a:lumMod val="50000"/>
                        </a:srgbClr>
                      </a:gs>
                      <a:gs pos="30000">
                        <a:srgbClr val="00188F">
                          <a:lumMod val="50000"/>
                        </a:srgbClr>
                      </a:gs>
                    </a:gsLst>
                    <a:lin ang="5400000" scaled="0"/>
                  </a:gradFill>
                  <a:latin typeface="Segoe UI"/>
                </a:rPr>
                <a:t>Register and </a:t>
              </a:r>
              <a:br>
                <a:rPr lang="en-US" sz="1399">
                  <a:gradFill>
                    <a:gsLst>
                      <a:gs pos="40075">
                        <a:srgbClr val="00188F">
                          <a:lumMod val="50000"/>
                        </a:srgbClr>
                      </a:gs>
                      <a:gs pos="30000">
                        <a:srgbClr val="00188F">
                          <a:lumMod val="50000"/>
                        </a:srgbClr>
                      </a:gs>
                    </a:gsLst>
                    <a:lin ang="5400000" scaled="0"/>
                  </a:gradFill>
                  <a:latin typeface="Segoe UI"/>
                </a:rPr>
              </a:br>
              <a:r>
                <a:rPr lang="en-US" sz="1399">
                  <a:gradFill>
                    <a:gsLst>
                      <a:gs pos="40075">
                        <a:srgbClr val="00188F">
                          <a:lumMod val="50000"/>
                        </a:srgbClr>
                      </a:gs>
                      <a:gs pos="30000">
                        <a:srgbClr val="00188F">
                          <a:lumMod val="50000"/>
                        </a:srgbClr>
                      </a:gs>
                    </a:gsLst>
                    <a:lin ang="5400000" scaled="0"/>
                  </a:gradFill>
                  <a:latin typeface="Segoe UI"/>
                </a:rPr>
                <a:t>Manage Model</a:t>
              </a:r>
            </a:p>
          </p:txBody>
        </p:sp>
        <p:sp>
          <p:nvSpPr>
            <p:cNvPr id="59" name="TextBox 58">
              <a:extLst>
                <a:ext uri="{FF2B5EF4-FFF2-40B4-BE49-F238E27FC236}">
                  <a16:creationId xmlns:a16="http://schemas.microsoft.com/office/drawing/2014/main" id="{0D568AAD-0428-42C0-96D0-5F31A86F8DE9}"/>
                </a:ext>
              </a:extLst>
            </p:cNvPr>
            <p:cNvSpPr txBox="1"/>
            <p:nvPr/>
          </p:nvSpPr>
          <p:spPr>
            <a:xfrm>
              <a:off x="4747503" y="5388583"/>
              <a:ext cx="1393666" cy="406920"/>
            </a:xfrm>
            <a:prstGeom prst="rect">
              <a:avLst/>
            </a:prstGeom>
            <a:noFill/>
          </p:spPr>
          <p:txBody>
            <a:bodyPr wrap="square" lIns="0" tIns="0" rIns="0" bIns="0" rtlCol="0">
              <a:spAutoFit/>
            </a:bodyPr>
            <a:lstStyle>
              <a:defPPr>
                <a:defRPr lang="en-US"/>
              </a:defPPr>
              <a:lvl1pPr algn="ctr">
                <a:defRPr sz="1600">
                  <a:solidFill>
                    <a:schemeClr val="accent6">
                      <a:lumMod val="50000"/>
                    </a:schemeClr>
                  </a:solidFill>
                </a:defRPr>
              </a:lvl1pPr>
            </a:lstStyle>
            <a:p>
              <a:pPr defTabSz="932205">
                <a:lnSpc>
                  <a:spcPct val="90000"/>
                </a:lnSpc>
                <a:defRPr/>
              </a:pPr>
              <a:r>
                <a:rPr lang="en-US" sz="1399">
                  <a:gradFill>
                    <a:gsLst>
                      <a:gs pos="40075">
                        <a:srgbClr val="00188F">
                          <a:lumMod val="50000"/>
                        </a:srgbClr>
                      </a:gs>
                      <a:gs pos="30000">
                        <a:srgbClr val="00188F">
                          <a:lumMod val="50000"/>
                        </a:srgbClr>
                      </a:gs>
                    </a:gsLst>
                    <a:lin ang="5400000" scaled="0"/>
                  </a:gradFill>
                  <a:latin typeface="Segoe UI"/>
                </a:rPr>
                <a:t>Train &amp; </a:t>
              </a:r>
              <a:br>
                <a:rPr lang="en-US" sz="1399">
                  <a:gradFill>
                    <a:gsLst>
                      <a:gs pos="40075">
                        <a:srgbClr val="00188F">
                          <a:lumMod val="50000"/>
                        </a:srgbClr>
                      </a:gs>
                      <a:gs pos="30000">
                        <a:srgbClr val="00188F">
                          <a:lumMod val="50000"/>
                        </a:srgbClr>
                      </a:gs>
                    </a:gsLst>
                    <a:lin ang="5400000" scaled="0"/>
                  </a:gradFill>
                  <a:latin typeface="Segoe UI"/>
                </a:rPr>
              </a:br>
              <a:r>
                <a:rPr lang="en-US" sz="1399">
                  <a:gradFill>
                    <a:gsLst>
                      <a:gs pos="40075">
                        <a:srgbClr val="00188F">
                          <a:lumMod val="50000"/>
                        </a:srgbClr>
                      </a:gs>
                      <a:gs pos="30000">
                        <a:srgbClr val="00188F">
                          <a:lumMod val="50000"/>
                        </a:srgbClr>
                      </a:gs>
                    </a:gsLst>
                    <a:lin ang="5400000" scaled="0"/>
                  </a:gradFill>
                  <a:latin typeface="Segoe UI"/>
                </a:rPr>
                <a:t>Test Model</a:t>
              </a:r>
            </a:p>
          </p:txBody>
        </p:sp>
        <p:sp>
          <p:nvSpPr>
            <p:cNvPr id="60" name="TextBox 59">
              <a:extLst>
                <a:ext uri="{FF2B5EF4-FFF2-40B4-BE49-F238E27FC236}">
                  <a16:creationId xmlns:a16="http://schemas.microsoft.com/office/drawing/2014/main" id="{E723BFDE-FC74-4D96-96BB-F4B43821C18E}"/>
                </a:ext>
              </a:extLst>
            </p:cNvPr>
            <p:cNvSpPr txBox="1"/>
            <p:nvPr/>
          </p:nvSpPr>
          <p:spPr>
            <a:xfrm>
              <a:off x="8826925" y="5388583"/>
              <a:ext cx="874686" cy="406920"/>
            </a:xfrm>
            <a:prstGeom prst="rect">
              <a:avLst/>
            </a:prstGeom>
            <a:noFill/>
          </p:spPr>
          <p:txBody>
            <a:bodyPr wrap="square" lIns="0" tIns="0" rIns="0" bIns="0" rtlCol="0">
              <a:spAutoFit/>
            </a:bodyPr>
            <a:lstStyle>
              <a:defPPr>
                <a:defRPr lang="en-US"/>
              </a:defPPr>
              <a:lvl1pPr algn="ctr">
                <a:defRPr sz="1600">
                  <a:solidFill>
                    <a:schemeClr val="accent6">
                      <a:lumMod val="50000"/>
                    </a:schemeClr>
                  </a:solidFill>
                </a:defRPr>
              </a:lvl1pPr>
            </a:lstStyle>
            <a:p>
              <a:pPr defTabSz="932205">
                <a:lnSpc>
                  <a:spcPct val="90000"/>
                </a:lnSpc>
                <a:defRPr/>
              </a:pPr>
              <a:r>
                <a:rPr lang="en-US" sz="1399">
                  <a:gradFill>
                    <a:gsLst>
                      <a:gs pos="40075">
                        <a:srgbClr val="00188F">
                          <a:lumMod val="50000"/>
                        </a:srgbClr>
                      </a:gs>
                      <a:gs pos="30000">
                        <a:srgbClr val="00188F">
                          <a:lumMod val="50000"/>
                        </a:srgbClr>
                      </a:gs>
                    </a:gsLst>
                    <a:lin ang="5400000" scaled="0"/>
                  </a:gradFill>
                  <a:latin typeface="Segoe UI"/>
                </a:rPr>
                <a:t>Build Image</a:t>
              </a:r>
            </a:p>
          </p:txBody>
        </p:sp>
        <p:pic>
          <p:nvPicPr>
            <p:cNvPr id="61" name="Picture 60">
              <a:extLst>
                <a:ext uri="{FF2B5EF4-FFF2-40B4-BE49-F238E27FC236}">
                  <a16:creationId xmlns:a16="http://schemas.microsoft.com/office/drawing/2014/main" id="{A2A897C6-745D-47B5-8D61-59E73335FC6F}"/>
                </a:ext>
              </a:extLst>
            </p:cNvPr>
            <p:cNvPicPr>
              <a:picLocks noChangeAspect="1"/>
            </p:cNvPicPr>
            <p:nvPr/>
          </p:nvPicPr>
          <p:blipFill>
            <a:blip r:embed="rId3">
              <a:duotone>
                <a:schemeClr val="accent2">
                  <a:shade val="45000"/>
                  <a:satMod val="135000"/>
                </a:schemeClr>
                <a:prstClr val="white"/>
              </a:duotone>
            </a:blip>
            <a:stretch>
              <a:fillRect/>
            </a:stretch>
          </p:blipFill>
          <p:spPr>
            <a:xfrm>
              <a:off x="3025474" y="2965541"/>
              <a:ext cx="581953" cy="672257"/>
            </a:xfrm>
            <a:prstGeom prst="rect">
              <a:avLst/>
            </a:prstGeom>
          </p:spPr>
        </p:pic>
        <p:pic>
          <p:nvPicPr>
            <p:cNvPr id="63" name="Picture 10" descr="https://ih1.redbubble.net/image.361353434.1330/flat,800x800,075,f.jpg">
              <a:extLst>
                <a:ext uri="{FF2B5EF4-FFF2-40B4-BE49-F238E27FC236}">
                  <a16:creationId xmlns:a16="http://schemas.microsoft.com/office/drawing/2014/main" id="{E1C85BE1-7F23-4E03-B655-A3A6EF039FF8}"/>
                </a:ext>
              </a:extLst>
            </p:cNvPr>
            <p:cNvPicPr>
              <a:picLocks noChangeAspect="1" noChangeArrowheads="1"/>
            </p:cNvPicPr>
            <p:nvPr/>
          </p:nvPicPr>
          <p:blipFill>
            <a:blip r:embed="rId4">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277" y="4091875"/>
              <a:ext cx="1181700" cy="409164"/>
            </a:xfrm>
            <a:prstGeom prst="rect">
              <a:avLst/>
            </a:prstGeom>
            <a:noFill/>
            <a:extLst>
              <a:ext uri="{909E8E84-426E-40DD-AFC4-6F175D3DCCD1}">
                <a14:hiddenFill xmlns:a14="http://schemas.microsoft.com/office/drawing/2010/main">
                  <a:solidFill>
                    <a:srgbClr val="FFFFFF"/>
                  </a:solidFill>
                </a14:hiddenFill>
              </a:ext>
            </a:extLst>
          </p:spPr>
        </p:pic>
        <p:sp>
          <p:nvSpPr>
            <p:cNvPr id="64" name="TextBox 63">
              <a:extLst>
                <a:ext uri="{FF2B5EF4-FFF2-40B4-BE49-F238E27FC236}">
                  <a16:creationId xmlns:a16="http://schemas.microsoft.com/office/drawing/2014/main" id="{4DB9ADC2-BB42-470D-8DDD-04BBD7D6881D}"/>
                </a:ext>
              </a:extLst>
            </p:cNvPr>
            <p:cNvSpPr txBox="1"/>
            <p:nvPr/>
          </p:nvSpPr>
          <p:spPr>
            <a:xfrm>
              <a:off x="2817564" y="3523816"/>
              <a:ext cx="985991" cy="582341"/>
            </a:xfrm>
            <a:prstGeom prst="rect">
              <a:avLst/>
            </a:prstGeom>
            <a:noFill/>
          </p:spPr>
          <p:txBody>
            <a:bodyPr wrap="square" lIns="182724" tIns="146180" rIns="182724" bIns="146180" rtlCol="0" anchor="t">
              <a:spAutoFit/>
            </a:bodyPr>
            <a:lstStyle/>
            <a:p>
              <a:pPr algn="ctr" defTabSz="913346">
                <a:lnSpc>
                  <a:spcPct val="90000"/>
                </a:lnSpc>
                <a:spcAft>
                  <a:spcPts val="600"/>
                </a:spcAft>
                <a:defRPr/>
              </a:pPr>
              <a:r>
                <a:rPr lang="en-US" sz="1836">
                  <a:solidFill>
                    <a:srgbClr val="0078D4"/>
                  </a:solidFill>
                  <a:latin typeface="Segoe UI Semibold" panose="020B0702040204020203" pitchFamily="34" charset="0"/>
                  <a:cs typeface="Segoe UI Semibold" panose="020B0702040204020203" pitchFamily="34" charset="0"/>
                </a:rPr>
                <a:t>…</a:t>
              </a:r>
            </a:p>
          </p:txBody>
        </p:sp>
        <p:sp>
          <p:nvSpPr>
            <p:cNvPr id="65" name="TextBox 64">
              <a:extLst>
                <a:ext uri="{FF2B5EF4-FFF2-40B4-BE49-F238E27FC236}">
                  <a16:creationId xmlns:a16="http://schemas.microsoft.com/office/drawing/2014/main" id="{93D0752F-22F0-4EBC-93D8-8B2074E9CF3E}"/>
                </a:ext>
              </a:extLst>
            </p:cNvPr>
            <p:cNvSpPr txBox="1"/>
            <p:nvPr/>
          </p:nvSpPr>
          <p:spPr>
            <a:xfrm>
              <a:off x="2523297" y="5388583"/>
              <a:ext cx="1574519" cy="406920"/>
            </a:xfrm>
            <a:prstGeom prst="rect">
              <a:avLst/>
            </a:prstGeom>
            <a:noFill/>
          </p:spPr>
          <p:txBody>
            <a:bodyPr wrap="square" lIns="0" tIns="0" rIns="0" bIns="0" rtlCol="0">
              <a:spAutoFit/>
            </a:bodyPr>
            <a:lstStyle>
              <a:defPPr>
                <a:defRPr lang="en-US"/>
              </a:defPPr>
              <a:lvl1pPr algn="ctr">
                <a:defRPr sz="1600">
                  <a:solidFill>
                    <a:schemeClr val="accent6">
                      <a:lumMod val="50000"/>
                    </a:schemeClr>
                  </a:solidFill>
                </a:defRPr>
              </a:lvl1pPr>
            </a:lstStyle>
            <a:p>
              <a:pPr defTabSz="932205">
                <a:lnSpc>
                  <a:spcPct val="90000"/>
                </a:lnSpc>
                <a:defRPr/>
              </a:pPr>
              <a:r>
                <a:rPr lang="en-US" sz="1399">
                  <a:gradFill>
                    <a:gsLst>
                      <a:gs pos="40075">
                        <a:srgbClr val="00188F">
                          <a:lumMod val="50000"/>
                        </a:srgbClr>
                      </a:gs>
                      <a:gs pos="30000">
                        <a:srgbClr val="00188F">
                          <a:lumMod val="50000"/>
                        </a:srgbClr>
                      </a:gs>
                    </a:gsLst>
                    <a:lin ang="5400000" scaled="0"/>
                  </a:gradFill>
                  <a:latin typeface="Segoe UI"/>
                </a:rPr>
                <a:t>Build model </a:t>
              </a:r>
              <a:br>
                <a:rPr lang="en-US" sz="1399">
                  <a:gradFill>
                    <a:gsLst>
                      <a:gs pos="40075">
                        <a:srgbClr val="00188F">
                          <a:lumMod val="50000"/>
                        </a:srgbClr>
                      </a:gs>
                      <a:gs pos="30000">
                        <a:srgbClr val="00188F">
                          <a:lumMod val="50000"/>
                        </a:srgbClr>
                      </a:gs>
                    </a:gsLst>
                    <a:lin ang="5400000" scaled="0"/>
                  </a:gradFill>
                  <a:latin typeface="Segoe UI"/>
                </a:rPr>
              </a:br>
              <a:r>
                <a:rPr lang="en-US" sz="1399">
                  <a:gradFill>
                    <a:gsLst>
                      <a:gs pos="40075">
                        <a:srgbClr val="00188F">
                          <a:lumMod val="50000"/>
                        </a:srgbClr>
                      </a:gs>
                      <a:gs pos="30000">
                        <a:srgbClr val="00188F">
                          <a:lumMod val="50000"/>
                        </a:srgbClr>
                      </a:gs>
                    </a:gsLst>
                    <a:lin ang="5400000" scaled="0"/>
                  </a:gradFill>
                  <a:latin typeface="Segoe UI"/>
                </a:rPr>
                <a:t>(your favorite IDE)</a:t>
              </a:r>
            </a:p>
          </p:txBody>
        </p:sp>
        <p:sp>
          <p:nvSpPr>
            <p:cNvPr id="66" name="TextBox 65">
              <a:extLst>
                <a:ext uri="{FF2B5EF4-FFF2-40B4-BE49-F238E27FC236}">
                  <a16:creationId xmlns:a16="http://schemas.microsoft.com/office/drawing/2014/main" id="{60DD00E5-506D-4EFF-BFC9-36E60CDC19A3}"/>
                </a:ext>
              </a:extLst>
            </p:cNvPr>
            <p:cNvSpPr txBox="1"/>
            <p:nvPr/>
          </p:nvSpPr>
          <p:spPr>
            <a:xfrm>
              <a:off x="10582003" y="5388583"/>
              <a:ext cx="1415502" cy="406920"/>
            </a:xfrm>
            <a:prstGeom prst="rect">
              <a:avLst/>
            </a:prstGeom>
            <a:noFill/>
          </p:spPr>
          <p:txBody>
            <a:bodyPr wrap="square" lIns="0" tIns="0" rIns="0" bIns="0" rtlCol="0">
              <a:spAutoFit/>
            </a:bodyPr>
            <a:lstStyle>
              <a:defPPr>
                <a:defRPr lang="en-US"/>
              </a:defPPr>
              <a:lvl1pPr algn="ctr">
                <a:defRPr sz="1600">
                  <a:solidFill>
                    <a:schemeClr val="accent6">
                      <a:lumMod val="50000"/>
                    </a:schemeClr>
                  </a:solidFill>
                </a:defRPr>
              </a:lvl1pPr>
            </a:lstStyle>
            <a:p>
              <a:pPr defTabSz="932205">
                <a:lnSpc>
                  <a:spcPct val="90000"/>
                </a:lnSpc>
                <a:defRPr/>
              </a:pPr>
              <a:r>
                <a:rPr lang="en-US" sz="1399">
                  <a:gradFill>
                    <a:gsLst>
                      <a:gs pos="40075">
                        <a:srgbClr val="00188F">
                          <a:lumMod val="50000"/>
                        </a:srgbClr>
                      </a:gs>
                      <a:gs pos="30000">
                        <a:srgbClr val="00188F">
                          <a:lumMod val="50000"/>
                        </a:srgbClr>
                      </a:gs>
                    </a:gsLst>
                    <a:lin ang="5400000" scaled="0"/>
                  </a:gradFill>
                  <a:latin typeface="Segoe UI"/>
                </a:rPr>
                <a:t>Deploy Service</a:t>
              </a:r>
            </a:p>
            <a:p>
              <a:pPr defTabSz="932205">
                <a:lnSpc>
                  <a:spcPct val="90000"/>
                </a:lnSpc>
                <a:defRPr/>
              </a:pPr>
              <a:r>
                <a:rPr lang="en-US" sz="1399">
                  <a:gradFill>
                    <a:gsLst>
                      <a:gs pos="40075">
                        <a:srgbClr val="00188F">
                          <a:lumMod val="50000"/>
                        </a:srgbClr>
                      </a:gs>
                      <a:gs pos="30000">
                        <a:srgbClr val="00188F">
                          <a:lumMod val="50000"/>
                        </a:srgbClr>
                      </a:gs>
                    </a:gsLst>
                    <a:lin ang="5400000" scaled="0"/>
                  </a:gradFill>
                  <a:latin typeface="Segoe UI"/>
                </a:rPr>
                <a:t>Monitor Model</a:t>
              </a:r>
            </a:p>
          </p:txBody>
        </p:sp>
        <p:sp>
          <p:nvSpPr>
            <p:cNvPr id="67" name="Rectangle 41">
              <a:extLst>
                <a:ext uri="{FF2B5EF4-FFF2-40B4-BE49-F238E27FC236}">
                  <a16:creationId xmlns:a16="http://schemas.microsoft.com/office/drawing/2014/main" id="{E879D260-861C-46F2-A05A-512B5AC16C53}"/>
                </a:ext>
              </a:extLst>
            </p:cNvPr>
            <p:cNvSpPr>
              <a:spLocks noChangeArrowheads="1"/>
            </p:cNvSpPr>
            <p:nvPr/>
          </p:nvSpPr>
          <p:spPr bwMode="auto">
            <a:xfrm>
              <a:off x="694626" y="2191414"/>
              <a:ext cx="969145" cy="329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algn="ctr" defTabSz="634080" eaLnBrk="0" fontAlgn="base" hangingPunct="0">
                <a:spcBef>
                  <a:spcPct val="0"/>
                </a:spcBef>
                <a:spcAft>
                  <a:spcPct val="0"/>
                </a:spcAft>
                <a:defRPr/>
              </a:pPr>
              <a:r>
                <a:rPr lang="en-US" altLang="en-US" sz="2040" b="1" kern="0">
                  <a:solidFill>
                    <a:srgbClr val="0078D4"/>
                  </a:solidFill>
                  <a:latin typeface="Segoe UI Semibold" panose="020B0702040204020203" pitchFamily="34" charset="0"/>
                </a:rPr>
                <a:t>Prepare</a:t>
              </a:r>
            </a:p>
          </p:txBody>
        </p:sp>
        <p:cxnSp>
          <p:nvCxnSpPr>
            <p:cNvPr id="68" name="Straight Connector 67">
              <a:extLst>
                <a:ext uri="{FF2B5EF4-FFF2-40B4-BE49-F238E27FC236}">
                  <a16:creationId xmlns:a16="http://schemas.microsoft.com/office/drawing/2014/main" id="{9639E6BF-C156-4D3B-88EE-DB8B900A5BC3}"/>
                </a:ext>
              </a:extLst>
            </p:cNvPr>
            <p:cNvCxnSpPr>
              <a:cxnSpLocks/>
            </p:cNvCxnSpPr>
            <p:nvPr/>
          </p:nvCxnSpPr>
          <p:spPr>
            <a:xfrm flipV="1">
              <a:off x="2112413" y="2264990"/>
              <a:ext cx="0" cy="1230308"/>
            </a:xfrm>
            <a:prstGeom prst="line">
              <a:avLst/>
            </a:prstGeom>
            <a:ln>
              <a:solidFill>
                <a:schemeClr val="tx2"/>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7DC1DFE-16E0-4545-AD05-B30C84A461FE}"/>
                </a:ext>
              </a:extLst>
            </p:cNvPr>
            <p:cNvCxnSpPr>
              <a:cxnSpLocks/>
            </p:cNvCxnSpPr>
            <p:nvPr/>
          </p:nvCxnSpPr>
          <p:spPr>
            <a:xfrm flipV="1">
              <a:off x="7333181" y="4332420"/>
              <a:ext cx="0" cy="966690"/>
            </a:xfrm>
            <a:prstGeom prst="line">
              <a:avLst/>
            </a:prstGeom>
            <a:ln w="12700">
              <a:solidFill>
                <a:schemeClr val="tx2"/>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70" name="Rectangle 41">
              <a:extLst>
                <a:ext uri="{FF2B5EF4-FFF2-40B4-BE49-F238E27FC236}">
                  <a16:creationId xmlns:a16="http://schemas.microsoft.com/office/drawing/2014/main" id="{1E3F0101-4ECB-4C41-995A-F01EED0D2632}"/>
                </a:ext>
              </a:extLst>
            </p:cNvPr>
            <p:cNvSpPr>
              <a:spLocks noChangeArrowheads="1"/>
            </p:cNvSpPr>
            <p:nvPr/>
          </p:nvSpPr>
          <p:spPr bwMode="auto">
            <a:xfrm>
              <a:off x="2067810" y="2191413"/>
              <a:ext cx="5287698" cy="329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algn="ctr" defTabSz="634080" eaLnBrk="0" fontAlgn="base" hangingPunct="0">
                <a:spcBef>
                  <a:spcPct val="0"/>
                </a:spcBef>
                <a:spcAft>
                  <a:spcPct val="0"/>
                </a:spcAft>
                <a:defRPr/>
              </a:pPr>
              <a:r>
                <a:rPr lang="en-US" altLang="en-US" sz="2040" b="1" kern="0">
                  <a:solidFill>
                    <a:srgbClr val="0078D4"/>
                  </a:solidFill>
                  <a:latin typeface="Segoe UI Semibold" panose="020B0702040204020203" pitchFamily="34" charset="0"/>
                </a:rPr>
                <a:t>Experiment</a:t>
              </a:r>
            </a:p>
          </p:txBody>
        </p:sp>
        <p:sp>
          <p:nvSpPr>
            <p:cNvPr id="71" name="Rectangle 41">
              <a:extLst>
                <a:ext uri="{FF2B5EF4-FFF2-40B4-BE49-F238E27FC236}">
                  <a16:creationId xmlns:a16="http://schemas.microsoft.com/office/drawing/2014/main" id="{01BD0CB8-D28E-4DDA-A2F4-C5D96C8151E5}"/>
                </a:ext>
              </a:extLst>
            </p:cNvPr>
            <p:cNvSpPr>
              <a:spLocks noChangeArrowheads="1"/>
            </p:cNvSpPr>
            <p:nvPr/>
          </p:nvSpPr>
          <p:spPr bwMode="auto">
            <a:xfrm>
              <a:off x="7355509" y="2191414"/>
              <a:ext cx="4607210" cy="329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algn="ctr" defTabSz="634080" eaLnBrk="0" fontAlgn="base" hangingPunct="0">
                <a:spcBef>
                  <a:spcPct val="0"/>
                </a:spcBef>
                <a:spcAft>
                  <a:spcPct val="0"/>
                </a:spcAft>
                <a:defRPr/>
              </a:pPr>
              <a:r>
                <a:rPr lang="en-US" altLang="en-US" sz="2040" b="1" kern="0">
                  <a:solidFill>
                    <a:srgbClr val="0078D4"/>
                  </a:solidFill>
                  <a:latin typeface="Segoe UI Semibold" panose="020B0702040204020203" pitchFamily="34" charset="0"/>
                </a:rPr>
                <a:t>Deploy</a:t>
              </a:r>
            </a:p>
          </p:txBody>
        </p:sp>
        <p:cxnSp>
          <p:nvCxnSpPr>
            <p:cNvPr id="72" name="Straight Connector 71">
              <a:extLst>
                <a:ext uri="{FF2B5EF4-FFF2-40B4-BE49-F238E27FC236}">
                  <a16:creationId xmlns:a16="http://schemas.microsoft.com/office/drawing/2014/main" id="{5C0B50FA-5A51-42D7-99B6-22715D7442E3}"/>
                </a:ext>
              </a:extLst>
            </p:cNvPr>
            <p:cNvCxnSpPr>
              <a:cxnSpLocks/>
            </p:cNvCxnSpPr>
            <p:nvPr/>
          </p:nvCxnSpPr>
          <p:spPr>
            <a:xfrm flipV="1">
              <a:off x="2113546" y="4199045"/>
              <a:ext cx="0" cy="1100066"/>
            </a:xfrm>
            <a:prstGeom prst="line">
              <a:avLst/>
            </a:prstGeom>
            <a:ln>
              <a:solidFill>
                <a:schemeClr val="tx2"/>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B9FE2B5A-1B67-4F59-8B42-9240941D4314}"/>
                </a:ext>
              </a:extLst>
            </p:cNvPr>
            <p:cNvCxnSpPr>
              <a:cxnSpLocks/>
            </p:cNvCxnSpPr>
            <p:nvPr/>
          </p:nvCxnSpPr>
          <p:spPr>
            <a:xfrm>
              <a:off x="5444335" y="3616350"/>
              <a:ext cx="0" cy="498329"/>
            </a:xfrm>
            <a:prstGeom prst="straightConnector1">
              <a:avLst/>
            </a:prstGeom>
            <a:ln w="12700">
              <a:solidFill>
                <a:schemeClr val="tx2"/>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74" name="Group 73">
              <a:extLst>
                <a:ext uri="{FF2B5EF4-FFF2-40B4-BE49-F238E27FC236}">
                  <a16:creationId xmlns:a16="http://schemas.microsoft.com/office/drawing/2014/main" id="{DBC5C198-8C59-49AB-8CD9-6998DA0437A0}"/>
                </a:ext>
              </a:extLst>
            </p:cNvPr>
            <p:cNvGrpSpPr/>
            <p:nvPr/>
          </p:nvGrpSpPr>
          <p:grpSpPr>
            <a:xfrm>
              <a:off x="5175416" y="4293599"/>
              <a:ext cx="526470" cy="524297"/>
              <a:chOff x="7643146" y="2995601"/>
              <a:chExt cx="270958" cy="269839"/>
            </a:xfrm>
          </p:grpSpPr>
          <p:sp>
            <p:nvSpPr>
              <p:cNvPr id="75" name="Freeform 78">
                <a:extLst>
                  <a:ext uri="{FF2B5EF4-FFF2-40B4-BE49-F238E27FC236}">
                    <a16:creationId xmlns:a16="http://schemas.microsoft.com/office/drawing/2014/main" id="{383C91D4-2E05-41EC-A725-E85A36807544}"/>
                  </a:ext>
                </a:extLst>
              </p:cNvPr>
              <p:cNvSpPr>
                <a:spLocks/>
              </p:cNvSpPr>
              <p:nvPr/>
            </p:nvSpPr>
            <p:spPr bwMode="auto">
              <a:xfrm>
                <a:off x="7676736" y="3031430"/>
                <a:ext cx="201539" cy="200420"/>
              </a:xfrm>
              <a:custGeom>
                <a:avLst/>
                <a:gdLst>
                  <a:gd name="T0" fmla="*/ 75 w 83"/>
                  <a:gd name="T1" fmla="*/ 83 h 83"/>
                  <a:gd name="T2" fmla="*/ 8 w 83"/>
                  <a:gd name="T3" fmla="*/ 83 h 83"/>
                  <a:gd name="T4" fmla="*/ 0 w 83"/>
                  <a:gd name="T5" fmla="*/ 75 h 83"/>
                  <a:gd name="T6" fmla="*/ 0 w 83"/>
                  <a:gd name="T7" fmla="*/ 8 h 83"/>
                  <a:gd name="T8" fmla="*/ 8 w 83"/>
                  <a:gd name="T9" fmla="*/ 0 h 83"/>
                  <a:gd name="T10" fmla="*/ 75 w 83"/>
                  <a:gd name="T11" fmla="*/ 0 h 83"/>
                  <a:gd name="T12" fmla="*/ 83 w 83"/>
                  <a:gd name="T13" fmla="*/ 8 h 83"/>
                  <a:gd name="T14" fmla="*/ 83 w 83"/>
                  <a:gd name="T15" fmla="*/ 75 h 83"/>
                  <a:gd name="T16" fmla="*/ 75 w 83"/>
                  <a:gd name="T17"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83">
                    <a:moveTo>
                      <a:pt x="75" y="83"/>
                    </a:moveTo>
                    <a:cubicBezTo>
                      <a:pt x="8" y="83"/>
                      <a:pt x="8" y="83"/>
                      <a:pt x="8" y="83"/>
                    </a:cubicBezTo>
                    <a:cubicBezTo>
                      <a:pt x="4" y="83"/>
                      <a:pt x="0" y="79"/>
                      <a:pt x="0" y="75"/>
                    </a:cubicBezTo>
                    <a:cubicBezTo>
                      <a:pt x="0" y="8"/>
                      <a:pt x="0" y="8"/>
                      <a:pt x="0" y="8"/>
                    </a:cubicBezTo>
                    <a:cubicBezTo>
                      <a:pt x="0" y="3"/>
                      <a:pt x="4" y="0"/>
                      <a:pt x="8" y="0"/>
                    </a:cubicBezTo>
                    <a:cubicBezTo>
                      <a:pt x="75" y="0"/>
                      <a:pt x="75" y="0"/>
                      <a:pt x="75" y="0"/>
                    </a:cubicBezTo>
                    <a:cubicBezTo>
                      <a:pt x="80" y="0"/>
                      <a:pt x="83" y="3"/>
                      <a:pt x="83" y="8"/>
                    </a:cubicBezTo>
                    <a:cubicBezTo>
                      <a:pt x="83" y="75"/>
                      <a:pt x="83" y="75"/>
                      <a:pt x="83" y="75"/>
                    </a:cubicBezTo>
                    <a:cubicBezTo>
                      <a:pt x="83" y="79"/>
                      <a:pt x="80" y="83"/>
                      <a:pt x="75" y="83"/>
                    </a:cubicBezTo>
                    <a:close/>
                  </a:path>
                </a:pathLst>
              </a:custGeom>
              <a:noFill/>
              <a:ln w="12700" cap="flat">
                <a:solidFill>
                  <a:schemeClr val="tx2"/>
                </a:solidFill>
                <a:prstDash val="solid"/>
                <a:miter lim="800000"/>
                <a:headEnd/>
                <a:tailEnd/>
              </a:ln>
            </p:spPr>
            <p:txBody>
              <a:bodyPr vert="horz" wrap="square" lIns="72399" tIns="36201" rIns="72399" bIns="36201" numCol="1" anchor="t" anchorCtr="0" compatLnSpc="1">
                <a:prstTxWarp prst="textNoShape">
                  <a:avLst/>
                </a:prstTxWarp>
              </a:bodyPr>
              <a:lstStyle/>
              <a:p>
                <a:pPr defTabSz="895870">
                  <a:defRPr/>
                </a:pPr>
                <a:endParaRPr lang="en-US" sz="942" kern="0">
                  <a:solidFill>
                    <a:srgbClr val="505050"/>
                  </a:solidFill>
                  <a:latin typeface="Segoe UI Semilight"/>
                </a:endParaRPr>
              </a:p>
            </p:txBody>
          </p:sp>
          <p:sp>
            <p:nvSpPr>
              <p:cNvPr id="76" name="Line 79">
                <a:extLst>
                  <a:ext uri="{FF2B5EF4-FFF2-40B4-BE49-F238E27FC236}">
                    <a16:creationId xmlns:a16="http://schemas.microsoft.com/office/drawing/2014/main" id="{41C840AF-7F0D-4820-8A77-7E3B254D413F}"/>
                  </a:ext>
                </a:extLst>
              </p:cNvPr>
              <p:cNvSpPr>
                <a:spLocks noChangeShapeType="1"/>
              </p:cNvSpPr>
              <p:nvPr/>
            </p:nvSpPr>
            <p:spPr bwMode="auto">
              <a:xfrm>
                <a:off x="7709206" y="2995601"/>
                <a:ext cx="0" cy="31351"/>
              </a:xfrm>
              <a:prstGeom prst="line">
                <a:avLst/>
              </a:prstGeom>
              <a:noFill/>
              <a:ln w="12700" cap="flat">
                <a:solidFill>
                  <a:schemeClr val="tx2"/>
                </a:solidFill>
                <a:prstDash val="solid"/>
                <a:miter lim="800000"/>
                <a:headEnd/>
                <a:tailEnd/>
              </a:ln>
            </p:spPr>
            <p:txBody>
              <a:bodyPr vert="horz" wrap="square" lIns="72399" tIns="36201" rIns="72399" bIns="36201" numCol="1" anchor="t" anchorCtr="0" compatLnSpc="1">
                <a:prstTxWarp prst="textNoShape">
                  <a:avLst/>
                </a:prstTxWarp>
              </a:bodyPr>
              <a:lstStyle/>
              <a:p>
                <a:pPr defTabSz="895870">
                  <a:defRPr/>
                </a:pPr>
                <a:endParaRPr lang="en-US" sz="942" kern="0">
                  <a:solidFill>
                    <a:srgbClr val="505050"/>
                  </a:solidFill>
                  <a:latin typeface="Segoe UI Semilight"/>
                </a:endParaRPr>
              </a:p>
            </p:txBody>
          </p:sp>
          <p:sp>
            <p:nvSpPr>
              <p:cNvPr id="77" name="Line 80">
                <a:extLst>
                  <a:ext uri="{FF2B5EF4-FFF2-40B4-BE49-F238E27FC236}">
                    <a16:creationId xmlns:a16="http://schemas.microsoft.com/office/drawing/2014/main" id="{3E84AFCC-9C6F-4417-B816-2442EC7A8730}"/>
                  </a:ext>
                </a:extLst>
              </p:cNvPr>
              <p:cNvSpPr>
                <a:spLocks noChangeShapeType="1"/>
              </p:cNvSpPr>
              <p:nvPr/>
            </p:nvSpPr>
            <p:spPr bwMode="auto">
              <a:xfrm>
                <a:off x="7742796" y="2995601"/>
                <a:ext cx="0" cy="31351"/>
              </a:xfrm>
              <a:prstGeom prst="line">
                <a:avLst/>
              </a:prstGeom>
              <a:noFill/>
              <a:ln w="12700" cap="flat">
                <a:solidFill>
                  <a:schemeClr val="tx2"/>
                </a:solidFill>
                <a:prstDash val="solid"/>
                <a:miter lim="800000"/>
                <a:headEnd/>
                <a:tailEnd/>
              </a:ln>
            </p:spPr>
            <p:txBody>
              <a:bodyPr vert="horz" wrap="square" lIns="72399" tIns="36201" rIns="72399" bIns="36201" numCol="1" anchor="t" anchorCtr="0" compatLnSpc="1">
                <a:prstTxWarp prst="textNoShape">
                  <a:avLst/>
                </a:prstTxWarp>
              </a:bodyPr>
              <a:lstStyle/>
              <a:p>
                <a:pPr defTabSz="895870">
                  <a:defRPr/>
                </a:pPr>
                <a:endParaRPr lang="en-US" sz="942" kern="0">
                  <a:solidFill>
                    <a:srgbClr val="505050"/>
                  </a:solidFill>
                  <a:latin typeface="Segoe UI Semilight"/>
                </a:endParaRPr>
              </a:p>
            </p:txBody>
          </p:sp>
          <p:sp>
            <p:nvSpPr>
              <p:cNvPr id="78" name="Line 81">
                <a:extLst>
                  <a:ext uri="{FF2B5EF4-FFF2-40B4-BE49-F238E27FC236}">
                    <a16:creationId xmlns:a16="http://schemas.microsoft.com/office/drawing/2014/main" id="{C64AA42D-A8E0-43EC-BAAF-BF42A0023053}"/>
                  </a:ext>
                </a:extLst>
              </p:cNvPr>
              <p:cNvSpPr>
                <a:spLocks noChangeShapeType="1"/>
              </p:cNvSpPr>
              <p:nvPr/>
            </p:nvSpPr>
            <p:spPr bwMode="auto">
              <a:xfrm>
                <a:off x="7778625" y="2995601"/>
                <a:ext cx="0" cy="31351"/>
              </a:xfrm>
              <a:prstGeom prst="line">
                <a:avLst/>
              </a:prstGeom>
              <a:noFill/>
              <a:ln w="12700" cap="flat">
                <a:solidFill>
                  <a:schemeClr val="tx2"/>
                </a:solidFill>
                <a:prstDash val="solid"/>
                <a:miter lim="800000"/>
                <a:headEnd/>
                <a:tailEnd/>
              </a:ln>
            </p:spPr>
            <p:txBody>
              <a:bodyPr vert="horz" wrap="square" lIns="72399" tIns="36201" rIns="72399" bIns="36201" numCol="1" anchor="t" anchorCtr="0" compatLnSpc="1">
                <a:prstTxWarp prst="textNoShape">
                  <a:avLst/>
                </a:prstTxWarp>
              </a:bodyPr>
              <a:lstStyle/>
              <a:p>
                <a:pPr defTabSz="895870">
                  <a:defRPr/>
                </a:pPr>
                <a:endParaRPr lang="en-US" sz="942" kern="0">
                  <a:solidFill>
                    <a:srgbClr val="505050"/>
                  </a:solidFill>
                  <a:latin typeface="Segoe UI Semilight"/>
                </a:endParaRPr>
              </a:p>
            </p:txBody>
          </p:sp>
          <p:sp>
            <p:nvSpPr>
              <p:cNvPr id="80" name="Line 82">
                <a:extLst>
                  <a:ext uri="{FF2B5EF4-FFF2-40B4-BE49-F238E27FC236}">
                    <a16:creationId xmlns:a16="http://schemas.microsoft.com/office/drawing/2014/main" id="{F0F8DCE9-590C-447E-ADB1-E3168719BB23}"/>
                  </a:ext>
                </a:extLst>
              </p:cNvPr>
              <p:cNvSpPr>
                <a:spLocks noChangeShapeType="1"/>
              </p:cNvSpPr>
              <p:nvPr/>
            </p:nvSpPr>
            <p:spPr bwMode="auto">
              <a:xfrm>
                <a:off x="7812215" y="2995601"/>
                <a:ext cx="0" cy="31351"/>
              </a:xfrm>
              <a:prstGeom prst="line">
                <a:avLst/>
              </a:prstGeom>
              <a:noFill/>
              <a:ln w="12700" cap="flat">
                <a:solidFill>
                  <a:schemeClr val="tx2"/>
                </a:solidFill>
                <a:prstDash val="solid"/>
                <a:miter lim="800000"/>
                <a:headEnd/>
                <a:tailEnd/>
              </a:ln>
            </p:spPr>
            <p:txBody>
              <a:bodyPr vert="horz" wrap="square" lIns="72399" tIns="36201" rIns="72399" bIns="36201" numCol="1" anchor="t" anchorCtr="0" compatLnSpc="1">
                <a:prstTxWarp prst="textNoShape">
                  <a:avLst/>
                </a:prstTxWarp>
              </a:bodyPr>
              <a:lstStyle/>
              <a:p>
                <a:pPr defTabSz="895870">
                  <a:defRPr/>
                </a:pPr>
                <a:endParaRPr lang="en-US" sz="942" kern="0">
                  <a:solidFill>
                    <a:srgbClr val="505050"/>
                  </a:solidFill>
                  <a:latin typeface="Segoe UI Semilight"/>
                </a:endParaRPr>
              </a:p>
            </p:txBody>
          </p:sp>
          <p:sp>
            <p:nvSpPr>
              <p:cNvPr id="81" name="Line 83">
                <a:extLst>
                  <a:ext uri="{FF2B5EF4-FFF2-40B4-BE49-F238E27FC236}">
                    <a16:creationId xmlns:a16="http://schemas.microsoft.com/office/drawing/2014/main" id="{C36E78A8-DE02-4A3E-A52F-E512C4B67E09}"/>
                  </a:ext>
                </a:extLst>
              </p:cNvPr>
              <p:cNvSpPr>
                <a:spLocks noChangeShapeType="1"/>
              </p:cNvSpPr>
              <p:nvPr/>
            </p:nvSpPr>
            <p:spPr bwMode="auto">
              <a:xfrm>
                <a:off x="7846924" y="2995601"/>
                <a:ext cx="0" cy="31351"/>
              </a:xfrm>
              <a:prstGeom prst="line">
                <a:avLst/>
              </a:prstGeom>
              <a:noFill/>
              <a:ln w="12700" cap="flat">
                <a:solidFill>
                  <a:schemeClr val="tx2"/>
                </a:solidFill>
                <a:prstDash val="solid"/>
                <a:miter lim="800000"/>
                <a:headEnd/>
                <a:tailEnd/>
              </a:ln>
            </p:spPr>
            <p:txBody>
              <a:bodyPr vert="horz" wrap="square" lIns="72399" tIns="36201" rIns="72399" bIns="36201" numCol="1" anchor="t" anchorCtr="0" compatLnSpc="1">
                <a:prstTxWarp prst="textNoShape">
                  <a:avLst/>
                </a:prstTxWarp>
              </a:bodyPr>
              <a:lstStyle/>
              <a:p>
                <a:pPr defTabSz="895870">
                  <a:defRPr/>
                </a:pPr>
                <a:endParaRPr lang="en-US" sz="942" kern="0">
                  <a:solidFill>
                    <a:srgbClr val="505050"/>
                  </a:solidFill>
                  <a:latin typeface="Segoe UI Semilight"/>
                </a:endParaRPr>
              </a:p>
            </p:txBody>
          </p:sp>
          <p:sp>
            <p:nvSpPr>
              <p:cNvPr id="83" name="Line 84">
                <a:extLst>
                  <a:ext uri="{FF2B5EF4-FFF2-40B4-BE49-F238E27FC236}">
                    <a16:creationId xmlns:a16="http://schemas.microsoft.com/office/drawing/2014/main" id="{7DD7DB1C-D7E8-4D35-BCA5-E35B69ADAF98}"/>
                  </a:ext>
                </a:extLst>
              </p:cNvPr>
              <p:cNvSpPr>
                <a:spLocks noChangeShapeType="1"/>
              </p:cNvSpPr>
              <p:nvPr/>
            </p:nvSpPr>
            <p:spPr bwMode="auto">
              <a:xfrm flipH="1">
                <a:off x="7882753" y="3060542"/>
                <a:ext cx="31351" cy="0"/>
              </a:xfrm>
              <a:prstGeom prst="line">
                <a:avLst/>
              </a:prstGeom>
              <a:noFill/>
              <a:ln w="12700" cap="flat">
                <a:solidFill>
                  <a:schemeClr val="tx2"/>
                </a:solidFill>
                <a:prstDash val="solid"/>
                <a:miter lim="800000"/>
                <a:headEnd/>
                <a:tailEnd/>
              </a:ln>
            </p:spPr>
            <p:txBody>
              <a:bodyPr vert="horz" wrap="square" lIns="72399" tIns="36201" rIns="72399" bIns="36201" numCol="1" anchor="t" anchorCtr="0" compatLnSpc="1">
                <a:prstTxWarp prst="textNoShape">
                  <a:avLst/>
                </a:prstTxWarp>
              </a:bodyPr>
              <a:lstStyle/>
              <a:p>
                <a:pPr defTabSz="895870">
                  <a:defRPr/>
                </a:pPr>
                <a:endParaRPr lang="en-US" sz="942" kern="0">
                  <a:solidFill>
                    <a:srgbClr val="505050"/>
                  </a:solidFill>
                  <a:latin typeface="Segoe UI Semilight"/>
                </a:endParaRPr>
              </a:p>
            </p:txBody>
          </p:sp>
          <p:sp>
            <p:nvSpPr>
              <p:cNvPr id="84" name="Line 85">
                <a:extLst>
                  <a:ext uri="{FF2B5EF4-FFF2-40B4-BE49-F238E27FC236}">
                    <a16:creationId xmlns:a16="http://schemas.microsoft.com/office/drawing/2014/main" id="{6BEB5A42-8575-4DE4-AF20-FF4D5BFFC83C}"/>
                  </a:ext>
                </a:extLst>
              </p:cNvPr>
              <p:cNvSpPr>
                <a:spLocks noChangeShapeType="1"/>
              </p:cNvSpPr>
              <p:nvPr/>
            </p:nvSpPr>
            <p:spPr bwMode="auto">
              <a:xfrm flipH="1">
                <a:off x="7882753" y="3096371"/>
                <a:ext cx="31351" cy="0"/>
              </a:xfrm>
              <a:prstGeom prst="line">
                <a:avLst/>
              </a:prstGeom>
              <a:noFill/>
              <a:ln w="12700" cap="flat">
                <a:solidFill>
                  <a:schemeClr val="tx2"/>
                </a:solidFill>
                <a:prstDash val="solid"/>
                <a:miter lim="800000"/>
                <a:headEnd/>
                <a:tailEnd/>
              </a:ln>
            </p:spPr>
            <p:txBody>
              <a:bodyPr vert="horz" wrap="square" lIns="72399" tIns="36201" rIns="72399" bIns="36201" numCol="1" anchor="t" anchorCtr="0" compatLnSpc="1">
                <a:prstTxWarp prst="textNoShape">
                  <a:avLst/>
                </a:prstTxWarp>
              </a:bodyPr>
              <a:lstStyle/>
              <a:p>
                <a:pPr defTabSz="895870">
                  <a:defRPr/>
                </a:pPr>
                <a:endParaRPr lang="en-US" sz="942" kern="0">
                  <a:solidFill>
                    <a:srgbClr val="505050"/>
                  </a:solidFill>
                  <a:latin typeface="Segoe UI Semilight"/>
                </a:endParaRPr>
              </a:p>
            </p:txBody>
          </p:sp>
          <p:sp>
            <p:nvSpPr>
              <p:cNvPr id="87" name="Line 86">
                <a:extLst>
                  <a:ext uri="{FF2B5EF4-FFF2-40B4-BE49-F238E27FC236}">
                    <a16:creationId xmlns:a16="http://schemas.microsoft.com/office/drawing/2014/main" id="{0CAB0E0D-3D01-49A4-BA0F-FE681E7B5182}"/>
                  </a:ext>
                </a:extLst>
              </p:cNvPr>
              <p:cNvSpPr>
                <a:spLocks noChangeShapeType="1"/>
              </p:cNvSpPr>
              <p:nvPr/>
            </p:nvSpPr>
            <p:spPr bwMode="auto">
              <a:xfrm flipH="1">
                <a:off x="7882753" y="3129961"/>
                <a:ext cx="31351" cy="0"/>
              </a:xfrm>
              <a:prstGeom prst="line">
                <a:avLst/>
              </a:prstGeom>
              <a:noFill/>
              <a:ln w="12700" cap="flat">
                <a:solidFill>
                  <a:schemeClr val="tx2"/>
                </a:solidFill>
                <a:prstDash val="solid"/>
                <a:miter lim="800000"/>
                <a:headEnd/>
                <a:tailEnd/>
              </a:ln>
            </p:spPr>
            <p:txBody>
              <a:bodyPr vert="horz" wrap="square" lIns="72399" tIns="36201" rIns="72399" bIns="36201" numCol="1" anchor="t" anchorCtr="0" compatLnSpc="1">
                <a:prstTxWarp prst="textNoShape">
                  <a:avLst/>
                </a:prstTxWarp>
              </a:bodyPr>
              <a:lstStyle/>
              <a:p>
                <a:pPr defTabSz="895870">
                  <a:defRPr/>
                </a:pPr>
                <a:endParaRPr lang="en-US" sz="942" kern="0">
                  <a:solidFill>
                    <a:srgbClr val="505050"/>
                  </a:solidFill>
                  <a:latin typeface="Segoe UI Semilight"/>
                </a:endParaRPr>
              </a:p>
            </p:txBody>
          </p:sp>
          <p:sp>
            <p:nvSpPr>
              <p:cNvPr id="88" name="Line 87">
                <a:extLst>
                  <a:ext uri="{FF2B5EF4-FFF2-40B4-BE49-F238E27FC236}">
                    <a16:creationId xmlns:a16="http://schemas.microsoft.com/office/drawing/2014/main" id="{22F17154-849A-4003-9AF7-ED73741662BA}"/>
                  </a:ext>
                </a:extLst>
              </p:cNvPr>
              <p:cNvSpPr>
                <a:spLocks noChangeShapeType="1"/>
              </p:cNvSpPr>
              <p:nvPr/>
            </p:nvSpPr>
            <p:spPr bwMode="auto">
              <a:xfrm flipH="1">
                <a:off x="7882753" y="3164670"/>
                <a:ext cx="31351" cy="0"/>
              </a:xfrm>
              <a:prstGeom prst="line">
                <a:avLst/>
              </a:prstGeom>
              <a:noFill/>
              <a:ln w="12700" cap="flat">
                <a:solidFill>
                  <a:schemeClr val="tx2"/>
                </a:solidFill>
                <a:prstDash val="solid"/>
                <a:miter lim="800000"/>
                <a:headEnd/>
                <a:tailEnd/>
              </a:ln>
            </p:spPr>
            <p:txBody>
              <a:bodyPr vert="horz" wrap="square" lIns="72399" tIns="36201" rIns="72399" bIns="36201" numCol="1" anchor="t" anchorCtr="0" compatLnSpc="1">
                <a:prstTxWarp prst="textNoShape">
                  <a:avLst/>
                </a:prstTxWarp>
              </a:bodyPr>
              <a:lstStyle/>
              <a:p>
                <a:pPr defTabSz="895870">
                  <a:defRPr/>
                </a:pPr>
                <a:endParaRPr lang="en-US" sz="942" kern="0">
                  <a:solidFill>
                    <a:srgbClr val="505050"/>
                  </a:solidFill>
                  <a:latin typeface="Segoe UI Semilight"/>
                </a:endParaRPr>
              </a:p>
            </p:txBody>
          </p:sp>
          <p:sp>
            <p:nvSpPr>
              <p:cNvPr id="94" name="Line 88">
                <a:extLst>
                  <a:ext uri="{FF2B5EF4-FFF2-40B4-BE49-F238E27FC236}">
                    <a16:creationId xmlns:a16="http://schemas.microsoft.com/office/drawing/2014/main" id="{0FF72E47-18C4-4264-8913-D6B446F5D808}"/>
                  </a:ext>
                </a:extLst>
              </p:cNvPr>
              <p:cNvSpPr>
                <a:spLocks noChangeShapeType="1"/>
              </p:cNvSpPr>
              <p:nvPr/>
            </p:nvSpPr>
            <p:spPr bwMode="auto">
              <a:xfrm flipH="1">
                <a:off x="7882753" y="3200500"/>
                <a:ext cx="31351" cy="0"/>
              </a:xfrm>
              <a:prstGeom prst="line">
                <a:avLst/>
              </a:prstGeom>
              <a:noFill/>
              <a:ln w="12700" cap="flat">
                <a:solidFill>
                  <a:schemeClr val="tx2"/>
                </a:solidFill>
                <a:prstDash val="solid"/>
                <a:miter lim="800000"/>
                <a:headEnd/>
                <a:tailEnd/>
              </a:ln>
            </p:spPr>
            <p:txBody>
              <a:bodyPr vert="horz" wrap="square" lIns="72399" tIns="36201" rIns="72399" bIns="36201" numCol="1" anchor="t" anchorCtr="0" compatLnSpc="1">
                <a:prstTxWarp prst="textNoShape">
                  <a:avLst/>
                </a:prstTxWarp>
              </a:bodyPr>
              <a:lstStyle/>
              <a:p>
                <a:pPr defTabSz="895870">
                  <a:defRPr/>
                </a:pPr>
                <a:endParaRPr lang="en-US" sz="942" kern="0">
                  <a:solidFill>
                    <a:srgbClr val="505050"/>
                  </a:solidFill>
                  <a:latin typeface="Segoe UI Semilight"/>
                </a:endParaRPr>
              </a:p>
            </p:txBody>
          </p:sp>
          <p:sp>
            <p:nvSpPr>
              <p:cNvPr id="104" name="Line 89">
                <a:extLst>
                  <a:ext uri="{FF2B5EF4-FFF2-40B4-BE49-F238E27FC236}">
                    <a16:creationId xmlns:a16="http://schemas.microsoft.com/office/drawing/2014/main" id="{5E59A94D-65D9-4438-8064-EC028E729F6C}"/>
                  </a:ext>
                </a:extLst>
              </p:cNvPr>
              <p:cNvSpPr>
                <a:spLocks noChangeShapeType="1"/>
              </p:cNvSpPr>
              <p:nvPr/>
            </p:nvSpPr>
            <p:spPr bwMode="auto">
              <a:xfrm flipH="1">
                <a:off x="7643146" y="3060542"/>
                <a:ext cx="31351" cy="0"/>
              </a:xfrm>
              <a:prstGeom prst="line">
                <a:avLst/>
              </a:prstGeom>
              <a:noFill/>
              <a:ln w="12700" cap="flat">
                <a:solidFill>
                  <a:schemeClr val="tx2"/>
                </a:solidFill>
                <a:prstDash val="solid"/>
                <a:miter lim="800000"/>
                <a:headEnd/>
                <a:tailEnd/>
              </a:ln>
            </p:spPr>
            <p:txBody>
              <a:bodyPr vert="horz" wrap="square" lIns="72399" tIns="36201" rIns="72399" bIns="36201" numCol="1" anchor="t" anchorCtr="0" compatLnSpc="1">
                <a:prstTxWarp prst="textNoShape">
                  <a:avLst/>
                </a:prstTxWarp>
              </a:bodyPr>
              <a:lstStyle/>
              <a:p>
                <a:pPr defTabSz="895870">
                  <a:defRPr/>
                </a:pPr>
                <a:endParaRPr lang="en-US" sz="942" kern="0">
                  <a:solidFill>
                    <a:srgbClr val="505050"/>
                  </a:solidFill>
                  <a:latin typeface="Segoe UI Semilight"/>
                </a:endParaRPr>
              </a:p>
            </p:txBody>
          </p:sp>
          <p:sp>
            <p:nvSpPr>
              <p:cNvPr id="105" name="Line 90">
                <a:extLst>
                  <a:ext uri="{FF2B5EF4-FFF2-40B4-BE49-F238E27FC236}">
                    <a16:creationId xmlns:a16="http://schemas.microsoft.com/office/drawing/2014/main" id="{8BE903FF-F78C-4A44-B19F-397AC6CF4B65}"/>
                  </a:ext>
                </a:extLst>
              </p:cNvPr>
              <p:cNvSpPr>
                <a:spLocks noChangeShapeType="1"/>
              </p:cNvSpPr>
              <p:nvPr/>
            </p:nvSpPr>
            <p:spPr bwMode="auto">
              <a:xfrm flipH="1">
                <a:off x="7643146" y="3096371"/>
                <a:ext cx="31351" cy="0"/>
              </a:xfrm>
              <a:prstGeom prst="line">
                <a:avLst/>
              </a:prstGeom>
              <a:noFill/>
              <a:ln w="12700" cap="flat">
                <a:solidFill>
                  <a:schemeClr val="tx2"/>
                </a:solidFill>
                <a:prstDash val="solid"/>
                <a:miter lim="800000"/>
                <a:headEnd/>
                <a:tailEnd/>
              </a:ln>
            </p:spPr>
            <p:txBody>
              <a:bodyPr vert="horz" wrap="square" lIns="72399" tIns="36201" rIns="72399" bIns="36201" numCol="1" anchor="t" anchorCtr="0" compatLnSpc="1">
                <a:prstTxWarp prst="textNoShape">
                  <a:avLst/>
                </a:prstTxWarp>
              </a:bodyPr>
              <a:lstStyle/>
              <a:p>
                <a:pPr defTabSz="895870">
                  <a:defRPr/>
                </a:pPr>
                <a:endParaRPr lang="en-US" sz="942" kern="0">
                  <a:solidFill>
                    <a:srgbClr val="505050"/>
                  </a:solidFill>
                  <a:latin typeface="Segoe UI Semilight"/>
                </a:endParaRPr>
              </a:p>
            </p:txBody>
          </p:sp>
          <p:sp>
            <p:nvSpPr>
              <p:cNvPr id="106" name="Line 91">
                <a:extLst>
                  <a:ext uri="{FF2B5EF4-FFF2-40B4-BE49-F238E27FC236}">
                    <a16:creationId xmlns:a16="http://schemas.microsoft.com/office/drawing/2014/main" id="{FF553173-20B7-4AB5-9F03-93F9BA745123}"/>
                  </a:ext>
                </a:extLst>
              </p:cNvPr>
              <p:cNvSpPr>
                <a:spLocks noChangeShapeType="1"/>
              </p:cNvSpPr>
              <p:nvPr/>
            </p:nvSpPr>
            <p:spPr bwMode="auto">
              <a:xfrm flipH="1">
                <a:off x="7643146" y="3129961"/>
                <a:ext cx="31351" cy="0"/>
              </a:xfrm>
              <a:prstGeom prst="line">
                <a:avLst/>
              </a:prstGeom>
              <a:noFill/>
              <a:ln w="12700" cap="flat">
                <a:solidFill>
                  <a:schemeClr val="tx2"/>
                </a:solidFill>
                <a:prstDash val="solid"/>
                <a:miter lim="800000"/>
                <a:headEnd/>
                <a:tailEnd/>
              </a:ln>
            </p:spPr>
            <p:txBody>
              <a:bodyPr vert="horz" wrap="square" lIns="72399" tIns="36201" rIns="72399" bIns="36201" numCol="1" anchor="t" anchorCtr="0" compatLnSpc="1">
                <a:prstTxWarp prst="textNoShape">
                  <a:avLst/>
                </a:prstTxWarp>
              </a:bodyPr>
              <a:lstStyle/>
              <a:p>
                <a:pPr defTabSz="895870">
                  <a:defRPr/>
                </a:pPr>
                <a:endParaRPr lang="en-US" sz="942" kern="0">
                  <a:solidFill>
                    <a:srgbClr val="505050"/>
                  </a:solidFill>
                  <a:latin typeface="Segoe UI Semilight"/>
                </a:endParaRPr>
              </a:p>
            </p:txBody>
          </p:sp>
          <p:sp>
            <p:nvSpPr>
              <p:cNvPr id="108" name="Line 92">
                <a:extLst>
                  <a:ext uri="{FF2B5EF4-FFF2-40B4-BE49-F238E27FC236}">
                    <a16:creationId xmlns:a16="http://schemas.microsoft.com/office/drawing/2014/main" id="{D61A4021-6F31-4797-811E-FD272BB987F8}"/>
                  </a:ext>
                </a:extLst>
              </p:cNvPr>
              <p:cNvSpPr>
                <a:spLocks noChangeShapeType="1"/>
              </p:cNvSpPr>
              <p:nvPr/>
            </p:nvSpPr>
            <p:spPr bwMode="auto">
              <a:xfrm flipH="1">
                <a:off x="7643146" y="3164670"/>
                <a:ext cx="31351" cy="0"/>
              </a:xfrm>
              <a:prstGeom prst="line">
                <a:avLst/>
              </a:prstGeom>
              <a:noFill/>
              <a:ln w="12700" cap="flat">
                <a:solidFill>
                  <a:schemeClr val="tx2"/>
                </a:solidFill>
                <a:prstDash val="solid"/>
                <a:miter lim="800000"/>
                <a:headEnd/>
                <a:tailEnd/>
              </a:ln>
            </p:spPr>
            <p:txBody>
              <a:bodyPr vert="horz" wrap="square" lIns="72399" tIns="36201" rIns="72399" bIns="36201" numCol="1" anchor="t" anchorCtr="0" compatLnSpc="1">
                <a:prstTxWarp prst="textNoShape">
                  <a:avLst/>
                </a:prstTxWarp>
              </a:bodyPr>
              <a:lstStyle/>
              <a:p>
                <a:pPr defTabSz="895870">
                  <a:defRPr/>
                </a:pPr>
                <a:endParaRPr lang="en-US" sz="942" kern="0">
                  <a:solidFill>
                    <a:srgbClr val="505050"/>
                  </a:solidFill>
                  <a:latin typeface="Segoe UI Semilight"/>
                </a:endParaRPr>
              </a:p>
            </p:txBody>
          </p:sp>
          <p:sp>
            <p:nvSpPr>
              <p:cNvPr id="109" name="Line 93">
                <a:extLst>
                  <a:ext uri="{FF2B5EF4-FFF2-40B4-BE49-F238E27FC236}">
                    <a16:creationId xmlns:a16="http://schemas.microsoft.com/office/drawing/2014/main" id="{90E94F50-7734-4DA1-9136-6116449095B1}"/>
                  </a:ext>
                </a:extLst>
              </p:cNvPr>
              <p:cNvSpPr>
                <a:spLocks noChangeShapeType="1"/>
              </p:cNvSpPr>
              <p:nvPr/>
            </p:nvSpPr>
            <p:spPr bwMode="auto">
              <a:xfrm flipH="1">
                <a:off x="7643146" y="3200500"/>
                <a:ext cx="31351" cy="0"/>
              </a:xfrm>
              <a:prstGeom prst="line">
                <a:avLst/>
              </a:prstGeom>
              <a:noFill/>
              <a:ln w="12700" cap="flat">
                <a:solidFill>
                  <a:schemeClr val="tx2"/>
                </a:solidFill>
                <a:prstDash val="solid"/>
                <a:miter lim="800000"/>
                <a:headEnd/>
                <a:tailEnd/>
              </a:ln>
            </p:spPr>
            <p:txBody>
              <a:bodyPr vert="horz" wrap="square" lIns="72399" tIns="36201" rIns="72399" bIns="36201" numCol="1" anchor="t" anchorCtr="0" compatLnSpc="1">
                <a:prstTxWarp prst="textNoShape">
                  <a:avLst/>
                </a:prstTxWarp>
              </a:bodyPr>
              <a:lstStyle/>
              <a:p>
                <a:pPr defTabSz="895870">
                  <a:defRPr/>
                </a:pPr>
                <a:endParaRPr lang="en-US" sz="942" kern="0">
                  <a:solidFill>
                    <a:srgbClr val="505050"/>
                  </a:solidFill>
                  <a:latin typeface="Segoe UI Semilight"/>
                </a:endParaRPr>
              </a:p>
            </p:txBody>
          </p:sp>
          <p:sp>
            <p:nvSpPr>
              <p:cNvPr id="110" name="Line 94">
                <a:extLst>
                  <a:ext uri="{FF2B5EF4-FFF2-40B4-BE49-F238E27FC236}">
                    <a16:creationId xmlns:a16="http://schemas.microsoft.com/office/drawing/2014/main" id="{4340FDE1-C939-4907-924F-2A940AF24D50}"/>
                  </a:ext>
                </a:extLst>
              </p:cNvPr>
              <p:cNvSpPr>
                <a:spLocks noChangeShapeType="1"/>
              </p:cNvSpPr>
              <p:nvPr/>
            </p:nvSpPr>
            <p:spPr bwMode="auto">
              <a:xfrm>
                <a:off x="7709206" y="3234089"/>
                <a:ext cx="0" cy="31351"/>
              </a:xfrm>
              <a:prstGeom prst="line">
                <a:avLst/>
              </a:prstGeom>
              <a:noFill/>
              <a:ln w="12700" cap="flat">
                <a:solidFill>
                  <a:schemeClr val="tx2"/>
                </a:solidFill>
                <a:prstDash val="solid"/>
                <a:miter lim="800000"/>
                <a:headEnd/>
                <a:tailEnd/>
              </a:ln>
            </p:spPr>
            <p:txBody>
              <a:bodyPr vert="horz" wrap="square" lIns="72399" tIns="36201" rIns="72399" bIns="36201" numCol="1" anchor="t" anchorCtr="0" compatLnSpc="1">
                <a:prstTxWarp prst="textNoShape">
                  <a:avLst/>
                </a:prstTxWarp>
              </a:bodyPr>
              <a:lstStyle/>
              <a:p>
                <a:pPr defTabSz="895870">
                  <a:defRPr/>
                </a:pPr>
                <a:endParaRPr lang="en-US" sz="942" kern="0">
                  <a:solidFill>
                    <a:srgbClr val="505050"/>
                  </a:solidFill>
                  <a:latin typeface="Segoe UI Semilight"/>
                </a:endParaRPr>
              </a:p>
            </p:txBody>
          </p:sp>
          <p:sp>
            <p:nvSpPr>
              <p:cNvPr id="111" name="Line 95">
                <a:extLst>
                  <a:ext uri="{FF2B5EF4-FFF2-40B4-BE49-F238E27FC236}">
                    <a16:creationId xmlns:a16="http://schemas.microsoft.com/office/drawing/2014/main" id="{4CA1B6FC-CDEC-44D9-BE05-B1140492C46E}"/>
                  </a:ext>
                </a:extLst>
              </p:cNvPr>
              <p:cNvSpPr>
                <a:spLocks noChangeShapeType="1"/>
              </p:cNvSpPr>
              <p:nvPr/>
            </p:nvSpPr>
            <p:spPr bwMode="auto">
              <a:xfrm>
                <a:off x="7742796" y="3234089"/>
                <a:ext cx="0" cy="31351"/>
              </a:xfrm>
              <a:prstGeom prst="line">
                <a:avLst/>
              </a:prstGeom>
              <a:noFill/>
              <a:ln w="12700" cap="flat">
                <a:solidFill>
                  <a:schemeClr val="tx2"/>
                </a:solidFill>
                <a:prstDash val="solid"/>
                <a:miter lim="800000"/>
                <a:headEnd/>
                <a:tailEnd/>
              </a:ln>
            </p:spPr>
            <p:txBody>
              <a:bodyPr vert="horz" wrap="square" lIns="72399" tIns="36201" rIns="72399" bIns="36201" numCol="1" anchor="t" anchorCtr="0" compatLnSpc="1">
                <a:prstTxWarp prst="textNoShape">
                  <a:avLst/>
                </a:prstTxWarp>
              </a:bodyPr>
              <a:lstStyle/>
              <a:p>
                <a:pPr defTabSz="895870">
                  <a:defRPr/>
                </a:pPr>
                <a:endParaRPr lang="en-US" sz="942" kern="0">
                  <a:solidFill>
                    <a:srgbClr val="505050"/>
                  </a:solidFill>
                  <a:latin typeface="Segoe UI Semilight"/>
                </a:endParaRPr>
              </a:p>
            </p:txBody>
          </p:sp>
          <p:sp>
            <p:nvSpPr>
              <p:cNvPr id="112" name="Line 96">
                <a:extLst>
                  <a:ext uri="{FF2B5EF4-FFF2-40B4-BE49-F238E27FC236}">
                    <a16:creationId xmlns:a16="http://schemas.microsoft.com/office/drawing/2014/main" id="{35CC0FB0-8E04-4922-B2E3-00DD6CC79957}"/>
                  </a:ext>
                </a:extLst>
              </p:cNvPr>
              <p:cNvSpPr>
                <a:spLocks noChangeShapeType="1"/>
              </p:cNvSpPr>
              <p:nvPr/>
            </p:nvSpPr>
            <p:spPr bwMode="auto">
              <a:xfrm>
                <a:off x="7778625" y="3234089"/>
                <a:ext cx="0" cy="31351"/>
              </a:xfrm>
              <a:prstGeom prst="line">
                <a:avLst/>
              </a:prstGeom>
              <a:noFill/>
              <a:ln w="12700" cap="flat">
                <a:solidFill>
                  <a:schemeClr val="tx2"/>
                </a:solidFill>
                <a:prstDash val="solid"/>
                <a:miter lim="800000"/>
                <a:headEnd/>
                <a:tailEnd/>
              </a:ln>
            </p:spPr>
            <p:txBody>
              <a:bodyPr vert="horz" wrap="square" lIns="72399" tIns="36201" rIns="72399" bIns="36201" numCol="1" anchor="t" anchorCtr="0" compatLnSpc="1">
                <a:prstTxWarp prst="textNoShape">
                  <a:avLst/>
                </a:prstTxWarp>
              </a:bodyPr>
              <a:lstStyle/>
              <a:p>
                <a:pPr defTabSz="895870">
                  <a:defRPr/>
                </a:pPr>
                <a:endParaRPr lang="en-US" sz="942" kern="0">
                  <a:solidFill>
                    <a:srgbClr val="505050"/>
                  </a:solidFill>
                  <a:latin typeface="Segoe UI Semilight"/>
                </a:endParaRPr>
              </a:p>
            </p:txBody>
          </p:sp>
          <p:sp>
            <p:nvSpPr>
              <p:cNvPr id="113" name="Line 97">
                <a:extLst>
                  <a:ext uri="{FF2B5EF4-FFF2-40B4-BE49-F238E27FC236}">
                    <a16:creationId xmlns:a16="http://schemas.microsoft.com/office/drawing/2014/main" id="{1D21ED37-45B9-4C9B-94EC-023F0537C759}"/>
                  </a:ext>
                </a:extLst>
              </p:cNvPr>
              <p:cNvSpPr>
                <a:spLocks noChangeShapeType="1"/>
              </p:cNvSpPr>
              <p:nvPr/>
            </p:nvSpPr>
            <p:spPr bwMode="auto">
              <a:xfrm>
                <a:off x="7812215" y="3234089"/>
                <a:ext cx="0" cy="31351"/>
              </a:xfrm>
              <a:prstGeom prst="line">
                <a:avLst/>
              </a:prstGeom>
              <a:noFill/>
              <a:ln w="12700" cap="flat">
                <a:solidFill>
                  <a:schemeClr val="tx2"/>
                </a:solidFill>
                <a:prstDash val="solid"/>
                <a:miter lim="800000"/>
                <a:headEnd/>
                <a:tailEnd/>
              </a:ln>
            </p:spPr>
            <p:txBody>
              <a:bodyPr vert="horz" wrap="square" lIns="72399" tIns="36201" rIns="72399" bIns="36201" numCol="1" anchor="t" anchorCtr="0" compatLnSpc="1">
                <a:prstTxWarp prst="textNoShape">
                  <a:avLst/>
                </a:prstTxWarp>
              </a:bodyPr>
              <a:lstStyle/>
              <a:p>
                <a:pPr defTabSz="895870">
                  <a:defRPr/>
                </a:pPr>
                <a:endParaRPr lang="en-US" sz="942" kern="0">
                  <a:solidFill>
                    <a:srgbClr val="505050"/>
                  </a:solidFill>
                  <a:latin typeface="Segoe UI Semilight"/>
                </a:endParaRPr>
              </a:p>
            </p:txBody>
          </p:sp>
          <p:sp>
            <p:nvSpPr>
              <p:cNvPr id="114" name="Line 98">
                <a:extLst>
                  <a:ext uri="{FF2B5EF4-FFF2-40B4-BE49-F238E27FC236}">
                    <a16:creationId xmlns:a16="http://schemas.microsoft.com/office/drawing/2014/main" id="{DE908B1A-C3A4-4111-81DE-C4E030C7EA88}"/>
                  </a:ext>
                </a:extLst>
              </p:cNvPr>
              <p:cNvSpPr>
                <a:spLocks noChangeShapeType="1"/>
              </p:cNvSpPr>
              <p:nvPr/>
            </p:nvSpPr>
            <p:spPr bwMode="auto">
              <a:xfrm>
                <a:off x="7846924" y="3234089"/>
                <a:ext cx="0" cy="31351"/>
              </a:xfrm>
              <a:prstGeom prst="line">
                <a:avLst/>
              </a:prstGeom>
              <a:noFill/>
              <a:ln w="12700" cap="flat">
                <a:solidFill>
                  <a:schemeClr val="tx2"/>
                </a:solidFill>
                <a:prstDash val="solid"/>
                <a:miter lim="800000"/>
                <a:headEnd/>
                <a:tailEnd/>
              </a:ln>
            </p:spPr>
            <p:txBody>
              <a:bodyPr vert="horz" wrap="square" lIns="72399" tIns="36201" rIns="72399" bIns="36201" numCol="1" anchor="t" anchorCtr="0" compatLnSpc="1">
                <a:prstTxWarp prst="textNoShape">
                  <a:avLst/>
                </a:prstTxWarp>
              </a:bodyPr>
              <a:lstStyle/>
              <a:p>
                <a:pPr defTabSz="895870">
                  <a:defRPr/>
                </a:pPr>
                <a:endParaRPr lang="en-US" sz="942" kern="0">
                  <a:solidFill>
                    <a:srgbClr val="505050"/>
                  </a:solidFill>
                  <a:latin typeface="Segoe UI Semilight"/>
                </a:endParaRPr>
              </a:p>
            </p:txBody>
          </p:sp>
        </p:grpSp>
        <p:grpSp>
          <p:nvGrpSpPr>
            <p:cNvPr id="115" name="Group 114">
              <a:extLst>
                <a:ext uri="{FF2B5EF4-FFF2-40B4-BE49-F238E27FC236}">
                  <a16:creationId xmlns:a16="http://schemas.microsoft.com/office/drawing/2014/main" id="{AE916AFD-3427-49A2-B995-211EA001D52F}"/>
                </a:ext>
              </a:extLst>
            </p:cNvPr>
            <p:cNvGrpSpPr/>
            <p:nvPr/>
          </p:nvGrpSpPr>
          <p:grpSpPr>
            <a:xfrm>
              <a:off x="5098002" y="2791139"/>
              <a:ext cx="674392" cy="674392"/>
              <a:chOff x="6064661" y="2331652"/>
              <a:chExt cx="674488" cy="674488"/>
            </a:xfrm>
          </p:grpSpPr>
          <p:grpSp>
            <p:nvGrpSpPr>
              <p:cNvPr id="116" name="Group 115">
                <a:extLst>
                  <a:ext uri="{FF2B5EF4-FFF2-40B4-BE49-F238E27FC236}">
                    <a16:creationId xmlns:a16="http://schemas.microsoft.com/office/drawing/2014/main" id="{2255E810-85B8-46F8-8EE9-E5481BB1675A}"/>
                  </a:ext>
                </a:extLst>
              </p:cNvPr>
              <p:cNvGrpSpPr/>
              <p:nvPr/>
            </p:nvGrpSpPr>
            <p:grpSpPr>
              <a:xfrm>
                <a:off x="6064661" y="2331652"/>
                <a:ext cx="674488" cy="674488"/>
                <a:chOff x="6064661" y="2331652"/>
                <a:chExt cx="674488" cy="674488"/>
              </a:xfrm>
            </p:grpSpPr>
            <p:sp>
              <p:nvSpPr>
                <p:cNvPr id="118" name="Oval 117">
                  <a:extLst>
                    <a:ext uri="{FF2B5EF4-FFF2-40B4-BE49-F238E27FC236}">
                      <a16:creationId xmlns:a16="http://schemas.microsoft.com/office/drawing/2014/main" id="{A3F486E7-F456-4ECD-950E-0A41E983D8BD}"/>
                    </a:ext>
                  </a:extLst>
                </p:cNvPr>
                <p:cNvSpPr/>
                <p:nvPr/>
              </p:nvSpPr>
              <p:spPr bwMode="auto">
                <a:xfrm>
                  <a:off x="6211116" y="2331652"/>
                  <a:ext cx="381577" cy="674488"/>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9" name="Oval 118">
                  <a:extLst>
                    <a:ext uri="{FF2B5EF4-FFF2-40B4-BE49-F238E27FC236}">
                      <a16:creationId xmlns:a16="http://schemas.microsoft.com/office/drawing/2014/main" id="{0D53E733-5F21-4FE3-AF06-D6A43F0DDE76}"/>
                    </a:ext>
                  </a:extLst>
                </p:cNvPr>
                <p:cNvSpPr/>
                <p:nvPr/>
              </p:nvSpPr>
              <p:spPr bwMode="auto">
                <a:xfrm rot="3600000">
                  <a:off x="6211116" y="2328651"/>
                  <a:ext cx="381577" cy="674488"/>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0" name="Oval 119">
                  <a:extLst>
                    <a:ext uri="{FF2B5EF4-FFF2-40B4-BE49-F238E27FC236}">
                      <a16:creationId xmlns:a16="http://schemas.microsoft.com/office/drawing/2014/main" id="{0587B817-34E7-47C1-AC69-6D7F6CC2FCF0}"/>
                    </a:ext>
                  </a:extLst>
                </p:cNvPr>
                <p:cNvSpPr/>
                <p:nvPr/>
              </p:nvSpPr>
              <p:spPr bwMode="auto">
                <a:xfrm rot="18000000">
                  <a:off x="6211116" y="2328651"/>
                  <a:ext cx="381577" cy="674488"/>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117" name="Oval 116">
                <a:extLst>
                  <a:ext uri="{FF2B5EF4-FFF2-40B4-BE49-F238E27FC236}">
                    <a16:creationId xmlns:a16="http://schemas.microsoft.com/office/drawing/2014/main" id="{FC6D670E-0C1E-4235-A8CA-CFDF239FA6B2}"/>
                  </a:ext>
                </a:extLst>
              </p:cNvPr>
              <p:cNvSpPr/>
              <p:nvPr/>
            </p:nvSpPr>
            <p:spPr bwMode="auto">
              <a:xfrm>
                <a:off x="6301928" y="2568919"/>
                <a:ext cx="199955" cy="199955"/>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121" name="Group 120">
              <a:extLst>
                <a:ext uri="{FF2B5EF4-FFF2-40B4-BE49-F238E27FC236}">
                  <a16:creationId xmlns:a16="http://schemas.microsoft.com/office/drawing/2014/main" id="{1D83E69C-26BD-4719-ABA3-604914B5FC56}"/>
                </a:ext>
              </a:extLst>
            </p:cNvPr>
            <p:cNvGrpSpPr/>
            <p:nvPr/>
          </p:nvGrpSpPr>
          <p:grpSpPr>
            <a:xfrm>
              <a:off x="10735685" y="3616350"/>
              <a:ext cx="644140" cy="570726"/>
              <a:chOff x="10902845" y="2693238"/>
              <a:chExt cx="644231" cy="570807"/>
            </a:xfrm>
          </p:grpSpPr>
          <p:sp>
            <p:nvSpPr>
              <p:cNvPr id="124" name="Freeform 146">
                <a:extLst>
                  <a:ext uri="{FF2B5EF4-FFF2-40B4-BE49-F238E27FC236}">
                    <a16:creationId xmlns:a16="http://schemas.microsoft.com/office/drawing/2014/main" id="{2936A78F-488C-4464-976E-66B2E3675843}"/>
                  </a:ext>
                </a:extLst>
              </p:cNvPr>
              <p:cNvSpPr>
                <a:spLocks noChangeAspect="1"/>
              </p:cNvSpPr>
              <p:nvPr/>
            </p:nvSpPr>
            <p:spPr bwMode="auto">
              <a:xfrm>
                <a:off x="10902845" y="2693238"/>
                <a:ext cx="644231" cy="407997"/>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algn="ctr" defTabSz="913577" fontAlgn="base">
                  <a:lnSpc>
                    <a:spcPct val="90000"/>
                  </a:lnSpc>
                  <a:spcBef>
                    <a:spcPct val="0"/>
                  </a:spcBef>
                  <a:spcAft>
                    <a:spcPct val="0"/>
                  </a:spcAft>
                  <a:defRPr/>
                </a:pPr>
                <a:endParaRPr lang="en-IN" sz="1960" b="1">
                  <a:solidFill>
                    <a:srgbClr val="FFFFFF"/>
                  </a:solidFill>
                  <a:latin typeface="Segoe UI Light"/>
                  <a:ea typeface="Segoe UI" pitchFamily="34" charset="0"/>
                  <a:cs typeface="Segoe UI" pitchFamily="34" charset="0"/>
                </a:endParaRPr>
              </a:p>
            </p:txBody>
          </p:sp>
          <p:sp>
            <p:nvSpPr>
              <p:cNvPr id="125" name="Rectangle 124">
                <a:extLst>
                  <a:ext uri="{FF2B5EF4-FFF2-40B4-BE49-F238E27FC236}">
                    <a16:creationId xmlns:a16="http://schemas.microsoft.com/office/drawing/2014/main" id="{29DD8CB1-BD97-4D35-B040-A329522E8E8D}"/>
                  </a:ext>
                </a:extLst>
              </p:cNvPr>
              <p:cNvSpPr/>
              <p:nvPr/>
            </p:nvSpPr>
            <p:spPr bwMode="auto">
              <a:xfrm>
                <a:off x="11138157" y="3021086"/>
                <a:ext cx="205040" cy="14846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126" name="Straight Arrow Connector 125">
                <a:extLst>
                  <a:ext uri="{FF2B5EF4-FFF2-40B4-BE49-F238E27FC236}">
                    <a16:creationId xmlns:a16="http://schemas.microsoft.com/office/drawing/2014/main" id="{4C8D6AAE-BEBC-4129-8C50-42AFFA27669C}"/>
                  </a:ext>
                </a:extLst>
              </p:cNvPr>
              <p:cNvCxnSpPr>
                <a:cxnSpLocks/>
              </p:cNvCxnSpPr>
              <p:nvPr/>
            </p:nvCxnSpPr>
            <p:spPr>
              <a:xfrm flipV="1">
                <a:off x="11245742" y="2947705"/>
                <a:ext cx="0" cy="316340"/>
              </a:xfrm>
              <a:prstGeom prst="straightConnector1">
                <a:avLst/>
              </a:prstGeom>
              <a:ln w="127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127" name="Group 126">
              <a:extLst>
                <a:ext uri="{FF2B5EF4-FFF2-40B4-BE49-F238E27FC236}">
                  <a16:creationId xmlns:a16="http://schemas.microsoft.com/office/drawing/2014/main" id="{A4279932-207A-4617-B1DD-A2388D41E295}"/>
                </a:ext>
              </a:extLst>
            </p:cNvPr>
            <p:cNvGrpSpPr/>
            <p:nvPr/>
          </p:nvGrpSpPr>
          <p:grpSpPr>
            <a:xfrm>
              <a:off x="919716" y="4164262"/>
              <a:ext cx="501369" cy="511032"/>
              <a:chOff x="7158422" y="1607015"/>
              <a:chExt cx="2726357" cy="2778897"/>
            </a:xfrm>
            <a:solidFill>
              <a:schemeClr val="bg1"/>
            </a:solidFill>
          </p:grpSpPr>
          <p:sp>
            <p:nvSpPr>
              <p:cNvPr id="128" name="Freeform 242">
                <a:extLst>
                  <a:ext uri="{FF2B5EF4-FFF2-40B4-BE49-F238E27FC236}">
                    <a16:creationId xmlns:a16="http://schemas.microsoft.com/office/drawing/2014/main" id="{26BB978A-122B-40BA-A04B-B31CBC1EE029}"/>
                  </a:ext>
                </a:extLst>
              </p:cNvPr>
              <p:cNvSpPr/>
              <p:nvPr/>
            </p:nvSpPr>
            <p:spPr bwMode="auto">
              <a:xfrm>
                <a:off x="7158422" y="2971800"/>
                <a:ext cx="2726357" cy="1414112"/>
              </a:xfrm>
              <a:custGeom>
                <a:avLst/>
                <a:gdLst>
                  <a:gd name="connsiteX0" fmla="*/ 1363179 w 2726357"/>
                  <a:gd name="connsiteY0" fmla="*/ 0 h 1414112"/>
                  <a:gd name="connsiteX1" fmla="*/ 1859701 w 2726357"/>
                  <a:gd name="connsiteY1" fmla="*/ 257537 h 1414112"/>
                  <a:gd name="connsiteX2" fmla="*/ 2722177 w 2726357"/>
                  <a:gd name="connsiteY2" fmla="*/ 257537 h 1414112"/>
                  <a:gd name="connsiteX3" fmla="*/ 2722177 w 2726357"/>
                  <a:gd name="connsiteY3" fmla="*/ 704888 h 1414112"/>
                  <a:gd name="connsiteX4" fmla="*/ 2726357 w 2726357"/>
                  <a:gd name="connsiteY4" fmla="*/ 707056 h 1414112"/>
                  <a:gd name="connsiteX5" fmla="*/ 1363179 w 2726357"/>
                  <a:gd name="connsiteY5" fmla="*/ 1414112 h 1414112"/>
                  <a:gd name="connsiteX6" fmla="*/ 3650 w 2726357"/>
                  <a:gd name="connsiteY6" fmla="*/ 708949 h 1414112"/>
                  <a:gd name="connsiteX7" fmla="*/ 1202 w 2726357"/>
                  <a:gd name="connsiteY7" fmla="*/ 708949 h 1414112"/>
                  <a:gd name="connsiteX8" fmla="*/ 1202 w 2726357"/>
                  <a:gd name="connsiteY8" fmla="*/ 707680 h 1414112"/>
                  <a:gd name="connsiteX9" fmla="*/ 0 w 2726357"/>
                  <a:gd name="connsiteY9" fmla="*/ 707056 h 1414112"/>
                  <a:gd name="connsiteX10" fmla="*/ 1202 w 2726357"/>
                  <a:gd name="connsiteY10" fmla="*/ 706433 h 1414112"/>
                  <a:gd name="connsiteX11" fmla="*/ 1202 w 2726357"/>
                  <a:gd name="connsiteY11" fmla="*/ 257537 h 1414112"/>
                  <a:gd name="connsiteX12" fmla="*/ 866657 w 2726357"/>
                  <a:gd name="connsiteY12" fmla="*/ 257537 h 1414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26357" h="1414112">
                    <a:moveTo>
                      <a:pt x="1363179" y="0"/>
                    </a:moveTo>
                    <a:lnTo>
                      <a:pt x="1859701" y="257537"/>
                    </a:lnTo>
                    <a:lnTo>
                      <a:pt x="2722177" y="257537"/>
                    </a:lnTo>
                    <a:lnTo>
                      <a:pt x="2722177" y="704888"/>
                    </a:lnTo>
                    <a:lnTo>
                      <a:pt x="2726357" y="707056"/>
                    </a:lnTo>
                    <a:lnTo>
                      <a:pt x="1363179" y="1414112"/>
                    </a:lnTo>
                    <a:lnTo>
                      <a:pt x="3650" y="708949"/>
                    </a:lnTo>
                    <a:lnTo>
                      <a:pt x="1202" y="708949"/>
                    </a:lnTo>
                    <a:lnTo>
                      <a:pt x="1202" y="707680"/>
                    </a:lnTo>
                    <a:lnTo>
                      <a:pt x="0" y="707056"/>
                    </a:lnTo>
                    <a:lnTo>
                      <a:pt x="1202" y="706433"/>
                    </a:lnTo>
                    <a:lnTo>
                      <a:pt x="1202" y="257537"/>
                    </a:lnTo>
                    <a:lnTo>
                      <a:pt x="866657" y="257537"/>
                    </a:lnTo>
                    <a:close/>
                  </a:path>
                </a:pathLst>
              </a:custGeom>
              <a:grpFill/>
              <a:ln w="12700" cap="rnd">
                <a:solidFill>
                  <a:schemeClr val="tx2"/>
                </a:solidFill>
                <a:miter lim="800000"/>
                <a:headEnd/>
                <a:tailEnd/>
              </a:ln>
              <a:effectLst/>
            </p:spPr>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defTabSz="914048"/>
                <a:endParaRPr lang="en-US">
                  <a:solidFill>
                    <a:prstClr val="black"/>
                  </a:solidFill>
                  <a:latin typeface="Arial" charset="0"/>
                  <a:ea typeface="Arial" charset="0"/>
                  <a:cs typeface="Arial" charset="0"/>
                </a:endParaRPr>
              </a:p>
            </p:txBody>
          </p:sp>
          <p:sp>
            <p:nvSpPr>
              <p:cNvPr id="129" name="Diamond 128">
                <a:extLst>
                  <a:ext uri="{FF2B5EF4-FFF2-40B4-BE49-F238E27FC236}">
                    <a16:creationId xmlns:a16="http://schemas.microsoft.com/office/drawing/2014/main" id="{28F07F75-8307-44CC-BB84-0E37A580D1E5}"/>
                  </a:ext>
                </a:extLst>
              </p:cNvPr>
              <p:cNvSpPr/>
              <p:nvPr/>
            </p:nvSpPr>
            <p:spPr bwMode="auto">
              <a:xfrm>
                <a:off x="7158422" y="2521415"/>
                <a:ext cx="2726357" cy="1414112"/>
              </a:xfrm>
              <a:prstGeom prst="diamond">
                <a:avLst/>
              </a:prstGeom>
              <a:grp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defRPr/>
                </a:pPr>
                <a:endParaRPr lang="en-US" sz="240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30" name="Freeform 243">
                <a:extLst>
                  <a:ext uri="{FF2B5EF4-FFF2-40B4-BE49-F238E27FC236}">
                    <a16:creationId xmlns:a16="http://schemas.microsoft.com/office/drawing/2014/main" id="{E0363325-1F24-44CC-89A1-7C5CD9CE015E}"/>
                  </a:ext>
                </a:extLst>
              </p:cNvPr>
              <p:cNvSpPr/>
              <p:nvPr/>
            </p:nvSpPr>
            <p:spPr bwMode="auto">
              <a:xfrm>
                <a:off x="7158422" y="2057400"/>
                <a:ext cx="2726357" cy="1414112"/>
              </a:xfrm>
              <a:custGeom>
                <a:avLst/>
                <a:gdLst>
                  <a:gd name="connsiteX0" fmla="*/ 1363179 w 2726357"/>
                  <a:gd name="connsiteY0" fmla="*/ 0 h 1414112"/>
                  <a:gd name="connsiteX1" fmla="*/ 1859701 w 2726357"/>
                  <a:gd name="connsiteY1" fmla="*/ 257537 h 1414112"/>
                  <a:gd name="connsiteX2" fmla="*/ 2722177 w 2726357"/>
                  <a:gd name="connsiteY2" fmla="*/ 257537 h 1414112"/>
                  <a:gd name="connsiteX3" fmla="*/ 2722177 w 2726357"/>
                  <a:gd name="connsiteY3" fmla="*/ 704888 h 1414112"/>
                  <a:gd name="connsiteX4" fmla="*/ 2726357 w 2726357"/>
                  <a:gd name="connsiteY4" fmla="*/ 707056 h 1414112"/>
                  <a:gd name="connsiteX5" fmla="*/ 1363179 w 2726357"/>
                  <a:gd name="connsiteY5" fmla="*/ 1414112 h 1414112"/>
                  <a:gd name="connsiteX6" fmla="*/ 3650 w 2726357"/>
                  <a:gd name="connsiteY6" fmla="*/ 708949 h 1414112"/>
                  <a:gd name="connsiteX7" fmla="*/ 1202 w 2726357"/>
                  <a:gd name="connsiteY7" fmla="*/ 708949 h 1414112"/>
                  <a:gd name="connsiteX8" fmla="*/ 1202 w 2726357"/>
                  <a:gd name="connsiteY8" fmla="*/ 707680 h 1414112"/>
                  <a:gd name="connsiteX9" fmla="*/ 0 w 2726357"/>
                  <a:gd name="connsiteY9" fmla="*/ 707056 h 1414112"/>
                  <a:gd name="connsiteX10" fmla="*/ 1202 w 2726357"/>
                  <a:gd name="connsiteY10" fmla="*/ 706433 h 1414112"/>
                  <a:gd name="connsiteX11" fmla="*/ 1202 w 2726357"/>
                  <a:gd name="connsiteY11" fmla="*/ 257537 h 1414112"/>
                  <a:gd name="connsiteX12" fmla="*/ 866657 w 2726357"/>
                  <a:gd name="connsiteY12" fmla="*/ 257537 h 1414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26357" h="1414112">
                    <a:moveTo>
                      <a:pt x="1363179" y="0"/>
                    </a:moveTo>
                    <a:lnTo>
                      <a:pt x="1859701" y="257537"/>
                    </a:lnTo>
                    <a:lnTo>
                      <a:pt x="2722177" y="257537"/>
                    </a:lnTo>
                    <a:lnTo>
                      <a:pt x="2722177" y="704888"/>
                    </a:lnTo>
                    <a:lnTo>
                      <a:pt x="2726357" y="707056"/>
                    </a:lnTo>
                    <a:lnTo>
                      <a:pt x="1363179" y="1414112"/>
                    </a:lnTo>
                    <a:lnTo>
                      <a:pt x="3650" y="708949"/>
                    </a:lnTo>
                    <a:lnTo>
                      <a:pt x="1202" y="708949"/>
                    </a:lnTo>
                    <a:lnTo>
                      <a:pt x="1202" y="707680"/>
                    </a:lnTo>
                    <a:lnTo>
                      <a:pt x="0" y="707056"/>
                    </a:lnTo>
                    <a:lnTo>
                      <a:pt x="1202" y="706433"/>
                    </a:lnTo>
                    <a:lnTo>
                      <a:pt x="1202" y="257537"/>
                    </a:lnTo>
                    <a:lnTo>
                      <a:pt x="866657" y="257537"/>
                    </a:lnTo>
                    <a:close/>
                  </a:path>
                </a:pathLst>
              </a:custGeom>
              <a:grpFill/>
              <a:ln w="12700" cap="rnd">
                <a:solidFill>
                  <a:schemeClr val="tx2"/>
                </a:solidFill>
                <a:miter lim="800000"/>
                <a:headEnd/>
                <a:tailEnd/>
              </a:ln>
              <a:effectLst/>
            </p:spPr>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defTabSz="914048"/>
                <a:endParaRPr lang="en-US">
                  <a:solidFill>
                    <a:prstClr val="black"/>
                  </a:solidFill>
                  <a:latin typeface="Arial" charset="0"/>
                  <a:ea typeface="Arial" charset="0"/>
                  <a:cs typeface="Arial" charset="0"/>
                </a:endParaRPr>
              </a:p>
            </p:txBody>
          </p:sp>
          <p:sp>
            <p:nvSpPr>
              <p:cNvPr id="131" name="Diamond 130">
                <a:extLst>
                  <a:ext uri="{FF2B5EF4-FFF2-40B4-BE49-F238E27FC236}">
                    <a16:creationId xmlns:a16="http://schemas.microsoft.com/office/drawing/2014/main" id="{65F34F6C-662D-4917-9847-CBDAB3FA24F9}"/>
                  </a:ext>
                </a:extLst>
              </p:cNvPr>
              <p:cNvSpPr/>
              <p:nvPr/>
            </p:nvSpPr>
            <p:spPr bwMode="auto">
              <a:xfrm>
                <a:off x="7158422" y="1607015"/>
                <a:ext cx="2726357" cy="1414112"/>
              </a:xfrm>
              <a:prstGeom prst="diamond">
                <a:avLst/>
              </a:prstGeom>
              <a:grp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defRPr/>
                </a:pPr>
                <a:endParaRPr lang="en-US" sz="240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sp>
          <p:nvSpPr>
            <p:cNvPr id="132" name="Freeform: Shape 830">
              <a:extLst>
                <a:ext uri="{FF2B5EF4-FFF2-40B4-BE49-F238E27FC236}">
                  <a16:creationId xmlns:a16="http://schemas.microsoft.com/office/drawing/2014/main" id="{55459B66-0CAF-4BF8-84D3-F1AA8121FD80}"/>
                </a:ext>
              </a:extLst>
            </p:cNvPr>
            <p:cNvSpPr>
              <a:spLocks noChangeArrowheads="1"/>
            </p:cNvSpPr>
            <p:nvPr/>
          </p:nvSpPr>
          <p:spPr bwMode="auto">
            <a:xfrm>
              <a:off x="958681" y="3237676"/>
              <a:ext cx="450538" cy="613234"/>
            </a:xfrm>
            <a:custGeom>
              <a:avLst/>
              <a:gdLst>
                <a:gd name="connsiteX0" fmla="*/ 1913 w 3330348"/>
                <a:gd name="connsiteY0" fmla="*/ 3068274 h 4532979"/>
                <a:gd name="connsiteX1" fmla="*/ 33829 w 3330348"/>
                <a:gd name="connsiteY1" fmla="*/ 3129345 h 4532979"/>
                <a:gd name="connsiteX2" fmla="*/ 1665174 w 3330348"/>
                <a:gd name="connsiteY2" fmla="*/ 3385824 h 4532979"/>
                <a:gd name="connsiteX3" fmla="*/ 3296519 w 3330348"/>
                <a:gd name="connsiteY3" fmla="*/ 3129345 h 4532979"/>
                <a:gd name="connsiteX4" fmla="*/ 3328434 w 3330348"/>
                <a:gd name="connsiteY4" fmla="*/ 3068274 h 4532979"/>
                <a:gd name="connsiteX5" fmla="*/ 3330348 w 3330348"/>
                <a:gd name="connsiteY5" fmla="*/ 4211766 h 4532979"/>
                <a:gd name="connsiteX6" fmla="*/ 1665174 w 3330348"/>
                <a:gd name="connsiteY6" fmla="*/ 4532979 h 4532979"/>
                <a:gd name="connsiteX7" fmla="*/ 0 w 3330348"/>
                <a:gd name="connsiteY7" fmla="*/ 4211766 h 4532979"/>
                <a:gd name="connsiteX8" fmla="*/ 1913 w 3330348"/>
                <a:gd name="connsiteY8" fmla="*/ 3068274 h 4532979"/>
                <a:gd name="connsiteX9" fmla="*/ 1913 w 3330348"/>
                <a:gd name="connsiteY9" fmla="*/ 1762531 h 4532979"/>
                <a:gd name="connsiteX10" fmla="*/ 33829 w 3330348"/>
                <a:gd name="connsiteY10" fmla="*/ 1823602 h 4532979"/>
                <a:gd name="connsiteX11" fmla="*/ 1665174 w 3330348"/>
                <a:gd name="connsiteY11" fmla="*/ 2080081 h 4532979"/>
                <a:gd name="connsiteX12" fmla="*/ 3296519 w 3330348"/>
                <a:gd name="connsiteY12" fmla="*/ 1823602 h 4532979"/>
                <a:gd name="connsiteX13" fmla="*/ 3328434 w 3330348"/>
                <a:gd name="connsiteY13" fmla="*/ 1762531 h 4532979"/>
                <a:gd name="connsiteX14" fmla="*/ 3330348 w 3330348"/>
                <a:gd name="connsiteY14" fmla="*/ 2906023 h 4532979"/>
                <a:gd name="connsiteX15" fmla="*/ 1665174 w 3330348"/>
                <a:gd name="connsiteY15" fmla="*/ 3227236 h 4532979"/>
                <a:gd name="connsiteX16" fmla="*/ 0 w 3330348"/>
                <a:gd name="connsiteY16" fmla="*/ 2906023 h 4532979"/>
                <a:gd name="connsiteX17" fmla="*/ 1913 w 3330348"/>
                <a:gd name="connsiteY17" fmla="*/ 1762531 h 4532979"/>
                <a:gd name="connsiteX18" fmla="*/ 1913 w 3330348"/>
                <a:gd name="connsiteY18" fmla="*/ 456788 h 4532979"/>
                <a:gd name="connsiteX19" fmla="*/ 33829 w 3330348"/>
                <a:gd name="connsiteY19" fmla="*/ 517859 h 4532979"/>
                <a:gd name="connsiteX20" fmla="*/ 1665174 w 3330348"/>
                <a:gd name="connsiteY20" fmla="*/ 774338 h 4532979"/>
                <a:gd name="connsiteX21" fmla="*/ 3296519 w 3330348"/>
                <a:gd name="connsiteY21" fmla="*/ 517859 h 4532979"/>
                <a:gd name="connsiteX22" fmla="*/ 3328434 w 3330348"/>
                <a:gd name="connsiteY22" fmla="*/ 456788 h 4532979"/>
                <a:gd name="connsiteX23" fmla="*/ 3330348 w 3330348"/>
                <a:gd name="connsiteY23" fmla="*/ 1600280 h 4532979"/>
                <a:gd name="connsiteX24" fmla="*/ 1665174 w 3330348"/>
                <a:gd name="connsiteY24" fmla="*/ 1921493 h 4532979"/>
                <a:gd name="connsiteX25" fmla="*/ 0 w 3330348"/>
                <a:gd name="connsiteY25" fmla="*/ 1600280 h 4532979"/>
                <a:gd name="connsiteX26" fmla="*/ 1913 w 3330348"/>
                <a:gd name="connsiteY26" fmla="*/ 456788 h 4532979"/>
                <a:gd name="connsiteX27" fmla="*/ 1665174 w 3330348"/>
                <a:gd name="connsiteY27" fmla="*/ 0 h 4532979"/>
                <a:gd name="connsiteX28" fmla="*/ 3267703 w 3330348"/>
                <a:gd name="connsiteY28" fmla="*/ 309127 h 4532979"/>
                <a:gd name="connsiteX29" fmla="*/ 1665174 w 3330348"/>
                <a:gd name="connsiteY29" fmla="*/ 618254 h 4532979"/>
                <a:gd name="connsiteX30" fmla="*/ 62645 w 3330348"/>
                <a:gd name="connsiteY30" fmla="*/ 309127 h 4532979"/>
                <a:gd name="connsiteX31" fmla="*/ 1665174 w 3330348"/>
                <a:gd name="connsiteY31" fmla="*/ 0 h 4532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330348" h="4532979">
                  <a:moveTo>
                    <a:pt x="1913" y="3068274"/>
                  </a:moveTo>
                  <a:cubicBezTo>
                    <a:pt x="12552" y="3088631"/>
                    <a:pt x="12431" y="3109172"/>
                    <a:pt x="33829" y="3129345"/>
                  </a:cubicBezTo>
                  <a:cubicBezTo>
                    <a:pt x="189101" y="3275719"/>
                    <a:pt x="860482" y="3385824"/>
                    <a:pt x="1665174" y="3385824"/>
                  </a:cubicBezTo>
                  <a:cubicBezTo>
                    <a:pt x="2469867" y="3385824"/>
                    <a:pt x="3141247" y="3275719"/>
                    <a:pt x="3296519" y="3129345"/>
                  </a:cubicBezTo>
                  <a:cubicBezTo>
                    <a:pt x="3312446" y="3112160"/>
                    <a:pt x="3317796" y="3088631"/>
                    <a:pt x="3328434" y="3068274"/>
                  </a:cubicBezTo>
                  <a:cubicBezTo>
                    <a:pt x="3329074" y="3449438"/>
                    <a:pt x="3329709" y="3830602"/>
                    <a:pt x="3330348" y="4211766"/>
                  </a:cubicBezTo>
                  <a:cubicBezTo>
                    <a:pt x="3330348" y="4389168"/>
                    <a:pt x="2584823" y="4532979"/>
                    <a:pt x="1665174" y="4532979"/>
                  </a:cubicBezTo>
                  <a:cubicBezTo>
                    <a:pt x="745525" y="4532979"/>
                    <a:pt x="0" y="4389168"/>
                    <a:pt x="0" y="4211766"/>
                  </a:cubicBezTo>
                  <a:cubicBezTo>
                    <a:pt x="639" y="3830602"/>
                    <a:pt x="1274" y="3449438"/>
                    <a:pt x="1913" y="3068274"/>
                  </a:cubicBezTo>
                  <a:close/>
                  <a:moveTo>
                    <a:pt x="1913" y="1762531"/>
                  </a:moveTo>
                  <a:cubicBezTo>
                    <a:pt x="12552" y="1782888"/>
                    <a:pt x="12431" y="1803429"/>
                    <a:pt x="33829" y="1823602"/>
                  </a:cubicBezTo>
                  <a:cubicBezTo>
                    <a:pt x="189101" y="1969976"/>
                    <a:pt x="860482" y="2080081"/>
                    <a:pt x="1665174" y="2080081"/>
                  </a:cubicBezTo>
                  <a:cubicBezTo>
                    <a:pt x="2469867" y="2080081"/>
                    <a:pt x="3141247" y="1969976"/>
                    <a:pt x="3296519" y="1823602"/>
                  </a:cubicBezTo>
                  <a:cubicBezTo>
                    <a:pt x="3312446" y="1806417"/>
                    <a:pt x="3317796" y="1782888"/>
                    <a:pt x="3328434" y="1762531"/>
                  </a:cubicBezTo>
                  <a:cubicBezTo>
                    <a:pt x="3329074" y="2143695"/>
                    <a:pt x="3329709" y="2524859"/>
                    <a:pt x="3330348" y="2906023"/>
                  </a:cubicBezTo>
                  <a:cubicBezTo>
                    <a:pt x="3330348" y="3083425"/>
                    <a:pt x="2584823" y="3227236"/>
                    <a:pt x="1665174" y="3227236"/>
                  </a:cubicBezTo>
                  <a:cubicBezTo>
                    <a:pt x="745525" y="3227236"/>
                    <a:pt x="0" y="3083425"/>
                    <a:pt x="0" y="2906023"/>
                  </a:cubicBezTo>
                  <a:cubicBezTo>
                    <a:pt x="639" y="2524859"/>
                    <a:pt x="1274" y="2143695"/>
                    <a:pt x="1913" y="1762531"/>
                  </a:cubicBezTo>
                  <a:close/>
                  <a:moveTo>
                    <a:pt x="1913" y="456788"/>
                  </a:moveTo>
                  <a:cubicBezTo>
                    <a:pt x="12552" y="477145"/>
                    <a:pt x="12431" y="497686"/>
                    <a:pt x="33829" y="517859"/>
                  </a:cubicBezTo>
                  <a:cubicBezTo>
                    <a:pt x="189101" y="664233"/>
                    <a:pt x="860482" y="774338"/>
                    <a:pt x="1665174" y="774338"/>
                  </a:cubicBezTo>
                  <a:cubicBezTo>
                    <a:pt x="2469867" y="774338"/>
                    <a:pt x="3141247" y="664233"/>
                    <a:pt x="3296519" y="517859"/>
                  </a:cubicBezTo>
                  <a:cubicBezTo>
                    <a:pt x="3312446" y="500674"/>
                    <a:pt x="3317796" y="477145"/>
                    <a:pt x="3328434" y="456788"/>
                  </a:cubicBezTo>
                  <a:cubicBezTo>
                    <a:pt x="3329074" y="837952"/>
                    <a:pt x="3329709" y="1219116"/>
                    <a:pt x="3330348" y="1600280"/>
                  </a:cubicBezTo>
                  <a:cubicBezTo>
                    <a:pt x="3330348" y="1777682"/>
                    <a:pt x="2584823" y="1921493"/>
                    <a:pt x="1665174" y="1921493"/>
                  </a:cubicBezTo>
                  <a:cubicBezTo>
                    <a:pt x="745525" y="1921493"/>
                    <a:pt x="0" y="1777682"/>
                    <a:pt x="0" y="1600280"/>
                  </a:cubicBezTo>
                  <a:cubicBezTo>
                    <a:pt x="639" y="1219116"/>
                    <a:pt x="1274" y="837952"/>
                    <a:pt x="1913" y="456788"/>
                  </a:cubicBezTo>
                  <a:close/>
                  <a:moveTo>
                    <a:pt x="1665174" y="0"/>
                  </a:moveTo>
                  <a:cubicBezTo>
                    <a:pt x="2550226" y="0"/>
                    <a:pt x="3267703" y="138401"/>
                    <a:pt x="3267703" y="309127"/>
                  </a:cubicBezTo>
                  <a:cubicBezTo>
                    <a:pt x="3267703" y="479853"/>
                    <a:pt x="2550226" y="618254"/>
                    <a:pt x="1665174" y="618254"/>
                  </a:cubicBezTo>
                  <a:cubicBezTo>
                    <a:pt x="780122" y="618254"/>
                    <a:pt x="62645" y="479853"/>
                    <a:pt x="62645" y="309127"/>
                  </a:cubicBezTo>
                  <a:cubicBezTo>
                    <a:pt x="62645" y="138401"/>
                    <a:pt x="780122" y="0"/>
                    <a:pt x="1665174" y="0"/>
                  </a:cubicBezTo>
                  <a:close/>
                </a:path>
              </a:pathLst>
            </a:custGeom>
            <a:solidFill>
              <a:schemeClr val="bg1"/>
            </a:solidFill>
            <a:ln w="12700">
              <a:solidFill>
                <a:schemeClr val="tx2"/>
              </a:solidFill>
              <a:round/>
              <a:headEnd/>
              <a:tailEnd/>
            </a:ln>
          </p:spPr>
          <p:txBody>
            <a:bodyPr vert="horz" wrap="square" lIns="91388" tIns="45694" rIns="91388" bIns="45694" numCol="1" anchor="t" anchorCtr="0" compatLnSpc="1">
              <a:prstTxWarp prst="textNoShape">
                <a:avLst/>
              </a:prstTxWarp>
              <a:noAutofit/>
            </a:bodyPr>
            <a:lstStyle/>
            <a:p>
              <a:pPr defTabSz="932060">
                <a:defRPr/>
              </a:pPr>
              <a:endParaRPr lang="en-US" kern="0">
                <a:solidFill>
                  <a:srgbClr val="FFFFFF"/>
                </a:solidFill>
                <a:latin typeface="Segoe UI"/>
              </a:endParaRPr>
            </a:p>
          </p:txBody>
        </p:sp>
        <p:grpSp>
          <p:nvGrpSpPr>
            <p:cNvPr id="133" name="Group 132">
              <a:extLst>
                <a:ext uri="{FF2B5EF4-FFF2-40B4-BE49-F238E27FC236}">
                  <a16:creationId xmlns:a16="http://schemas.microsoft.com/office/drawing/2014/main" id="{F806D31F-F38F-4505-8094-B9D38CB22039}"/>
                </a:ext>
              </a:extLst>
            </p:cNvPr>
            <p:cNvGrpSpPr/>
            <p:nvPr/>
          </p:nvGrpSpPr>
          <p:grpSpPr>
            <a:xfrm rot="1800000">
              <a:off x="7028543" y="3502619"/>
              <a:ext cx="609279" cy="706103"/>
              <a:chOff x="6281977" y="1925712"/>
              <a:chExt cx="609366" cy="706203"/>
            </a:xfrm>
          </p:grpSpPr>
          <p:sp>
            <p:nvSpPr>
              <p:cNvPr id="134" name="Hexagon 133">
                <a:extLst>
                  <a:ext uri="{FF2B5EF4-FFF2-40B4-BE49-F238E27FC236}">
                    <a16:creationId xmlns:a16="http://schemas.microsoft.com/office/drawing/2014/main" id="{067FDF11-4399-4AAF-A76A-2E37C87B286C}"/>
                  </a:ext>
                </a:extLst>
              </p:cNvPr>
              <p:cNvSpPr/>
              <p:nvPr/>
            </p:nvSpPr>
            <p:spPr bwMode="auto">
              <a:xfrm rot="16200000">
                <a:off x="6261742" y="2000529"/>
                <a:ext cx="651443" cy="557784"/>
              </a:xfrm>
              <a:prstGeom prst="hexagon">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135" name="Straight Connector 134">
                <a:extLst>
                  <a:ext uri="{FF2B5EF4-FFF2-40B4-BE49-F238E27FC236}">
                    <a16:creationId xmlns:a16="http://schemas.microsoft.com/office/drawing/2014/main" id="{FFCB263B-5FF2-49A1-95A8-653016747297}"/>
                  </a:ext>
                </a:extLst>
              </p:cNvPr>
              <p:cNvCxnSpPr>
                <a:stCxn id="134" idx="3"/>
                <a:endCxn id="134" idx="0"/>
              </p:cNvCxnSpPr>
              <p:nvPr/>
            </p:nvCxnSpPr>
            <p:spPr>
              <a:xfrm flipV="1">
                <a:off x="6587464" y="1953700"/>
                <a:ext cx="0" cy="651443"/>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36" name="Group 135">
                <a:extLst>
                  <a:ext uri="{FF2B5EF4-FFF2-40B4-BE49-F238E27FC236}">
                    <a16:creationId xmlns:a16="http://schemas.microsoft.com/office/drawing/2014/main" id="{340D3C54-E0E7-4D80-8B79-52BCEF01F88E}"/>
                  </a:ext>
                </a:extLst>
              </p:cNvPr>
              <p:cNvGrpSpPr/>
              <p:nvPr/>
            </p:nvGrpSpPr>
            <p:grpSpPr>
              <a:xfrm>
                <a:off x="6584950" y="2093649"/>
                <a:ext cx="281406" cy="372551"/>
                <a:chOff x="6584950" y="2093146"/>
                <a:chExt cx="281406" cy="372551"/>
              </a:xfrm>
            </p:grpSpPr>
            <p:cxnSp>
              <p:nvCxnSpPr>
                <p:cNvPr id="149" name="Straight Connector 148">
                  <a:extLst>
                    <a:ext uri="{FF2B5EF4-FFF2-40B4-BE49-F238E27FC236}">
                      <a16:creationId xmlns:a16="http://schemas.microsoft.com/office/drawing/2014/main" id="{43C3F180-4418-4E63-8EFA-7BACDFB4C371}"/>
                    </a:ext>
                  </a:extLst>
                </p:cNvPr>
                <p:cNvCxnSpPr>
                  <a:cxnSpLocks/>
                  <a:stCxn id="134" idx="2"/>
                </p:cNvCxnSpPr>
                <p:nvPr/>
              </p:nvCxnSpPr>
              <p:spPr>
                <a:xfrm flipH="1" flipV="1">
                  <a:off x="6584950" y="2415525"/>
                  <a:ext cx="281406" cy="50172"/>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1FEFBCF5-C09B-4BD4-8D32-A458AF562E6B}"/>
                    </a:ext>
                  </a:extLst>
                </p:cNvPr>
                <p:cNvCxnSpPr>
                  <a:stCxn id="134" idx="1"/>
                </p:cNvCxnSpPr>
                <p:nvPr/>
              </p:nvCxnSpPr>
              <p:spPr>
                <a:xfrm flipH="1">
                  <a:off x="6584950" y="2093146"/>
                  <a:ext cx="281406" cy="110304"/>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D7A111B5-A113-410B-A013-1EBF56EF7E27}"/>
                    </a:ext>
                  </a:extLst>
                </p:cNvPr>
                <p:cNvCxnSpPr>
                  <a:cxnSpLocks/>
                  <a:stCxn id="134" idx="1"/>
                </p:cNvCxnSpPr>
                <p:nvPr/>
              </p:nvCxnSpPr>
              <p:spPr>
                <a:xfrm flipH="1">
                  <a:off x="6584950" y="2093146"/>
                  <a:ext cx="281406" cy="322378"/>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37" name="Group 136">
                <a:extLst>
                  <a:ext uri="{FF2B5EF4-FFF2-40B4-BE49-F238E27FC236}">
                    <a16:creationId xmlns:a16="http://schemas.microsoft.com/office/drawing/2014/main" id="{3445750D-FBCA-4F27-B31E-6DD4F56876DB}"/>
                  </a:ext>
                </a:extLst>
              </p:cNvPr>
              <p:cNvGrpSpPr/>
              <p:nvPr/>
            </p:nvGrpSpPr>
            <p:grpSpPr>
              <a:xfrm flipH="1">
                <a:off x="6304801" y="2093649"/>
                <a:ext cx="281406" cy="372551"/>
                <a:chOff x="6584950" y="2093146"/>
                <a:chExt cx="281406" cy="372551"/>
              </a:xfrm>
            </p:grpSpPr>
            <p:cxnSp>
              <p:nvCxnSpPr>
                <p:cNvPr id="146" name="Straight Connector 145">
                  <a:extLst>
                    <a:ext uri="{FF2B5EF4-FFF2-40B4-BE49-F238E27FC236}">
                      <a16:creationId xmlns:a16="http://schemas.microsoft.com/office/drawing/2014/main" id="{A691E8C8-C48D-4735-A4CB-1D365ADBA12A}"/>
                    </a:ext>
                  </a:extLst>
                </p:cNvPr>
                <p:cNvCxnSpPr>
                  <a:cxnSpLocks/>
                </p:cNvCxnSpPr>
                <p:nvPr/>
              </p:nvCxnSpPr>
              <p:spPr>
                <a:xfrm flipH="1" flipV="1">
                  <a:off x="6584950" y="2415525"/>
                  <a:ext cx="281406" cy="50172"/>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ED2629D4-097B-4EF3-A1E6-F6E502F53294}"/>
                    </a:ext>
                  </a:extLst>
                </p:cNvPr>
                <p:cNvCxnSpPr/>
                <p:nvPr/>
              </p:nvCxnSpPr>
              <p:spPr>
                <a:xfrm flipH="1">
                  <a:off x="6584950" y="2093146"/>
                  <a:ext cx="281406" cy="110304"/>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1DC3BC1E-8571-4991-B8D8-928B99A576C2}"/>
                    </a:ext>
                  </a:extLst>
                </p:cNvPr>
                <p:cNvCxnSpPr>
                  <a:cxnSpLocks/>
                </p:cNvCxnSpPr>
                <p:nvPr/>
              </p:nvCxnSpPr>
              <p:spPr>
                <a:xfrm flipH="1">
                  <a:off x="6584950" y="2093146"/>
                  <a:ext cx="281406" cy="322378"/>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38" name="Oval 137">
                <a:extLst>
                  <a:ext uri="{FF2B5EF4-FFF2-40B4-BE49-F238E27FC236}">
                    <a16:creationId xmlns:a16="http://schemas.microsoft.com/office/drawing/2014/main" id="{9E4FCFA8-A0F0-4AA6-ABD8-7867A6C52DB3}"/>
                  </a:ext>
                </a:extLst>
              </p:cNvPr>
              <p:cNvSpPr/>
              <p:nvPr/>
            </p:nvSpPr>
            <p:spPr bwMode="auto">
              <a:xfrm>
                <a:off x="6281977" y="2066999"/>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9" name="Oval 138">
                <a:extLst>
                  <a:ext uri="{FF2B5EF4-FFF2-40B4-BE49-F238E27FC236}">
                    <a16:creationId xmlns:a16="http://schemas.microsoft.com/office/drawing/2014/main" id="{0734CBB4-A8F3-4B57-A32C-865D92C909F3}"/>
                  </a:ext>
                </a:extLst>
              </p:cNvPr>
              <p:cNvSpPr/>
              <p:nvPr/>
            </p:nvSpPr>
            <p:spPr bwMode="auto">
              <a:xfrm>
                <a:off x="6558202" y="2173362"/>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0" name="Oval 139">
                <a:extLst>
                  <a:ext uri="{FF2B5EF4-FFF2-40B4-BE49-F238E27FC236}">
                    <a16:creationId xmlns:a16="http://schemas.microsoft.com/office/drawing/2014/main" id="{977D9100-9C21-4DBD-B445-0A311F7F9CB4}"/>
                  </a:ext>
                </a:extLst>
              </p:cNvPr>
              <p:cNvSpPr/>
              <p:nvPr/>
            </p:nvSpPr>
            <p:spPr bwMode="auto">
              <a:xfrm>
                <a:off x="6831252" y="2066999"/>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1" name="Oval 140">
                <a:extLst>
                  <a:ext uri="{FF2B5EF4-FFF2-40B4-BE49-F238E27FC236}">
                    <a16:creationId xmlns:a16="http://schemas.microsoft.com/office/drawing/2014/main" id="{BF92E7F3-B828-4669-AA6A-9FD59E1FB5BB}"/>
                  </a:ext>
                </a:extLst>
              </p:cNvPr>
              <p:cNvSpPr/>
              <p:nvPr/>
            </p:nvSpPr>
            <p:spPr bwMode="auto">
              <a:xfrm>
                <a:off x="6558202" y="2387674"/>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2" name="Oval 141">
                <a:extLst>
                  <a:ext uri="{FF2B5EF4-FFF2-40B4-BE49-F238E27FC236}">
                    <a16:creationId xmlns:a16="http://schemas.microsoft.com/office/drawing/2014/main" id="{BD833186-B22D-4E51-94C4-6563BFBCA921}"/>
                  </a:ext>
                </a:extLst>
              </p:cNvPr>
              <p:cNvSpPr/>
              <p:nvPr/>
            </p:nvSpPr>
            <p:spPr bwMode="auto">
              <a:xfrm>
                <a:off x="6834427" y="2438474"/>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3" name="Oval 142">
                <a:extLst>
                  <a:ext uri="{FF2B5EF4-FFF2-40B4-BE49-F238E27FC236}">
                    <a16:creationId xmlns:a16="http://schemas.microsoft.com/office/drawing/2014/main" id="{F6943C8E-BBCA-49A6-B75B-1CB9DB6C8CC5}"/>
                  </a:ext>
                </a:extLst>
              </p:cNvPr>
              <p:cNvSpPr/>
              <p:nvPr/>
            </p:nvSpPr>
            <p:spPr bwMode="auto">
              <a:xfrm>
                <a:off x="6558202" y="2574999"/>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4" name="Oval 143">
                <a:extLst>
                  <a:ext uri="{FF2B5EF4-FFF2-40B4-BE49-F238E27FC236}">
                    <a16:creationId xmlns:a16="http://schemas.microsoft.com/office/drawing/2014/main" id="{1696C084-CDD8-4C3E-852C-7F9E59C1819A}"/>
                  </a:ext>
                </a:extLst>
              </p:cNvPr>
              <p:cNvSpPr/>
              <p:nvPr/>
            </p:nvSpPr>
            <p:spPr bwMode="auto">
              <a:xfrm>
                <a:off x="6291502" y="2438474"/>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5" name="Oval 144">
                <a:extLst>
                  <a:ext uri="{FF2B5EF4-FFF2-40B4-BE49-F238E27FC236}">
                    <a16:creationId xmlns:a16="http://schemas.microsoft.com/office/drawing/2014/main" id="{45218DD9-C47B-4714-B49C-36006B28D4B7}"/>
                  </a:ext>
                </a:extLst>
              </p:cNvPr>
              <p:cNvSpPr/>
              <p:nvPr/>
            </p:nvSpPr>
            <p:spPr bwMode="auto">
              <a:xfrm>
                <a:off x="6558202" y="1925712"/>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152" name="Group 151">
              <a:extLst>
                <a:ext uri="{FF2B5EF4-FFF2-40B4-BE49-F238E27FC236}">
                  <a16:creationId xmlns:a16="http://schemas.microsoft.com/office/drawing/2014/main" id="{D02725BD-915C-4C3B-93DF-610C89DD16F7}"/>
                </a:ext>
              </a:extLst>
            </p:cNvPr>
            <p:cNvGrpSpPr/>
            <p:nvPr/>
          </p:nvGrpSpPr>
          <p:grpSpPr>
            <a:xfrm>
              <a:off x="8917774" y="3519939"/>
              <a:ext cx="701138" cy="554347"/>
              <a:chOff x="967154" y="1481462"/>
              <a:chExt cx="5331069" cy="4214950"/>
            </a:xfrm>
            <a:noFill/>
          </p:grpSpPr>
          <p:cxnSp>
            <p:nvCxnSpPr>
              <p:cNvPr id="153" name="Straight Connector 152">
                <a:extLst>
                  <a:ext uri="{FF2B5EF4-FFF2-40B4-BE49-F238E27FC236}">
                    <a16:creationId xmlns:a16="http://schemas.microsoft.com/office/drawing/2014/main" id="{8864C8B3-686B-470B-983E-21B658D0F0A9}"/>
                  </a:ext>
                </a:extLst>
              </p:cNvPr>
              <p:cNvCxnSpPr>
                <a:cxnSpLocks/>
              </p:cNvCxnSpPr>
              <p:nvPr/>
            </p:nvCxnSpPr>
            <p:spPr>
              <a:xfrm>
                <a:off x="967154" y="5696412"/>
                <a:ext cx="5331069" cy="0"/>
              </a:xfrm>
              <a:prstGeom prst="line">
                <a:avLst/>
              </a:prstGeom>
              <a:grpFill/>
              <a:ln w="12700">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154" name="Rectangle 153">
                <a:extLst>
                  <a:ext uri="{FF2B5EF4-FFF2-40B4-BE49-F238E27FC236}">
                    <a16:creationId xmlns:a16="http://schemas.microsoft.com/office/drawing/2014/main" id="{84C3EE6F-DAD3-4E3A-BE7B-87EA0F8F8FBA}"/>
                  </a:ext>
                </a:extLst>
              </p:cNvPr>
              <p:cNvSpPr/>
              <p:nvPr/>
            </p:nvSpPr>
            <p:spPr bwMode="auto">
              <a:xfrm>
                <a:off x="1286608" y="2696308"/>
                <a:ext cx="2793023" cy="3000104"/>
              </a:xfrm>
              <a:prstGeom prst="rect">
                <a:avLst/>
              </a:prstGeom>
              <a:grp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55" name="Rectangle 154">
                <a:extLst>
                  <a:ext uri="{FF2B5EF4-FFF2-40B4-BE49-F238E27FC236}">
                    <a16:creationId xmlns:a16="http://schemas.microsoft.com/office/drawing/2014/main" id="{BFFC72BC-E8AC-444E-8991-81FCE28438BF}"/>
                  </a:ext>
                </a:extLst>
              </p:cNvPr>
              <p:cNvSpPr/>
              <p:nvPr/>
            </p:nvSpPr>
            <p:spPr bwMode="auto">
              <a:xfrm>
                <a:off x="2225919" y="4700954"/>
                <a:ext cx="914400" cy="995458"/>
              </a:xfrm>
              <a:prstGeom prst="rect">
                <a:avLst/>
              </a:prstGeom>
              <a:grp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56" name="Freeform: Shape 404">
                <a:extLst>
                  <a:ext uri="{FF2B5EF4-FFF2-40B4-BE49-F238E27FC236}">
                    <a16:creationId xmlns:a16="http://schemas.microsoft.com/office/drawing/2014/main" id="{001D7598-5567-4E6A-9161-317F705CFD66}"/>
                  </a:ext>
                </a:extLst>
              </p:cNvPr>
              <p:cNvSpPr/>
              <p:nvPr/>
            </p:nvSpPr>
            <p:spPr bwMode="auto">
              <a:xfrm>
                <a:off x="3301093" y="1481462"/>
                <a:ext cx="2666747" cy="4214948"/>
              </a:xfrm>
              <a:custGeom>
                <a:avLst/>
                <a:gdLst>
                  <a:gd name="connsiteX0" fmla="*/ 0 w 2662937"/>
                  <a:gd name="connsiteY0" fmla="*/ 0 h 4214948"/>
                  <a:gd name="connsiteX1" fmla="*/ 2662937 w 2662937"/>
                  <a:gd name="connsiteY1" fmla="*/ 0 h 4214948"/>
                  <a:gd name="connsiteX2" fmla="*/ 2662937 w 2662937"/>
                  <a:gd name="connsiteY2" fmla="*/ 4214948 h 4214948"/>
                  <a:gd name="connsiteX3" fmla="*/ 0 w 2662937"/>
                  <a:gd name="connsiteY3" fmla="*/ 4214948 h 4214948"/>
                  <a:gd name="connsiteX4" fmla="*/ 0 w 2662937"/>
                  <a:gd name="connsiteY4" fmla="*/ 3286480 h 4214948"/>
                  <a:gd name="connsiteX5" fmla="*/ 864617 w 2662937"/>
                  <a:gd name="connsiteY5" fmla="*/ 3286480 h 4214948"/>
                  <a:gd name="connsiteX6" fmla="*/ 864617 w 2662937"/>
                  <a:gd name="connsiteY6" fmla="*/ 896983 h 4214948"/>
                  <a:gd name="connsiteX7" fmla="*/ 0 w 2662937"/>
                  <a:gd name="connsiteY7" fmla="*/ 896983 h 4214948"/>
                  <a:gd name="connsiteX8" fmla="*/ 0 w 2662937"/>
                  <a:gd name="connsiteY8" fmla="*/ 0 h 4214948"/>
                  <a:gd name="connsiteX0" fmla="*/ 864617 w 2662937"/>
                  <a:gd name="connsiteY0" fmla="*/ 3286480 h 4214948"/>
                  <a:gd name="connsiteX1" fmla="*/ 864617 w 2662937"/>
                  <a:gd name="connsiteY1" fmla="*/ 896983 h 4214948"/>
                  <a:gd name="connsiteX2" fmla="*/ 0 w 2662937"/>
                  <a:gd name="connsiteY2" fmla="*/ 896983 h 4214948"/>
                  <a:gd name="connsiteX3" fmla="*/ 0 w 2662937"/>
                  <a:gd name="connsiteY3" fmla="*/ 0 h 4214948"/>
                  <a:gd name="connsiteX4" fmla="*/ 2662937 w 2662937"/>
                  <a:gd name="connsiteY4" fmla="*/ 0 h 4214948"/>
                  <a:gd name="connsiteX5" fmla="*/ 2662937 w 2662937"/>
                  <a:gd name="connsiteY5" fmla="*/ 4214948 h 4214948"/>
                  <a:gd name="connsiteX6" fmla="*/ 0 w 2662937"/>
                  <a:gd name="connsiteY6" fmla="*/ 4214948 h 4214948"/>
                  <a:gd name="connsiteX7" fmla="*/ 0 w 2662937"/>
                  <a:gd name="connsiteY7" fmla="*/ 3286480 h 4214948"/>
                  <a:gd name="connsiteX8" fmla="*/ 956057 w 2662937"/>
                  <a:gd name="connsiteY8" fmla="*/ 3377920 h 4214948"/>
                  <a:gd name="connsiteX0" fmla="*/ 864617 w 2662937"/>
                  <a:gd name="connsiteY0" fmla="*/ 3286480 h 4214948"/>
                  <a:gd name="connsiteX1" fmla="*/ 864617 w 2662937"/>
                  <a:gd name="connsiteY1" fmla="*/ 896983 h 4214948"/>
                  <a:gd name="connsiteX2" fmla="*/ 0 w 2662937"/>
                  <a:gd name="connsiteY2" fmla="*/ 896983 h 4214948"/>
                  <a:gd name="connsiteX3" fmla="*/ 0 w 2662937"/>
                  <a:gd name="connsiteY3" fmla="*/ 0 h 4214948"/>
                  <a:gd name="connsiteX4" fmla="*/ 2662937 w 2662937"/>
                  <a:gd name="connsiteY4" fmla="*/ 0 h 4214948"/>
                  <a:gd name="connsiteX5" fmla="*/ 2662937 w 2662937"/>
                  <a:gd name="connsiteY5" fmla="*/ 4214948 h 4214948"/>
                  <a:gd name="connsiteX6" fmla="*/ 0 w 2662937"/>
                  <a:gd name="connsiteY6" fmla="*/ 4214948 h 4214948"/>
                  <a:gd name="connsiteX7" fmla="*/ 0 w 2662937"/>
                  <a:gd name="connsiteY7" fmla="*/ 3286480 h 4214948"/>
                  <a:gd name="connsiteX0" fmla="*/ 864617 w 2662937"/>
                  <a:gd name="connsiteY0" fmla="*/ 3286480 h 4214948"/>
                  <a:gd name="connsiteX1" fmla="*/ 864617 w 2662937"/>
                  <a:gd name="connsiteY1" fmla="*/ 896983 h 4214948"/>
                  <a:gd name="connsiteX2" fmla="*/ 0 w 2662937"/>
                  <a:gd name="connsiteY2" fmla="*/ 896983 h 4214948"/>
                  <a:gd name="connsiteX3" fmla="*/ 0 w 2662937"/>
                  <a:gd name="connsiteY3" fmla="*/ 0 h 4214948"/>
                  <a:gd name="connsiteX4" fmla="*/ 2662937 w 2662937"/>
                  <a:gd name="connsiteY4" fmla="*/ 0 h 4214948"/>
                  <a:gd name="connsiteX5" fmla="*/ 2662937 w 2662937"/>
                  <a:gd name="connsiteY5" fmla="*/ 4214948 h 4214948"/>
                  <a:gd name="connsiteX6" fmla="*/ 0 w 2662937"/>
                  <a:gd name="connsiteY6" fmla="*/ 4214948 h 4214948"/>
                  <a:gd name="connsiteX0" fmla="*/ 864617 w 2662937"/>
                  <a:gd name="connsiteY0" fmla="*/ 896983 h 4214948"/>
                  <a:gd name="connsiteX1" fmla="*/ 0 w 2662937"/>
                  <a:gd name="connsiteY1" fmla="*/ 896983 h 4214948"/>
                  <a:gd name="connsiteX2" fmla="*/ 0 w 2662937"/>
                  <a:gd name="connsiteY2" fmla="*/ 0 h 4214948"/>
                  <a:gd name="connsiteX3" fmla="*/ 2662937 w 2662937"/>
                  <a:gd name="connsiteY3" fmla="*/ 0 h 4214948"/>
                  <a:gd name="connsiteX4" fmla="*/ 2662937 w 2662937"/>
                  <a:gd name="connsiteY4" fmla="*/ 4214948 h 4214948"/>
                  <a:gd name="connsiteX5" fmla="*/ 0 w 2662937"/>
                  <a:gd name="connsiteY5" fmla="*/ 4214948 h 4214948"/>
                  <a:gd name="connsiteX0" fmla="*/ 0 w 2662937"/>
                  <a:gd name="connsiteY0" fmla="*/ 896983 h 4214948"/>
                  <a:gd name="connsiteX1" fmla="*/ 0 w 2662937"/>
                  <a:gd name="connsiteY1" fmla="*/ 0 h 4214948"/>
                  <a:gd name="connsiteX2" fmla="*/ 2662937 w 2662937"/>
                  <a:gd name="connsiteY2" fmla="*/ 0 h 4214948"/>
                  <a:gd name="connsiteX3" fmla="*/ 2662937 w 2662937"/>
                  <a:gd name="connsiteY3" fmla="*/ 4214948 h 4214948"/>
                  <a:gd name="connsiteX4" fmla="*/ 0 w 2662937"/>
                  <a:gd name="connsiteY4" fmla="*/ 4214948 h 42149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2937" h="4214948">
                    <a:moveTo>
                      <a:pt x="0" y="896983"/>
                    </a:moveTo>
                    <a:lnTo>
                      <a:pt x="0" y="0"/>
                    </a:lnTo>
                    <a:lnTo>
                      <a:pt x="2662937" y="0"/>
                    </a:lnTo>
                    <a:lnTo>
                      <a:pt x="2662937" y="4214948"/>
                    </a:lnTo>
                    <a:lnTo>
                      <a:pt x="0" y="4214948"/>
                    </a:lnTo>
                  </a:path>
                </a:pathLst>
              </a:custGeom>
              <a:grp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57" name="Freeform: Shape 405">
                <a:extLst>
                  <a:ext uri="{FF2B5EF4-FFF2-40B4-BE49-F238E27FC236}">
                    <a16:creationId xmlns:a16="http://schemas.microsoft.com/office/drawing/2014/main" id="{24E690BC-2EA5-4D5A-AF33-4CC0CD0EA7B1}"/>
                  </a:ext>
                </a:extLst>
              </p:cNvPr>
              <p:cNvSpPr/>
              <p:nvPr/>
            </p:nvSpPr>
            <p:spPr bwMode="auto">
              <a:xfrm>
                <a:off x="4427765" y="4700955"/>
                <a:ext cx="647700" cy="995456"/>
              </a:xfrm>
              <a:custGeom>
                <a:avLst/>
                <a:gdLst>
                  <a:gd name="connsiteX0" fmla="*/ 48985 w 696685"/>
                  <a:gd name="connsiteY0" fmla="*/ 0 h 1831521"/>
                  <a:gd name="connsiteX1" fmla="*/ 696685 w 696685"/>
                  <a:gd name="connsiteY1" fmla="*/ 0 h 1831521"/>
                  <a:gd name="connsiteX2" fmla="*/ 696685 w 696685"/>
                  <a:gd name="connsiteY2" fmla="*/ 1831521 h 1831521"/>
                  <a:gd name="connsiteX3" fmla="*/ 0 w 696685"/>
                  <a:gd name="connsiteY3" fmla="*/ 1831521 h 1831521"/>
                  <a:gd name="connsiteX4" fmla="*/ 0 w 696685"/>
                  <a:gd name="connsiteY4" fmla="*/ 1302517 h 1831521"/>
                  <a:gd name="connsiteX5" fmla="*/ 48985 w 696685"/>
                  <a:gd name="connsiteY5" fmla="*/ 1302517 h 1831521"/>
                  <a:gd name="connsiteX0" fmla="*/ 48985 w 696685"/>
                  <a:gd name="connsiteY0" fmla="*/ 1302517 h 1831521"/>
                  <a:gd name="connsiteX1" fmla="*/ 48985 w 696685"/>
                  <a:gd name="connsiteY1" fmla="*/ 0 h 1831521"/>
                  <a:gd name="connsiteX2" fmla="*/ 696685 w 696685"/>
                  <a:gd name="connsiteY2" fmla="*/ 0 h 1831521"/>
                  <a:gd name="connsiteX3" fmla="*/ 696685 w 696685"/>
                  <a:gd name="connsiteY3" fmla="*/ 1831521 h 1831521"/>
                  <a:gd name="connsiteX4" fmla="*/ 0 w 696685"/>
                  <a:gd name="connsiteY4" fmla="*/ 1831521 h 1831521"/>
                  <a:gd name="connsiteX5" fmla="*/ 0 w 696685"/>
                  <a:gd name="connsiteY5" fmla="*/ 1302517 h 1831521"/>
                  <a:gd name="connsiteX6" fmla="*/ 140425 w 696685"/>
                  <a:gd name="connsiteY6" fmla="*/ 1470756 h 1831521"/>
                  <a:gd name="connsiteX0" fmla="*/ 48985 w 696685"/>
                  <a:gd name="connsiteY0" fmla="*/ 1302517 h 1831521"/>
                  <a:gd name="connsiteX1" fmla="*/ 48985 w 696685"/>
                  <a:gd name="connsiteY1" fmla="*/ 0 h 1831521"/>
                  <a:gd name="connsiteX2" fmla="*/ 696685 w 696685"/>
                  <a:gd name="connsiteY2" fmla="*/ 0 h 1831521"/>
                  <a:gd name="connsiteX3" fmla="*/ 696685 w 696685"/>
                  <a:gd name="connsiteY3" fmla="*/ 1831521 h 1831521"/>
                  <a:gd name="connsiteX4" fmla="*/ 0 w 696685"/>
                  <a:gd name="connsiteY4" fmla="*/ 1831521 h 1831521"/>
                  <a:gd name="connsiteX5" fmla="*/ 0 w 696685"/>
                  <a:gd name="connsiteY5" fmla="*/ 1302517 h 1831521"/>
                  <a:gd name="connsiteX0" fmla="*/ 48985 w 696685"/>
                  <a:gd name="connsiteY0" fmla="*/ 1302517 h 1831521"/>
                  <a:gd name="connsiteX1" fmla="*/ 48985 w 696685"/>
                  <a:gd name="connsiteY1" fmla="*/ 0 h 1831521"/>
                  <a:gd name="connsiteX2" fmla="*/ 696685 w 696685"/>
                  <a:gd name="connsiteY2" fmla="*/ 0 h 1831521"/>
                  <a:gd name="connsiteX3" fmla="*/ 696685 w 696685"/>
                  <a:gd name="connsiteY3" fmla="*/ 1831521 h 1831521"/>
                  <a:gd name="connsiteX4" fmla="*/ 0 w 696685"/>
                  <a:gd name="connsiteY4" fmla="*/ 1831521 h 1831521"/>
                  <a:gd name="connsiteX0" fmla="*/ 48985 w 696685"/>
                  <a:gd name="connsiteY0" fmla="*/ 0 h 1831521"/>
                  <a:gd name="connsiteX1" fmla="*/ 696685 w 696685"/>
                  <a:gd name="connsiteY1" fmla="*/ 0 h 1831521"/>
                  <a:gd name="connsiteX2" fmla="*/ 696685 w 696685"/>
                  <a:gd name="connsiteY2" fmla="*/ 1831521 h 1831521"/>
                  <a:gd name="connsiteX3" fmla="*/ 0 w 696685"/>
                  <a:gd name="connsiteY3" fmla="*/ 1831521 h 1831521"/>
                  <a:gd name="connsiteX0" fmla="*/ 0 w 647700"/>
                  <a:gd name="connsiteY0" fmla="*/ 0 h 1831521"/>
                  <a:gd name="connsiteX1" fmla="*/ 647700 w 647700"/>
                  <a:gd name="connsiteY1" fmla="*/ 0 h 1831521"/>
                  <a:gd name="connsiteX2" fmla="*/ 647700 w 647700"/>
                  <a:gd name="connsiteY2" fmla="*/ 1831521 h 1831521"/>
                </a:gdLst>
                <a:ahLst/>
                <a:cxnLst>
                  <a:cxn ang="0">
                    <a:pos x="connsiteX0" y="connsiteY0"/>
                  </a:cxn>
                  <a:cxn ang="0">
                    <a:pos x="connsiteX1" y="connsiteY1"/>
                  </a:cxn>
                  <a:cxn ang="0">
                    <a:pos x="connsiteX2" y="connsiteY2"/>
                  </a:cxn>
                </a:cxnLst>
                <a:rect l="l" t="t" r="r" b="b"/>
                <a:pathLst>
                  <a:path w="647700" h="1831521">
                    <a:moveTo>
                      <a:pt x="0" y="0"/>
                    </a:moveTo>
                    <a:lnTo>
                      <a:pt x="647700" y="0"/>
                    </a:lnTo>
                    <a:lnTo>
                      <a:pt x="647700" y="1831521"/>
                    </a:lnTo>
                  </a:path>
                </a:pathLst>
              </a:custGeom>
              <a:grp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cxnSp>
          <p:nvCxnSpPr>
            <p:cNvPr id="158" name="Straight Connector 157">
              <a:extLst>
                <a:ext uri="{FF2B5EF4-FFF2-40B4-BE49-F238E27FC236}">
                  <a16:creationId xmlns:a16="http://schemas.microsoft.com/office/drawing/2014/main" id="{A589940C-AC63-4C5A-9840-33B6552ECBB8}"/>
                </a:ext>
              </a:extLst>
            </p:cNvPr>
            <p:cNvCxnSpPr>
              <a:cxnSpLocks/>
            </p:cNvCxnSpPr>
            <p:nvPr/>
          </p:nvCxnSpPr>
          <p:spPr>
            <a:xfrm flipV="1">
              <a:off x="7333181" y="2264990"/>
              <a:ext cx="0" cy="1091294"/>
            </a:xfrm>
            <a:prstGeom prst="line">
              <a:avLst/>
            </a:prstGeom>
            <a:ln>
              <a:solidFill>
                <a:schemeClr val="tx2"/>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159" name="Freeform 151">
              <a:extLst>
                <a:ext uri="{FF2B5EF4-FFF2-40B4-BE49-F238E27FC236}">
                  <a16:creationId xmlns:a16="http://schemas.microsoft.com/office/drawing/2014/main" id="{339A4C50-F8F7-4C9A-8562-278301D3CAAD}"/>
                </a:ext>
              </a:extLst>
            </p:cNvPr>
            <p:cNvSpPr/>
            <p:nvPr/>
          </p:nvSpPr>
          <p:spPr bwMode="auto">
            <a:xfrm flipH="1">
              <a:off x="2054552" y="3715120"/>
              <a:ext cx="117989" cy="264101"/>
            </a:xfrm>
            <a:custGeom>
              <a:avLst/>
              <a:gdLst>
                <a:gd name="connsiteX0" fmla="*/ 250825 w 250825"/>
                <a:gd name="connsiteY0" fmla="*/ 0 h 269875"/>
                <a:gd name="connsiteX1" fmla="*/ 0 w 250825"/>
                <a:gd name="connsiteY1" fmla="*/ 142875 h 269875"/>
                <a:gd name="connsiteX2" fmla="*/ 250825 w 250825"/>
                <a:gd name="connsiteY2" fmla="*/ 269875 h 269875"/>
              </a:gdLst>
              <a:ahLst/>
              <a:cxnLst>
                <a:cxn ang="0">
                  <a:pos x="connsiteX0" y="connsiteY0"/>
                </a:cxn>
                <a:cxn ang="0">
                  <a:pos x="connsiteX1" y="connsiteY1"/>
                </a:cxn>
                <a:cxn ang="0">
                  <a:pos x="connsiteX2" y="connsiteY2"/>
                </a:cxn>
              </a:cxnLst>
              <a:rect l="l" t="t" r="r" b="b"/>
              <a:pathLst>
                <a:path w="250825" h="269875">
                  <a:moveTo>
                    <a:pt x="250825" y="0"/>
                  </a:moveTo>
                  <a:lnTo>
                    <a:pt x="0" y="142875"/>
                  </a:lnTo>
                  <a:lnTo>
                    <a:pt x="250825" y="269875"/>
                  </a:lnTo>
                </a:path>
              </a:pathLst>
            </a:custGeom>
            <a:noFill/>
            <a:ln w="12700">
              <a:solidFill>
                <a:schemeClr val="accent4">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32384"/>
              <a:endParaRPr lang="en-US">
                <a:solidFill>
                  <a:prstClr val="white"/>
                </a:solidFill>
                <a:latin typeface="Segoe UI"/>
              </a:endParaRPr>
            </a:p>
          </p:txBody>
        </p:sp>
        <p:sp>
          <p:nvSpPr>
            <p:cNvPr id="160" name="Freeform 153">
              <a:extLst>
                <a:ext uri="{FF2B5EF4-FFF2-40B4-BE49-F238E27FC236}">
                  <a16:creationId xmlns:a16="http://schemas.microsoft.com/office/drawing/2014/main" id="{5C6BC4FD-5ED4-4302-8536-9AC7BD34E0DA}"/>
                </a:ext>
              </a:extLst>
            </p:cNvPr>
            <p:cNvSpPr/>
            <p:nvPr/>
          </p:nvSpPr>
          <p:spPr bwMode="auto">
            <a:xfrm flipH="1">
              <a:off x="4496069" y="3715120"/>
              <a:ext cx="117989" cy="264101"/>
            </a:xfrm>
            <a:custGeom>
              <a:avLst/>
              <a:gdLst>
                <a:gd name="connsiteX0" fmla="*/ 250825 w 250825"/>
                <a:gd name="connsiteY0" fmla="*/ 0 h 269875"/>
                <a:gd name="connsiteX1" fmla="*/ 0 w 250825"/>
                <a:gd name="connsiteY1" fmla="*/ 142875 h 269875"/>
                <a:gd name="connsiteX2" fmla="*/ 250825 w 250825"/>
                <a:gd name="connsiteY2" fmla="*/ 269875 h 269875"/>
              </a:gdLst>
              <a:ahLst/>
              <a:cxnLst>
                <a:cxn ang="0">
                  <a:pos x="connsiteX0" y="connsiteY0"/>
                </a:cxn>
                <a:cxn ang="0">
                  <a:pos x="connsiteX1" y="connsiteY1"/>
                </a:cxn>
                <a:cxn ang="0">
                  <a:pos x="connsiteX2" y="connsiteY2"/>
                </a:cxn>
              </a:cxnLst>
              <a:rect l="l" t="t" r="r" b="b"/>
              <a:pathLst>
                <a:path w="250825" h="269875">
                  <a:moveTo>
                    <a:pt x="250825" y="0"/>
                  </a:moveTo>
                  <a:lnTo>
                    <a:pt x="0" y="142875"/>
                  </a:lnTo>
                  <a:lnTo>
                    <a:pt x="250825" y="269875"/>
                  </a:lnTo>
                </a:path>
              </a:pathLst>
            </a:custGeom>
            <a:noFill/>
            <a:ln w="12700">
              <a:solidFill>
                <a:schemeClr val="accent4">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32384"/>
              <a:endParaRPr lang="en-US">
                <a:solidFill>
                  <a:prstClr val="white"/>
                </a:solidFill>
                <a:latin typeface="Segoe UI"/>
              </a:endParaRPr>
            </a:p>
          </p:txBody>
        </p:sp>
        <p:sp>
          <p:nvSpPr>
            <p:cNvPr id="161" name="Freeform 154">
              <a:extLst>
                <a:ext uri="{FF2B5EF4-FFF2-40B4-BE49-F238E27FC236}">
                  <a16:creationId xmlns:a16="http://schemas.microsoft.com/office/drawing/2014/main" id="{159E6BD5-4251-4172-B4D6-3FD736185BB9}"/>
                </a:ext>
              </a:extLst>
            </p:cNvPr>
            <p:cNvSpPr/>
            <p:nvPr/>
          </p:nvSpPr>
          <p:spPr bwMode="auto">
            <a:xfrm flipH="1">
              <a:off x="6314220" y="3715120"/>
              <a:ext cx="117989" cy="264101"/>
            </a:xfrm>
            <a:custGeom>
              <a:avLst/>
              <a:gdLst>
                <a:gd name="connsiteX0" fmla="*/ 250825 w 250825"/>
                <a:gd name="connsiteY0" fmla="*/ 0 h 269875"/>
                <a:gd name="connsiteX1" fmla="*/ 0 w 250825"/>
                <a:gd name="connsiteY1" fmla="*/ 142875 h 269875"/>
                <a:gd name="connsiteX2" fmla="*/ 250825 w 250825"/>
                <a:gd name="connsiteY2" fmla="*/ 269875 h 269875"/>
              </a:gdLst>
              <a:ahLst/>
              <a:cxnLst>
                <a:cxn ang="0">
                  <a:pos x="connsiteX0" y="connsiteY0"/>
                </a:cxn>
                <a:cxn ang="0">
                  <a:pos x="connsiteX1" y="connsiteY1"/>
                </a:cxn>
                <a:cxn ang="0">
                  <a:pos x="connsiteX2" y="connsiteY2"/>
                </a:cxn>
              </a:cxnLst>
              <a:rect l="l" t="t" r="r" b="b"/>
              <a:pathLst>
                <a:path w="250825" h="269875">
                  <a:moveTo>
                    <a:pt x="250825" y="0"/>
                  </a:moveTo>
                  <a:lnTo>
                    <a:pt x="0" y="142875"/>
                  </a:lnTo>
                  <a:lnTo>
                    <a:pt x="250825" y="269875"/>
                  </a:lnTo>
                </a:path>
              </a:pathLst>
            </a:custGeom>
            <a:noFill/>
            <a:ln w="12700">
              <a:solidFill>
                <a:schemeClr val="accent4">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32384"/>
              <a:endParaRPr lang="en-US">
                <a:solidFill>
                  <a:prstClr val="white"/>
                </a:solidFill>
                <a:latin typeface="Segoe UI"/>
              </a:endParaRPr>
            </a:p>
          </p:txBody>
        </p:sp>
        <p:sp>
          <p:nvSpPr>
            <p:cNvPr id="162" name="Freeform 155">
              <a:extLst>
                <a:ext uri="{FF2B5EF4-FFF2-40B4-BE49-F238E27FC236}">
                  <a16:creationId xmlns:a16="http://schemas.microsoft.com/office/drawing/2014/main" id="{D65AE42F-BD86-456C-8929-FB221256FAF6}"/>
                </a:ext>
              </a:extLst>
            </p:cNvPr>
            <p:cNvSpPr/>
            <p:nvPr/>
          </p:nvSpPr>
          <p:spPr bwMode="auto">
            <a:xfrm flipH="1">
              <a:off x="8245328" y="3715120"/>
              <a:ext cx="117989" cy="264101"/>
            </a:xfrm>
            <a:custGeom>
              <a:avLst/>
              <a:gdLst>
                <a:gd name="connsiteX0" fmla="*/ 250825 w 250825"/>
                <a:gd name="connsiteY0" fmla="*/ 0 h 269875"/>
                <a:gd name="connsiteX1" fmla="*/ 0 w 250825"/>
                <a:gd name="connsiteY1" fmla="*/ 142875 h 269875"/>
                <a:gd name="connsiteX2" fmla="*/ 250825 w 250825"/>
                <a:gd name="connsiteY2" fmla="*/ 269875 h 269875"/>
              </a:gdLst>
              <a:ahLst/>
              <a:cxnLst>
                <a:cxn ang="0">
                  <a:pos x="connsiteX0" y="connsiteY0"/>
                </a:cxn>
                <a:cxn ang="0">
                  <a:pos x="connsiteX1" y="connsiteY1"/>
                </a:cxn>
                <a:cxn ang="0">
                  <a:pos x="connsiteX2" y="connsiteY2"/>
                </a:cxn>
              </a:cxnLst>
              <a:rect l="l" t="t" r="r" b="b"/>
              <a:pathLst>
                <a:path w="250825" h="269875">
                  <a:moveTo>
                    <a:pt x="250825" y="0"/>
                  </a:moveTo>
                  <a:lnTo>
                    <a:pt x="0" y="142875"/>
                  </a:lnTo>
                  <a:lnTo>
                    <a:pt x="250825" y="269875"/>
                  </a:lnTo>
                </a:path>
              </a:pathLst>
            </a:custGeom>
            <a:noFill/>
            <a:ln w="12700">
              <a:solidFill>
                <a:schemeClr val="accent4">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32384"/>
              <a:endParaRPr lang="en-US">
                <a:solidFill>
                  <a:prstClr val="white"/>
                </a:solidFill>
                <a:latin typeface="Segoe UI"/>
              </a:endParaRPr>
            </a:p>
          </p:txBody>
        </p:sp>
        <p:sp>
          <p:nvSpPr>
            <p:cNvPr id="163" name="Freeform 156">
              <a:extLst>
                <a:ext uri="{FF2B5EF4-FFF2-40B4-BE49-F238E27FC236}">
                  <a16:creationId xmlns:a16="http://schemas.microsoft.com/office/drawing/2014/main" id="{84E67E7F-18F3-45B5-B552-36520185B865}"/>
                </a:ext>
              </a:extLst>
            </p:cNvPr>
            <p:cNvSpPr/>
            <p:nvPr/>
          </p:nvSpPr>
          <p:spPr bwMode="auto">
            <a:xfrm flipH="1">
              <a:off x="10115428" y="3715120"/>
              <a:ext cx="117989" cy="264101"/>
            </a:xfrm>
            <a:custGeom>
              <a:avLst/>
              <a:gdLst>
                <a:gd name="connsiteX0" fmla="*/ 250825 w 250825"/>
                <a:gd name="connsiteY0" fmla="*/ 0 h 269875"/>
                <a:gd name="connsiteX1" fmla="*/ 0 w 250825"/>
                <a:gd name="connsiteY1" fmla="*/ 142875 h 269875"/>
                <a:gd name="connsiteX2" fmla="*/ 250825 w 250825"/>
                <a:gd name="connsiteY2" fmla="*/ 269875 h 269875"/>
              </a:gdLst>
              <a:ahLst/>
              <a:cxnLst>
                <a:cxn ang="0">
                  <a:pos x="connsiteX0" y="connsiteY0"/>
                </a:cxn>
                <a:cxn ang="0">
                  <a:pos x="connsiteX1" y="connsiteY1"/>
                </a:cxn>
                <a:cxn ang="0">
                  <a:pos x="connsiteX2" y="connsiteY2"/>
                </a:cxn>
              </a:cxnLst>
              <a:rect l="l" t="t" r="r" b="b"/>
              <a:pathLst>
                <a:path w="250825" h="269875">
                  <a:moveTo>
                    <a:pt x="250825" y="0"/>
                  </a:moveTo>
                  <a:lnTo>
                    <a:pt x="0" y="142875"/>
                  </a:lnTo>
                  <a:lnTo>
                    <a:pt x="250825" y="269875"/>
                  </a:lnTo>
                </a:path>
              </a:pathLst>
            </a:custGeom>
            <a:noFill/>
            <a:ln w="12700">
              <a:solidFill>
                <a:schemeClr val="accent4">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32384"/>
              <a:endParaRPr lang="en-US">
                <a:solidFill>
                  <a:prstClr val="white"/>
                </a:solidFill>
                <a:latin typeface="Segoe UI"/>
              </a:endParaRPr>
            </a:p>
          </p:txBody>
        </p:sp>
      </p:grpSp>
      <p:grpSp>
        <p:nvGrpSpPr>
          <p:cNvPr id="21" name="Group 20">
            <a:extLst>
              <a:ext uri="{FF2B5EF4-FFF2-40B4-BE49-F238E27FC236}">
                <a16:creationId xmlns:a16="http://schemas.microsoft.com/office/drawing/2014/main" id="{686B1FD6-6BE1-4AA5-8CA2-4534D4D3CFE2}"/>
              </a:ext>
            </a:extLst>
          </p:cNvPr>
          <p:cNvGrpSpPr/>
          <p:nvPr/>
        </p:nvGrpSpPr>
        <p:grpSpPr>
          <a:xfrm>
            <a:off x="495094" y="5268583"/>
            <a:ext cx="11266567" cy="473579"/>
            <a:chOff x="494299" y="5445050"/>
            <a:chExt cx="11268165" cy="473646"/>
          </a:xfrm>
        </p:grpSpPr>
        <p:grpSp>
          <p:nvGrpSpPr>
            <p:cNvPr id="18" name="Group 17">
              <a:extLst>
                <a:ext uri="{FF2B5EF4-FFF2-40B4-BE49-F238E27FC236}">
                  <a16:creationId xmlns:a16="http://schemas.microsoft.com/office/drawing/2014/main" id="{30C81462-C394-43FD-BB6E-9B8F0B5D10A2}"/>
                </a:ext>
              </a:extLst>
            </p:cNvPr>
            <p:cNvGrpSpPr/>
            <p:nvPr/>
          </p:nvGrpSpPr>
          <p:grpSpPr>
            <a:xfrm>
              <a:off x="494299" y="5502769"/>
              <a:ext cx="11268165" cy="411007"/>
              <a:chOff x="494299" y="5502769"/>
              <a:chExt cx="11268165" cy="411007"/>
            </a:xfrm>
          </p:grpSpPr>
          <p:grpSp>
            <p:nvGrpSpPr>
              <p:cNvPr id="14" name="Group 13">
                <a:extLst>
                  <a:ext uri="{FF2B5EF4-FFF2-40B4-BE49-F238E27FC236}">
                    <a16:creationId xmlns:a16="http://schemas.microsoft.com/office/drawing/2014/main" id="{90DAAA50-162A-4E74-B3AD-2B9D6FC4D93C}"/>
                  </a:ext>
                </a:extLst>
              </p:cNvPr>
              <p:cNvGrpSpPr/>
              <p:nvPr/>
            </p:nvGrpSpPr>
            <p:grpSpPr>
              <a:xfrm rot="16200000">
                <a:off x="6002601" y="-5533"/>
                <a:ext cx="251562" cy="11268165"/>
                <a:chOff x="8561203" y="2226797"/>
                <a:chExt cx="593599" cy="3639262"/>
              </a:xfrm>
            </p:grpSpPr>
            <p:cxnSp>
              <p:nvCxnSpPr>
                <p:cNvPr id="165" name="Straight Connector 164">
                  <a:extLst>
                    <a:ext uri="{FF2B5EF4-FFF2-40B4-BE49-F238E27FC236}">
                      <a16:creationId xmlns:a16="http://schemas.microsoft.com/office/drawing/2014/main" id="{FE9B3A7A-4737-466D-BB83-3E98AC68964E}"/>
                    </a:ext>
                  </a:extLst>
                </p:cNvPr>
                <p:cNvCxnSpPr>
                  <a:cxnSpLocks/>
                </p:cNvCxnSpPr>
                <p:nvPr/>
              </p:nvCxnSpPr>
              <p:spPr>
                <a:xfrm>
                  <a:off x="8570002" y="2235873"/>
                  <a:ext cx="0" cy="3630186"/>
                </a:xfrm>
                <a:prstGeom prst="line">
                  <a:avLst/>
                </a:prstGeom>
                <a:ln w="12700">
                  <a:solidFill>
                    <a:schemeClr val="tx2"/>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3A091847-087E-42DB-A8F8-C7E2CC02A973}"/>
                    </a:ext>
                  </a:extLst>
                </p:cNvPr>
                <p:cNvCxnSpPr>
                  <a:cxnSpLocks/>
                </p:cNvCxnSpPr>
                <p:nvPr/>
              </p:nvCxnSpPr>
              <p:spPr>
                <a:xfrm>
                  <a:off x="8561203" y="2226797"/>
                  <a:ext cx="593599" cy="4564"/>
                </a:xfrm>
                <a:prstGeom prst="straightConnector1">
                  <a:avLst/>
                </a:prstGeom>
                <a:ln w="12700">
                  <a:solidFill>
                    <a:schemeClr val="tx2"/>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5AA09A01-2CAB-4F8D-9DFB-4538FF2A4315}"/>
                    </a:ext>
                  </a:extLst>
                </p:cNvPr>
                <p:cNvCxnSpPr>
                  <a:cxnSpLocks/>
                </p:cNvCxnSpPr>
                <p:nvPr/>
              </p:nvCxnSpPr>
              <p:spPr>
                <a:xfrm>
                  <a:off x="8561203" y="5861495"/>
                  <a:ext cx="593599" cy="4564"/>
                </a:xfrm>
                <a:prstGeom prst="straightConnector1">
                  <a:avLst/>
                </a:prstGeom>
                <a:ln w="12700">
                  <a:solidFill>
                    <a:schemeClr val="tx2"/>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15" name="Rectangle 14">
                <a:extLst>
                  <a:ext uri="{FF2B5EF4-FFF2-40B4-BE49-F238E27FC236}">
                    <a16:creationId xmlns:a16="http://schemas.microsoft.com/office/drawing/2014/main" id="{E4B1E859-BA09-442A-A6FB-8B2EFD0F1287}"/>
                  </a:ext>
                </a:extLst>
              </p:cNvPr>
              <p:cNvSpPr/>
              <p:nvPr/>
            </p:nvSpPr>
            <p:spPr bwMode="auto">
              <a:xfrm>
                <a:off x="4960447" y="5596794"/>
                <a:ext cx="2330796" cy="31698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sp>
          <p:nvSpPr>
            <p:cNvPr id="51" name="Rectangle 41">
              <a:extLst>
                <a:ext uri="{FF2B5EF4-FFF2-40B4-BE49-F238E27FC236}">
                  <a16:creationId xmlns:a16="http://schemas.microsoft.com/office/drawing/2014/main" id="{2D902072-8EE9-4A88-975C-40192E100971}"/>
                </a:ext>
              </a:extLst>
            </p:cNvPr>
            <p:cNvSpPr>
              <a:spLocks noChangeArrowheads="1"/>
            </p:cNvSpPr>
            <p:nvPr/>
          </p:nvSpPr>
          <p:spPr bwMode="auto">
            <a:xfrm>
              <a:off x="5741678" y="5596794"/>
              <a:ext cx="1400126" cy="274320"/>
            </a:xfrm>
            <a:prstGeom prst="rect">
              <a:avLst/>
            </a:prstGeom>
            <a:solidFill>
              <a:schemeClr val="bg1"/>
            </a:solidFill>
            <a:ln>
              <a:noFill/>
            </a:ln>
            <a:effectLst/>
          </p:spPr>
          <p:txBody>
            <a:bodyPr vert="horz" wrap="square" lIns="0" tIns="0" rIns="0" bIns="0" numCol="1" anchor="b" anchorCtr="0" compatLnSpc="1">
              <a:prstTxWarp prst="textNoShape">
                <a:avLst/>
              </a:prstTxWarp>
              <a:noAutofit/>
            </a:bodyPr>
            <a:lstStyle/>
            <a:p>
              <a:pPr algn="ctr" defTabSz="621827" eaLnBrk="0" fontAlgn="base" hangingPunct="0">
                <a:spcBef>
                  <a:spcPct val="0"/>
                </a:spcBef>
                <a:spcAft>
                  <a:spcPct val="0"/>
                </a:spcAft>
              </a:pPr>
              <a:r>
                <a:rPr lang="en-US" altLang="en-US" sz="2000" b="1" kern="0">
                  <a:solidFill>
                    <a:srgbClr val="0078D7"/>
                  </a:solidFill>
                  <a:latin typeface="Segoe UI Semibold" panose="020B0702040204020203" pitchFamily="34" charset="0"/>
                </a:rPr>
                <a:t>Orchestrate</a:t>
              </a:r>
            </a:p>
          </p:txBody>
        </p:sp>
        <p:sp>
          <p:nvSpPr>
            <p:cNvPr id="164" name="org_2">
              <a:extLst>
                <a:ext uri="{FF2B5EF4-FFF2-40B4-BE49-F238E27FC236}">
                  <a16:creationId xmlns:a16="http://schemas.microsoft.com/office/drawing/2014/main" id="{4A44076B-904E-4C94-B935-8500C9885056}"/>
                </a:ext>
              </a:extLst>
            </p:cNvPr>
            <p:cNvSpPr>
              <a:spLocks noChangeAspect="1" noEditPoints="1"/>
            </p:cNvSpPr>
            <p:nvPr/>
          </p:nvSpPr>
          <p:spPr bwMode="auto">
            <a:xfrm>
              <a:off x="5112677" y="5445050"/>
              <a:ext cx="507477" cy="473646"/>
            </a:xfrm>
            <a:custGeom>
              <a:avLst/>
              <a:gdLst>
                <a:gd name="T0" fmla="*/ 165 w 255"/>
                <a:gd name="T1" fmla="*/ 35 h 238"/>
                <a:gd name="T2" fmla="*/ 165 w 255"/>
                <a:gd name="T3" fmla="*/ 75 h 238"/>
                <a:gd name="T4" fmla="*/ 89 w 255"/>
                <a:gd name="T5" fmla="*/ 75 h 238"/>
                <a:gd name="T6" fmla="*/ 89 w 255"/>
                <a:gd name="T7" fmla="*/ 0 h 238"/>
                <a:gd name="T8" fmla="*/ 165 w 255"/>
                <a:gd name="T9" fmla="*/ 0 h 238"/>
                <a:gd name="T10" fmla="*/ 165 w 255"/>
                <a:gd name="T11" fmla="*/ 35 h 238"/>
                <a:gd name="T12" fmla="*/ 75 w 255"/>
                <a:gd name="T13" fmla="*/ 197 h 238"/>
                <a:gd name="T14" fmla="*/ 75 w 255"/>
                <a:gd name="T15" fmla="*/ 164 h 238"/>
                <a:gd name="T16" fmla="*/ 0 w 255"/>
                <a:gd name="T17" fmla="*/ 164 h 238"/>
                <a:gd name="T18" fmla="*/ 0 w 255"/>
                <a:gd name="T19" fmla="*/ 238 h 238"/>
                <a:gd name="T20" fmla="*/ 75 w 255"/>
                <a:gd name="T21" fmla="*/ 238 h 238"/>
                <a:gd name="T22" fmla="*/ 75 w 255"/>
                <a:gd name="T23" fmla="*/ 197 h 238"/>
                <a:gd name="T24" fmla="*/ 255 w 255"/>
                <a:gd name="T25" fmla="*/ 200 h 238"/>
                <a:gd name="T26" fmla="*/ 255 w 255"/>
                <a:gd name="T27" fmla="*/ 164 h 238"/>
                <a:gd name="T28" fmla="*/ 179 w 255"/>
                <a:gd name="T29" fmla="*/ 164 h 238"/>
                <a:gd name="T30" fmla="*/ 179 w 255"/>
                <a:gd name="T31" fmla="*/ 238 h 238"/>
                <a:gd name="T32" fmla="*/ 255 w 255"/>
                <a:gd name="T33" fmla="*/ 238 h 238"/>
                <a:gd name="T34" fmla="*/ 255 w 255"/>
                <a:gd name="T35" fmla="*/ 200 h 238"/>
                <a:gd name="T36" fmla="*/ 197 w 255"/>
                <a:gd name="T37" fmla="*/ 164 h 238"/>
                <a:gd name="T38" fmla="*/ 148 w 255"/>
                <a:gd name="T39" fmla="*/ 75 h 238"/>
                <a:gd name="T40" fmla="*/ 75 w 255"/>
                <a:gd name="T41" fmla="*/ 200 h 238"/>
                <a:gd name="T42" fmla="*/ 179 w 255"/>
                <a:gd name="T43" fmla="*/ 200 h 238"/>
                <a:gd name="T44" fmla="*/ 106 w 255"/>
                <a:gd name="T45" fmla="*/ 75 h 238"/>
                <a:gd name="T46" fmla="*/ 58 w 255"/>
                <a:gd name="T47" fmla="*/ 16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5" h="238">
                  <a:moveTo>
                    <a:pt x="165" y="35"/>
                  </a:moveTo>
                  <a:lnTo>
                    <a:pt x="165" y="75"/>
                  </a:lnTo>
                  <a:lnTo>
                    <a:pt x="89" y="75"/>
                  </a:lnTo>
                  <a:lnTo>
                    <a:pt x="89" y="0"/>
                  </a:lnTo>
                  <a:lnTo>
                    <a:pt x="165" y="0"/>
                  </a:lnTo>
                  <a:lnTo>
                    <a:pt x="165" y="35"/>
                  </a:lnTo>
                  <a:moveTo>
                    <a:pt x="75" y="197"/>
                  </a:moveTo>
                  <a:lnTo>
                    <a:pt x="75" y="164"/>
                  </a:lnTo>
                  <a:lnTo>
                    <a:pt x="0" y="164"/>
                  </a:lnTo>
                  <a:lnTo>
                    <a:pt x="0" y="238"/>
                  </a:lnTo>
                  <a:lnTo>
                    <a:pt x="75" y="238"/>
                  </a:lnTo>
                  <a:lnTo>
                    <a:pt x="75" y="197"/>
                  </a:lnTo>
                  <a:moveTo>
                    <a:pt x="255" y="200"/>
                  </a:moveTo>
                  <a:lnTo>
                    <a:pt x="255" y="164"/>
                  </a:lnTo>
                  <a:lnTo>
                    <a:pt x="179" y="164"/>
                  </a:lnTo>
                  <a:lnTo>
                    <a:pt x="179" y="238"/>
                  </a:lnTo>
                  <a:lnTo>
                    <a:pt x="255" y="238"/>
                  </a:lnTo>
                  <a:lnTo>
                    <a:pt x="255" y="200"/>
                  </a:lnTo>
                  <a:moveTo>
                    <a:pt x="197" y="164"/>
                  </a:moveTo>
                  <a:lnTo>
                    <a:pt x="148" y="75"/>
                  </a:lnTo>
                  <a:moveTo>
                    <a:pt x="75" y="200"/>
                  </a:moveTo>
                  <a:lnTo>
                    <a:pt x="179" y="200"/>
                  </a:lnTo>
                  <a:moveTo>
                    <a:pt x="106" y="75"/>
                  </a:moveTo>
                  <a:lnTo>
                    <a:pt x="58" y="164"/>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367"/>
              <a:endParaRPr lang="en-US">
                <a:gradFill>
                  <a:gsLst>
                    <a:gs pos="0">
                      <a:srgbClr val="505050"/>
                    </a:gs>
                    <a:gs pos="100000">
                      <a:srgbClr val="505050"/>
                    </a:gs>
                  </a:gsLst>
                  <a:lin ang="5400000" scaled="1"/>
                </a:gradFill>
                <a:latin typeface="Segoe UI Semilight"/>
              </a:endParaRPr>
            </a:p>
          </p:txBody>
        </p:sp>
      </p:grpSp>
    </p:spTree>
    <p:extLst>
      <p:ext uri="{BB962C8B-B14F-4D97-AF65-F5344CB8AC3E}">
        <p14:creationId xmlns:p14="http://schemas.microsoft.com/office/powerpoint/2010/main" val="1959854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51C0DF2-3DB4-4E53-B090-90339AC32E84}"/>
              </a:ext>
            </a:extLst>
          </p:cNvPr>
          <p:cNvSpPr txBox="1"/>
          <p:nvPr/>
        </p:nvSpPr>
        <p:spPr>
          <a:xfrm>
            <a:off x="-12993857" y="3408309"/>
            <a:ext cx="12968559" cy="747366"/>
          </a:xfrm>
          <a:prstGeom prst="rect">
            <a:avLst/>
          </a:prstGeom>
          <a:noFill/>
        </p:spPr>
        <p:txBody>
          <a:bodyPr wrap="square" lIns="182828" tIns="146263" rIns="182828" bIns="146263" rtlCol="0">
            <a:spAutoFit/>
          </a:bodyPr>
          <a:lstStyle/>
          <a:p>
            <a:pPr algn="ctr" defTabSz="914049">
              <a:lnSpc>
                <a:spcPct val="90000"/>
              </a:lnSpc>
              <a:spcAft>
                <a:spcPts val="600"/>
              </a:spcAft>
            </a:pPr>
            <a:r>
              <a:rPr lang="en-US" sz="1600">
                <a:solidFill>
                  <a:srgbClr val="0078D4"/>
                </a:solidFill>
                <a:latin typeface="Segoe UI"/>
              </a:rPr>
              <a:t>01010100101001011101101001001001011010100100010001111010010101010010100101010010100101110110100100100101101010010001000111101001010101001010001010010111011010010010010110101001000100011110100101010100101001010100101001011101101001</a:t>
            </a:r>
          </a:p>
        </p:txBody>
      </p:sp>
      <p:sp>
        <p:nvSpPr>
          <p:cNvPr id="12" name="Rectangle 11">
            <a:extLst>
              <a:ext uri="{FF2B5EF4-FFF2-40B4-BE49-F238E27FC236}">
                <a16:creationId xmlns:a16="http://schemas.microsoft.com/office/drawing/2014/main" id="{B252A604-69C1-4219-A4D6-A0B60DE21CD3}"/>
              </a:ext>
            </a:extLst>
          </p:cNvPr>
          <p:cNvSpPr/>
          <p:nvPr/>
        </p:nvSpPr>
        <p:spPr bwMode="auto">
          <a:xfrm>
            <a:off x="2014744" y="3267472"/>
            <a:ext cx="10176392" cy="116962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 name="Oval 1">
            <a:extLst>
              <a:ext uri="{FF2B5EF4-FFF2-40B4-BE49-F238E27FC236}">
                <a16:creationId xmlns:a16="http://schemas.microsoft.com/office/drawing/2014/main" id="{D36671B2-4E12-4BC1-8BE4-D4F2BCF2BF04}"/>
              </a:ext>
            </a:extLst>
          </p:cNvPr>
          <p:cNvSpPr/>
          <p:nvPr/>
        </p:nvSpPr>
        <p:spPr bwMode="auto">
          <a:xfrm>
            <a:off x="3412180" y="1679720"/>
            <a:ext cx="4570704" cy="4570704"/>
          </a:xfrm>
          <a:prstGeom prst="ellipse">
            <a:avLst/>
          </a:prstGeom>
          <a:ln w="12700" cap="sq">
            <a:solidFill>
              <a:schemeClr val="tx2"/>
            </a:solidFill>
            <a:prstDash val="dash"/>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14016"/>
            <a:endParaRPr lang="en-US" sz="1729" err="1">
              <a:solidFill>
                <a:prstClr val="white"/>
              </a:solidFill>
              <a:latin typeface="Segoe UI"/>
            </a:endParaRPr>
          </a:p>
        </p:txBody>
      </p:sp>
      <p:sp>
        <p:nvSpPr>
          <p:cNvPr id="11" name="Rectangle 10">
            <a:extLst>
              <a:ext uri="{FF2B5EF4-FFF2-40B4-BE49-F238E27FC236}">
                <a16:creationId xmlns:a16="http://schemas.microsoft.com/office/drawing/2014/main" id="{1B76C33A-6A1B-49F3-9D07-E2C6BF2A6241}"/>
              </a:ext>
            </a:extLst>
          </p:cNvPr>
          <p:cNvSpPr/>
          <p:nvPr/>
        </p:nvSpPr>
        <p:spPr bwMode="auto">
          <a:xfrm rot="20621471">
            <a:off x="7467396" y="2694232"/>
            <a:ext cx="594386" cy="13425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32" name="Rectangle 231">
            <a:extLst>
              <a:ext uri="{FF2B5EF4-FFF2-40B4-BE49-F238E27FC236}">
                <a16:creationId xmlns:a16="http://schemas.microsoft.com/office/drawing/2014/main" id="{6ACD0EFB-3AC7-0D4B-B247-3A3CF740EE93}"/>
              </a:ext>
            </a:extLst>
          </p:cNvPr>
          <p:cNvSpPr/>
          <p:nvPr/>
        </p:nvSpPr>
        <p:spPr bwMode="auto">
          <a:xfrm>
            <a:off x="3893884" y="4980876"/>
            <a:ext cx="855427" cy="129448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31" name="Rectangle 230">
            <a:extLst>
              <a:ext uri="{FF2B5EF4-FFF2-40B4-BE49-F238E27FC236}">
                <a16:creationId xmlns:a16="http://schemas.microsoft.com/office/drawing/2014/main" id="{92F9C066-AD08-7A4A-ACC1-A6EE38C27EA2}"/>
              </a:ext>
            </a:extLst>
          </p:cNvPr>
          <p:cNvSpPr/>
          <p:nvPr/>
        </p:nvSpPr>
        <p:spPr bwMode="auto">
          <a:xfrm>
            <a:off x="7072677" y="5204664"/>
            <a:ext cx="997073" cy="107707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 name="Rectangle 7">
            <a:extLst>
              <a:ext uri="{FF2B5EF4-FFF2-40B4-BE49-F238E27FC236}">
                <a16:creationId xmlns:a16="http://schemas.microsoft.com/office/drawing/2014/main" id="{E701A103-15AE-AE4A-9B9F-68B0C0A71AEA}"/>
              </a:ext>
            </a:extLst>
          </p:cNvPr>
          <p:cNvSpPr/>
          <p:nvPr/>
        </p:nvSpPr>
        <p:spPr bwMode="auto">
          <a:xfrm>
            <a:off x="2998513" y="2888897"/>
            <a:ext cx="875685" cy="174397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 name="Title 3">
            <a:extLst>
              <a:ext uri="{FF2B5EF4-FFF2-40B4-BE49-F238E27FC236}">
                <a16:creationId xmlns:a16="http://schemas.microsoft.com/office/drawing/2014/main" id="{DE017E3F-3E60-6646-95ED-C8AC58A29378}"/>
              </a:ext>
            </a:extLst>
          </p:cNvPr>
          <p:cNvSpPr>
            <a:spLocks noGrp="1"/>
          </p:cNvSpPr>
          <p:nvPr>
            <p:ph type="title"/>
          </p:nvPr>
        </p:nvSpPr>
        <p:spPr/>
        <p:txBody>
          <a:bodyPr/>
          <a:lstStyle/>
          <a:p>
            <a:r>
              <a:rPr lang="en-US"/>
              <a:t>DevOps loop for data science </a:t>
            </a:r>
          </a:p>
        </p:txBody>
      </p:sp>
      <p:sp>
        <p:nvSpPr>
          <p:cNvPr id="66" name="TextBox 65">
            <a:extLst>
              <a:ext uri="{FF2B5EF4-FFF2-40B4-BE49-F238E27FC236}">
                <a16:creationId xmlns:a16="http://schemas.microsoft.com/office/drawing/2014/main" id="{8FA439E5-4D66-114D-8614-9F56DC680B52}"/>
              </a:ext>
            </a:extLst>
          </p:cNvPr>
          <p:cNvSpPr txBox="1"/>
          <p:nvPr/>
        </p:nvSpPr>
        <p:spPr>
          <a:xfrm>
            <a:off x="636552" y="5303085"/>
            <a:ext cx="954406" cy="210827"/>
          </a:xfrm>
          <a:prstGeom prst="rect">
            <a:avLst/>
          </a:prstGeom>
          <a:noFill/>
        </p:spPr>
        <p:txBody>
          <a:bodyPr wrap="square" lIns="0" tIns="0" rIns="0" bIns="0" rtlCol="0">
            <a:spAutoFit/>
          </a:bodyPr>
          <a:lstStyle>
            <a:defPPr>
              <a:defRPr lang="en-US"/>
            </a:defPPr>
            <a:lvl1pPr algn="ctr">
              <a:defRPr sz="1600">
                <a:solidFill>
                  <a:schemeClr val="accent6">
                    <a:lumMod val="50000"/>
                  </a:schemeClr>
                </a:solidFill>
              </a:defRPr>
            </a:lvl1pPr>
          </a:lstStyle>
          <a:p>
            <a:pPr defTabSz="913841">
              <a:defRPr/>
            </a:pPr>
            <a:r>
              <a:rPr lang="en-US" sz="1370">
                <a:solidFill>
                  <a:prstClr val="black"/>
                </a:solidFill>
                <a:latin typeface="Segoe UI"/>
              </a:rPr>
              <a:t>Prepare Data</a:t>
            </a:r>
          </a:p>
        </p:txBody>
      </p:sp>
      <p:sp>
        <p:nvSpPr>
          <p:cNvPr id="71" name="Rectangle 41">
            <a:extLst>
              <a:ext uri="{FF2B5EF4-FFF2-40B4-BE49-F238E27FC236}">
                <a16:creationId xmlns:a16="http://schemas.microsoft.com/office/drawing/2014/main" id="{E408D5CA-3289-DC43-AAA8-A7CF8AA7B237}"/>
              </a:ext>
            </a:extLst>
          </p:cNvPr>
          <p:cNvSpPr>
            <a:spLocks noChangeArrowheads="1"/>
          </p:cNvSpPr>
          <p:nvPr/>
        </p:nvSpPr>
        <p:spPr bwMode="auto">
          <a:xfrm>
            <a:off x="681740" y="1906861"/>
            <a:ext cx="94995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algn="ctr" defTabSz="621588" eaLnBrk="0" fontAlgn="base" hangingPunct="0">
              <a:spcBef>
                <a:spcPct val="0"/>
              </a:spcBef>
              <a:spcAft>
                <a:spcPct val="0"/>
              </a:spcAft>
              <a:defRPr/>
            </a:pPr>
            <a:r>
              <a:rPr lang="en-US" altLang="en-US" sz="2000" b="1" kern="0">
                <a:solidFill>
                  <a:srgbClr val="0078D4"/>
                </a:solidFill>
                <a:latin typeface="Segoe UI Semibold" panose="020B0702040204020203" pitchFamily="34" charset="0"/>
              </a:rPr>
              <a:t>Prepare</a:t>
            </a:r>
          </a:p>
        </p:txBody>
      </p:sp>
      <p:cxnSp>
        <p:nvCxnSpPr>
          <p:cNvPr id="72" name="Straight Connector 71">
            <a:extLst>
              <a:ext uri="{FF2B5EF4-FFF2-40B4-BE49-F238E27FC236}">
                <a16:creationId xmlns:a16="http://schemas.microsoft.com/office/drawing/2014/main" id="{746CF7DB-25B4-F349-A833-6E872F5FB3AE}"/>
              </a:ext>
            </a:extLst>
          </p:cNvPr>
          <p:cNvCxnSpPr>
            <a:cxnSpLocks/>
          </p:cNvCxnSpPr>
          <p:nvPr/>
        </p:nvCxnSpPr>
        <p:spPr>
          <a:xfrm flipV="1">
            <a:off x="2071460" y="1949897"/>
            <a:ext cx="2222" cy="1477178"/>
          </a:xfrm>
          <a:prstGeom prst="line">
            <a:avLst/>
          </a:prstGeom>
          <a:ln>
            <a:solidFill>
              <a:schemeClr val="tx2"/>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0E6ED5B-A379-7547-A9BA-8AF3184E8E91}"/>
              </a:ext>
            </a:extLst>
          </p:cNvPr>
          <p:cNvCxnSpPr>
            <a:cxnSpLocks/>
          </p:cNvCxnSpPr>
          <p:nvPr/>
        </p:nvCxnSpPr>
        <p:spPr>
          <a:xfrm flipV="1">
            <a:off x="2072570" y="4116890"/>
            <a:ext cx="0" cy="1730048"/>
          </a:xfrm>
          <a:prstGeom prst="line">
            <a:avLst/>
          </a:prstGeom>
          <a:ln>
            <a:solidFill>
              <a:schemeClr val="tx2"/>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nvGrpSpPr>
          <p:cNvPr id="74" name="Group 73">
            <a:extLst>
              <a:ext uri="{FF2B5EF4-FFF2-40B4-BE49-F238E27FC236}">
                <a16:creationId xmlns:a16="http://schemas.microsoft.com/office/drawing/2014/main" id="{74DFD6A6-4106-A94A-A4E9-0C97AFD2F402}"/>
              </a:ext>
            </a:extLst>
          </p:cNvPr>
          <p:cNvGrpSpPr/>
          <p:nvPr/>
        </p:nvGrpSpPr>
        <p:grpSpPr>
          <a:xfrm>
            <a:off x="902374" y="4228901"/>
            <a:ext cx="491444" cy="500915"/>
            <a:chOff x="7158422" y="1607015"/>
            <a:chExt cx="2726357" cy="2778897"/>
          </a:xfrm>
          <a:solidFill>
            <a:schemeClr val="bg1"/>
          </a:solidFill>
        </p:grpSpPr>
        <p:sp>
          <p:nvSpPr>
            <p:cNvPr id="75" name="Freeform 242">
              <a:extLst>
                <a:ext uri="{FF2B5EF4-FFF2-40B4-BE49-F238E27FC236}">
                  <a16:creationId xmlns:a16="http://schemas.microsoft.com/office/drawing/2014/main" id="{6C9E158D-2B62-DC40-9621-C10AA50EC951}"/>
                </a:ext>
              </a:extLst>
            </p:cNvPr>
            <p:cNvSpPr/>
            <p:nvPr/>
          </p:nvSpPr>
          <p:spPr bwMode="auto">
            <a:xfrm>
              <a:off x="7158422" y="2971800"/>
              <a:ext cx="2726357" cy="1414112"/>
            </a:xfrm>
            <a:custGeom>
              <a:avLst/>
              <a:gdLst>
                <a:gd name="connsiteX0" fmla="*/ 1363179 w 2726357"/>
                <a:gd name="connsiteY0" fmla="*/ 0 h 1414112"/>
                <a:gd name="connsiteX1" fmla="*/ 1859701 w 2726357"/>
                <a:gd name="connsiteY1" fmla="*/ 257537 h 1414112"/>
                <a:gd name="connsiteX2" fmla="*/ 2722177 w 2726357"/>
                <a:gd name="connsiteY2" fmla="*/ 257537 h 1414112"/>
                <a:gd name="connsiteX3" fmla="*/ 2722177 w 2726357"/>
                <a:gd name="connsiteY3" fmla="*/ 704888 h 1414112"/>
                <a:gd name="connsiteX4" fmla="*/ 2726357 w 2726357"/>
                <a:gd name="connsiteY4" fmla="*/ 707056 h 1414112"/>
                <a:gd name="connsiteX5" fmla="*/ 1363179 w 2726357"/>
                <a:gd name="connsiteY5" fmla="*/ 1414112 h 1414112"/>
                <a:gd name="connsiteX6" fmla="*/ 3650 w 2726357"/>
                <a:gd name="connsiteY6" fmla="*/ 708949 h 1414112"/>
                <a:gd name="connsiteX7" fmla="*/ 1202 w 2726357"/>
                <a:gd name="connsiteY7" fmla="*/ 708949 h 1414112"/>
                <a:gd name="connsiteX8" fmla="*/ 1202 w 2726357"/>
                <a:gd name="connsiteY8" fmla="*/ 707680 h 1414112"/>
                <a:gd name="connsiteX9" fmla="*/ 0 w 2726357"/>
                <a:gd name="connsiteY9" fmla="*/ 707056 h 1414112"/>
                <a:gd name="connsiteX10" fmla="*/ 1202 w 2726357"/>
                <a:gd name="connsiteY10" fmla="*/ 706433 h 1414112"/>
                <a:gd name="connsiteX11" fmla="*/ 1202 w 2726357"/>
                <a:gd name="connsiteY11" fmla="*/ 257537 h 1414112"/>
                <a:gd name="connsiteX12" fmla="*/ 866657 w 2726357"/>
                <a:gd name="connsiteY12" fmla="*/ 257537 h 1414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26357" h="1414112">
                  <a:moveTo>
                    <a:pt x="1363179" y="0"/>
                  </a:moveTo>
                  <a:lnTo>
                    <a:pt x="1859701" y="257537"/>
                  </a:lnTo>
                  <a:lnTo>
                    <a:pt x="2722177" y="257537"/>
                  </a:lnTo>
                  <a:lnTo>
                    <a:pt x="2722177" y="704888"/>
                  </a:lnTo>
                  <a:lnTo>
                    <a:pt x="2726357" y="707056"/>
                  </a:lnTo>
                  <a:lnTo>
                    <a:pt x="1363179" y="1414112"/>
                  </a:lnTo>
                  <a:lnTo>
                    <a:pt x="3650" y="708949"/>
                  </a:lnTo>
                  <a:lnTo>
                    <a:pt x="1202" y="708949"/>
                  </a:lnTo>
                  <a:lnTo>
                    <a:pt x="1202" y="707680"/>
                  </a:lnTo>
                  <a:lnTo>
                    <a:pt x="0" y="707056"/>
                  </a:lnTo>
                  <a:lnTo>
                    <a:pt x="1202" y="706433"/>
                  </a:lnTo>
                  <a:lnTo>
                    <a:pt x="1202" y="257537"/>
                  </a:lnTo>
                  <a:lnTo>
                    <a:pt x="866657" y="257537"/>
                  </a:lnTo>
                  <a:close/>
                </a:path>
              </a:pathLst>
            </a:custGeom>
            <a:grpFill/>
            <a:ln w="12700" cap="rnd">
              <a:solidFill>
                <a:schemeClr val="tx2"/>
              </a:solidFill>
              <a:miter lim="800000"/>
              <a:headEnd/>
              <a:tailEnd/>
            </a:ln>
            <a:effectLst/>
          </p:spPr>
          <p:txBody>
            <a:bodyPr rot="0" spcFirstLastPara="0" vertOverflow="overflow" horzOverflow="overflow" vert="horz" wrap="square" lIns="89617" tIns="44808" rIns="89617" bIns="44808" numCol="1" spcCol="0" rtlCol="0" fromWordArt="0" anchor="ctr" anchorCtr="0" forceAA="0" compatLnSpc="1">
              <a:prstTxWarp prst="textNoShape">
                <a:avLst/>
              </a:prstTxWarp>
              <a:noAutofit/>
            </a:bodyPr>
            <a:lstStyle/>
            <a:p>
              <a:pPr defTabSz="896042"/>
              <a:endParaRPr lang="en-US" sz="1729">
                <a:solidFill>
                  <a:prstClr val="black"/>
                </a:solidFill>
                <a:latin typeface="Arial" charset="0"/>
                <a:ea typeface="Arial" charset="0"/>
                <a:cs typeface="Arial" charset="0"/>
              </a:endParaRPr>
            </a:p>
          </p:txBody>
        </p:sp>
        <p:sp>
          <p:nvSpPr>
            <p:cNvPr id="76" name="Diamond 75">
              <a:extLst>
                <a:ext uri="{FF2B5EF4-FFF2-40B4-BE49-F238E27FC236}">
                  <a16:creationId xmlns:a16="http://schemas.microsoft.com/office/drawing/2014/main" id="{1BF9F361-A908-084A-A6A9-5386662A013B}"/>
                </a:ext>
              </a:extLst>
            </p:cNvPr>
            <p:cNvSpPr/>
            <p:nvPr/>
          </p:nvSpPr>
          <p:spPr bwMode="auto">
            <a:xfrm>
              <a:off x="7158422" y="2521415"/>
              <a:ext cx="2726357" cy="1414112"/>
            </a:xfrm>
            <a:prstGeom prst="diamond">
              <a:avLst/>
            </a:prstGeom>
            <a:grp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7" name="Freeform 243">
              <a:extLst>
                <a:ext uri="{FF2B5EF4-FFF2-40B4-BE49-F238E27FC236}">
                  <a16:creationId xmlns:a16="http://schemas.microsoft.com/office/drawing/2014/main" id="{718CF2BE-B935-524B-8086-F5FEBF936D80}"/>
                </a:ext>
              </a:extLst>
            </p:cNvPr>
            <p:cNvSpPr/>
            <p:nvPr/>
          </p:nvSpPr>
          <p:spPr bwMode="auto">
            <a:xfrm>
              <a:off x="7158422" y="2057400"/>
              <a:ext cx="2726357" cy="1414112"/>
            </a:xfrm>
            <a:custGeom>
              <a:avLst/>
              <a:gdLst>
                <a:gd name="connsiteX0" fmla="*/ 1363179 w 2726357"/>
                <a:gd name="connsiteY0" fmla="*/ 0 h 1414112"/>
                <a:gd name="connsiteX1" fmla="*/ 1859701 w 2726357"/>
                <a:gd name="connsiteY1" fmla="*/ 257537 h 1414112"/>
                <a:gd name="connsiteX2" fmla="*/ 2722177 w 2726357"/>
                <a:gd name="connsiteY2" fmla="*/ 257537 h 1414112"/>
                <a:gd name="connsiteX3" fmla="*/ 2722177 w 2726357"/>
                <a:gd name="connsiteY3" fmla="*/ 704888 h 1414112"/>
                <a:gd name="connsiteX4" fmla="*/ 2726357 w 2726357"/>
                <a:gd name="connsiteY4" fmla="*/ 707056 h 1414112"/>
                <a:gd name="connsiteX5" fmla="*/ 1363179 w 2726357"/>
                <a:gd name="connsiteY5" fmla="*/ 1414112 h 1414112"/>
                <a:gd name="connsiteX6" fmla="*/ 3650 w 2726357"/>
                <a:gd name="connsiteY6" fmla="*/ 708949 h 1414112"/>
                <a:gd name="connsiteX7" fmla="*/ 1202 w 2726357"/>
                <a:gd name="connsiteY7" fmla="*/ 708949 h 1414112"/>
                <a:gd name="connsiteX8" fmla="*/ 1202 w 2726357"/>
                <a:gd name="connsiteY8" fmla="*/ 707680 h 1414112"/>
                <a:gd name="connsiteX9" fmla="*/ 0 w 2726357"/>
                <a:gd name="connsiteY9" fmla="*/ 707056 h 1414112"/>
                <a:gd name="connsiteX10" fmla="*/ 1202 w 2726357"/>
                <a:gd name="connsiteY10" fmla="*/ 706433 h 1414112"/>
                <a:gd name="connsiteX11" fmla="*/ 1202 w 2726357"/>
                <a:gd name="connsiteY11" fmla="*/ 257537 h 1414112"/>
                <a:gd name="connsiteX12" fmla="*/ 866657 w 2726357"/>
                <a:gd name="connsiteY12" fmla="*/ 257537 h 1414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26357" h="1414112">
                  <a:moveTo>
                    <a:pt x="1363179" y="0"/>
                  </a:moveTo>
                  <a:lnTo>
                    <a:pt x="1859701" y="257537"/>
                  </a:lnTo>
                  <a:lnTo>
                    <a:pt x="2722177" y="257537"/>
                  </a:lnTo>
                  <a:lnTo>
                    <a:pt x="2722177" y="704888"/>
                  </a:lnTo>
                  <a:lnTo>
                    <a:pt x="2726357" y="707056"/>
                  </a:lnTo>
                  <a:lnTo>
                    <a:pt x="1363179" y="1414112"/>
                  </a:lnTo>
                  <a:lnTo>
                    <a:pt x="3650" y="708949"/>
                  </a:lnTo>
                  <a:lnTo>
                    <a:pt x="1202" y="708949"/>
                  </a:lnTo>
                  <a:lnTo>
                    <a:pt x="1202" y="707680"/>
                  </a:lnTo>
                  <a:lnTo>
                    <a:pt x="0" y="707056"/>
                  </a:lnTo>
                  <a:lnTo>
                    <a:pt x="1202" y="706433"/>
                  </a:lnTo>
                  <a:lnTo>
                    <a:pt x="1202" y="257537"/>
                  </a:lnTo>
                  <a:lnTo>
                    <a:pt x="866657" y="257537"/>
                  </a:lnTo>
                  <a:close/>
                </a:path>
              </a:pathLst>
            </a:custGeom>
            <a:grpFill/>
            <a:ln w="12700" cap="rnd">
              <a:solidFill>
                <a:schemeClr val="tx2"/>
              </a:solidFill>
              <a:miter lim="800000"/>
              <a:headEnd/>
              <a:tailEnd/>
            </a:ln>
            <a:effectLst/>
          </p:spPr>
          <p:txBody>
            <a:bodyPr rot="0" spcFirstLastPara="0" vertOverflow="overflow" horzOverflow="overflow" vert="horz" wrap="square" lIns="89617" tIns="44808" rIns="89617" bIns="44808" numCol="1" spcCol="0" rtlCol="0" fromWordArt="0" anchor="ctr" anchorCtr="0" forceAA="0" compatLnSpc="1">
              <a:prstTxWarp prst="textNoShape">
                <a:avLst/>
              </a:prstTxWarp>
              <a:noAutofit/>
            </a:bodyPr>
            <a:lstStyle/>
            <a:p>
              <a:pPr defTabSz="896042"/>
              <a:endParaRPr lang="en-US" sz="1729">
                <a:solidFill>
                  <a:prstClr val="black"/>
                </a:solidFill>
                <a:latin typeface="Arial" charset="0"/>
                <a:ea typeface="Arial" charset="0"/>
                <a:cs typeface="Arial" charset="0"/>
              </a:endParaRPr>
            </a:p>
          </p:txBody>
        </p:sp>
        <p:sp>
          <p:nvSpPr>
            <p:cNvPr id="78" name="Diamond 77">
              <a:extLst>
                <a:ext uri="{FF2B5EF4-FFF2-40B4-BE49-F238E27FC236}">
                  <a16:creationId xmlns:a16="http://schemas.microsoft.com/office/drawing/2014/main" id="{7FAAF3D0-EBBD-E341-A6DC-5F52661CA651}"/>
                </a:ext>
              </a:extLst>
            </p:cNvPr>
            <p:cNvSpPr/>
            <p:nvPr/>
          </p:nvSpPr>
          <p:spPr bwMode="auto">
            <a:xfrm>
              <a:off x="7158422" y="1607015"/>
              <a:ext cx="2726357" cy="1414112"/>
            </a:xfrm>
            <a:prstGeom prst="diamond">
              <a:avLst/>
            </a:prstGeom>
            <a:grp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sp>
        <p:nvSpPr>
          <p:cNvPr id="80" name="Freeform: Shape 830">
            <a:extLst>
              <a:ext uri="{FF2B5EF4-FFF2-40B4-BE49-F238E27FC236}">
                <a16:creationId xmlns:a16="http://schemas.microsoft.com/office/drawing/2014/main" id="{C4539FC2-1636-2F4E-8331-200A17A6A478}"/>
              </a:ext>
            </a:extLst>
          </p:cNvPr>
          <p:cNvSpPr>
            <a:spLocks noChangeArrowheads="1"/>
          </p:cNvSpPr>
          <p:nvPr/>
        </p:nvSpPr>
        <p:spPr bwMode="auto">
          <a:xfrm>
            <a:off x="940568" y="2825381"/>
            <a:ext cx="441619" cy="601094"/>
          </a:xfrm>
          <a:custGeom>
            <a:avLst/>
            <a:gdLst>
              <a:gd name="connsiteX0" fmla="*/ 1913 w 3330348"/>
              <a:gd name="connsiteY0" fmla="*/ 3068274 h 4532979"/>
              <a:gd name="connsiteX1" fmla="*/ 33829 w 3330348"/>
              <a:gd name="connsiteY1" fmla="*/ 3129345 h 4532979"/>
              <a:gd name="connsiteX2" fmla="*/ 1665174 w 3330348"/>
              <a:gd name="connsiteY2" fmla="*/ 3385824 h 4532979"/>
              <a:gd name="connsiteX3" fmla="*/ 3296519 w 3330348"/>
              <a:gd name="connsiteY3" fmla="*/ 3129345 h 4532979"/>
              <a:gd name="connsiteX4" fmla="*/ 3328434 w 3330348"/>
              <a:gd name="connsiteY4" fmla="*/ 3068274 h 4532979"/>
              <a:gd name="connsiteX5" fmla="*/ 3330348 w 3330348"/>
              <a:gd name="connsiteY5" fmla="*/ 4211766 h 4532979"/>
              <a:gd name="connsiteX6" fmla="*/ 1665174 w 3330348"/>
              <a:gd name="connsiteY6" fmla="*/ 4532979 h 4532979"/>
              <a:gd name="connsiteX7" fmla="*/ 0 w 3330348"/>
              <a:gd name="connsiteY7" fmla="*/ 4211766 h 4532979"/>
              <a:gd name="connsiteX8" fmla="*/ 1913 w 3330348"/>
              <a:gd name="connsiteY8" fmla="*/ 3068274 h 4532979"/>
              <a:gd name="connsiteX9" fmla="*/ 1913 w 3330348"/>
              <a:gd name="connsiteY9" fmla="*/ 1762531 h 4532979"/>
              <a:gd name="connsiteX10" fmla="*/ 33829 w 3330348"/>
              <a:gd name="connsiteY10" fmla="*/ 1823602 h 4532979"/>
              <a:gd name="connsiteX11" fmla="*/ 1665174 w 3330348"/>
              <a:gd name="connsiteY11" fmla="*/ 2080081 h 4532979"/>
              <a:gd name="connsiteX12" fmla="*/ 3296519 w 3330348"/>
              <a:gd name="connsiteY12" fmla="*/ 1823602 h 4532979"/>
              <a:gd name="connsiteX13" fmla="*/ 3328434 w 3330348"/>
              <a:gd name="connsiteY13" fmla="*/ 1762531 h 4532979"/>
              <a:gd name="connsiteX14" fmla="*/ 3330348 w 3330348"/>
              <a:gd name="connsiteY14" fmla="*/ 2906023 h 4532979"/>
              <a:gd name="connsiteX15" fmla="*/ 1665174 w 3330348"/>
              <a:gd name="connsiteY15" fmla="*/ 3227236 h 4532979"/>
              <a:gd name="connsiteX16" fmla="*/ 0 w 3330348"/>
              <a:gd name="connsiteY16" fmla="*/ 2906023 h 4532979"/>
              <a:gd name="connsiteX17" fmla="*/ 1913 w 3330348"/>
              <a:gd name="connsiteY17" fmla="*/ 1762531 h 4532979"/>
              <a:gd name="connsiteX18" fmla="*/ 1913 w 3330348"/>
              <a:gd name="connsiteY18" fmla="*/ 456788 h 4532979"/>
              <a:gd name="connsiteX19" fmla="*/ 33829 w 3330348"/>
              <a:gd name="connsiteY19" fmla="*/ 517859 h 4532979"/>
              <a:gd name="connsiteX20" fmla="*/ 1665174 w 3330348"/>
              <a:gd name="connsiteY20" fmla="*/ 774338 h 4532979"/>
              <a:gd name="connsiteX21" fmla="*/ 3296519 w 3330348"/>
              <a:gd name="connsiteY21" fmla="*/ 517859 h 4532979"/>
              <a:gd name="connsiteX22" fmla="*/ 3328434 w 3330348"/>
              <a:gd name="connsiteY22" fmla="*/ 456788 h 4532979"/>
              <a:gd name="connsiteX23" fmla="*/ 3330348 w 3330348"/>
              <a:gd name="connsiteY23" fmla="*/ 1600280 h 4532979"/>
              <a:gd name="connsiteX24" fmla="*/ 1665174 w 3330348"/>
              <a:gd name="connsiteY24" fmla="*/ 1921493 h 4532979"/>
              <a:gd name="connsiteX25" fmla="*/ 0 w 3330348"/>
              <a:gd name="connsiteY25" fmla="*/ 1600280 h 4532979"/>
              <a:gd name="connsiteX26" fmla="*/ 1913 w 3330348"/>
              <a:gd name="connsiteY26" fmla="*/ 456788 h 4532979"/>
              <a:gd name="connsiteX27" fmla="*/ 1665174 w 3330348"/>
              <a:gd name="connsiteY27" fmla="*/ 0 h 4532979"/>
              <a:gd name="connsiteX28" fmla="*/ 3267703 w 3330348"/>
              <a:gd name="connsiteY28" fmla="*/ 309127 h 4532979"/>
              <a:gd name="connsiteX29" fmla="*/ 1665174 w 3330348"/>
              <a:gd name="connsiteY29" fmla="*/ 618254 h 4532979"/>
              <a:gd name="connsiteX30" fmla="*/ 62645 w 3330348"/>
              <a:gd name="connsiteY30" fmla="*/ 309127 h 4532979"/>
              <a:gd name="connsiteX31" fmla="*/ 1665174 w 3330348"/>
              <a:gd name="connsiteY31" fmla="*/ 0 h 4532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330348" h="4532979">
                <a:moveTo>
                  <a:pt x="1913" y="3068274"/>
                </a:moveTo>
                <a:cubicBezTo>
                  <a:pt x="12552" y="3088631"/>
                  <a:pt x="12431" y="3109172"/>
                  <a:pt x="33829" y="3129345"/>
                </a:cubicBezTo>
                <a:cubicBezTo>
                  <a:pt x="189101" y="3275719"/>
                  <a:pt x="860482" y="3385824"/>
                  <a:pt x="1665174" y="3385824"/>
                </a:cubicBezTo>
                <a:cubicBezTo>
                  <a:pt x="2469867" y="3385824"/>
                  <a:pt x="3141247" y="3275719"/>
                  <a:pt x="3296519" y="3129345"/>
                </a:cubicBezTo>
                <a:cubicBezTo>
                  <a:pt x="3312446" y="3112160"/>
                  <a:pt x="3317796" y="3088631"/>
                  <a:pt x="3328434" y="3068274"/>
                </a:cubicBezTo>
                <a:cubicBezTo>
                  <a:pt x="3329074" y="3449438"/>
                  <a:pt x="3329709" y="3830602"/>
                  <a:pt x="3330348" y="4211766"/>
                </a:cubicBezTo>
                <a:cubicBezTo>
                  <a:pt x="3330348" y="4389168"/>
                  <a:pt x="2584823" y="4532979"/>
                  <a:pt x="1665174" y="4532979"/>
                </a:cubicBezTo>
                <a:cubicBezTo>
                  <a:pt x="745525" y="4532979"/>
                  <a:pt x="0" y="4389168"/>
                  <a:pt x="0" y="4211766"/>
                </a:cubicBezTo>
                <a:cubicBezTo>
                  <a:pt x="639" y="3830602"/>
                  <a:pt x="1274" y="3449438"/>
                  <a:pt x="1913" y="3068274"/>
                </a:cubicBezTo>
                <a:close/>
                <a:moveTo>
                  <a:pt x="1913" y="1762531"/>
                </a:moveTo>
                <a:cubicBezTo>
                  <a:pt x="12552" y="1782888"/>
                  <a:pt x="12431" y="1803429"/>
                  <a:pt x="33829" y="1823602"/>
                </a:cubicBezTo>
                <a:cubicBezTo>
                  <a:pt x="189101" y="1969976"/>
                  <a:pt x="860482" y="2080081"/>
                  <a:pt x="1665174" y="2080081"/>
                </a:cubicBezTo>
                <a:cubicBezTo>
                  <a:pt x="2469867" y="2080081"/>
                  <a:pt x="3141247" y="1969976"/>
                  <a:pt x="3296519" y="1823602"/>
                </a:cubicBezTo>
                <a:cubicBezTo>
                  <a:pt x="3312446" y="1806417"/>
                  <a:pt x="3317796" y="1782888"/>
                  <a:pt x="3328434" y="1762531"/>
                </a:cubicBezTo>
                <a:cubicBezTo>
                  <a:pt x="3329074" y="2143695"/>
                  <a:pt x="3329709" y="2524859"/>
                  <a:pt x="3330348" y="2906023"/>
                </a:cubicBezTo>
                <a:cubicBezTo>
                  <a:pt x="3330348" y="3083425"/>
                  <a:pt x="2584823" y="3227236"/>
                  <a:pt x="1665174" y="3227236"/>
                </a:cubicBezTo>
                <a:cubicBezTo>
                  <a:pt x="745525" y="3227236"/>
                  <a:pt x="0" y="3083425"/>
                  <a:pt x="0" y="2906023"/>
                </a:cubicBezTo>
                <a:cubicBezTo>
                  <a:pt x="639" y="2524859"/>
                  <a:pt x="1274" y="2143695"/>
                  <a:pt x="1913" y="1762531"/>
                </a:cubicBezTo>
                <a:close/>
                <a:moveTo>
                  <a:pt x="1913" y="456788"/>
                </a:moveTo>
                <a:cubicBezTo>
                  <a:pt x="12552" y="477145"/>
                  <a:pt x="12431" y="497686"/>
                  <a:pt x="33829" y="517859"/>
                </a:cubicBezTo>
                <a:cubicBezTo>
                  <a:pt x="189101" y="664233"/>
                  <a:pt x="860482" y="774338"/>
                  <a:pt x="1665174" y="774338"/>
                </a:cubicBezTo>
                <a:cubicBezTo>
                  <a:pt x="2469867" y="774338"/>
                  <a:pt x="3141247" y="664233"/>
                  <a:pt x="3296519" y="517859"/>
                </a:cubicBezTo>
                <a:cubicBezTo>
                  <a:pt x="3312446" y="500674"/>
                  <a:pt x="3317796" y="477145"/>
                  <a:pt x="3328434" y="456788"/>
                </a:cubicBezTo>
                <a:cubicBezTo>
                  <a:pt x="3329074" y="837952"/>
                  <a:pt x="3329709" y="1219116"/>
                  <a:pt x="3330348" y="1600280"/>
                </a:cubicBezTo>
                <a:cubicBezTo>
                  <a:pt x="3330348" y="1777682"/>
                  <a:pt x="2584823" y="1921493"/>
                  <a:pt x="1665174" y="1921493"/>
                </a:cubicBezTo>
                <a:cubicBezTo>
                  <a:pt x="745525" y="1921493"/>
                  <a:pt x="0" y="1777682"/>
                  <a:pt x="0" y="1600280"/>
                </a:cubicBezTo>
                <a:cubicBezTo>
                  <a:pt x="639" y="1219116"/>
                  <a:pt x="1274" y="837952"/>
                  <a:pt x="1913" y="456788"/>
                </a:cubicBezTo>
                <a:close/>
                <a:moveTo>
                  <a:pt x="1665174" y="0"/>
                </a:moveTo>
                <a:cubicBezTo>
                  <a:pt x="2550226" y="0"/>
                  <a:pt x="3267703" y="138401"/>
                  <a:pt x="3267703" y="309127"/>
                </a:cubicBezTo>
                <a:cubicBezTo>
                  <a:pt x="3267703" y="479853"/>
                  <a:pt x="2550226" y="618254"/>
                  <a:pt x="1665174" y="618254"/>
                </a:cubicBezTo>
                <a:cubicBezTo>
                  <a:pt x="780122" y="618254"/>
                  <a:pt x="62645" y="479853"/>
                  <a:pt x="62645" y="309127"/>
                </a:cubicBezTo>
                <a:cubicBezTo>
                  <a:pt x="62645" y="138401"/>
                  <a:pt x="780122" y="0"/>
                  <a:pt x="1665174" y="0"/>
                </a:cubicBezTo>
                <a:close/>
              </a:path>
            </a:pathLst>
          </a:custGeom>
          <a:solidFill>
            <a:schemeClr val="bg1"/>
          </a:solidFill>
          <a:ln w="12700">
            <a:solidFill>
              <a:schemeClr val="tx2"/>
            </a:solidFill>
            <a:round/>
            <a:headEnd/>
            <a:tailEnd/>
          </a:ln>
        </p:spPr>
        <p:txBody>
          <a:bodyPr vert="horz" wrap="square" lIns="89592" tIns="44796" rIns="89592" bIns="44796" numCol="1" anchor="t" anchorCtr="0" compatLnSpc="1">
            <a:prstTxWarp prst="textNoShape">
              <a:avLst/>
            </a:prstTxWarp>
            <a:noAutofit/>
          </a:bodyPr>
          <a:lstStyle/>
          <a:p>
            <a:pPr defTabSz="913698">
              <a:defRPr/>
            </a:pPr>
            <a:endParaRPr lang="en-US" sz="1729" kern="0">
              <a:solidFill>
                <a:srgbClr val="FFFFFF"/>
              </a:solidFill>
              <a:latin typeface="Segoe UI"/>
            </a:endParaRPr>
          </a:p>
        </p:txBody>
      </p:sp>
      <p:sp>
        <p:nvSpPr>
          <p:cNvPr id="81" name="Freeform 80">
            <a:extLst>
              <a:ext uri="{FF2B5EF4-FFF2-40B4-BE49-F238E27FC236}">
                <a16:creationId xmlns:a16="http://schemas.microsoft.com/office/drawing/2014/main" id="{37817C08-B07A-3448-AA5E-1985B342F85C}"/>
              </a:ext>
            </a:extLst>
          </p:cNvPr>
          <p:cNvSpPr/>
          <p:nvPr/>
        </p:nvSpPr>
        <p:spPr bwMode="auto">
          <a:xfrm flipH="1">
            <a:off x="2014744" y="3642546"/>
            <a:ext cx="115654" cy="258872"/>
          </a:xfrm>
          <a:custGeom>
            <a:avLst/>
            <a:gdLst>
              <a:gd name="connsiteX0" fmla="*/ 250825 w 250825"/>
              <a:gd name="connsiteY0" fmla="*/ 0 h 269875"/>
              <a:gd name="connsiteX1" fmla="*/ 0 w 250825"/>
              <a:gd name="connsiteY1" fmla="*/ 142875 h 269875"/>
              <a:gd name="connsiteX2" fmla="*/ 250825 w 250825"/>
              <a:gd name="connsiteY2" fmla="*/ 269875 h 269875"/>
            </a:gdLst>
            <a:ahLst/>
            <a:cxnLst>
              <a:cxn ang="0">
                <a:pos x="connsiteX0" y="connsiteY0"/>
              </a:cxn>
              <a:cxn ang="0">
                <a:pos x="connsiteX1" y="connsiteY1"/>
              </a:cxn>
              <a:cxn ang="0">
                <a:pos x="connsiteX2" y="connsiteY2"/>
              </a:cxn>
            </a:cxnLst>
            <a:rect l="l" t="t" r="r" b="b"/>
            <a:pathLst>
              <a:path w="250825" h="269875">
                <a:moveTo>
                  <a:pt x="250825" y="0"/>
                </a:moveTo>
                <a:lnTo>
                  <a:pt x="0" y="142875"/>
                </a:lnTo>
                <a:lnTo>
                  <a:pt x="250825" y="269875"/>
                </a:lnTo>
              </a:path>
            </a:pathLst>
          </a:custGeom>
          <a:noFill/>
          <a:ln w="12700">
            <a:solidFill>
              <a:schemeClr val="accent4">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016"/>
            <a:endParaRPr lang="en-US" sz="1729">
              <a:solidFill>
                <a:prstClr val="white"/>
              </a:solidFill>
              <a:latin typeface="Segoe UI"/>
            </a:endParaRPr>
          </a:p>
        </p:txBody>
      </p:sp>
      <p:sp>
        <p:nvSpPr>
          <p:cNvPr id="135" name="TextBox 134">
            <a:extLst>
              <a:ext uri="{FF2B5EF4-FFF2-40B4-BE49-F238E27FC236}">
                <a16:creationId xmlns:a16="http://schemas.microsoft.com/office/drawing/2014/main" id="{0609D5E1-9135-7944-9D38-BB89E4A0E250}"/>
              </a:ext>
            </a:extLst>
          </p:cNvPr>
          <p:cNvSpPr txBox="1"/>
          <p:nvPr/>
        </p:nvSpPr>
        <p:spPr>
          <a:xfrm>
            <a:off x="7121029" y="3315583"/>
            <a:ext cx="1379917" cy="361637"/>
          </a:xfrm>
          <a:prstGeom prst="rect">
            <a:avLst/>
          </a:prstGeom>
          <a:noFill/>
        </p:spPr>
        <p:txBody>
          <a:bodyPr wrap="square" lIns="0" tIns="0" rIns="0" bIns="0" rtlCol="0">
            <a:spAutoFit/>
          </a:bodyPr>
          <a:lstStyle>
            <a:defPPr>
              <a:defRPr lang="en-US"/>
            </a:defPPr>
            <a:lvl1pPr algn="ctr">
              <a:defRPr sz="1600">
                <a:solidFill>
                  <a:schemeClr val="accent6">
                    <a:lumMod val="50000"/>
                  </a:schemeClr>
                </a:solidFill>
              </a:defRPr>
            </a:lvl1pPr>
          </a:lstStyle>
          <a:p>
            <a:pPr defTabSz="913841">
              <a:defRPr/>
            </a:pPr>
            <a:r>
              <a:rPr lang="en-US" sz="1175">
                <a:solidFill>
                  <a:prstClr val="black"/>
                </a:solidFill>
                <a:latin typeface="Segoe UI"/>
              </a:rPr>
              <a:t>Register and </a:t>
            </a:r>
            <a:br>
              <a:rPr lang="en-US" sz="1175">
                <a:solidFill>
                  <a:prstClr val="black"/>
                </a:solidFill>
                <a:latin typeface="Segoe UI"/>
              </a:rPr>
            </a:br>
            <a:r>
              <a:rPr lang="en-US" sz="1175">
                <a:solidFill>
                  <a:prstClr val="black"/>
                </a:solidFill>
                <a:latin typeface="Segoe UI"/>
              </a:rPr>
              <a:t>Manage Model</a:t>
            </a:r>
          </a:p>
        </p:txBody>
      </p:sp>
      <p:sp>
        <p:nvSpPr>
          <p:cNvPr id="137" name="TextBox 136">
            <a:extLst>
              <a:ext uri="{FF2B5EF4-FFF2-40B4-BE49-F238E27FC236}">
                <a16:creationId xmlns:a16="http://schemas.microsoft.com/office/drawing/2014/main" id="{8A00FAC3-AEC4-4944-AB77-F6BFB8241EE7}"/>
              </a:ext>
            </a:extLst>
          </p:cNvPr>
          <p:cNvSpPr txBox="1"/>
          <p:nvPr/>
        </p:nvSpPr>
        <p:spPr>
          <a:xfrm>
            <a:off x="7047822" y="5869829"/>
            <a:ext cx="720730" cy="180910"/>
          </a:xfrm>
          <a:prstGeom prst="rect">
            <a:avLst/>
          </a:prstGeom>
          <a:noFill/>
        </p:spPr>
        <p:txBody>
          <a:bodyPr wrap="square" lIns="0" tIns="0" rIns="0" bIns="0" rtlCol="0">
            <a:spAutoFit/>
          </a:bodyPr>
          <a:lstStyle>
            <a:defPPr>
              <a:defRPr lang="en-US"/>
            </a:defPPr>
            <a:lvl1pPr algn="ctr">
              <a:defRPr sz="1600">
                <a:solidFill>
                  <a:schemeClr val="accent6">
                    <a:lumMod val="50000"/>
                  </a:schemeClr>
                </a:solidFill>
              </a:defRPr>
            </a:lvl1pPr>
          </a:lstStyle>
          <a:p>
            <a:pPr defTabSz="913841">
              <a:defRPr/>
            </a:pPr>
            <a:r>
              <a:rPr lang="en-US" sz="1175">
                <a:solidFill>
                  <a:prstClr val="black"/>
                </a:solidFill>
                <a:latin typeface="Segoe UI"/>
              </a:rPr>
              <a:t>Build Image</a:t>
            </a:r>
          </a:p>
        </p:txBody>
      </p:sp>
      <p:pic>
        <p:nvPicPr>
          <p:cNvPr id="138" name="Picture 137">
            <a:extLst>
              <a:ext uri="{FF2B5EF4-FFF2-40B4-BE49-F238E27FC236}">
                <a16:creationId xmlns:a16="http://schemas.microsoft.com/office/drawing/2014/main" id="{0650047C-199C-6245-B15F-21D093C61AF0}"/>
              </a:ext>
            </a:extLst>
          </p:cNvPr>
          <p:cNvPicPr>
            <a:picLocks noChangeAspect="1"/>
          </p:cNvPicPr>
          <p:nvPr/>
        </p:nvPicPr>
        <p:blipFill>
          <a:blip r:embed="rId3"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3233456" y="2948415"/>
            <a:ext cx="479522" cy="553930"/>
          </a:xfrm>
          <a:prstGeom prst="rect">
            <a:avLst/>
          </a:prstGeom>
        </p:spPr>
      </p:pic>
      <p:pic>
        <p:nvPicPr>
          <p:cNvPr id="139" name="Picture 10" descr="https://ih1.redbubble.net/image.361353434.1330/flat,800x800,075,f.jpg">
            <a:extLst>
              <a:ext uri="{FF2B5EF4-FFF2-40B4-BE49-F238E27FC236}">
                <a16:creationId xmlns:a16="http://schemas.microsoft.com/office/drawing/2014/main" id="{B9F39449-1DB6-7C45-8416-47F08FFA42E7}"/>
              </a:ext>
            </a:extLst>
          </p:cNvPr>
          <p:cNvPicPr>
            <a:picLocks noChangeAspect="1" noChangeArrowheads="1"/>
          </p:cNvPicPr>
          <p:nvPr/>
        </p:nvPicPr>
        <p:blipFill>
          <a:blip r:embed="rId4" cstate="email">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2989395" y="3671010"/>
            <a:ext cx="973704" cy="337147"/>
          </a:xfrm>
          <a:prstGeom prst="rect">
            <a:avLst/>
          </a:prstGeom>
          <a:noFill/>
          <a:extLst>
            <a:ext uri="{909E8E84-426E-40DD-AFC4-6F175D3DCCD1}">
              <a14:hiddenFill xmlns:a14="http://schemas.microsoft.com/office/drawing/2010/main">
                <a:solidFill>
                  <a:srgbClr val="FFFFFF"/>
                </a:solidFill>
              </a14:hiddenFill>
            </a:ext>
          </a:extLst>
        </p:spPr>
      </p:pic>
      <p:sp>
        <p:nvSpPr>
          <p:cNvPr id="140" name="TextBox 139">
            <a:extLst>
              <a:ext uri="{FF2B5EF4-FFF2-40B4-BE49-F238E27FC236}">
                <a16:creationId xmlns:a16="http://schemas.microsoft.com/office/drawing/2014/main" id="{B2E138F8-BB2B-764C-8044-73F033797431}"/>
              </a:ext>
            </a:extLst>
          </p:cNvPr>
          <p:cNvSpPr txBox="1"/>
          <p:nvPr/>
        </p:nvSpPr>
        <p:spPr>
          <a:xfrm>
            <a:off x="3062141" y="3267473"/>
            <a:ext cx="812443" cy="543577"/>
          </a:xfrm>
          <a:prstGeom prst="rect">
            <a:avLst/>
          </a:prstGeom>
          <a:noFill/>
        </p:spPr>
        <p:txBody>
          <a:bodyPr wrap="square" lIns="179133" tIns="143306" rIns="179133" bIns="143306" rtlCol="0" anchor="t">
            <a:spAutoFit/>
          </a:bodyPr>
          <a:lstStyle/>
          <a:p>
            <a:pPr algn="ctr" defTabSz="895354">
              <a:lnSpc>
                <a:spcPct val="90000"/>
              </a:lnSpc>
              <a:spcAft>
                <a:spcPts val="588"/>
              </a:spcAft>
              <a:defRPr/>
            </a:pPr>
            <a:r>
              <a:rPr lang="en-US">
                <a:solidFill>
                  <a:srgbClr val="0078D4"/>
                </a:solidFill>
                <a:latin typeface="Segoe UI Semibold" panose="020B0702040204020203" pitchFamily="34" charset="0"/>
                <a:cs typeface="Segoe UI Semibold" panose="020B0702040204020203" pitchFamily="34" charset="0"/>
              </a:rPr>
              <a:t>…</a:t>
            </a:r>
          </a:p>
        </p:txBody>
      </p:sp>
      <p:sp>
        <p:nvSpPr>
          <p:cNvPr id="141" name="TextBox 140">
            <a:extLst>
              <a:ext uri="{FF2B5EF4-FFF2-40B4-BE49-F238E27FC236}">
                <a16:creationId xmlns:a16="http://schemas.microsoft.com/office/drawing/2014/main" id="{730F2D3D-4A4E-1846-A0C1-0B556171E2C2}"/>
              </a:ext>
            </a:extLst>
          </p:cNvPr>
          <p:cNvSpPr txBox="1"/>
          <p:nvPr/>
        </p:nvSpPr>
        <p:spPr>
          <a:xfrm>
            <a:off x="2470588" y="4148700"/>
            <a:ext cx="1995552" cy="421654"/>
          </a:xfrm>
          <a:prstGeom prst="rect">
            <a:avLst/>
          </a:prstGeom>
          <a:noFill/>
        </p:spPr>
        <p:txBody>
          <a:bodyPr wrap="square" lIns="0" tIns="0" rIns="0" bIns="0" rtlCol="0">
            <a:spAutoFit/>
          </a:bodyPr>
          <a:lstStyle>
            <a:defPPr>
              <a:defRPr lang="en-US"/>
            </a:defPPr>
            <a:lvl1pPr algn="ctr">
              <a:defRPr sz="1600">
                <a:solidFill>
                  <a:schemeClr val="accent6">
                    <a:lumMod val="50000"/>
                  </a:schemeClr>
                </a:solidFill>
              </a:defRPr>
            </a:lvl1pPr>
          </a:lstStyle>
          <a:p>
            <a:pPr defTabSz="913841">
              <a:defRPr/>
            </a:pPr>
            <a:r>
              <a:rPr lang="en-US" sz="1370">
                <a:solidFill>
                  <a:prstClr val="black"/>
                </a:solidFill>
                <a:latin typeface="Segoe UI"/>
              </a:rPr>
              <a:t>Build model </a:t>
            </a:r>
            <a:br>
              <a:rPr lang="en-US" sz="1370">
                <a:solidFill>
                  <a:prstClr val="black"/>
                </a:solidFill>
                <a:latin typeface="Segoe UI"/>
              </a:rPr>
            </a:br>
            <a:r>
              <a:rPr lang="en-US" sz="1370">
                <a:solidFill>
                  <a:prstClr val="black"/>
                </a:solidFill>
                <a:latin typeface="Segoe UI"/>
              </a:rPr>
              <a:t>(your favorite IDE)</a:t>
            </a:r>
          </a:p>
        </p:txBody>
      </p:sp>
      <p:sp>
        <p:nvSpPr>
          <p:cNvPr id="142" name="TextBox 141">
            <a:extLst>
              <a:ext uri="{FF2B5EF4-FFF2-40B4-BE49-F238E27FC236}">
                <a16:creationId xmlns:a16="http://schemas.microsoft.com/office/drawing/2014/main" id="{746F5C88-567F-5548-98EB-AB897B28E1E7}"/>
              </a:ext>
            </a:extLst>
          </p:cNvPr>
          <p:cNvSpPr txBox="1"/>
          <p:nvPr/>
        </p:nvSpPr>
        <p:spPr>
          <a:xfrm>
            <a:off x="3624381" y="5730192"/>
            <a:ext cx="1420147" cy="361637"/>
          </a:xfrm>
          <a:prstGeom prst="rect">
            <a:avLst/>
          </a:prstGeom>
          <a:noFill/>
        </p:spPr>
        <p:txBody>
          <a:bodyPr wrap="square" lIns="0" tIns="0" rIns="0" bIns="0" rtlCol="0">
            <a:spAutoFit/>
          </a:bodyPr>
          <a:lstStyle>
            <a:defPPr>
              <a:defRPr lang="en-US"/>
            </a:defPPr>
            <a:lvl1pPr algn="ctr">
              <a:defRPr sz="1600">
                <a:solidFill>
                  <a:schemeClr val="accent6">
                    <a:lumMod val="50000"/>
                  </a:schemeClr>
                </a:solidFill>
              </a:defRPr>
            </a:lvl1pPr>
          </a:lstStyle>
          <a:p>
            <a:pPr defTabSz="913841">
              <a:defRPr/>
            </a:pPr>
            <a:r>
              <a:rPr lang="en-US" sz="1175">
                <a:solidFill>
                  <a:prstClr val="black"/>
                </a:solidFill>
                <a:latin typeface="Segoe UI"/>
              </a:rPr>
              <a:t>Deploy Service</a:t>
            </a:r>
          </a:p>
          <a:p>
            <a:pPr defTabSz="913841">
              <a:defRPr/>
            </a:pPr>
            <a:r>
              <a:rPr lang="en-US" sz="1175">
                <a:solidFill>
                  <a:prstClr val="black"/>
                </a:solidFill>
                <a:latin typeface="Segoe UI"/>
              </a:rPr>
              <a:t>Monitor Model</a:t>
            </a:r>
          </a:p>
        </p:txBody>
      </p:sp>
      <p:grpSp>
        <p:nvGrpSpPr>
          <p:cNvPr id="172" name="Group 171">
            <a:extLst>
              <a:ext uri="{FF2B5EF4-FFF2-40B4-BE49-F238E27FC236}">
                <a16:creationId xmlns:a16="http://schemas.microsoft.com/office/drawing/2014/main" id="{099025A5-4D5D-E740-8A49-61CE2A0DA3C8}"/>
              </a:ext>
            </a:extLst>
          </p:cNvPr>
          <p:cNvGrpSpPr/>
          <p:nvPr/>
        </p:nvGrpSpPr>
        <p:grpSpPr>
          <a:xfrm>
            <a:off x="4001206" y="5172496"/>
            <a:ext cx="530763" cy="470270"/>
            <a:chOff x="10902845" y="2693238"/>
            <a:chExt cx="644231" cy="570807"/>
          </a:xfrm>
        </p:grpSpPr>
        <p:sp>
          <p:nvSpPr>
            <p:cNvPr id="173" name="Freeform 146">
              <a:extLst>
                <a:ext uri="{FF2B5EF4-FFF2-40B4-BE49-F238E27FC236}">
                  <a16:creationId xmlns:a16="http://schemas.microsoft.com/office/drawing/2014/main" id="{FA98D7FB-324E-6042-9CC0-C9155CD31395}"/>
                </a:ext>
              </a:extLst>
            </p:cNvPr>
            <p:cNvSpPr>
              <a:spLocks noChangeAspect="1"/>
            </p:cNvSpPr>
            <p:nvPr/>
          </p:nvSpPr>
          <p:spPr bwMode="auto">
            <a:xfrm>
              <a:off x="10902845" y="2693238"/>
              <a:ext cx="644231" cy="407997"/>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85" tIns="140548" rIns="175685" bIns="140548" numCol="1" spcCol="0" rtlCol="0" fromWordArt="0" anchor="t" anchorCtr="0" forceAA="0" compatLnSpc="1">
              <a:prstTxWarp prst="textNoShape">
                <a:avLst/>
              </a:prstTxWarp>
              <a:noAutofit/>
            </a:bodyPr>
            <a:lstStyle/>
            <a:p>
              <a:pPr algn="ctr" defTabSz="895579" fontAlgn="base">
                <a:lnSpc>
                  <a:spcPct val="90000"/>
                </a:lnSpc>
                <a:spcBef>
                  <a:spcPct val="0"/>
                </a:spcBef>
                <a:spcAft>
                  <a:spcPct val="0"/>
                </a:spcAft>
                <a:defRPr/>
              </a:pPr>
              <a:endParaRPr lang="en-IN" sz="1920" b="1">
                <a:solidFill>
                  <a:srgbClr val="FFFFFF"/>
                </a:solidFill>
                <a:latin typeface="Segoe UI Light"/>
                <a:ea typeface="Segoe UI" pitchFamily="34" charset="0"/>
                <a:cs typeface="Segoe UI" pitchFamily="34" charset="0"/>
              </a:endParaRPr>
            </a:p>
          </p:txBody>
        </p:sp>
        <p:sp>
          <p:nvSpPr>
            <p:cNvPr id="174" name="Rectangle 173">
              <a:extLst>
                <a:ext uri="{FF2B5EF4-FFF2-40B4-BE49-F238E27FC236}">
                  <a16:creationId xmlns:a16="http://schemas.microsoft.com/office/drawing/2014/main" id="{8D7E42D0-D9EC-F944-9892-610A464CAAE7}"/>
                </a:ext>
              </a:extLst>
            </p:cNvPr>
            <p:cNvSpPr/>
            <p:nvPr/>
          </p:nvSpPr>
          <p:spPr bwMode="auto">
            <a:xfrm>
              <a:off x="11138157" y="3021086"/>
              <a:ext cx="205040" cy="14846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175" name="Straight Arrow Connector 174">
              <a:extLst>
                <a:ext uri="{FF2B5EF4-FFF2-40B4-BE49-F238E27FC236}">
                  <a16:creationId xmlns:a16="http://schemas.microsoft.com/office/drawing/2014/main" id="{00DEBDC6-6492-F148-8E12-49D6CD21A2EE}"/>
                </a:ext>
              </a:extLst>
            </p:cNvPr>
            <p:cNvCxnSpPr>
              <a:cxnSpLocks/>
            </p:cNvCxnSpPr>
            <p:nvPr/>
          </p:nvCxnSpPr>
          <p:spPr>
            <a:xfrm flipV="1">
              <a:off x="11245742" y="2947705"/>
              <a:ext cx="0" cy="316340"/>
            </a:xfrm>
            <a:prstGeom prst="straightConnector1">
              <a:avLst/>
            </a:prstGeom>
            <a:ln w="127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176" name="Group 175">
            <a:extLst>
              <a:ext uri="{FF2B5EF4-FFF2-40B4-BE49-F238E27FC236}">
                <a16:creationId xmlns:a16="http://schemas.microsoft.com/office/drawing/2014/main" id="{A86BB0FF-4AC9-DF44-A0D3-7DA0508F9A30}"/>
              </a:ext>
            </a:extLst>
          </p:cNvPr>
          <p:cNvGrpSpPr/>
          <p:nvPr/>
        </p:nvGrpSpPr>
        <p:grpSpPr>
          <a:xfrm rot="1800000">
            <a:off x="7559968" y="2645857"/>
            <a:ext cx="502038" cy="581819"/>
            <a:chOff x="6281977" y="1925712"/>
            <a:chExt cx="609366" cy="706203"/>
          </a:xfrm>
        </p:grpSpPr>
        <p:sp>
          <p:nvSpPr>
            <p:cNvPr id="177" name="Hexagon 176">
              <a:extLst>
                <a:ext uri="{FF2B5EF4-FFF2-40B4-BE49-F238E27FC236}">
                  <a16:creationId xmlns:a16="http://schemas.microsoft.com/office/drawing/2014/main" id="{525929D0-BBE2-7549-BF50-EE6F390F4136}"/>
                </a:ext>
              </a:extLst>
            </p:cNvPr>
            <p:cNvSpPr/>
            <p:nvPr/>
          </p:nvSpPr>
          <p:spPr bwMode="auto">
            <a:xfrm rot="16200000">
              <a:off x="6261742" y="2000529"/>
              <a:ext cx="651443" cy="557784"/>
            </a:xfrm>
            <a:prstGeom prst="hexagon">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178" name="Straight Connector 177">
              <a:extLst>
                <a:ext uri="{FF2B5EF4-FFF2-40B4-BE49-F238E27FC236}">
                  <a16:creationId xmlns:a16="http://schemas.microsoft.com/office/drawing/2014/main" id="{9C105D50-BBEE-1845-90BC-0EF30FC08E51}"/>
                </a:ext>
              </a:extLst>
            </p:cNvPr>
            <p:cNvCxnSpPr>
              <a:stCxn id="177" idx="3"/>
              <a:endCxn id="177" idx="0"/>
            </p:cNvCxnSpPr>
            <p:nvPr/>
          </p:nvCxnSpPr>
          <p:spPr>
            <a:xfrm flipV="1">
              <a:off x="6587464" y="1953700"/>
              <a:ext cx="0" cy="651443"/>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79" name="Group 178">
              <a:extLst>
                <a:ext uri="{FF2B5EF4-FFF2-40B4-BE49-F238E27FC236}">
                  <a16:creationId xmlns:a16="http://schemas.microsoft.com/office/drawing/2014/main" id="{5666BB99-699A-BB4A-A87F-433E1A3B07F5}"/>
                </a:ext>
              </a:extLst>
            </p:cNvPr>
            <p:cNvGrpSpPr/>
            <p:nvPr/>
          </p:nvGrpSpPr>
          <p:grpSpPr>
            <a:xfrm>
              <a:off x="6584950" y="2093649"/>
              <a:ext cx="281406" cy="372551"/>
              <a:chOff x="6584950" y="2093146"/>
              <a:chExt cx="281406" cy="372551"/>
            </a:xfrm>
          </p:grpSpPr>
          <p:cxnSp>
            <p:nvCxnSpPr>
              <p:cNvPr id="192" name="Straight Connector 191">
                <a:extLst>
                  <a:ext uri="{FF2B5EF4-FFF2-40B4-BE49-F238E27FC236}">
                    <a16:creationId xmlns:a16="http://schemas.microsoft.com/office/drawing/2014/main" id="{A7077814-1982-794A-B409-3D6FBED1A944}"/>
                  </a:ext>
                </a:extLst>
              </p:cNvPr>
              <p:cNvCxnSpPr>
                <a:cxnSpLocks/>
                <a:stCxn id="177" idx="2"/>
              </p:cNvCxnSpPr>
              <p:nvPr/>
            </p:nvCxnSpPr>
            <p:spPr>
              <a:xfrm flipH="1" flipV="1">
                <a:off x="6584950" y="2415525"/>
                <a:ext cx="281406" cy="50172"/>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C4E38DD5-96BD-6E4A-BD6D-9806C6143270}"/>
                  </a:ext>
                </a:extLst>
              </p:cNvPr>
              <p:cNvCxnSpPr>
                <a:stCxn id="177" idx="1"/>
              </p:cNvCxnSpPr>
              <p:nvPr/>
            </p:nvCxnSpPr>
            <p:spPr>
              <a:xfrm flipH="1">
                <a:off x="6584950" y="2093146"/>
                <a:ext cx="281406" cy="110304"/>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94323C2B-5C8D-D940-8C97-7697AFFA4C4E}"/>
                  </a:ext>
                </a:extLst>
              </p:cNvPr>
              <p:cNvCxnSpPr>
                <a:cxnSpLocks/>
                <a:stCxn id="177" idx="1"/>
              </p:cNvCxnSpPr>
              <p:nvPr/>
            </p:nvCxnSpPr>
            <p:spPr>
              <a:xfrm flipH="1">
                <a:off x="6584950" y="2093146"/>
                <a:ext cx="281406" cy="322378"/>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80" name="Group 179">
              <a:extLst>
                <a:ext uri="{FF2B5EF4-FFF2-40B4-BE49-F238E27FC236}">
                  <a16:creationId xmlns:a16="http://schemas.microsoft.com/office/drawing/2014/main" id="{50BC3873-06AC-EF47-9509-95E76B7BAE33}"/>
                </a:ext>
              </a:extLst>
            </p:cNvPr>
            <p:cNvGrpSpPr/>
            <p:nvPr/>
          </p:nvGrpSpPr>
          <p:grpSpPr>
            <a:xfrm flipH="1">
              <a:off x="6304801" y="2093649"/>
              <a:ext cx="281406" cy="372551"/>
              <a:chOff x="6584950" y="2093146"/>
              <a:chExt cx="281406" cy="372551"/>
            </a:xfrm>
          </p:grpSpPr>
          <p:cxnSp>
            <p:nvCxnSpPr>
              <p:cNvPr id="189" name="Straight Connector 188">
                <a:extLst>
                  <a:ext uri="{FF2B5EF4-FFF2-40B4-BE49-F238E27FC236}">
                    <a16:creationId xmlns:a16="http://schemas.microsoft.com/office/drawing/2014/main" id="{021D98BA-5720-0D4F-BC0F-E2B3C6C0A60D}"/>
                  </a:ext>
                </a:extLst>
              </p:cNvPr>
              <p:cNvCxnSpPr>
                <a:cxnSpLocks/>
              </p:cNvCxnSpPr>
              <p:nvPr/>
            </p:nvCxnSpPr>
            <p:spPr>
              <a:xfrm flipH="1" flipV="1">
                <a:off x="6584950" y="2415525"/>
                <a:ext cx="281406" cy="50172"/>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C28ED1E1-FE46-D14E-B6B5-FA134E8017A7}"/>
                  </a:ext>
                </a:extLst>
              </p:cNvPr>
              <p:cNvCxnSpPr/>
              <p:nvPr/>
            </p:nvCxnSpPr>
            <p:spPr>
              <a:xfrm flipH="1">
                <a:off x="6584950" y="2093146"/>
                <a:ext cx="281406" cy="110304"/>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52B3EA98-E9C3-9241-BF96-AF61696A0B95}"/>
                  </a:ext>
                </a:extLst>
              </p:cNvPr>
              <p:cNvCxnSpPr>
                <a:cxnSpLocks/>
              </p:cNvCxnSpPr>
              <p:nvPr/>
            </p:nvCxnSpPr>
            <p:spPr>
              <a:xfrm flipH="1">
                <a:off x="6584950" y="2093146"/>
                <a:ext cx="281406" cy="322378"/>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81" name="Oval 180">
              <a:extLst>
                <a:ext uri="{FF2B5EF4-FFF2-40B4-BE49-F238E27FC236}">
                  <a16:creationId xmlns:a16="http://schemas.microsoft.com/office/drawing/2014/main" id="{28D8B1C0-9C53-DA40-8086-BD304ADF2DA6}"/>
                </a:ext>
              </a:extLst>
            </p:cNvPr>
            <p:cNvSpPr/>
            <p:nvPr/>
          </p:nvSpPr>
          <p:spPr bwMode="auto">
            <a:xfrm>
              <a:off x="6281977" y="2066999"/>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82" name="Oval 181">
              <a:extLst>
                <a:ext uri="{FF2B5EF4-FFF2-40B4-BE49-F238E27FC236}">
                  <a16:creationId xmlns:a16="http://schemas.microsoft.com/office/drawing/2014/main" id="{61BA9DB7-16AE-A14C-85C2-1A70346706A5}"/>
                </a:ext>
              </a:extLst>
            </p:cNvPr>
            <p:cNvSpPr/>
            <p:nvPr/>
          </p:nvSpPr>
          <p:spPr bwMode="auto">
            <a:xfrm>
              <a:off x="6558202" y="2173362"/>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83" name="Oval 182">
              <a:extLst>
                <a:ext uri="{FF2B5EF4-FFF2-40B4-BE49-F238E27FC236}">
                  <a16:creationId xmlns:a16="http://schemas.microsoft.com/office/drawing/2014/main" id="{F92A4BCE-3077-D54C-ABDB-62E0CC9D0B6C}"/>
                </a:ext>
              </a:extLst>
            </p:cNvPr>
            <p:cNvSpPr/>
            <p:nvPr/>
          </p:nvSpPr>
          <p:spPr bwMode="auto">
            <a:xfrm>
              <a:off x="6831252" y="2066999"/>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84" name="Oval 183">
              <a:extLst>
                <a:ext uri="{FF2B5EF4-FFF2-40B4-BE49-F238E27FC236}">
                  <a16:creationId xmlns:a16="http://schemas.microsoft.com/office/drawing/2014/main" id="{9B860905-C32B-BE49-912A-0B52BE6419D4}"/>
                </a:ext>
              </a:extLst>
            </p:cNvPr>
            <p:cNvSpPr/>
            <p:nvPr/>
          </p:nvSpPr>
          <p:spPr bwMode="auto">
            <a:xfrm>
              <a:off x="6558202" y="2387674"/>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85" name="Oval 184">
              <a:extLst>
                <a:ext uri="{FF2B5EF4-FFF2-40B4-BE49-F238E27FC236}">
                  <a16:creationId xmlns:a16="http://schemas.microsoft.com/office/drawing/2014/main" id="{E6A6F9AD-E5FB-FC45-8D91-7E2039D38A65}"/>
                </a:ext>
              </a:extLst>
            </p:cNvPr>
            <p:cNvSpPr/>
            <p:nvPr/>
          </p:nvSpPr>
          <p:spPr bwMode="auto">
            <a:xfrm>
              <a:off x="6834427" y="2438474"/>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86" name="Oval 185">
              <a:extLst>
                <a:ext uri="{FF2B5EF4-FFF2-40B4-BE49-F238E27FC236}">
                  <a16:creationId xmlns:a16="http://schemas.microsoft.com/office/drawing/2014/main" id="{0CF31637-10F1-E94E-95A2-882CEF5D600B}"/>
                </a:ext>
              </a:extLst>
            </p:cNvPr>
            <p:cNvSpPr/>
            <p:nvPr/>
          </p:nvSpPr>
          <p:spPr bwMode="auto">
            <a:xfrm>
              <a:off x="6558202" y="2574999"/>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87" name="Oval 186">
              <a:extLst>
                <a:ext uri="{FF2B5EF4-FFF2-40B4-BE49-F238E27FC236}">
                  <a16:creationId xmlns:a16="http://schemas.microsoft.com/office/drawing/2014/main" id="{61037609-1A15-3E4A-B6FB-8D3444D07326}"/>
                </a:ext>
              </a:extLst>
            </p:cNvPr>
            <p:cNvSpPr/>
            <p:nvPr/>
          </p:nvSpPr>
          <p:spPr bwMode="auto">
            <a:xfrm>
              <a:off x="6291502" y="2438474"/>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88" name="Oval 187">
              <a:extLst>
                <a:ext uri="{FF2B5EF4-FFF2-40B4-BE49-F238E27FC236}">
                  <a16:creationId xmlns:a16="http://schemas.microsoft.com/office/drawing/2014/main" id="{21E30766-5BEA-014A-A71E-0DD9D456F5DF}"/>
                </a:ext>
              </a:extLst>
            </p:cNvPr>
            <p:cNvSpPr/>
            <p:nvPr/>
          </p:nvSpPr>
          <p:spPr bwMode="auto">
            <a:xfrm>
              <a:off x="6558202" y="1925712"/>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195" name="Group 194">
            <a:extLst>
              <a:ext uri="{FF2B5EF4-FFF2-40B4-BE49-F238E27FC236}">
                <a16:creationId xmlns:a16="http://schemas.microsoft.com/office/drawing/2014/main" id="{31BA5C6F-0674-7C48-9056-BD48849AA1ED}"/>
              </a:ext>
            </a:extLst>
          </p:cNvPr>
          <p:cNvGrpSpPr/>
          <p:nvPr/>
        </p:nvGrpSpPr>
        <p:grpSpPr>
          <a:xfrm>
            <a:off x="7122681" y="5294896"/>
            <a:ext cx="577728" cy="456774"/>
            <a:chOff x="967154" y="1481462"/>
            <a:chExt cx="5331069" cy="4214950"/>
          </a:xfrm>
          <a:noFill/>
        </p:grpSpPr>
        <p:cxnSp>
          <p:nvCxnSpPr>
            <p:cNvPr id="196" name="Straight Connector 195">
              <a:extLst>
                <a:ext uri="{FF2B5EF4-FFF2-40B4-BE49-F238E27FC236}">
                  <a16:creationId xmlns:a16="http://schemas.microsoft.com/office/drawing/2014/main" id="{BEC7017F-7AD2-304C-BE14-D4E66475C6DB}"/>
                </a:ext>
              </a:extLst>
            </p:cNvPr>
            <p:cNvCxnSpPr>
              <a:cxnSpLocks/>
            </p:cNvCxnSpPr>
            <p:nvPr/>
          </p:nvCxnSpPr>
          <p:spPr>
            <a:xfrm>
              <a:off x="967154" y="5696412"/>
              <a:ext cx="5331069" cy="0"/>
            </a:xfrm>
            <a:prstGeom prst="line">
              <a:avLst/>
            </a:prstGeom>
            <a:grpFill/>
            <a:ln w="12700">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197" name="Rectangle 196">
              <a:extLst>
                <a:ext uri="{FF2B5EF4-FFF2-40B4-BE49-F238E27FC236}">
                  <a16:creationId xmlns:a16="http://schemas.microsoft.com/office/drawing/2014/main" id="{149C43B7-28BE-CA40-9275-5359BAF500B4}"/>
                </a:ext>
              </a:extLst>
            </p:cNvPr>
            <p:cNvSpPr/>
            <p:nvPr/>
          </p:nvSpPr>
          <p:spPr bwMode="auto">
            <a:xfrm>
              <a:off x="1286608" y="2696308"/>
              <a:ext cx="2793023" cy="3000104"/>
            </a:xfrm>
            <a:prstGeom prst="rect">
              <a:avLst/>
            </a:prstGeom>
            <a:grp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98" name="Rectangle 197">
              <a:extLst>
                <a:ext uri="{FF2B5EF4-FFF2-40B4-BE49-F238E27FC236}">
                  <a16:creationId xmlns:a16="http://schemas.microsoft.com/office/drawing/2014/main" id="{EF98AB08-028C-F543-B507-412E1111B133}"/>
                </a:ext>
              </a:extLst>
            </p:cNvPr>
            <p:cNvSpPr/>
            <p:nvPr/>
          </p:nvSpPr>
          <p:spPr bwMode="auto">
            <a:xfrm>
              <a:off x="2225919" y="4700954"/>
              <a:ext cx="914400" cy="995458"/>
            </a:xfrm>
            <a:prstGeom prst="rect">
              <a:avLst/>
            </a:prstGeom>
            <a:grp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99" name="Freeform: Shape 404">
              <a:extLst>
                <a:ext uri="{FF2B5EF4-FFF2-40B4-BE49-F238E27FC236}">
                  <a16:creationId xmlns:a16="http://schemas.microsoft.com/office/drawing/2014/main" id="{30CF6A7F-B14F-8440-9BE6-2616D465776D}"/>
                </a:ext>
              </a:extLst>
            </p:cNvPr>
            <p:cNvSpPr/>
            <p:nvPr/>
          </p:nvSpPr>
          <p:spPr bwMode="auto">
            <a:xfrm>
              <a:off x="3301093" y="1481462"/>
              <a:ext cx="2666747" cy="4214948"/>
            </a:xfrm>
            <a:custGeom>
              <a:avLst/>
              <a:gdLst>
                <a:gd name="connsiteX0" fmla="*/ 0 w 2662937"/>
                <a:gd name="connsiteY0" fmla="*/ 0 h 4214948"/>
                <a:gd name="connsiteX1" fmla="*/ 2662937 w 2662937"/>
                <a:gd name="connsiteY1" fmla="*/ 0 h 4214948"/>
                <a:gd name="connsiteX2" fmla="*/ 2662937 w 2662937"/>
                <a:gd name="connsiteY2" fmla="*/ 4214948 h 4214948"/>
                <a:gd name="connsiteX3" fmla="*/ 0 w 2662937"/>
                <a:gd name="connsiteY3" fmla="*/ 4214948 h 4214948"/>
                <a:gd name="connsiteX4" fmla="*/ 0 w 2662937"/>
                <a:gd name="connsiteY4" fmla="*/ 3286480 h 4214948"/>
                <a:gd name="connsiteX5" fmla="*/ 864617 w 2662937"/>
                <a:gd name="connsiteY5" fmla="*/ 3286480 h 4214948"/>
                <a:gd name="connsiteX6" fmla="*/ 864617 w 2662937"/>
                <a:gd name="connsiteY6" fmla="*/ 896983 h 4214948"/>
                <a:gd name="connsiteX7" fmla="*/ 0 w 2662937"/>
                <a:gd name="connsiteY7" fmla="*/ 896983 h 4214948"/>
                <a:gd name="connsiteX8" fmla="*/ 0 w 2662937"/>
                <a:gd name="connsiteY8" fmla="*/ 0 h 4214948"/>
                <a:gd name="connsiteX0" fmla="*/ 864617 w 2662937"/>
                <a:gd name="connsiteY0" fmla="*/ 3286480 h 4214948"/>
                <a:gd name="connsiteX1" fmla="*/ 864617 w 2662937"/>
                <a:gd name="connsiteY1" fmla="*/ 896983 h 4214948"/>
                <a:gd name="connsiteX2" fmla="*/ 0 w 2662937"/>
                <a:gd name="connsiteY2" fmla="*/ 896983 h 4214948"/>
                <a:gd name="connsiteX3" fmla="*/ 0 w 2662937"/>
                <a:gd name="connsiteY3" fmla="*/ 0 h 4214948"/>
                <a:gd name="connsiteX4" fmla="*/ 2662937 w 2662937"/>
                <a:gd name="connsiteY4" fmla="*/ 0 h 4214948"/>
                <a:gd name="connsiteX5" fmla="*/ 2662937 w 2662937"/>
                <a:gd name="connsiteY5" fmla="*/ 4214948 h 4214948"/>
                <a:gd name="connsiteX6" fmla="*/ 0 w 2662937"/>
                <a:gd name="connsiteY6" fmla="*/ 4214948 h 4214948"/>
                <a:gd name="connsiteX7" fmla="*/ 0 w 2662937"/>
                <a:gd name="connsiteY7" fmla="*/ 3286480 h 4214948"/>
                <a:gd name="connsiteX8" fmla="*/ 956057 w 2662937"/>
                <a:gd name="connsiteY8" fmla="*/ 3377920 h 4214948"/>
                <a:gd name="connsiteX0" fmla="*/ 864617 w 2662937"/>
                <a:gd name="connsiteY0" fmla="*/ 3286480 h 4214948"/>
                <a:gd name="connsiteX1" fmla="*/ 864617 w 2662937"/>
                <a:gd name="connsiteY1" fmla="*/ 896983 h 4214948"/>
                <a:gd name="connsiteX2" fmla="*/ 0 w 2662937"/>
                <a:gd name="connsiteY2" fmla="*/ 896983 h 4214948"/>
                <a:gd name="connsiteX3" fmla="*/ 0 w 2662937"/>
                <a:gd name="connsiteY3" fmla="*/ 0 h 4214948"/>
                <a:gd name="connsiteX4" fmla="*/ 2662937 w 2662937"/>
                <a:gd name="connsiteY4" fmla="*/ 0 h 4214948"/>
                <a:gd name="connsiteX5" fmla="*/ 2662937 w 2662937"/>
                <a:gd name="connsiteY5" fmla="*/ 4214948 h 4214948"/>
                <a:gd name="connsiteX6" fmla="*/ 0 w 2662937"/>
                <a:gd name="connsiteY6" fmla="*/ 4214948 h 4214948"/>
                <a:gd name="connsiteX7" fmla="*/ 0 w 2662937"/>
                <a:gd name="connsiteY7" fmla="*/ 3286480 h 4214948"/>
                <a:gd name="connsiteX0" fmla="*/ 864617 w 2662937"/>
                <a:gd name="connsiteY0" fmla="*/ 3286480 h 4214948"/>
                <a:gd name="connsiteX1" fmla="*/ 864617 w 2662937"/>
                <a:gd name="connsiteY1" fmla="*/ 896983 h 4214948"/>
                <a:gd name="connsiteX2" fmla="*/ 0 w 2662937"/>
                <a:gd name="connsiteY2" fmla="*/ 896983 h 4214948"/>
                <a:gd name="connsiteX3" fmla="*/ 0 w 2662937"/>
                <a:gd name="connsiteY3" fmla="*/ 0 h 4214948"/>
                <a:gd name="connsiteX4" fmla="*/ 2662937 w 2662937"/>
                <a:gd name="connsiteY4" fmla="*/ 0 h 4214948"/>
                <a:gd name="connsiteX5" fmla="*/ 2662937 w 2662937"/>
                <a:gd name="connsiteY5" fmla="*/ 4214948 h 4214948"/>
                <a:gd name="connsiteX6" fmla="*/ 0 w 2662937"/>
                <a:gd name="connsiteY6" fmla="*/ 4214948 h 4214948"/>
                <a:gd name="connsiteX0" fmla="*/ 864617 w 2662937"/>
                <a:gd name="connsiteY0" fmla="*/ 896983 h 4214948"/>
                <a:gd name="connsiteX1" fmla="*/ 0 w 2662937"/>
                <a:gd name="connsiteY1" fmla="*/ 896983 h 4214948"/>
                <a:gd name="connsiteX2" fmla="*/ 0 w 2662937"/>
                <a:gd name="connsiteY2" fmla="*/ 0 h 4214948"/>
                <a:gd name="connsiteX3" fmla="*/ 2662937 w 2662937"/>
                <a:gd name="connsiteY3" fmla="*/ 0 h 4214948"/>
                <a:gd name="connsiteX4" fmla="*/ 2662937 w 2662937"/>
                <a:gd name="connsiteY4" fmla="*/ 4214948 h 4214948"/>
                <a:gd name="connsiteX5" fmla="*/ 0 w 2662937"/>
                <a:gd name="connsiteY5" fmla="*/ 4214948 h 4214948"/>
                <a:gd name="connsiteX0" fmla="*/ 0 w 2662937"/>
                <a:gd name="connsiteY0" fmla="*/ 896983 h 4214948"/>
                <a:gd name="connsiteX1" fmla="*/ 0 w 2662937"/>
                <a:gd name="connsiteY1" fmla="*/ 0 h 4214948"/>
                <a:gd name="connsiteX2" fmla="*/ 2662937 w 2662937"/>
                <a:gd name="connsiteY2" fmla="*/ 0 h 4214948"/>
                <a:gd name="connsiteX3" fmla="*/ 2662937 w 2662937"/>
                <a:gd name="connsiteY3" fmla="*/ 4214948 h 4214948"/>
                <a:gd name="connsiteX4" fmla="*/ 0 w 2662937"/>
                <a:gd name="connsiteY4" fmla="*/ 4214948 h 42149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2937" h="4214948">
                  <a:moveTo>
                    <a:pt x="0" y="896983"/>
                  </a:moveTo>
                  <a:lnTo>
                    <a:pt x="0" y="0"/>
                  </a:lnTo>
                  <a:lnTo>
                    <a:pt x="2662937" y="0"/>
                  </a:lnTo>
                  <a:lnTo>
                    <a:pt x="2662937" y="4214948"/>
                  </a:lnTo>
                  <a:lnTo>
                    <a:pt x="0" y="4214948"/>
                  </a:lnTo>
                </a:path>
              </a:pathLst>
            </a:custGeom>
            <a:grp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00" name="Freeform: Shape 405">
              <a:extLst>
                <a:ext uri="{FF2B5EF4-FFF2-40B4-BE49-F238E27FC236}">
                  <a16:creationId xmlns:a16="http://schemas.microsoft.com/office/drawing/2014/main" id="{955D3493-950B-6647-8376-6CD561B3CAFE}"/>
                </a:ext>
              </a:extLst>
            </p:cNvPr>
            <p:cNvSpPr/>
            <p:nvPr/>
          </p:nvSpPr>
          <p:spPr bwMode="auto">
            <a:xfrm>
              <a:off x="4427765" y="4700955"/>
              <a:ext cx="647700" cy="995456"/>
            </a:xfrm>
            <a:custGeom>
              <a:avLst/>
              <a:gdLst>
                <a:gd name="connsiteX0" fmla="*/ 48985 w 696685"/>
                <a:gd name="connsiteY0" fmla="*/ 0 h 1831521"/>
                <a:gd name="connsiteX1" fmla="*/ 696685 w 696685"/>
                <a:gd name="connsiteY1" fmla="*/ 0 h 1831521"/>
                <a:gd name="connsiteX2" fmla="*/ 696685 w 696685"/>
                <a:gd name="connsiteY2" fmla="*/ 1831521 h 1831521"/>
                <a:gd name="connsiteX3" fmla="*/ 0 w 696685"/>
                <a:gd name="connsiteY3" fmla="*/ 1831521 h 1831521"/>
                <a:gd name="connsiteX4" fmla="*/ 0 w 696685"/>
                <a:gd name="connsiteY4" fmla="*/ 1302517 h 1831521"/>
                <a:gd name="connsiteX5" fmla="*/ 48985 w 696685"/>
                <a:gd name="connsiteY5" fmla="*/ 1302517 h 1831521"/>
                <a:gd name="connsiteX0" fmla="*/ 48985 w 696685"/>
                <a:gd name="connsiteY0" fmla="*/ 1302517 h 1831521"/>
                <a:gd name="connsiteX1" fmla="*/ 48985 w 696685"/>
                <a:gd name="connsiteY1" fmla="*/ 0 h 1831521"/>
                <a:gd name="connsiteX2" fmla="*/ 696685 w 696685"/>
                <a:gd name="connsiteY2" fmla="*/ 0 h 1831521"/>
                <a:gd name="connsiteX3" fmla="*/ 696685 w 696685"/>
                <a:gd name="connsiteY3" fmla="*/ 1831521 h 1831521"/>
                <a:gd name="connsiteX4" fmla="*/ 0 w 696685"/>
                <a:gd name="connsiteY4" fmla="*/ 1831521 h 1831521"/>
                <a:gd name="connsiteX5" fmla="*/ 0 w 696685"/>
                <a:gd name="connsiteY5" fmla="*/ 1302517 h 1831521"/>
                <a:gd name="connsiteX6" fmla="*/ 140425 w 696685"/>
                <a:gd name="connsiteY6" fmla="*/ 1470756 h 1831521"/>
                <a:gd name="connsiteX0" fmla="*/ 48985 w 696685"/>
                <a:gd name="connsiteY0" fmla="*/ 1302517 h 1831521"/>
                <a:gd name="connsiteX1" fmla="*/ 48985 w 696685"/>
                <a:gd name="connsiteY1" fmla="*/ 0 h 1831521"/>
                <a:gd name="connsiteX2" fmla="*/ 696685 w 696685"/>
                <a:gd name="connsiteY2" fmla="*/ 0 h 1831521"/>
                <a:gd name="connsiteX3" fmla="*/ 696685 w 696685"/>
                <a:gd name="connsiteY3" fmla="*/ 1831521 h 1831521"/>
                <a:gd name="connsiteX4" fmla="*/ 0 w 696685"/>
                <a:gd name="connsiteY4" fmla="*/ 1831521 h 1831521"/>
                <a:gd name="connsiteX5" fmla="*/ 0 w 696685"/>
                <a:gd name="connsiteY5" fmla="*/ 1302517 h 1831521"/>
                <a:gd name="connsiteX0" fmla="*/ 48985 w 696685"/>
                <a:gd name="connsiteY0" fmla="*/ 1302517 h 1831521"/>
                <a:gd name="connsiteX1" fmla="*/ 48985 w 696685"/>
                <a:gd name="connsiteY1" fmla="*/ 0 h 1831521"/>
                <a:gd name="connsiteX2" fmla="*/ 696685 w 696685"/>
                <a:gd name="connsiteY2" fmla="*/ 0 h 1831521"/>
                <a:gd name="connsiteX3" fmla="*/ 696685 w 696685"/>
                <a:gd name="connsiteY3" fmla="*/ 1831521 h 1831521"/>
                <a:gd name="connsiteX4" fmla="*/ 0 w 696685"/>
                <a:gd name="connsiteY4" fmla="*/ 1831521 h 1831521"/>
                <a:gd name="connsiteX0" fmla="*/ 48985 w 696685"/>
                <a:gd name="connsiteY0" fmla="*/ 0 h 1831521"/>
                <a:gd name="connsiteX1" fmla="*/ 696685 w 696685"/>
                <a:gd name="connsiteY1" fmla="*/ 0 h 1831521"/>
                <a:gd name="connsiteX2" fmla="*/ 696685 w 696685"/>
                <a:gd name="connsiteY2" fmla="*/ 1831521 h 1831521"/>
                <a:gd name="connsiteX3" fmla="*/ 0 w 696685"/>
                <a:gd name="connsiteY3" fmla="*/ 1831521 h 1831521"/>
                <a:gd name="connsiteX0" fmla="*/ 0 w 647700"/>
                <a:gd name="connsiteY0" fmla="*/ 0 h 1831521"/>
                <a:gd name="connsiteX1" fmla="*/ 647700 w 647700"/>
                <a:gd name="connsiteY1" fmla="*/ 0 h 1831521"/>
                <a:gd name="connsiteX2" fmla="*/ 647700 w 647700"/>
                <a:gd name="connsiteY2" fmla="*/ 1831521 h 1831521"/>
              </a:gdLst>
              <a:ahLst/>
              <a:cxnLst>
                <a:cxn ang="0">
                  <a:pos x="connsiteX0" y="connsiteY0"/>
                </a:cxn>
                <a:cxn ang="0">
                  <a:pos x="connsiteX1" y="connsiteY1"/>
                </a:cxn>
                <a:cxn ang="0">
                  <a:pos x="connsiteX2" y="connsiteY2"/>
                </a:cxn>
              </a:cxnLst>
              <a:rect l="l" t="t" r="r" b="b"/>
              <a:pathLst>
                <a:path w="647700" h="1831521">
                  <a:moveTo>
                    <a:pt x="0" y="0"/>
                  </a:moveTo>
                  <a:lnTo>
                    <a:pt x="647700" y="0"/>
                  </a:lnTo>
                  <a:lnTo>
                    <a:pt x="647700" y="1831521"/>
                  </a:lnTo>
                </a:path>
              </a:pathLst>
            </a:custGeom>
            <a:grp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14" name="Rectangle 13">
            <a:extLst>
              <a:ext uri="{FF2B5EF4-FFF2-40B4-BE49-F238E27FC236}">
                <a16:creationId xmlns:a16="http://schemas.microsoft.com/office/drawing/2014/main" id="{71099D9F-7ED2-6541-8648-491FB43A7D14}"/>
              </a:ext>
            </a:extLst>
          </p:cNvPr>
          <p:cNvSpPr/>
          <p:nvPr/>
        </p:nvSpPr>
        <p:spPr bwMode="auto">
          <a:xfrm>
            <a:off x="4992598" y="1174179"/>
            <a:ext cx="1473985" cy="89913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224" name="Group 223">
            <a:extLst>
              <a:ext uri="{FF2B5EF4-FFF2-40B4-BE49-F238E27FC236}">
                <a16:creationId xmlns:a16="http://schemas.microsoft.com/office/drawing/2014/main" id="{F316505D-6F16-E44C-9488-23A4FE7EF7C6}"/>
              </a:ext>
            </a:extLst>
          </p:cNvPr>
          <p:cNvGrpSpPr/>
          <p:nvPr/>
        </p:nvGrpSpPr>
        <p:grpSpPr>
          <a:xfrm>
            <a:off x="5417160" y="1188582"/>
            <a:ext cx="555689" cy="555689"/>
            <a:chOff x="6064661" y="2331652"/>
            <a:chExt cx="674488" cy="674488"/>
          </a:xfrm>
        </p:grpSpPr>
        <p:grpSp>
          <p:nvGrpSpPr>
            <p:cNvPr id="225" name="Group 224">
              <a:extLst>
                <a:ext uri="{FF2B5EF4-FFF2-40B4-BE49-F238E27FC236}">
                  <a16:creationId xmlns:a16="http://schemas.microsoft.com/office/drawing/2014/main" id="{9EB5162E-3CF7-2E41-A757-63A916103FFC}"/>
                </a:ext>
              </a:extLst>
            </p:cNvPr>
            <p:cNvGrpSpPr/>
            <p:nvPr/>
          </p:nvGrpSpPr>
          <p:grpSpPr>
            <a:xfrm>
              <a:off x="6064661" y="2331652"/>
              <a:ext cx="674488" cy="674488"/>
              <a:chOff x="6064661" y="2331652"/>
              <a:chExt cx="674488" cy="674488"/>
            </a:xfrm>
          </p:grpSpPr>
          <p:sp>
            <p:nvSpPr>
              <p:cNvPr id="227" name="Oval 226">
                <a:extLst>
                  <a:ext uri="{FF2B5EF4-FFF2-40B4-BE49-F238E27FC236}">
                    <a16:creationId xmlns:a16="http://schemas.microsoft.com/office/drawing/2014/main" id="{1308D21E-DFB2-404E-B765-286424858CCB}"/>
                  </a:ext>
                </a:extLst>
              </p:cNvPr>
              <p:cNvSpPr/>
              <p:nvPr/>
            </p:nvSpPr>
            <p:spPr bwMode="auto">
              <a:xfrm>
                <a:off x="6211116" y="2331652"/>
                <a:ext cx="381577" cy="674488"/>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28" name="Oval 227">
                <a:extLst>
                  <a:ext uri="{FF2B5EF4-FFF2-40B4-BE49-F238E27FC236}">
                    <a16:creationId xmlns:a16="http://schemas.microsoft.com/office/drawing/2014/main" id="{90A188FC-44AC-4645-A65B-0637B8C096B3}"/>
                  </a:ext>
                </a:extLst>
              </p:cNvPr>
              <p:cNvSpPr/>
              <p:nvPr/>
            </p:nvSpPr>
            <p:spPr bwMode="auto">
              <a:xfrm rot="3600000">
                <a:off x="6211116" y="2328651"/>
                <a:ext cx="381577" cy="674488"/>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29" name="Oval 228">
                <a:extLst>
                  <a:ext uri="{FF2B5EF4-FFF2-40B4-BE49-F238E27FC236}">
                    <a16:creationId xmlns:a16="http://schemas.microsoft.com/office/drawing/2014/main" id="{BA6C7214-66BB-414A-895A-E7FEA722AEB2}"/>
                  </a:ext>
                </a:extLst>
              </p:cNvPr>
              <p:cNvSpPr/>
              <p:nvPr/>
            </p:nvSpPr>
            <p:spPr bwMode="auto">
              <a:xfrm rot="18000000">
                <a:off x="6211116" y="2328651"/>
                <a:ext cx="381577" cy="674488"/>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226" name="Oval 225">
              <a:extLst>
                <a:ext uri="{FF2B5EF4-FFF2-40B4-BE49-F238E27FC236}">
                  <a16:creationId xmlns:a16="http://schemas.microsoft.com/office/drawing/2014/main" id="{DEB97B26-EFED-2E40-A7AE-076E16A751C0}"/>
                </a:ext>
              </a:extLst>
            </p:cNvPr>
            <p:cNvSpPr/>
            <p:nvPr/>
          </p:nvSpPr>
          <p:spPr bwMode="auto">
            <a:xfrm>
              <a:off x="6301928" y="2568919"/>
              <a:ext cx="199955" cy="199955"/>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useBgFill="1">
        <p:nvSpPr>
          <p:cNvPr id="239" name="Freeform 238">
            <a:extLst>
              <a:ext uri="{FF2B5EF4-FFF2-40B4-BE49-F238E27FC236}">
                <a16:creationId xmlns:a16="http://schemas.microsoft.com/office/drawing/2014/main" id="{BF84D008-0197-DB4B-A0C2-9548A308D674}"/>
              </a:ext>
            </a:extLst>
          </p:cNvPr>
          <p:cNvSpPr/>
          <p:nvPr/>
        </p:nvSpPr>
        <p:spPr bwMode="auto">
          <a:xfrm rot="19841501" flipH="1">
            <a:off x="4172986" y="2064007"/>
            <a:ext cx="115654" cy="258872"/>
          </a:xfrm>
          <a:custGeom>
            <a:avLst/>
            <a:gdLst>
              <a:gd name="connsiteX0" fmla="*/ 250825 w 250825"/>
              <a:gd name="connsiteY0" fmla="*/ 0 h 269875"/>
              <a:gd name="connsiteX1" fmla="*/ 0 w 250825"/>
              <a:gd name="connsiteY1" fmla="*/ 142875 h 269875"/>
              <a:gd name="connsiteX2" fmla="*/ 250825 w 250825"/>
              <a:gd name="connsiteY2" fmla="*/ 269875 h 269875"/>
            </a:gdLst>
            <a:ahLst/>
            <a:cxnLst>
              <a:cxn ang="0">
                <a:pos x="connsiteX0" y="connsiteY0"/>
              </a:cxn>
              <a:cxn ang="0">
                <a:pos x="connsiteX1" y="connsiteY1"/>
              </a:cxn>
              <a:cxn ang="0">
                <a:pos x="connsiteX2" y="connsiteY2"/>
              </a:cxn>
            </a:cxnLst>
            <a:rect l="l" t="t" r="r" b="b"/>
            <a:pathLst>
              <a:path w="250825" h="269875">
                <a:moveTo>
                  <a:pt x="250825" y="0"/>
                </a:moveTo>
                <a:lnTo>
                  <a:pt x="0" y="142875"/>
                </a:lnTo>
                <a:lnTo>
                  <a:pt x="250825" y="269875"/>
                </a:lnTo>
              </a:path>
            </a:pathLst>
          </a:custGeom>
          <a:ln w="12700">
            <a:solidFill>
              <a:schemeClr val="accent4">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016"/>
            <a:endParaRPr lang="en-US" sz="1729">
              <a:solidFill>
                <a:prstClr val="white"/>
              </a:solidFill>
              <a:latin typeface="Segoe UI"/>
            </a:endParaRPr>
          </a:p>
        </p:txBody>
      </p:sp>
      <p:sp useBgFill="1">
        <p:nvSpPr>
          <p:cNvPr id="240" name="Freeform 239">
            <a:extLst>
              <a:ext uri="{FF2B5EF4-FFF2-40B4-BE49-F238E27FC236}">
                <a16:creationId xmlns:a16="http://schemas.microsoft.com/office/drawing/2014/main" id="{0EA015D6-8970-F442-96D2-12A12E0331D4}"/>
              </a:ext>
            </a:extLst>
          </p:cNvPr>
          <p:cNvSpPr/>
          <p:nvPr/>
        </p:nvSpPr>
        <p:spPr bwMode="auto">
          <a:xfrm rot="1583341" flipH="1">
            <a:off x="7101632" y="2078479"/>
            <a:ext cx="115654" cy="258872"/>
          </a:xfrm>
          <a:custGeom>
            <a:avLst/>
            <a:gdLst>
              <a:gd name="connsiteX0" fmla="*/ 250825 w 250825"/>
              <a:gd name="connsiteY0" fmla="*/ 0 h 269875"/>
              <a:gd name="connsiteX1" fmla="*/ 0 w 250825"/>
              <a:gd name="connsiteY1" fmla="*/ 142875 h 269875"/>
              <a:gd name="connsiteX2" fmla="*/ 250825 w 250825"/>
              <a:gd name="connsiteY2" fmla="*/ 269875 h 269875"/>
            </a:gdLst>
            <a:ahLst/>
            <a:cxnLst>
              <a:cxn ang="0">
                <a:pos x="connsiteX0" y="connsiteY0"/>
              </a:cxn>
              <a:cxn ang="0">
                <a:pos x="connsiteX1" y="connsiteY1"/>
              </a:cxn>
              <a:cxn ang="0">
                <a:pos x="connsiteX2" y="connsiteY2"/>
              </a:cxn>
            </a:cxnLst>
            <a:rect l="l" t="t" r="r" b="b"/>
            <a:pathLst>
              <a:path w="250825" h="269875">
                <a:moveTo>
                  <a:pt x="250825" y="0"/>
                </a:moveTo>
                <a:lnTo>
                  <a:pt x="0" y="142875"/>
                </a:lnTo>
                <a:lnTo>
                  <a:pt x="250825" y="269875"/>
                </a:lnTo>
              </a:path>
            </a:pathLst>
          </a:custGeom>
          <a:ln w="12700">
            <a:solidFill>
              <a:schemeClr val="accent4">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016"/>
            <a:endParaRPr lang="en-US" sz="1729">
              <a:solidFill>
                <a:prstClr val="white"/>
              </a:solidFill>
              <a:latin typeface="Segoe UI"/>
            </a:endParaRPr>
          </a:p>
        </p:txBody>
      </p:sp>
      <p:sp useBgFill="1">
        <p:nvSpPr>
          <p:cNvPr id="241" name="Freeform 240">
            <a:extLst>
              <a:ext uri="{FF2B5EF4-FFF2-40B4-BE49-F238E27FC236}">
                <a16:creationId xmlns:a16="http://schemas.microsoft.com/office/drawing/2014/main" id="{6B0D99FF-B2E7-624A-B45A-9634031CA932}"/>
              </a:ext>
            </a:extLst>
          </p:cNvPr>
          <p:cNvSpPr/>
          <p:nvPr/>
        </p:nvSpPr>
        <p:spPr bwMode="auto">
          <a:xfrm rot="6586313" flipH="1">
            <a:off x="7854862" y="4441615"/>
            <a:ext cx="115654" cy="258872"/>
          </a:xfrm>
          <a:custGeom>
            <a:avLst/>
            <a:gdLst>
              <a:gd name="connsiteX0" fmla="*/ 250825 w 250825"/>
              <a:gd name="connsiteY0" fmla="*/ 0 h 269875"/>
              <a:gd name="connsiteX1" fmla="*/ 0 w 250825"/>
              <a:gd name="connsiteY1" fmla="*/ 142875 h 269875"/>
              <a:gd name="connsiteX2" fmla="*/ 250825 w 250825"/>
              <a:gd name="connsiteY2" fmla="*/ 269875 h 269875"/>
            </a:gdLst>
            <a:ahLst/>
            <a:cxnLst>
              <a:cxn ang="0">
                <a:pos x="connsiteX0" y="connsiteY0"/>
              </a:cxn>
              <a:cxn ang="0">
                <a:pos x="connsiteX1" y="connsiteY1"/>
              </a:cxn>
              <a:cxn ang="0">
                <a:pos x="connsiteX2" y="connsiteY2"/>
              </a:cxn>
            </a:cxnLst>
            <a:rect l="l" t="t" r="r" b="b"/>
            <a:pathLst>
              <a:path w="250825" h="269875">
                <a:moveTo>
                  <a:pt x="250825" y="0"/>
                </a:moveTo>
                <a:lnTo>
                  <a:pt x="0" y="142875"/>
                </a:lnTo>
                <a:lnTo>
                  <a:pt x="250825" y="269875"/>
                </a:lnTo>
              </a:path>
            </a:pathLst>
          </a:custGeom>
          <a:ln w="12700">
            <a:solidFill>
              <a:schemeClr val="accent4">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016"/>
            <a:endParaRPr lang="en-US" sz="1729">
              <a:solidFill>
                <a:prstClr val="white"/>
              </a:solidFill>
              <a:latin typeface="Segoe UI"/>
            </a:endParaRPr>
          </a:p>
        </p:txBody>
      </p:sp>
      <p:sp useBgFill="1">
        <p:nvSpPr>
          <p:cNvPr id="242" name="Freeform 241">
            <a:extLst>
              <a:ext uri="{FF2B5EF4-FFF2-40B4-BE49-F238E27FC236}">
                <a16:creationId xmlns:a16="http://schemas.microsoft.com/office/drawing/2014/main" id="{F4F68F41-8CEF-A649-9EA5-926EC4FBDD9F}"/>
              </a:ext>
            </a:extLst>
          </p:cNvPr>
          <p:cNvSpPr/>
          <p:nvPr/>
        </p:nvSpPr>
        <p:spPr bwMode="auto">
          <a:xfrm rot="10800000" flipH="1">
            <a:off x="5665074" y="6117028"/>
            <a:ext cx="115654" cy="258872"/>
          </a:xfrm>
          <a:custGeom>
            <a:avLst/>
            <a:gdLst>
              <a:gd name="connsiteX0" fmla="*/ 250825 w 250825"/>
              <a:gd name="connsiteY0" fmla="*/ 0 h 269875"/>
              <a:gd name="connsiteX1" fmla="*/ 0 w 250825"/>
              <a:gd name="connsiteY1" fmla="*/ 142875 h 269875"/>
              <a:gd name="connsiteX2" fmla="*/ 250825 w 250825"/>
              <a:gd name="connsiteY2" fmla="*/ 269875 h 269875"/>
            </a:gdLst>
            <a:ahLst/>
            <a:cxnLst>
              <a:cxn ang="0">
                <a:pos x="connsiteX0" y="connsiteY0"/>
              </a:cxn>
              <a:cxn ang="0">
                <a:pos x="connsiteX1" y="connsiteY1"/>
              </a:cxn>
              <a:cxn ang="0">
                <a:pos x="connsiteX2" y="connsiteY2"/>
              </a:cxn>
            </a:cxnLst>
            <a:rect l="l" t="t" r="r" b="b"/>
            <a:pathLst>
              <a:path w="250825" h="269875">
                <a:moveTo>
                  <a:pt x="250825" y="0"/>
                </a:moveTo>
                <a:lnTo>
                  <a:pt x="0" y="142875"/>
                </a:lnTo>
                <a:lnTo>
                  <a:pt x="250825" y="269875"/>
                </a:lnTo>
              </a:path>
            </a:pathLst>
          </a:custGeom>
          <a:ln w="12700">
            <a:solidFill>
              <a:schemeClr val="accent4">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016"/>
            <a:endParaRPr lang="en-US" sz="1729">
              <a:solidFill>
                <a:prstClr val="white"/>
              </a:solidFill>
              <a:latin typeface="Segoe UI"/>
            </a:endParaRPr>
          </a:p>
        </p:txBody>
      </p:sp>
      <p:sp useBgFill="1">
        <p:nvSpPr>
          <p:cNvPr id="243" name="Freeform 242">
            <a:extLst>
              <a:ext uri="{FF2B5EF4-FFF2-40B4-BE49-F238E27FC236}">
                <a16:creationId xmlns:a16="http://schemas.microsoft.com/office/drawing/2014/main" id="{0ADB20F3-7508-1E48-AF72-636595DAC877}"/>
              </a:ext>
            </a:extLst>
          </p:cNvPr>
          <p:cNvSpPr/>
          <p:nvPr/>
        </p:nvSpPr>
        <p:spPr bwMode="auto">
          <a:xfrm rot="13939501" flipH="1">
            <a:off x="3595207" y="4827707"/>
            <a:ext cx="115654" cy="258872"/>
          </a:xfrm>
          <a:custGeom>
            <a:avLst/>
            <a:gdLst>
              <a:gd name="connsiteX0" fmla="*/ 250825 w 250825"/>
              <a:gd name="connsiteY0" fmla="*/ 0 h 269875"/>
              <a:gd name="connsiteX1" fmla="*/ 0 w 250825"/>
              <a:gd name="connsiteY1" fmla="*/ 142875 h 269875"/>
              <a:gd name="connsiteX2" fmla="*/ 250825 w 250825"/>
              <a:gd name="connsiteY2" fmla="*/ 269875 h 269875"/>
            </a:gdLst>
            <a:ahLst/>
            <a:cxnLst>
              <a:cxn ang="0">
                <a:pos x="connsiteX0" y="connsiteY0"/>
              </a:cxn>
              <a:cxn ang="0">
                <a:pos x="connsiteX1" y="connsiteY1"/>
              </a:cxn>
              <a:cxn ang="0">
                <a:pos x="connsiteX2" y="connsiteY2"/>
              </a:cxn>
            </a:cxnLst>
            <a:rect l="l" t="t" r="r" b="b"/>
            <a:pathLst>
              <a:path w="250825" h="269875">
                <a:moveTo>
                  <a:pt x="250825" y="0"/>
                </a:moveTo>
                <a:lnTo>
                  <a:pt x="0" y="142875"/>
                </a:lnTo>
                <a:lnTo>
                  <a:pt x="250825" y="269875"/>
                </a:lnTo>
              </a:path>
            </a:pathLst>
          </a:custGeom>
          <a:ln w="12700">
            <a:solidFill>
              <a:schemeClr val="accent4">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016"/>
            <a:endParaRPr lang="en-US" sz="1729">
              <a:solidFill>
                <a:prstClr val="white"/>
              </a:solidFill>
              <a:latin typeface="Segoe UI"/>
            </a:endParaRPr>
          </a:p>
        </p:txBody>
      </p:sp>
      <p:grpSp>
        <p:nvGrpSpPr>
          <p:cNvPr id="105" name="Group 104">
            <a:extLst>
              <a:ext uri="{FF2B5EF4-FFF2-40B4-BE49-F238E27FC236}">
                <a16:creationId xmlns:a16="http://schemas.microsoft.com/office/drawing/2014/main" id="{D66D741F-9E32-4325-80E2-0E237C1A40B6}"/>
              </a:ext>
            </a:extLst>
          </p:cNvPr>
          <p:cNvGrpSpPr/>
          <p:nvPr/>
        </p:nvGrpSpPr>
        <p:grpSpPr>
          <a:xfrm rot="1758133">
            <a:off x="4929440" y="1015278"/>
            <a:ext cx="1545315" cy="1526783"/>
            <a:chOff x="8588574" y="428487"/>
            <a:chExt cx="1780248" cy="1758899"/>
          </a:xfrm>
        </p:grpSpPr>
        <p:sp>
          <p:nvSpPr>
            <p:cNvPr id="106" name="Oval 105">
              <a:extLst>
                <a:ext uri="{FF2B5EF4-FFF2-40B4-BE49-F238E27FC236}">
                  <a16:creationId xmlns:a16="http://schemas.microsoft.com/office/drawing/2014/main" id="{45353630-40F6-4E37-AD43-550A263DCFD9}"/>
                </a:ext>
              </a:extLst>
            </p:cNvPr>
            <p:cNvSpPr/>
            <p:nvPr/>
          </p:nvSpPr>
          <p:spPr bwMode="auto">
            <a:xfrm>
              <a:off x="8671754" y="459948"/>
              <a:ext cx="1626863" cy="1626863"/>
            </a:xfrm>
            <a:prstGeom prst="ellipse">
              <a:avLst/>
            </a:prstGeom>
            <a:ln w="12700" cap="sq">
              <a:solidFill>
                <a:schemeClr val="tx2"/>
              </a:solidFill>
              <a:prstDash val="dash"/>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14016"/>
              <a:endParaRPr lang="en-US" sz="1729" err="1">
                <a:solidFill>
                  <a:prstClr val="white"/>
                </a:solidFill>
                <a:latin typeface="Segoe UI"/>
              </a:endParaRPr>
            </a:p>
          </p:txBody>
        </p:sp>
        <p:sp>
          <p:nvSpPr>
            <p:cNvPr id="107" name="Rectangle 106">
              <a:extLst>
                <a:ext uri="{FF2B5EF4-FFF2-40B4-BE49-F238E27FC236}">
                  <a16:creationId xmlns:a16="http://schemas.microsoft.com/office/drawing/2014/main" id="{4605EE45-72F0-410F-96CC-92D0209F2B13}"/>
                </a:ext>
              </a:extLst>
            </p:cNvPr>
            <p:cNvSpPr/>
            <p:nvPr/>
          </p:nvSpPr>
          <p:spPr bwMode="auto">
            <a:xfrm>
              <a:off x="9715808" y="428487"/>
              <a:ext cx="203200" cy="16682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08" name="Rectangle 107">
              <a:extLst>
                <a:ext uri="{FF2B5EF4-FFF2-40B4-BE49-F238E27FC236}">
                  <a16:creationId xmlns:a16="http://schemas.microsoft.com/office/drawing/2014/main" id="{07EA252C-F2D3-448B-8D0C-6D5A39BD1C4C}"/>
                </a:ext>
              </a:extLst>
            </p:cNvPr>
            <p:cNvSpPr/>
            <p:nvPr/>
          </p:nvSpPr>
          <p:spPr bwMode="auto">
            <a:xfrm>
              <a:off x="8588574" y="935160"/>
              <a:ext cx="203200" cy="16682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09" name="Rectangle 108">
              <a:extLst>
                <a:ext uri="{FF2B5EF4-FFF2-40B4-BE49-F238E27FC236}">
                  <a16:creationId xmlns:a16="http://schemas.microsoft.com/office/drawing/2014/main" id="{86E866F2-F256-47FD-B1F0-8B9848D87388}"/>
                </a:ext>
              </a:extLst>
            </p:cNvPr>
            <p:cNvSpPr/>
            <p:nvPr/>
          </p:nvSpPr>
          <p:spPr bwMode="auto">
            <a:xfrm>
              <a:off x="9156857" y="1957996"/>
              <a:ext cx="203200" cy="22939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10" name="Rectangle 109">
              <a:extLst>
                <a:ext uri="{FF2B5EF4-FFF2-40B4-BE49-F238E27FC236}">
                  <a16:creationId xmlns:a16="http://schemas.microsoft.com/office/drawing/2014/main" id="{A7E64E60-949F-41B3-8BF1-9993B12A97D3}"/>
                </a:ext>
              </a:extLst>
            </p:cNvPr>
            <p:cNvSpPr/>
            <p:nvPr/>
          </p:nvSpPr>
          <p:spPr bwMode="auto">
            <a:xfrm>
              <a:off x="10165622" y="1425236"/>
              <a:ext cx="203200" cy="16682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useBgFill="1">
          <p:nvSpPr>
            <p:cNvPr id="111" name="Freeform 238">
              <a:extLst>
                <a:ext uri="{FF2B5EF4-FFF2-40B4-BE49-F238E27FC236}">
                  <a16:creationId xmlns:a16="http://schemas.microsoft.com/office/drawing/2014/main" id="{48EFFA72-4B3A-4E85-B30B-D686A510C2A6}"/>
                </a:ext>
              </a:extLst>
            </p:cNvPr>
            <p:cNvSpPr/>
            <p:nvPr/>
          </p:nvSpPr>
          <p:spPr bwMode="auto">
            <a:xfrm rot="951750" flipH="1">
              <a:off x="9787594" y="434273"/>
              <a:ext cx="68095" cy="152420"/>
            </a:xfrm>
            <a:custGeom>
              <a:avLst/>
              <a:gdLst>
                <a:gd name="connsiteX0" fmla="*/ 250825 w 250825"/>
                <a:gd name="connsiteY0" fmla="*/ 0 h 269875"/>
                <a:gd name="connsiteX1" fmla="*/ 0 w 250825"/>
                <a:gd name="connsiteY1" fmla="*/ 142875 h 269875"/>
                <a:gd name="connsiteX2" fmla="*/ 250825 w 250825"/>
                <a:gd name="connsiteY2" fmla="*/ 269875 h 269875"/>
              </a:gdLst>
              <a:ahLst/>
              <a:cxnLst>
                <a:cxn ang="0">
                  <a:pos x="connsiteX0" y="connsiteY0"/>
                </a:cxn>
                <a:cxn ang="0">
                  <a:pos x="connsiteX1" y="connsiteY1"/>
                </a:cxn>
                <a:cxn ang="0">
                  <a:pos x="connsiteX2" y="connsiteY2"/>
                </a:cxn>
              </a:cxnLst>
              <a:rect l="l" t="t" r="r" b="b"/>
              <a:pathLst>
                <a:path w="250825" h="269875">
                  <a:moveTo>
                    <a:pt x="250825" y="0"/>
                  </a:moveTo>
                  <a:lnTo>
                    <a:pt x="0" y="142875"/>
                  </a:lnTo>
                  <a:lnTo>
                    <a:pt x="250825" y="269875"/>
                  </a:lnTo>
                </a:path>
              </a:pathLst>
            </a:custGeom>
            <a:ln w="12700">
              <a:solidFill>
                <a:schemeClr val="accent4">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016"/>
              <a:endParaRPr lang="en-US" sz="1729">
                <a:solidFill>
                  <a:prstClr val="white"/>
                </a:solidFill>
                <a:latin typeface="Segoe UI"/>
              </a:endParaRPr>
            </a:p>
          </p:txBody>
        </p:sp>
        <p:sp useBgFill="1">
          <p:nvSpPr>
            <p:cNvPr id="112" name="Freeform 238">
              <a:extLst>
                <a:ext uri="{FF2B5EF4-FFF2-40B4-BE49-F238E27FC236}">
                  <a16:creationId xmlns:a16="http://schemas.microsoft.com/office/drawing/2014/main" id="{418A59EC-FF1D-46DA-AEE6-5EFE24995F91}"/>
                </a:ext>
              </a:extLst>
            </p:cNvPr>
            <p:cNvSpPr/>
            <p:nvPr/>
          </p:nvSpPr>
          <p:spPr bwMode="auto">
            <a:xfrm rot="12271368" flipH="1">
              <a:off x="9210188" y="1956381"/>
              <a:ext cx="68095" cy="152420"/>
            </a:xfrm>
            <a:custGeom>
              <a:avLst/>
              <a:gdLst>
                <a:gd name="connsiteX0" fmla="*/ 250825 w 250825"/>
                <a:gd name="connsiteY0" fmla="*/ 0 h 269875"/>
                <a:gd name="connsiteX1" fmla="*/ 0 w 250825"/>
                <a:gd name="connsiteY1" fmla="*/ 142875 h 269875"/>
                <a:gd name="connsiteX2" fmla="*/ 250825 w 250825"/>
                <a:gd name="connsiteY2" fmla="*/ 269875 h 269875"/>
              </a:gdLst>
              <a:ahLst/>
              <a:cxnLst>
                <a:cxn ang="0">
                  <a:pos x="connsiteX0" y="connsiteY0"/>
                </a:cxn>
                <a:cxn ang="0">
                  <a:pos x="connsiteX1" y="connsiteY1"/>
                </a:cxn>
                <a:cxn ang="0">
                  <a:pos x="connsiteX2" y="connsiteY2"/>
                </a:cxn>
              </a:cxnLst>
              <a:rect l="l" t="t" r="r" b="b"/>
              <a:pathLst>
                <a:path w="250825" h="269875">
                  <a:moveTo>
                    <a:pt x="250825" y="0"/>
                  </a:moveTo>
                  <a:lnTo>
                    <a:pt x="0" y="142875"/>
                  </a:lnTo>
                  <a:lnTo>
                    <a:pt x="250825" y="269875"/>
                  </a:lnTo>
                </a:path>
              </a:pathLst>
            </a:custGeom>
            <a:ln w="12700">
              <a:solidFill>
                <a:schemeClr val="accent4">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016"/>
              <a:endParaRPr lang="en-US" sz="1729">
                <a:solidFill>
                  <a:prstClr val="white"/>
                </a:solidFill>
                <a:latin typeface="Segoe UI"/>
              </a:endParaRPr>
            </a:p>
          </p:txBody>
        </p:sp>
        <p:sp useBgFill="1">
          <p:nvSpPr>
            <p:cNvPr id="113" name="Freeform 238">
              <a:extLst>
                <a:ext uri="{FF2B5EF4-FFF2-40B4-BE49-F238E27FC236}">
                  <a16:creationId xmlns:a16="http://schemas.microsoft.com/office/drawing/2014/main" id="{235452A9-F16F-45AF-95DE-AB6479BF394E}"/>
                </a:ext>
              </a:extLst>
            </p:cNvPr>
            <p:cNvSpPr/>
            <p:nvPr/>
          </p:nvSpPr>
          <p:spPr bwMode="auto">
            <a:xfrm rot="6703119" flipH="1">
              <a:off x="10232242" y="1446507"/>
              <a:ext cx="68095" cy="152420"/>
            </a:xfrm>
            <a:custGeom>
              <a:avLst/>
              <a:gdLst>
                <a:gd name="connsiteX0" fmla="*/ 250825 w 250825"/>
                <a:gd name="connsiteY0" fmla="*/ 0 h 269875"/>
                <a:gd name="connsiteX1" fmla="*/ 0 w 250825"/>
                <a:gd name="connsiteY1" fmla="*/ 142875 h 269875"/>
                <a:gd name="connsiteX2" fmla="*/ 250825 w 250825"/>
                <a:gd name="connsiteY2" fmla="*/ 269875 h 269875"/>
              </a:gdLst>
              <a:ahLst/>
              <a:cxnLst>
                <a:cxn ang="0">
                  <a:pos x="connsiteX0" y="connsiteY0"/>
                </a:cxn>
                <a:cxn ang="0">
                  <a:pos x="connsiteX1" y="connsiteY1"/>
                </a:cxn>
                <a:cxn ang="0">
                  <a:pos x="connsiteX2" y="connsiteY2"/>
                </a:cxn>
              </a:cxnLst>
              <a:rect l="l" t="t" r="r" b="b"/>
              <a:pathLst>
                <a:path w="250825" h="269875">
                  <a:moveTo>
                    <a:pt x="250825" y="0"/>
                  </a:moveTo>
                  <a:lnTo>
                    <a:pt x="0" y="142875"/>
                  </a:lnTo>
                  <a:lnTo>
                    <a:pt x="250825" y="269875"/>
                  </a:lnTo>
                </a:path>
              </a:pathLst>
            </a:custGeom>
            <a:ln w="12700">
              <a:solidFill>
                <a:schemeClr val="accent4">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016"/>
              <a:endParaRPr lang="en-US" sz="1729">
                <a:solidFill>
                  <a:prstClr val="white"/>
                </a:solidFill>
                <a:latin typeface="Segoe UI"/>
              </a:endParaRPr>
            </a:p>
          </p:txBody>
        </p:sp>
        <p:sp useBgFill="1">
          <p:nvSpPr>
            <p:cNvPr id="114" name="Freeform 238">
              <a:extLst>
                <a:ext uri="{FF2B5EF4-FFF2-40B4-BE49-F238E27FC236}">
                  <a16:creationId xmlns:a16="http://schemas.microsoft.com/office/drawing/2014/main" id="{260BAC64-88C5-4C33-AFE5-308445E49DE1}"/>
                </a:ext>
              </a:extLst>
            </p:cNvPr>
            <p:cNvSpPr/>
            <p:nvPr/>
          </p:nvSpPr>
          <p:spPr bwMode="auto">
            <a:xfrm rot="17572891" flipH="1">
              <a:off x="8689051" y="934765"/>
              <a:ext cx="68095" cy="152420"/>
            </a:xfrm>
            <a:custGeom>
              <a:avLst/>
              <a:gdLst>
                <a:gd name="connsiteX0" fmla="*/ 250825 w 250825"/>
                <a:gd name="connsiteY0" fmla="*/ 0 h 269875"/>
                <a:gd name="connsiteX1" fmla="*/ 0 w 250825"/>
                <a:gd name="connsiteY1" fmla="*/ 142875 h 269875"/>
                <a:gd name="connsiteX2" fmla="*/ 250825 w 250825"/>
                <a:gd name="connsiteY2" fmla="*/ 269875 h 269875"/>
              </a:gdLst>
              <a:ahLst/>
              <a:cxnLst>
                <a:cxn ang="0">
                  <a:pos x="connsiteX0" y="connsiteY0"/>
                </a:cxn>
                <a:cxn ang="0">
                  <a:pos x="connsiteX1" y="connsiteY1"/>
                </a:cxn>
                <a:cxn ang="0">
                  <a:pos x="connsiteX2" y="connsiteY2"/>
                </a:cxn>
              </a:cxnLst>
              <a:rect l="l" t="t" r="r" b="b"/>
              <a:pathLst>
                <a:path w="250825" h="269875">
                  <a:moveTo>
                    <a:pt x="250825" y="0"/>
                  </a:moveTo>
                  <a:lnTo>
                    <a:pt x="0" y="142875"/>
                  </a:lnTo>
                  <a:lnTo>
                    <a:pt x="250825" y="269875"/>
                  </a:lnTo>
                </a:path>
              </a:pathLst>
            </a:custGeom>
            <a:ln w="12700">
              <a:solidFill>
                <a:schemeClr val="accent4">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016"/>
              <a:endParaRPr lang="en-US" sz="1729">
                <a:solidFill>
                  <a:prstClr val="white"/>
                </a:solidFill>
                <a:latin typeface="Segoe UI"/>
              </a:endParaRPr>
            </a:p>
          </p:txBody>
        </p:sp>
      </p:grpSp>
      <p:sp>
        <p:nvSpPr>
          <p:cNvPr id="136" name="TextBox 135">
            <a:extLst>
              <a:ext uri="{FF2B5EF4-FFF2-40B4-BE49-F238E27FC236}">
                <a16:creationId xmlns:a16="http://schemas.microsoft.com/office/drawing/2014/main" id="{21C7EB02-38D6-F449-B54A-AA4153E5EEE8}"/>
              </a:ext>
            </a:extLst>
          </p:cNvPr>
          <p:cNvSpPr txBox="1"/>
          <p:nvPr/>
        </p:nvSpPr>
        <p:spPr>
          <a:xfrm>
            <a:off x="5138953" y="1802116"/>
            <a:ext cx="1148360" cy="421654"/>
          </a:xfrm>
          <a:prstGeom prst="rect">
            <a:avLst/>
          </a:prstGeom>
          <a:noFill/>
        </p:spPr>
        <p:txBody>
          <a:bodyPr wrap="square" lIns="0" tIns="0" rIns="0" bIns="0" rtlCol="0">
            <a:spAutoFit/>
          </a:bodyPr>
          <a:lstStyle>
            <a:defPPr>
              <a:defRPr lang="en-US"/>
            </a:defPPr>
            <a:lvl1pPr algn="ctr">
              <a:defRPr sz="1600">
                <a:solidFill>
                  <a:schemeClr val="accent6">
                    <a:lumMod val="50000"/>
                  </a:schemeClr>
                </a:solidFill>
              </a:defRPr>
            </a:lvl1pPr>
          </a:lstStyle>
          <a:p>
            <a:pPr defTabSz="913841">
              <a:defRPr/>
            </a:pPr>
            <a:r>
              <a:rPr lang="en-US" sz="1370">
                <a:solidFill>
                  <a:prstClr val="black"/>
                </a:solidFill>
                <a:latin typeface="Segoe UI"/>
              </a:rPr>
              <a:t>Train &amp; </a:t>
            </a:r>
            <a:br>
              <a:rPr lang="en-US" sz="1370">
                <a:solidFill>
                  <a:prstClr val="black"/>
                </a:solidFill>
                <a:latin typeface="Segoe UI"/>
              </a:rPr>
            </a:br>
            <a:r>
              <a:rPr lang="en-US" sz="1370">
                <a:solidFill>
                  <a:prstClr val="black"/>
                </a:solidFill>
                <a:latin typeface="Segoe UI"/>
              </a:rPr>
              <a:t>Test Model</a:t>
            </a:r>
          </a:p>
        </p:txBody>
      </p:sp>
    </p:spTree>
    <p:extLst>
      <p:ext uri="{BB962C8B-B14F-4D97-AF65-F5344CB8AC3E}">
        <p14:creationId xmlns:p14="http://schemas.microsoft.com/office/powerpoint/2010/main" val="24033029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8)">
                                      <p:cBhvr>
                                        <p:cTn id="7" dur="1000"/>
                                        <p:tgtEl>
                                          <p:spTgt spid="2"/>
                                        </p:tgtEl>
                                      </p:cBhvr>
                                    </p:animEffect>
                                  </p:childTnLst>
                                </p:cTn>
                              </p:par>
                              <p:par>
                                <p:cTn id="8" presetID="10" presetClass="emph" presetSubtype="0" repeatCount="3000" fill="hold" grpId="0" nodeType="withEffect">
                                  <p:stCondLst>
                                    <p:cond delay="0"/>
                                  </p:stCondLst>
                                  <p:childTnLst>
                                    <p:anim calcmode="discrete" valueType="str">
                                      <p:cBhvr override="childStyle">
                                        <p:cTn id="9" dur="2500" fill="hold"/>
                                        <p:tgtEl>
                                          <p:spTgt spid="136"/>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par>
                                <p:cTn id="10" presetID="10" presetClass="emph" presetSubtype="0" repeatCount="3000" fill="hold" grpId="0" nodeType="withEffect">
                                  <p:stCondLst>
                                    <p:cond delay="500"/>
                                  </p:stCondLst>
                                  <p:childTnLst>
                                    <p:anim calcmode="discrete" valueType="str">
                                      <p:cBhvr override="childStyle">
                                        <p:cTn id="11" dur="2500" fill="hold"/>
                                        <p:tgtEl>
                                          <p:spTgt spid="135"/>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par>
                                <p:cTn id="12" presetID="10" presetClass="emph" presetSubtype="0" repeatCount="3000" fill="hold" grpId="0" nodeType="withEffect">
                                  <p:stCondLst>
                                    <p:cond delay="1000"/>
                                  </p:stCondLst>
                                  <p:childTnLst>
                                    <p:anim calcmode="discrete" valueType="str">
                                      <p:cBhvr override="childStyle">
                                        <p:cTn id="13" dur="2500" fill="hold"/>
                                        <p:tgtEl>
                                          <p:spTgt spid="142"/>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par>
                                <p:cTn id="14" presetID="10" presetClass="emph" presetSubtype="0" repeatCount="3000" fill="hold" grpId="0" nodeType="withEffect">
                                  <p:stCondLst>
                                    <p:cond delay="1500"/>
                                  </p:stCondLst>
                                  <p:childTnLst>
                                    <p:anim calcmode="discrete" valueType="str">
                                      <p:cBhvr override="childStyle">
                                        <p:cTn id="15" dur="2500" fill="hold"/>
                                        <p:tgtEl>
                                          <p:spTgt spid="137"/>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par>
                                <p:cTn id="16" presetID="10" presetClass="emph" presetSubtype="0" repeatCount="3000" fill="hold" grpId="0" nodeType="withEffect">
                                  <p:stCondLst>
                                    <p:cond delay="2000"/>
                                  </p:stCondLst>
                                  <p:childTnLst>
                                    <p:anim calcmode="discrete" valueType="str">
                                      <p:cBhvr override="childStyle">
                                        <p:cTn id="17" dur="2500" fill="hold"/>
                                        <p:tgtEl>
                                          <p:spTgt spid="141"/>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par>
                                <p:cTn id="18" presetID="8" presetClass="emph" presetSubtype="0" decel="14706" fill="hold" grpId="1" nodeType="withEffect">
                                  <p:stCondLst>
                                    <p:cond delay="1000"/>
                                  </p:stCondLst>
                                  <p:childTnLst>
                                    <p:animRot by="21600000">
                                      <p:cBhvr>
                                        <p:cTn id="19" dur="8500" fill="hold"/>
                                        <p:tgtEl>
                                          <p:spTgt spid="2"/>
                                        </p:tgtEl>
                                        <p:attrNameLst>
                                          <p:attrName>r</p:attrName>
                                        </p:attrNameLst>
                                      </p:cBhvr>
                                    </p:animRot>
                                  </p:childTnLst>
                                </p:cTn>
                              </p:par>
                              <p:par>
                                <p:cTn id="20" presetID="63" presetClass="path" presetSubtype="0" accel="11765" decel="17647" fill="hold" grpId="0" nodeType="withEffect">
                                  <p:stCondLst>
                                    <p:cond delay="0"/>
                                  </p:stCondLst>
                                  <p:childTnLst>
                                    <p:animMotion origin="layout" path="M 4.375E-6 -4.44444E-6 L 1.2375 -4.44444E-6 " pathEditMode="relative" rAng="0" ptsTypes="AA">
                                      <p:cBhvr>
                                        <p:cTn id="21" dur="9500" fill="hold"/>
                                        <p:tgtEl>
                                          <p:spTgt spid="5"/>
                                        </p:tgtEl>
                                        <p:attrNameLst>
                                          <p:attrName>ppt_x</p:attrName>
                                          <p:attrName>ppt_y</p:attrName>
                                        </p:attrNameLst>
                                      </p:cBhvr>
                                      <p:rCtr x="61875" y="0"/>
                                    </p:animMotion>
                                  </p:childTnLst>
                                </p:cTn>
                              </p:par>
                              <p:par>
                                <p:cTn id="22" presetID="21" presetClass="entr" presetSubtype="8" fill="hold" nodeType="withEffect">
                                  <p:stCondLst>
                                    <p:cond delay="500"/>
                                  </p:stCondLst>
                                  <p:childTnLst>
                                    <p:set>
                                      <p:cBhvr>
                                        <p:cTn id="23" dur="1" fill="hold">
                                          <p:stCondLst>
                                            <p:cond delay="0"/>
                                          </p:stCondLst>
                                        </p:cTn>
                                        <p:tgtEl>
                                          <p:spTgt spid="105"/>
                                        </p:tgtEl>
                                        <p:attrNameLst>
                                          <p:attrName>style.visibility</p:attrName>
                                        </p:attrNameLst>
                                      </p:cBhvr>
                                      <p:to>
                                        <p:strVal val="visible"/>
                                      </p:to>
                                    </p:set>
                                    <p:animEffect transition="in" filter="wheel(8)">
                                      <p:cBhvr>
                                        <p:cTn id="24" dur="1000"/>
                                        <p:tgtEl>
                                          <p:spTgt spid="105"/>
                                        </p:tgtEl>
                                      </p:cBhvr>
                                    </p:animEffect>
                                  </p:childTnLst>
                                </p:cTn>
                              </p:par>
                              <p:par>
                                <p:cTn id="25" presetID="8" presetClass="emph" presetSubtype="0" decel="14706" fill="hold" nodeType="withEffect">
                                  <p:stCondLst>
                                    <p:cond delay="500"/>
                                  </p:stCondLst>
                                  <p:childTnLst>
                                    <p:animRot by="21600000">
                                      <p:cBhvr>
                                        <p:cTn id="26" dur="8500" fill="hold"/>
                                        <p:tgtEl>
                                          <p:spTgt spid="10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animBg="1"/>
      <p:bldP spid="2" grpId="1" animBg="1"/>
      <p:bldP spid="135" grpId="0"/>
      <p:bldP spid="137" grpId="0"/>
      <p:bldP spid="141" grpId="0"/>
      <p:bldP spid="142" grpId="0"/>
      <p:bldP spid="13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57DD7-AE70-41FF-AB4C-E91177398815}"/>
              </a:ext>
            </a:extLst>
          </p:cNvPr>
          <p:cNvSpPr>
            <a:spLocks noGrp="1"/>
          </p:cNvSpPr>
          <p:nvPr>
            <p:ph type="title"/>
          </p:nvPr>
        </p:nvSpPr>
        <p:spPr/>
        <p:txBody>
          <a:bodyPr/>
          <a:lstStyle/>
          <a:p>
            <a:r>
              <a:rPr lang="en-US" dirty="0"/>
              <a:t>Azure ML Artifact</a:t>
            </a:r>
          </a:p>
        </p:txBody>
      </p:sp>
      <p:sp>
        <p:nvSpPr>
          <p:cNvPr id="4" name="Text Placeholder 3">
            <a:extLst>
              <a:ext uri="{FF2B5EF4-FFF2-40B4-BE49-F238E27FC236}">
                <a16:creationId xmlns:a16="http://schemas.microsoft.com/office/drawing/2014/main" id="{9335401E-F6CF-44C8-9E78-9AB089556EBC}"/>
              </a:ext>
            </a:extLst>
          </p:cNvPr>
          <p:cNvSpPr>
            <a:spLocks noGrp="1"/>
          </p:cNvSpPr>
          <p:nvPr>
            <p:ph type="body" sz="quarter" idx="12"/>
          </p:nvPr>
        </p:nvSpPr>
        <p:spPr/>
        <p:txBody>
          <a:bodyPr/>
          <a:lstStyle/>
          <a:p>
            <a:r>
              <a:rPr lang="en-US"/>
              <a:t>Workspace</a:t>
            </a:r>
          </a:p>
        </p:txBody>
      </p:sp>
      <p:sp>
        <p:nvSpPr>
          <p:cNvPr id="3" name="Rectangle 2">
            <a:extLst>
              <a:ext uri="{FF2B5EF4-FFF2-40B4-BE49-F238E27FC236}">
                <a16:creationId xmlns:a16="http://schemas.microsoft.com/office/drawing/2014/main" id="{89E03535-7CF7-4364-8C90-697F8130DF48}"/>
              </a:ext>
            </a:extLst>
          </p:cNvPr>
          <p:cNvSpPr/>
          <p:nvPr/>
        </p:nvSpPr>
        <p:spPr>
          <a:xfrm>
            <a:off x="427228" y="1718465"/>
            <a:ext cx="9383980" cy="4052907"/>
          </a:xfrm>
          <a:prstGeom prst="rect">
            <a:avLst/>
          </a:prstGeom>
        </p:spPr>
        <p:txBody>
          <a:bodyPr wrap="square">
            <a:spAutoFit/>
          </a:bodyPr>
          <a:lstStyle/>
          <a:p>
            <a:pPr marL="280121" indent="-280121" defTabSz="914367">
              <a:lnSpc>
                <a:spcPct val="90000"/>
              </a:lnSpc>
              <a:spcAft>
                <a:spcPts val="988"/>
              </a:spcAft>
              <a:buSzPct val="90000"/>
              <a:buFont typeface="Arial" panose="020B0604020202020204" pitchFamily="34" charset="0"/>
              <a:buChar char="•"/>
            </a:pPr>
            <a:r>
              <a:rPr lang="en-US" sz="1600" dirty="0">
                <a:solidFill>
                  <a:srgbClr val="000000"/>
                </a:solidFill>
                <a:latin typeface="Segoe UI Semilight"/>
              </a:rPr>
              <a:t>The workspace is the </a:t>
            </a:r>
            <a:r>
              <a:rPr lang="en-US" sz="1600" b="1" dirty="0">
                <a:solidFill>
                  <a:srgbClr val="000000"/>
                </a:solidFill>
                <a:latin typeface="Segoe UI Semilight"/>
              </a:rPr>
              <a:t>top-level resource </a:t>
            </a:r>
            <a:r>
              <a:rPr lang="en-US" sz="1600" dirty="0">
                <a:solidFill>
                  <a:srgbClr val="000000"/>
                </a:solidFill>
                <a:latin typeface="Segoe UI Semilight"/>
              </a:rPr>
              <a:t>for the Azure Machine Learning service. It provides a centralized place to work with all the artifacts you create when using Azure Machine Learning service.</a:t>
            </a:r>
          </a:p>
          <a:p>
            <a:pPr marL="280121" indent="-280121" defTabSz="914367">
              <a:lnSpc>
                <a:spcPct val="90000"/>
              </a:lnSpc>
              <a:spcAft>
                <a:spcPts val="988"/>
              </a:spcAft>
              <a:buSzPct val="90000"/>
              <a:buFont typeface="Arial" panose="020B0604020202020204" pitchFamily="34" charset="0"/>
              <a:buChar char="•"/>
            </a:pPr>
            <a:r>
              <a:rPr lang="en-US" sz="1600" dirty="0">
                <a:solidFill>
                  <a:srgbClr val="000000"/>
                </a:solidFill>
                <a:latin typeface="Segoe UI Semilight"/>
              </a:rPr>
              <a:t>The workspace keeps a list of compute targets that can be used to train your model. It also keeps a history of the training runs, including logs, metrics, output, and a snapshot of your scripts. </a:t>
            </a:r>
          </a:p>
          <a:p>
            <a:pPr marL="280121" indent="-280121" defTabSz="914367">
              <a:lnSpc>
                <a:spcPct val="90000"/>
              </a:lnSpc>
              <a:spcAft>
                <a:spcPts val="988"/>
              </a:spcAft>
              <a:buSzPct val="90000"/>
              <a:buFont typeface="Arial" panose="020B0604020202020204" pitchFamily="34" charset="0"/>
              <a:buChar char="•"/>
            </a:pPr>
            <a:r>
              <a:rPr lang="en-US" sz="1600" dirty="0">
                <a:solidFill>
                  <a:srgbClr val="000000"/>
                </a:solidFill>
                <a:latin typeface="Segoe UI Semilight"/>
              </a:rPr>
              <a:t>Models are registered with the workspace.</a:t>
            </a:r>
          </a:p>
          <a:p>
            <a:pPr marL="280121" indent="-280121" defTabSz="914367">
              <a:lnSpc>
                <a:spcPct val="90000"/>
              </a:lnSpc>
              <a:spcAft>
                <a:spcPts val="988"/>
              </a:spcAft>
              <a:buSzPct val="90000"/>
              <a:buFont typeface="Arial" panose="020B0604020202020204" pitchFamily="34" charset="0"/>
              <a:buChar char="•"/>
            </a:pPr>
            <a:r>
              <a:rPr lang="en-US" sz="1600" dirty="0">
                <a:solidFill>
                  <a:srgbClr val="000000"/>
                </a:solidFill>
                <a:latin typeface="Segoe UI Semilight"/>
              </a:rPr>
              <a:t>You can create multiple workspaces, and each workspace can be shared by multiple people. </a:t>
            </a:r>
          </a:p>
          <a:p>
            <a:pPr marL="280121" indent="-280121" defTabSz="914367">
              <a:lnSpc>
                <a:spcPct val="90000"/>
              </a:lnSpc>
              <a:spcAft>
                <a:spcPts val="988"/>
              </a:spcAft>
              <a:buSzPct val="90000"/>
              <a:buFont typeface="Arial" panose="020B0604020202020204" pitchFamily="34" charset="0"/>
              <a:buChar char="•"/>
            </a:pPr>
            <a:r>
              <a:rPr lang="en-US" sz="1600" dirty="0">
                <a:solidFill>
                  <a:srgbClr val="000000"/>
                </a:solidFill>
                <a:latin typeface="Segoe UI Semilight"/>
              </a:rPr>
              <a:t>When you create a new workspace, it automatically creates these Azure resources:</a:t>
            </a:r>
          </a:p>
          <a:p>
            <a:pPr marL="1159018" lvl="2" indent="-336145" defTabSz="914367">
              <a:spcAft>
                <a:spcPts val="600"/>
              </a:spcAft>
              <a:buFont typeface="+mj-lt"/>
              <a:buAutoNum type="arabicPeriod"/>
            </a:pPr>
            <a:r>
              <a:rPr lang="en-US" sz="1600" dirty="0">
                <a:solidFill>
                  <a:srgbClr val="000000"/>
                </a:solidFill>
                <a:latin typeface="Segoe UI Semilight"/>
                <a:cs typeface="Segoe UI Semilight" panose="020B0402040204020203" pitchFamily="34" charset="0"/>
                <a:hlinkClick r:id="rId2"/>
              </a:rPr>
              <a:t>Azure Container Registry</a:t>
            </a:r>
            <a:r>
              <a:rPr lang="en-US" sz="1600" dirty="0">
                <a:solidFill>
                  <a:srgbClr val="000000"/>
                </a:solidFill>
                <a:latin typeface="Segoe UI Semilight"/>
                <a:cs typeface="Segoe UI Semilight" panose="020B0402040204020203" pitchFamily="34" charset="0"/>
              </a:rPr>
              <a:t> - Registers docker containers that are used during training and when deploying a model.</a:t>
            </a:r>
          </a:p>
          <a:p>
            <a:pPr marL="1159018" lvl="2" indent="-336145" defTabSz="914367">
              <a:spcAft>
                <a:spcPts val="600"/>
              </a:spcAft>
              <a:buFont typeface="+mj-lt"/>
              <a:buAutoNum type="arabicPeriod"/>
            </a:pPr>
            <a:r>
              <a:rPr lang="en-US" sz="1600" dirty="0">
                <a:solidFill>
                  <a:srgbClr val="000000"/>
                </a:solidFill>
                <a:latin typeface="Segoe UI Semilight"/>
                <a:cs typeface="Segoe UI Semilight" panose="020B0402040204020203" pitchFamily="34" charset="0"/>
                <a:hlinkClick r:id="rId3"/>
              </a:rPr>
              <a:t>Azure Storage</a:t>
            </a:r>
            <a:r>
              <a:rPr lang="en-US" sz="1600" dirty="0">
                <a:solidFill>
                  <a:srgbClr val="000000"/>
                </a:solidFill>
                <a:latin typeface="Segoe UI Semilight"/>
                <a:cs typeface="Segoe UI Semilight" panose="020B0402040204020203" pitchFamily="34" charset="0"/>
              </a:rPr>
              <a:t> - Used as the default datastore for the workspace.</a:t>
            </a:r>
          </a:p>
          <a:p>
            <a:pPr marL="1159018" lvl="2" indent="-336145" defTabSz="914367">
              <a:spcAft>
                <a:spcPts val="600"/>
              </a:spcAft>
              <a:buFont typeface="+mj-lt"/>
              <a:buAutoNum type="arabicPeriod"/>
            </a:pPr>
            <a:r>
              <a:rPr lang="en-US" sz="1600" dirty="0">
                <a:solidFill>
                  <a:srgbClr val="000000"/>
                </a:solidFill>
                <a:latin typeface="Segoe UI Semilight"/>
                <a:cs typeface="Segoe UI Semilight" panose="020B0402040204020203" pitchFamily="34" charset="0"/>
                <a:hlinkClick r:id="rId4"/>
              </a:rPr>
              <a:t>Azure Application Insights</a:t>
            </a:r>
            <a:r>
              <a:rPr lang="en-US" sz="1600" dirty="0">
                <a:solidFill>
                  <a:srgbClr val="000000"/>
                </a:solidFill>
                <a:latin typeface="Segoe UI Semilight"/>
                <a:cs typeface="Segoe UI Semilight" panose="020B0402040204020203" pitchFamily="34" charset="0"/>
              </a:rPr>
              <a:t> - Stores monitoring information about your models.</a:t>
            </a:r>
          </a:p>
          <a:p>
            <a:pPr marL="1159018" lvl="2" indent="-336145" defTabSz="914367">
              <a:spcAft>
                <a:spcPts val="600"/>
              </a:spcAft>
              <a:buFont typeface="+mj-lt"/>
              <a:buAutoNum type="arabicPeriod"/>
            </a:pPr>
            <a:r>
              <a:rPr lang="en-US" sz="1600" dirty="0">
                <a:solidFill>
                  <a:srgbClr val="000000"/>
                </a:solidFill>
                <a:latin typeface="Segoe UI Semilight"/>
                <a:cs typeface="Segoe UI Semilight" panose="020B0402040204020203" pitchFamily="34" charset="0"/>
                <a:hlinkClick r:id="rId5"/>
              </a:rPr>
              <a:t>Azure Key Vault</a:t>
            </a:r>
            <a:r>
              <a:rPr lang="en-US" sz="1600" dirty="0">
                <a:solidFill>
                  <a:srgbClr val="000000"/>
                </a:solidFill>
                <a:latin typeface="Segoe UI Semilight"/>
                <a:cs typeface="Segoe UI Semilight" panose="020B0402040204020203" pitchFamily="34" charset="0"/>
              </a:rPr>
              <a:t> - Stores secrets used by compute targets and other sensitive information needed by the workspace.</a:t>
            </a:r>
          </a:p>
        </p:txBody>
      </p:sp>
      <p:grpSp>
        <p:nvGrpSpPr>
          <p:cNvPr id="14" name="Group 13">
            <a:extLst>
              <a:ext uri="{FF2B5EF4-FFF2-40B4-BE49-F238E27FC236}">
                <a16:creationId xmlns:a16="http://schemas.microsoft.com/office/drawing/2014/main" id="{92367530-783F-4DB0-91E9-E01FBB97901B}"/>
              </a:ext>
            </a:extLst>
          </p:cNvPr>
          <p:cNvGrpSpPr/>
          <p:nvPr/>
        </p:nvGrpSpPr>
        <p:grpSpPr>
          <a:xfrm>
            <a:off x="10973944" y="320624"/>
            <a:ext cx="877512" cy="722657"/>
            <a:chOff x="10170589" y="2944568"/>
            <a:chExt cx="1749777" cy="1440993"/>
          </a:xfrm>
        </p:grpSpPr>
        <p:sp>
          <p:nvSpPr>
            <p:cNvPr id="7" name="Freeform: Shape 6">
              <a:extLst>
                <a:ext uri="{FF2B5EF4-FFF2-40B4-BE49-F238E27FC236}">
                  <a16:creationId xmlns:a16="http://schemas.microsoft.com/office/drawing/2014/main" id="{C2238808-2546-4555-9ABC-5FCC8265BD65}"/>
                </a:ext>
              </a:extLst>
            </p:cNvPr>
            <p:cNvSpPr/>
            <p:nvPr/>
          </p:nvSpPr>
          <p:spPr>
            <a:xfrm>
              <a:off x="10170589" y="2944568"/>
              <a:ext cx="1543921" cy="1440993"/>
            </a:xfrm>
            <a:custGeom>
              <a:avLst/>
              <a:gdLst>
                <a:gd name="connsiteX0" fmla="*/ 1469998 w 1543920"/>
                <a:gd name="connsiteY0" fmla="*/ 374302 h 1440992"/>
                <a:gd name="connsiteX1" fmla="*/ 1469998 w 1543920"/>
                <a:gd name="connsiteY1" fmla="*/ 252378 h 1440992"/>
                <a:gd name="connsiteX2" fmla="*/ 714226 w 1543920"/>
                <a:gd name="connsiteY2" fmla="*/ 252378 h 1440992"/>
                <a:gd name="connsiteX3" fmla="*/ 541094 w 1543920"/>
                <a:gd name="connsiteY3" fmla="*/ 77196 h 1440992"/>
                <a:gd name="connsiteX4" fmla="*/ 77196 w 1543920"/>
                <a:gd name="connsiteY4" fmla="*/ 77196 h 1440992"/>
                <a:gd name="connsiteX5" fmla="*/ 77196 w 1543920"/>
                <a:gd name="connsiteY5" fmla="*/ 1361053 h 1440992"/>
                <a:gd name="connsiteX6" fmla="*/ 156681 w 1543920"/>
                <a:gd name="connsiteY6" fmla="*/ 1427565 h 1440992"/>
                <a:gd name="connsiteX7" fmla="*/ 1456936 w 1543920"/>
                <a:gd name="connsiteY7" fmla="*/ 1427565 h 1440992"/>
                <a:gd name="connsiteX8" fmla="*/ 1523366 w 1543920"/>
                <a:gd name="connsiteY8" fmla="*/ 1361053 h 1440992"/>
                <a:gd name="connsiteX9" fmla="*/ 1523366 w 1543920"/>
                <a:gd name="connsiteY9" fmla="*/ 374302 h 1440992"/>
                <a:gd name="connsiteX10" fmla="*/ 1469998 w 1543920"/>
                <a:gd name="connsiteY10" fmla="*/ 374302 h 1440992"/>
                <a:gd name="connsiteX11" fmla="*/ 1469998 w 1543920"/>
                <a:gd name="connsiteY11" fmla="*/ 374302 h 144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3920" h="1440992">
                  <a:moveTo>
                    <a:pt x="1469998" y="374302"/>
                  </a:moveTo>
                  <a:cubicBezTo>
                    <a:pt x="1469998" y="252378"/>
                    <a:pt x="1469998" y="252378"/>
                    <a:pt x="1469998" y="252378"/>
                  </a:cubicBezTo>
                  <a:cubicBezTo>
                    <a:pt x="714226" y="252378"/>
                    <a:pt x="714226" y="252378"/>
                    <a:pt x="714226" y="252378"/>
                  </a:cubicBezTo>
                  <a:cubicBezTo>
                    <a:pt x="541094" y="77196"/>
                    <a:pt x="541094" y="77196"/>
                    <a:pt x="541094" y="77196"/>
                  </a:cubicBezTo>
                  <a:cubicBezTo>
                    <a:pt x="77196" y="77196"/>
                    <a:pt x="77196" y="77196"/>
                    <a:pt x="77196" y="77196"/>
                  </a:cubicBezTo>
                  <a:cubicBezTo>
                    <a:pt x="77196" y="1361053"/>
                    <a:pt x="77196" y="1361053"/>
                    <a:pt x="77196" y="1361053"/>
                  </a:cubicBezTo>
                  <a:cubicBezTo>
                    <a:pt x="77196" y="1400958"/>
                    <a:pt x="117470" y="1427565"/>
                    <a:pt x="156681" y="1427565"/>
                  </a:cubicBezTo>
                  <a:cubicBezTo>
                    <a:pt x="1456936" y="1427565"/>
                    <a:pt x="1456936" y="1427565"/>
                    <a:pt x="1456936" y="1427565"/>
                  </a:cubicBezTo>
                  <a:cubicBezTo>
                    <a:pt x="1496152" y="1427565"/>
                    <a:pt x="1523366" y="1400958"/>
                    <a:pt x="1523366" y="1361053"/>
                  </a:cubicBezTo>
                  <a:cubicBezTo>
                    <a:pt x="1523366" y="374302"/>
                    <a:pt x="1523366" y="374302"/>
                    <a:pt x="1523366" y="374302"/>
                  </a:cubicBezTo>
                  <a:cubicBezTo>
                    <a:pt x="1469998" y="374302"/>
                    <a:pt x="1469998" y="374302"/>
                    <a:pt x="1469998" y="374302"/>
                  </a:cubicBezTo>
                  <a:cubicBezTo>
                    <a:pt x="1469998" y="374302"/>
                    <a:pt x="1469998" y="374302"/>
                    <a:pt x="1469998" y="374302"/>
                  </a:cubicBezTo>
                  <a:close/>
                </a:path>
              </a:pathLst>
            </a:custGeom>
            <a:solidFill>
              <a:schemeClr val="bg1"/>
            </a:solidFill>
            <a:ln w="9525" cap="flat">
              <a:solidFill>
                <a:schemeClr val="tx2"/>
              </a:solidFill>
              <a:prstDash val="solid"/>
              <a:miter/>
            </a:ln>
          </p:spPr>
          <p:txBody>
            <a:bodyPr rtlCol="0" anchor="ctr"/>
            <a:lstStyle/>
            <a:p>
              <a:pPr defTabSz="914367"/>
              <a:endParaRPr lang="en-US">
                <a:solidFill>
                  <a:srgbClr val="000000"/>
                </a:solidFill>
                <a:latin typeface="Segoe UI Semilight"/>
              </a:endParaRPr>
            </a:p>
          </p:txBody>
        </p:sp>
        <p:sp>
          <p:nvSpPr>
            <p:cNvPr id="8" name="Freeform: Shape 7">
              <a:extLst>
                <a:ext uri="{FF2B5EF4-FFF2-40B4-BE49-F238E27FC236}">
                  <a16:creationId xmlns:a16="http://schemas.microsoft.com/office/drawing/2014/main" id="{48057FA6-4356-4519-B4A4-706A145EAC7C}"/>
                </a:ext>
              </a:extLst>
            </p:cNvPr>
            <p:cNvSpPr/>
            <p:nvPr/>
          </p:nvSpPr>
          <p:spPr>
            <a:xfrm>
              <a:off x="10170589" y="2944568"/>
              <a:ext cx="1543921" cy="1440993"/>
            </a:xfrm>
            <a:custGeom>
              <a:avLst/>
              <a:gdLst>
                <a:gd name="connsiteX0" fmla="*/ 549744 w 1543920"/>
                <a:gd name="connsiteY0" fmla="*/ 77196 h 1440992"/>
                <a:gd name="connsiteX1" fmla="*/ 77196 w 1543920"/>
                <a:gd name="connsiteY1" fmla="*/ 77196 h 1440992"/>
                <a:gd name="connsiteX2" fmla="*/ 77196 w 1543920"/>
                <a:gd name="connsiteY2" fmla="*/ 1361053 h 1440992"/>
                <a:gd name="connsiteX3" fmla="*/ 146823 w 1543920"/>
                <a:gd name="connsiteY3" fmla="*/ 1427565 h 1440992"/>
                <a:gd name="connsiteX4" fmla="*/ 216451 w 1543920"/>
                <a:gd name="connsiteY4" fmla="*/ 1361053 h 1440992"/>
                <a:gd name="connsiteX5" fmla="*/ 216451 w 1543920"/>
                <a:gd name="connsiteY5" fmla="*/ 374302 h 1440992"/>
                <a:gd name="connsiteX6" fmla="*/ 1523366 w 1543920"/>
                <a:gd name="connsiteY6" fmla="*/ 374302 h 1440992"/>
                <a:gd name="connsiteX7" fmla="*/ 1523366 w 1543920"/>
                <a:gd name="connsiteY7" fmla="*/ 374302 h 1440992"/>
                <a:gd name="connsiteX8" fmla="*/ 1523366 w 1543920"/>
                <a:gd name="connsiteY8" fmla="*/ 374302 h 1440992"/>
                <a:gd name="connsiteX9" fmla="*/ 1523366 w 1543920"/>
                <a:gd name="connsiteY9" fmla="*/ 252378 h 1440992"/>
                <a:gd name="connsiteX10" fmla="*/ 897882 w 1543920"/>
                <a:gd name="connsiteY10" fmla="*/ 252378 h 1440992"/>
                <a:gd name="connsiteX11" fmla="*/ 731212 w 1543920"/>
                <a:gd name="connsiteY11" fmla="*/ 252378 h 1440992"/>
                <a:gd name="connsiteX12" fmla="*/ 549744 w 1543920"/>
                <a:gd name="connsiteY12" fmla="*/ 77196 h 144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43920" h="1440992">
                  <a:moveTo>
                    <a:pt x="549744" y="77196"/>
                  </a:moveTo>
                  <a:cubicBezTo>
                    <a:pt x="77196" y="77196"/>
                    <a:pt x="77196" y="77196"/>
                    <a:pt x="77196" y="77196"/>
                  </a:cubicBezTo>
                  <a:cubicBezTo>
                    <a:pt x="77196" y="1361053"/>
                    <a:pt x="77196" y="1361053"/>
                    <a:pt x="77196" y="1361053"/>
                  </a:cubicBezTo>
                  <a:cubicBezTo>
                    <a:pt x="77196" y="1400958"/>
                    <a:pt x="105724" y="1427565"/>
                    <a:pt x="146823" y="1427565"/>
                  </a:cubicBezTo>
                  <a:cubicBezTo>
                    <a:pt x="175352" y="1427565"/>
                    <a:pt x="216451" y="1400958"/>
                    <a:pt x="216451" y="1361053"/>
                  </a:cubicBezTo>
                  <a:cubicBezTo>
                    <a:pt x="216451" y="374302"/>
                    <a:pt x="216451" y="374302"/>
                    <a:pt x="216451" y="374302"/>
                  </a:cubicBezTo>
                  <a:cubicBezTo>
                    <a:pt x="1523366" y="374302"/>
                    <a:pt x="1523366" y="374302"/>
                    <a:pt x="1523366" y="374302"/>
                  </a:cubicBezTo>
                  <a:cubicBezTo>
                    <a:pt x="1523366" y="374302"/>
                    <a:pt x="1523366" y="374302"/>
                    <a:pt x="1523366" y="374302"/>
                  </a:cubicBezTo>
                  <a:cubicBezTo>
                    <a:pt x="1523366" y="374302"/>
                    <a:pt x="1523366" y="374302"/>
                    <a:pt x="1523366" y="374302"/>
                  </a:cubicBezTo>
                  <a:cubicBezTo>
                    <a:pt x="1523366" y="252378"/>
                    <a:pt x="1523366" y="252378"/>
                    <a:pt x="1523366" y="252378"/>
                  </a:cubicBezTo>
                  <a:cubicBezTo>
                    <a:pt x="897882" y="252378"/>
                    <a:pt x="897882" y="252378"/>
                    <a:pt x="897882" y="252378"/>
                  </a:cubicBezTo>
                  <a:cubicBezTo>
                    <a:pt x="731212" y="252378"/>
                    <a:pt x="731212" y="252378"/>
                    <a:pt x="731212" y="252378"/>
                  </a:cubicBezTo>
                  <a:cubicBezTo>
                    <a:pt x="549744" y="77196"/>
                    <a:pt x="549744" y="77196"/>
                    <a:pt x="549744" y="77196"/>
                  </a:cubicBezTo>
                  <a:close/>
                </a:path>
              </a:pathLst>
            </a:custGeom>
            <a:solidFill>
              <a:schemeClr val="bg1"/>
            </a:solidFill>
            <a:ln w="9525" cap="flat">
              <a:solidFill>
                <a:schemeClr val="tx2"/>
              </a:solidFill>
              <a:prstDash val="solid"/>
              <a:miter/>
            </a:ln>
          </p:spPr>
          <p:txBody>
            <a:bodyPr rtlCol="0" anchor="ctr"/>
            <a:lstStyle/>
            <a:p>
              <a:pPr defTabSz="914367"/>
              <a:endParaRPr lang="en-US">
                <a:solidFill>
                  <a:srgbClr val="000000"/>
                </a:solidFill>
                <a:latin typeface="Segoe UI Semilight"/>
              </a:endParaRPr>
            </a:p>
          </p:txBody>
        </p:sp>
        <p:grpSp>
          <p:nvGrpSpPr>
            <p:cNvPr id="10" name="Group 9">
              <a:extLst>
                <a:ext uri="{FF2B5EF4-FFF2-40B4-BE49-F238E27FC236}">
                  <a16:creationId xmlns:a16="http://schemas.microsoft.com/office/drawing/2014/main" id="{ACF7E5C1-FD42-4AE2-A9A6-3BAFEB85A9B6}"/>
                </a:ext>
              </a:extLst>
            </p:cNvPr>
            <p:cNvGrpSpPr/>
            <p:nvPr/>
          </p:nvGrpSpPr>
          <p:grpSpPr>
            <a:xfrm>
              <a:off x="10730474" y="2967896"/>
              <a:ext cx="1189892" cy="1272330"/>
              <a:chOff x="8882196" y="3721867"/>
              <a:chExt cx="285941" cy="305752"/>
            </a:xfrm>
            <a:solidFill>
              <a:schemeClr val="bg1"/>
            </a:solidFill>
          </p:grpSpPr>
          <p:sp>
            <p:nvSpPr>
              <p:cNvPr id="11" name="Rectangle 10">
                <a:extLst>
                  <a:ext uri="{FF2B5EF4-FFF2-40B4-BE49-F238E27FC236}">
                    <a16:creationId xmlns:a16="http://schemas.microsoft.com/office/drawing/2014/main" id="{F9B92CE3-F054-47D8-841A-8E7CE400D69A}"/>
                  </a:ext>
                </a:extLst>
              </p:cNvPr>
              <p:cNvSpPr/>
              <p:nvPr/>
            </p:nvSpPr>
            <p:spPr bwMode="auto">
              <a:xfrm>
                <a:off x="8901347" y="3950022"/>
                <a:ext cx="247639" cy="77597"/>
              </a:xfrm>
              <a:prstGeom prst="rect">
                <a:avLst/>
              </a:prstGeom>
              <a:grpFill/>
              <a:ln w="12700" cap="flat" cmpd="sng" algn="ctr">
                <a:solidFill>
                  <a:schemeClr val="tx2"/>
                </a:solid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 name="Freeform 123">
                <a:extLst>
                  <a:ext uri="{FF2B5EF4-FFF2-40B4-BE49-F238E27FC236}">
                    <a16:creationId xmlns:a16="http://schemas.microsoft.com/office/drawing/2014/main" id="{25C8EB4A-4B10-4B2B-B467-C19FF62D7592}"/>
                  </a:ext>
                </a:extLst>
              </p:cNvPr>
              <p:cNvSpPr/>
              <p:nvPr/>
            </p:nvSpPr>
            <p:spPr bwMode="auto">
              <a:xfrm>
                <a:off x="8882196" y="3721867"/>
                <a:ext cx="180942" cy="305752"/>
              </a:xfrm>
              <a:custGeom>
                <a:avLst/>
                <a:gdLst>
                  <a:gd name="connsiteX0" fmla="*/ 1641764 w 2847109"/>
                  <a:gd name="connsiteY0" fmla="*/ 0 h 4810991"/>
                  <a:gd name="connsiteX1" fmla="*/ 2847109 w 2847109"/>
                  <a:gd name="connsiteY1" fmla="*/ 0 h 4810991"/>
                  <a:gd name="connsiteX2" fmla="*/ 2847109 w 2847109"/>
                  <a:gd name="connsiteY2" fmla="*/ 1797627 h 4810991"/>
                  <a:gd name="connsiteX3" fmla="*/ 290946 w 2847109"/>
                  <a:gd name="connsiteY3" fmla="*/ 4810991 h 4810991"/>
                  <a:gd name="connsiteX4" fmla="*/ 0 w 2847109"/>
                  <a:gd name="connsiteY4" fmla="*/ 3647209 h 4810991"/>
                  <a:gd name="connsiteX5" fmla="*/ 1662546 w 2847109"/>
                  <a:gd name="connsiteY5" fmla="*/ 1787236 h 4810991"/>
                  <a:gd name="connsiteX6" fmla="*/ 1641764 w 2847109"/>
                  <a:gd name="connsiteY6" fmla="*/ 0 h 4810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47109" h="4810991">
                    <a:moveTo>
                      <a:pt x="1641764" y="0"/>
                    </a:moveTo>
                    <a:lnTo>
                      <a:pt x="2847109" y="0"/>
                    </a:lnTo>
                    <a:lnTo>
                      <a:pt x="2847109" y="1797627"/>
                    </a:lnTo>
                    <a:lnTo>
                      <a:pt x="290946" y="4810991"/>
                    </a:lnTo>
                    <a:lnTo>
                      <a:pt x="0" y="3647209"/>
                    </a:lnTo>
                    <a:lnTo>
                      <a:pt x="1662546" y="1787236"/>
                    </a:lnTo>
                    <a:lnTo>
                      <a:pt x="1641764" y="0"/>
                    </a:lnTo>
                    <a:close/>
                  </a:path>
                </a:pathLst>
              </a:custGeom>
              <a:grpFill/>
              <a:ln w="12700" cap="flat" cmpd="sng" algn="ctr">
                <a:solidFill>
                  <a:schemeClr val="tx2"/>
                </a:solid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 name="Freeform 124">
                <a:extLst>
                  <a:ext uri="{FF2B5EF4-FFF2-40B4-BE49-F238E27FC236}">
                    <a16:creationId xmlns:a16="http://schemas.microsoft.com/office/drawing/2014/main" id="{BED31583-8B15-48B5-987B-997B0BCC5E10}"/>
                  </a:ext>
                </a:extLst>
              </p:cNvPr>
              <p:cNvSpPr/>
              <p:nvPr/>
            </p:nvSpPr>
            <p:spPr bwMode="auto">
              <a:xfrm>
                <a:off x="9035402" y="3857904"/>
                <a:ext cx="132735" cy="169715"/>
              </a:xfrm>
              <a:custGeom>
                <a:avLst/>
                <a:gdLst>
                  <a:gd name="connsiteX0" fmla="*/ 0 w 2088573"/>
                  <a:gd name="connsiteY0" fmla="*/ 883227 h 2670464"/>
                  <a:gd name="connsiteX1" fmla="*/ 737755 w 2088573"/>
                  <a:gd name="connsiteY1" fmla="*/ 0 h 2670464"/>
                  <a:gd name="connsiteX2" fmla="*/ 2088573 w 2088573"/>
                  <a:gd name="connsiteY2" fmla="*/ 1517073 h 2670464"/>
                  <a:gd name="connsiteX3" fmla="*/ 1797627 w 2088573"/>
                  <a:gd name="connsiteY3" fmla="*/ 2670464 h 2670464"/>
                  <a:gd name="connsiteX4" fmla="*/ 0 w 2088573"/>
                  <a:gd name="connsiteY4" fmla="*/ 883227 h 2670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8573" h="2670464">
                    <a:moveTo>
                      <a:pt x="0" y="883227"/>
                    </a:moveTo>
                    <a:lnTo>
                      <a:pt x="737755" y="0"/>
                    </a:lnTo>
                    <a:lnTo>
                      <a:pt x="2088573" y="1517073"/>
                    </a:lnTo>
                    <a:lnTo>
                      <a:pt x="1797627" y="2670464"/>
                    </a:lnTo>
                    <a:lnTo>
                      <a:pt x="0" y="883227"/>
                    </a:lnTo>
                    <a:close/>
                  </a:path>
                </a:pathLst>
              </a:custGeom>
              <a:grpFill/>
              <a:ln w="12700" cap="flat" cmpd="sng" algn="ctr">
                <a:solidFill>
                  <a:schemeClr val="tx2"/>
                </a:solid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spTree>
    <p:extLst>
      <p:ext uri="{BB962C8B-B14F-4D97-AF65-F5344CB8AC3E}">
        <p14:creationId xmlns:p14="http://schemas.microsoft.com/office/powerpoint/2010/main" val="150777730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767A2-C88A-4667-909A-B26806D635DE}"/>
              </a:ext>
            </a:extLst>
          </p:cNvPr>
          <p:cNvSpPr>
            <a:spLocks noGrp="1"/>
          </p:cNvSpPr>
          <p:nvPr>
            <p:ph type="title"/>
          </p:nvPr>
        </p:nvSpPr>
        <p:spPr/>
        <p:txBody>
          <a:bodyPr/>
          <a:lstStyle/>
          <a:p>
            <a:r>
              <a:rPr lang="en-US" dirty="0"/>
              <a:t>Azure ML Artifacts</a:t>
            </a:r>
          </a:p>
        </p:txBody>
      </p:sp>
      <p:sp>
        <p:nvSpPr>
          <p:cNvPr id="6" name="Text Placeholder 5">
            <a:extLst>
              <a:ext uri="{FF2B5EF4-FFF2-40B4-BE49-F238E27FC236}">
                <a16:creationId xmlns:a16="http://schemas.microsoft.com/office/drawing/2014/main" id="{135A82F4-9A1D-4369-BFAB-69CECFF1EC81}"/>
              </a:ext>
            </a:extLst>
          </p:cNvPr>
          <p:cNvSpPr>
            <a:spLocks noGrp="1"/>
          </p:cNvSpPr>
          <p:nvPr>
            <p:ph type="body" sz="quarter" idx="12"/>
          </p:nvPr>
        </p:nvSpPr>
        <p:spPr/>
        <p:txBody>
          <a:bodyPr/>
          <a:lstStyle/>
          <a:p>
            <a:r>
              <a:rPr lang="en-US"/>
              <a:t>Models and Model Registry</a:t>
            </a:r>
          </a:p>
        </p:txBody>
      </p:sp>
      <p:pic>
        <p:nvPicPr>
          <p:cNvPr id="10242" name="Picture 2">
            <a:extLst>
              <a:ext uri="{FF2B5EF4-FFF2-40B4-BE49-F238E27FC236}">
                <a16:creationId xmlns:a16="http://schemas.microsoft.com/office/drawing/2014/main" id="{9A79B99E-D8D5-4B2B-A385-955D249CEB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2993" y="1731437"/>
            <a:ext cx="670023" cy="670023"/>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194B619E-94F8-4EC4-BCD8-18E480617445}"/>
              </a:ext>
            </a:extLst>
          </p:cNvPr>
          <p:cNvGrpSpPr/>
          <p:nvPr/>
        </p:nvGrpSpPr>
        <p:grpSpPr>
          <a:xfrm rot="1800000">
            <a:off x="541294" y="1783921"/>
            <a:ext cx="512104" cy="593485"/>
            <a:chOff x="6281977" y="1925712"/>
            <a:chExt cx="609366" cy="706203"/>
          </a:xfrm>
        </p:grpSpPr>
        <p:sp>
          <p:nvSpPr>
            <p:cNvPr id="9" name="Hexagon 8">
              <a:extLst>
                <a:ext uri="{FF2B5EF4-FFF2-40B4-BE49-F238E27FC236}">
                  <a16:creationId xmlns:a16="http://schemas.microsoft.com/office/drawing/2014/main" id="{6D569821-F225-487B-90DB-8C17CE5529F1}"/>
                </a:ext>
              </a:extLst>
            </p:cNvPr>
            <p:cNvSpPr/>
            <p:nvPr/>
          </p:nvSpPr>
          <p:spPr bwMode="auto">
            <a:xfrm rot="16200000">
              <a:off x="6261742" y="2000529"/>
              <a:ext cx="651443" cy="557784"/>
            </a:xfrm>
            <a:prstGeom prst="hexagon">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10" name="Straight Connector 9">
              <a:extLst>
                <a:ext uri="{FF2B5EF4-FFF2-40B4-BE49-F238E27FC236}">
                  <a16:creationId xmlns:a16="http://schemas.microsoft.com/office/drawing/2014/main" id="{4BB807EE-4CDF-48F9-A02A-77149BB96D6D}"/>
                </a:ext>
              </a:extLst>
            </p:cNvPr>
            <p:cNvCxnSpPr>
              <a:stCxn id="9" idx="3"/>
              <a:endCxn id="9" idx="0"/>
            </p:cNvCxnSpPr>
            <p:nvPr/>
          </p:nvCxnSpPr>
          <p:spPr>
            <a:xfrm flipV="1">
              <a:off x="6587464" y="1953700"/>
              <a:ext cx="0" cy="651443"/>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F8D25895-E205-408F-AEF4-5A6B60EAAE02}"/>
                </a:ext>
              </a:extLst>
            </p:cNvPr>
            <p:cNvGrpSpPr/>
            <p:nvPr/>
          </p:nvGrpSpPr>
          <p:grpSpPr>
            <a:xfrm>
              <a:off x="6584950" y="2093649"/>
              <a:ext cx="281406" cy="372551"/>
              <a:chOff x="6584950" y="2093146"/>
              <a:chExt cx="281406" cy="372551"/>
            </a:xfrm>
          </p:grpSpPr>
          <p:cxnSp>
            <p:nvCxnSpPr>
              <p:cNvPr id="24" name="Straight Connector 23">
                <a:extLst>
                  <a:ext uri="{FF2B5EF4-FFF2-40B4-BE49-F238E27FC236}">
                    <a16:creationId xmlns:a16="http://schemas.microsoft.com/office/drawing/2014/main" id="{37F14BCC-3C77-40D6-9626-D03D845781B4}"/>
                  </a:ext>
                </a:extLst>
              </p:cNvPr>
              <p:cNvCxnSpPr>
                <a:cxnSpLocks/>
                <a:stCxn id="9" idx="2"/>
              </p:cNvCxnSpPr>
              <p:nvPr/>
            </p:nvCxnSpPr>
            <p:spPr>
              <a:xfrm flipH="1" flipV="1">
                <a:off x="6584950" y="2415525"/>
                <a:ext cx="281406" cy="50172"/>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125F8A9-83BE-4314-8590-DC1D074A8DA9}"/>
                  </a:ext>
                </a:extLst>
              </p:cNvPr>
              <p:cNvCxnSpPr>
                <a:stCxn id="9" idx="1"/>
              </p:cNvCxnSpPr>
              <p:nvPr/>
            </p:nvCxnSpPr>
            <p:spPr>
              <a:xfrm flipH="1">
                <a:off x="6584950" y="2093146"/>
                <a:ext cx="281406" cy="110304"/>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0ABD415-14CE-4B9B-8861-B79E0D2C9406}"/>
                  </a:ext>
                </a:extLst>
              </p:cNvPr>
              <p:cNvCxnSpPr>
                <a:cxnSpLocks/>
                <a:stCxn id="9" idx="1"/>
              </p:cNvCxnSpPr>
              <p:nvPr/>
            </p:nvCxnSpPr>
            <p:spPr>
              <a:xfrm flipH="1">
                <a:off x="6584950" y="2093146"/>
                <a:ext cx="281406" cy="322378"/>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EA0BA826-0711-43D8-B082-214D4B42B2FE}"/>
                </a:ext>
              </a:extLst>
            </p:cNvPr>
            <p:cNvGrpSpPr/>
            <p:nvPr/>
          </p:nvGrpSpPr>
          <p:grpSpPr>
            <a:xfrm flipH="1">
              <a:off x="6304801" y="2093649"/>
              <a:ext cx="281406" cy="372551"/>
              <a:chOff x="6584950" y="2093146"/>
              <a:chExt cx="281406" cy="372551"/>
            </a:xfrm>
          </p:grpSpPr>
          <p:cxnSp>
            <p:nvCxnSpPr>
              <p:cNvPr id="21" name="Straight Connector 20">
                <a:extLst>
                  <a:ext uri="{FF2B5EF4-FFF2-40B4-BE49-F238E27FC236}">
                    <a16:creationId xmlns:a16="http://schemas.microsoft.com/office/drawing/2014/main" id="{D3B5C2E9-E8A8-4479-B38E-6E7D98085801}"/>
                  </a:ext>
                </a:extLst>
              </p:cNvPr>
              <p:cNvCxnSpPr>
                <a:cxnSpLocks/>
              </p:cNvCxnSpPr>
              <p:nvPr/>
            </p:nvCxnSpPr>
            <p:spPr>
              <a:xfrm flipH="1" flipV="1">
                <a:off x="6584950" y="2415525"/>
                <a:ext cx="281406" cy="50172"/>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10640F2-05C8-4DD7-BBFF-F5382EEC06B1}"/>
                  </a:ext>
                </a:extLst>
              </p:cNvPr>
              <p:cNvCxnSpPr/>
              <p:nvPr/>
            </p:nvCxnSpPr>
            <p:spPr>
              <a:xfrm flipH="1">
                <a:off x="6584950" y="2093146"/>
                <a:ext cx="281406" cy="110304"/>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EF1EEFF-FF8E-4948-B721-B588D9B4008D}"/>
                  </a:ext>
                </a:extLst>
              </p:cNvPr>
              <p:cNvCxnSpPr>
                <a:cxnSpLocks/>
              </p:cNvCxnSpPr>
              <p:nvPr/>
            </p:nvCxnSpPr>
            <p:spPr>
              <a:xfrm flipH="1">
                <a:off x="6584950" y="2093146"/>
                <a:ext cx="281406" cy="322378"/>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3" name="Oval 12">
              <a:extLst>
                <a:ext uri="{FF2B5EF4-FFF2-40B4-BE49-F238E27FC236}">
                  <a16:creationId xmlns:a16="http://schemas.microsoft.com/office/drawing/2014/main" id="{CFD183A8-76C2-424B-B83E-89EE47CC9238}"/>
                </a:ext>
              </a:extLst>
            </p:cNvPr>
            <p:cNvSpPr/>
            <p:nvPr/>
          </p:nvSpPr>
          <p:spPr bwMode="auto">
            <a:xfrm>
              <a:off x="6281977" y="2066999"/>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 name="Oval 13">
              <a:extLst>
                <a:ext uri="{FF2B5EF4-FFF2-40B4-BE49-F238E27FC236}">
                  <a16:creationId xmlns:a16="http://schemas.microsoft.com/office/drawing/2014/main" id="{DDE7DA02-2D8F-4DA3-B571-DE7B8BCA6533}"/>
                </a:ext>
              </a:extLst>
            </p:cNvPr>
            <p:cNvSpPr/>
            <p:nvPr/>
          </p:nvSpPr>
          <p:spPr bwMode="auto">
            <a:xfrm>
              <a:off x="6558202" y="2173362"/>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5" name="Oval 14">
              <a:extLst>
                <a:ext uri="{FF2B5EF4-FFF2-40B4-BE49-F238E27FC236}">
                  <a16:creationId xmlns:a16="http://schemas.microsoft.com/office/drawing/2014/main" id="{CC303B85-3E06-42D0-B831-042D5B36EDB3}"/>
                </a:ext>
              </a:extLst>
            </p:cNvPr>
            <p:cNvSpPr/>
            <p:nvPr/>
          </p:nvSpPr>
          <p:spPr bwMode="auto">
            <a:xfrm>
              <a:off x="6831252" y="2066999"/>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6" name="Oval 15">
              <a:extLst>
                <a:ext uri="{FF2B5EF4-FFF2-40B4-BE49-F238E27FC236}">
                  <a16:creationId xmlns:a16="http://schemas.microsoft.com/office/drawing/2014/main" id="{711BBAE9-4C0E-43BB-AA87-52FA7E5A0382}"/>
                </a:ext>
              </a:extLst>
            </p:cNvPr>
            <p:cNvSpPr/>
            <p:nvPr/>
          </p:nvSpPr>
          <p:spPr bwMode="auto">
            <a:xfrm>
              <a:off x="6558202" y="2387674"/>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7" name="Oval 16">
              <a:extLst>
                <a:ext uri="{FF2B5EF4-FFF2-40B4-BE49-F238E27FC236}">
                  <a16:creationId xmlns:a16="http://schemas.microsoft.com/office/drawing/2014/main" id="{22806F21-B0C4-4DEC-9818-20FE0F00AFF9}"/>
                </a:ext>
              </a:extLst>
            </p:cNvPr>
            <p:cNvSpPr/>
            <p:nvPr/>
          </p:nvSpPr>
          <p:spPr bwMode="auto">
            <a:xfrm>
              <a:off x="6834427" y="2438474"/>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8" name="Oval 17">
              <a:extLst>
                <a:ext uri="{FF2B5EF4-FFF2-40B4-BE49-F238E27FC236}">
                  <a16:creationId xmlns:a16="http://schemas.microsoft.com/office/drawing/2014/main" id="{880C735B-0F94-4AC5-9832-5B7BFC5D744F}"/>
                </a:ext>
              </a:extLst>
            </p:cNvPr>
            <p:cNvSpPr/>
            <p:nvPr/>
          </p:nvSpPr>
          <p:spPr bwMode="auto">
            <a:xfrm>
              <a:off x="6558202" y="2574999"/>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9" name="Oval 18">
              <a:extLst>
                <a:ext uri="{FF2B5EF4-FFF2-40B4-BE49-F238E27FC236}">
                  <a16:creationId xmlns:a16="http://schemas.microsoft.com/office/drawing/2014/main" id="{6B1441B2-ECB1-4922-B686-CD194D6F3AD8}"/>
                </a:ext>
              </a:extLst>
            </p:cNvPr>
            <p:cNvSpPr/>
            <p:nvPr/>
          </p:nvSpPr>
          <p:spPr bwMode="auto">
            <a:xfrm>
              <a:off x="6291502" y="2438474"/>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0" name="Oval 19">
              <a:extLst>
                <a:ext uri="{FF2B5EF4-FFF2-40B4-BE49-F238E27FC236}">
                  <a16:creationId xmlns:a16="http://schemas.microsoft.com/office/drawing/2014/main" id="{39D14EBF-0AA4-4C9E-9A52-DE9360AC447F}"/>
                </a:ext>
              </a:extLst>
            </p:cNvPr>
            <p:cNvSpPr/>
            <p:nvPr/>
          </p:nvSpPr>
          <p:spPr bwMode="auto">
            <a:xfrm>
              <a:off x="6558202" y="1925712"/>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27" name="Rectangle 26">
            <a:extLst>
              <a:ext uri="{FF2B5EF4-FFF2-40B4-BE49-F238E27FC236}">
                <a16:creationId xmlns:a16="http://schemas.microsoft.com/office/drawing/2014/main" id="{6AA26CC3-D4F7-4C77-B2E3-525F014BA310}"/>
              </a:ext>
            </a:extLst>
          </p:cNvPr>
          <p:cNvSpPr/>
          <p:nvPr/>
        </p:nvSpPr>
        <p:spPr>
          <a:xfrm>
            <a:off x="427227" y="2535956"/>
            <a:ext cx="5441977" cy="3356303"/>
          </a:xfrm>
          <a:prstGeom prst="rect">
            <a:avLst/>
          </a:prstGeom>
          <a:ln>
            <a:noFill/>
          </a:ln>
        </p:spPr>
        <p:txBody>
          <a:bodyPr wrap="square">
            <a:spAutoFit/>
          </a:bodyPr>
          <a:lstStyle/>
          <a:p>
            <a:pPr defTabSz="914367">
              <a:lnSpc>
                <a:spcPct val="90000"/>
              </a:lnSpc>
              <a:spcAft>
                <a:spcPts val="488"/>
              </a:spcAft>
              <a:buSzPct val="90000"/>
              <a:defRPr/>
            </a:pPr>
            <a:r>
              <a:rPr lang="en-US" dirty="0">
                <a:solidFill>
                  <a:srgbClr val="0078D7"/>
                </a:solidFill>
                <a:latin typeface="Segoe UI Light"/>
              </a:rPr>
              <a:t>Model</a:t>
            </a:r>
          </a:p>
          <a:p>
            <a:pPr defTabSz="914367">
              <a:lnSpc>
                <a:spcPct val="90000"/>
              </a:lnSpc>
              <a:spcAft>
                <a:spcPts val="988"/>
              </a:spcAft>
              <a:buSzPct val="90000"/>
            </a:pPr>
            <a:r>
              <a:rPr lang="en-US" sz="1600" dirty="0">
                <a:gradFill>
                  <a:gsLst>
                    <a:gs pos="40075">
                      <a:srgbClr val="00188F">
                        <a:lumMod val="50000"/>
                      </a:srgbClr>
                    </a:gs>
                    <a:gs pos="30000">
                      <a:srgbClr val="00188F">
                        <a:lumMod val="50000"/>
                      </a:srgbClr>
                    </a:gs>
                  </a:gsLst>
                  <a:lin ang="5400000" scaled="0"/>
                </a:gradFill>
                <a:latin typeface="Segoe UI Semilight"/>
              </a:rPr>
              <a:t>A machine learning model is an artifact that is created by your training process. You use a model to get predictions on new data.</a:t>
            </a:r>
          </a:p>
          <a:p>
            <a:pPr defTabSz="914367">
              <a:lnSpc>
                <a:spcPct val="90000"/>
              </a:lnSpc>
              <a:spcAft>
                <a:spcPts val="988"/>
              </a:spcAft>
              <a:buSzPct val="90000"/>
            </a:pPr>
            <a:r>
              <a:rPr lang="en-US" sz="1600" dirty="0">
                <a:gradFill>
                  <a:gsLst>
                    <a:gs pos="40075">
                      <a:srgbClr val="00188F">
                        <a:lumMod val="50000"/>
                      </a:srgbClr>
                    </a:gs>
                    <a:gs pos="30000">
                      <a:srgbClr val="00188F">
                        <a:lumMod val="50000"/>
                      </a:srgbClr>
                    </a:gs>
                  </a:gsLst>
                  <a:lin ang="5400000" scaled="0"/>
                </a:gradFill>
                <a:latin typeface="Segoe UI Semilight"/>
              </a:rPr>
              <a:t>A model is produced by a </a:t>
            </a:r>
            <a:r>
              <a:rPr lang="en-US" sz="1600" b="1" dirty="0">
                <a:gradFill>
                  <a:gsLst>
                    <a:gs pos="40075">
                      <a:srgbClr val="00188F">
                        <a:lumMod val="50000"/>
                      </a:srgbClr>
                    </a:gs>
                    <a:gs pos="30000">
                      <a:srgbClr val="00188F">
                        <a:lumMod val="50000"/>
                      </a:srgbClr>
                    </a:gs>
                  </a:gsLst>
                  <a:lin ang="5400000" scaled="0"/>
                </a:gradFill>
                <a:latin typeface="Segoe UI Semilight"/>
              </a:rPr>
              <a:t>run</a:t>
            </a:r>
            <a:r>
              <a:rPr lang="en-US" sz="1600" dirty="0">
                <a:gradFill>
                  <a:gsLst>
                    <a:gs pos="40075">
                      <a:srgbClr val="00188F">
                        <a:lumMod val="50000"/>
                      </a:srgbClr>
                    </a:gs>
                    <a:gs pos="30000">
                      <a:srgbClr val="00188F">
                        <a:lumMod val="50000"/>
                      </a:srgbClr>
                    </a:gs>
                  </a:gsLst>
                  <a:lin ang="5400000" scaled="0"/>
                </a:gradFill>
                <a:latin typeface="Segoe UI Semilight"/>
              </a:rPr>
              <a:t> in Azure Machine Learning. </a:t>
            </a:r>
          </a:p>
          <a:p>
            <a:pPr marL="457183" lvl="1" defTabSz="914367">
              <a:lnSpc>
                <a:spcPct val="90000"/>
              </a:lnSpc>
              <a:spcAft>
                <a:spcPts val="988"/>
              </a:spcAft>
              <a:buSzPct val="90000"/>
            </a:pPr>
            <a:r>
              <a:rPr lang="en-US" sz="1600" dirty="0">
                <a:gradFill>
                  <a:gsLst>
                    <a:gs pos="40075">
                      <a:srgbClr val="00188F">
                        <a:lumMod val="50000"/>
                      </a:srgbClr>
                    </a:gs>
                    <a:gs pos="30000">
                      <a:srgbClr val="00188F">
                        <a:lumMod val="50000"/>
                      </a:srgbClr>
                    </a:gs>
                  </a:gsLst>
                  <a:lin ang="5400000" scaled="0"/>
                </a:gradFill>
                <a:latin typeface="Segoe UI Semilight"/>
              </a:rPr>
              <a:t>Note: You can also use a model trained outside of Azure Machine Learning. </a:t>
            </a:r>
          </a:p>
          <a:p>
            <a:pPr defTabSz="914367">
              <a:lnSpc>
                <a:spcPct val="90000"/>
              </a:lnSpc>
              <a:spcAft>
                <a:spcPts val="988"/>
              </a:spcAft>
              <a:buSzPct val="90000"/>
            </a:pPr>
            <a:r>
              <a:rPr lang="en-US" sz="1600" dirty="0">
                <a:gradFill>
                  <a:gsLst>
                    <a:gs pos="40075">
                      <a:srgbClr val="00188F">
                        <a:lumMod val="50000"/>
                      </a:srgbClr>
                    </a:gs>
                    <a:gs pos="30000">
                      <a:srgbClr val="00188F">
                        <a:lumMod val="50000"/>
                      </a:srgbClr>
                    </a:gs>
                  </a:gsLst>
                  <a:lin ang="5400000" scaled="0"/>
                </a:gradFill>
                <a:latin typeface="Segoe UI Semilight"/>
              </a:rPr>
              <a:t>Azure Machine Learning is framework agnostic — you can use any popular machine learning framework when creating a model.</a:t>
            </a:r>
          </a:p>
          <a:p>
            <a:pPr defTabSz="914367">
              <a:lnSpc>
                <a:spcPct val="90000"/>
              </a:lnSpc>
              <a:spcAft>
                <a:spcPts val="988"/>
              </a:spcAft>
              <a:buSzPct val="90000"/>
            </a:pPr>
            <a:r>
              <a:rPr lang="en-US" sz="1600" dirty="0">
                <a:gradFill>
                  <a:gsLst>
                    <a:gs pos="40075">
                      <a:srgbClr val="00188F">
                        <a:lumMod val="50000"/>
                      </a:srgbClr>
                    </a:gs>
                    <a:gs pos="30000">
                      <a:srgbClr val="00188F">
                        <a:lumMod val="50000"/>
                      </a:srgbClr>
                    </a:gs>
                  </a:gsLst>
                  <a:lin ang="5400000" scaled="0"/>
                </a:gradFill>
                <a:latin typeface="Segoe UI Semilight"/>
              </a:rPr>
              <a:t>A model can be registered under an Azure Machine Learning service workspace</a:t>
            </a:r>
          </a:p>
        </p:txBody>
      </p:sp>
      <p:sp>
        <p:nvSpPr>
          <p:cNvPr id="28" name="Rectangle 27">
            <a:extLst>
              <a:ext uri="{FF2B5EF4-FFF2-40B4-BE49-F238E27FC236}">
                <a16:creationId xmlns:a16="http://schemas.microsoft.com/office/drawing/2014/main" id="{7EF869DF-56A6-411B-8EB9-97C5F84DB616}"/>
              </a:ext>
            </a:extLst>
          </p:cNvPr>
          <p:cNvSpPr/>
          <p:nvPr/>
        </p:nvSpPr>
        <p:spPr>
          <a:xfrm>
            <a:off x="6416052" y="2535957"/>
            <a:ext cx="5544744" cy="2151246"/>
          </a:xfrm>
          <a:prstGeom prst="rect">
            <a:avLst/>
          </a:prstGeom>
          <a:ln>
            <a:noFill/>
          </a:ln>
        </p:spPr>
        <p:txBody>
          <a:bodyPr wrap="square">
            <a:spAutoFit/>
          </a:bodyPr>
          <a:lstStyle/>
          <a:p>
            <a:pPr defTabSz="914367">
              <a:lnSpc>
                <a:spcPct val="90000"/>
              </a:lnSpc>
              <a:spcAft>
                <a:spcPts val="488"/>
              </a:spcAft>
              <a:buSzPct val="90000"/>
              <a:defRPr/>
            </a:pPr>
            <a:r>
              <a:rPr lang="en-US" dirty="0">
                <a:solidFill>
                  <a:srgbClr val="0078D7"/>
                </a:solidFill>
                <a:latin typeface="Segoe UI Light"/>
              </a:rPr>
              <a:t>Model Registry</a:t>
            </a:r>
          </a:p>
          <a:p>
            <a:pPr defTabSz="914367">
              <a:lnSpc>
                <a:spcPct val="90000"/>
              </a:lnSpc>
              <a:spcAft>
                <a:spcPts val="988"/>
              </a:spcAft>
              <a:buSzPct val="90000"/>
            </a:pPr>
            <a:r>
              <a:rPr lang="en-US" sz="1600" dirty="0">
                <a:gradFill>
                  <a:gsLst>
                    <a:gs pos="40075">
                      <a:srgbClr val="00188F">
                        <a:lumMod val="50000"/>
                      </a:srgbClr>
                    </a:gs>
                    <a:gs pos="30000">
                      <a:srgbClr val="00188F">
                        <a:lumMod val="50000"/>
                      </a:srgbClr>
                    </a:gs>
                  </a:gsLst>
                  <a:lin ang="5400000" scaled="0"/>
                </a:gradFill>
                <a:latin typeface="Segoe UI Semilight"/>
              </a:rPr>
              <a:t>Keeps track of all the models in your Azure Machine Learning workspace.</a:t>
            </a:r>
          </a:p>
          <a:p>
            <a:pPr defTabSz="914367">
              <a:lnSpc>
                <a:spcPct val="90000"/>
              </a:lnSpc>
              <a:spcAft>
                <a:spcPts val="988"/>
              </a:spcAft>
              <a:buSzPct val="90000"/>
            </a:pPr>
            <a:r>
              <a:rPr lang="en-US" sz="1600" dirty="0">
                <a:gradFill>
                  <a:gsLst>
                    <a:gs pos="40075">
                      <a:srgbClr val="00188F">
                        <a:lumMod val="50000"/>
                      </a:srgbClr>
                    </a:gs>
                    <a:gs pos="30000">
                      <a:srgbClr val="00188F">
                        <a:lumMod val="50000"/>
                      </a:srgbClr>
                    </a:gs>
                  </a:gsLst>
                  <a:lin ang="5400000" scaled="0"/>
                </a:gradFill>
                <a:latin typeface="Segoe UI Semilight"/>
              </a:rPr>
              <a:t>Models are identified by name and version. </a:t>
            </a:r>
          </a:p>
          <a:p>
            <a:pPr defTabSz="914367">
              <a:lnSpc>
                <a:spcPct val="90000"/>
              </a:lnSpc>
              <a:spcAft>
                <a:spcPts val="988"/>
              </a:spcAft>
              <a:buSzPct val="90000"/>
            </a:pPr>
            <a:r>
              <a:rPr lang="en-US" sz="1600" dirty="0">
                <a:gradFill>
                  <a:gsLst>
                    <a:gs pos="40075">
                      <a:srgbClr val="00188F">
                        <a:lumMod val="50000"/>
                      </a:srgbClr>
                    </a:gs>
                    <a:gs pos="30000">
                      <a:srgbClr val="00188F">
                        <a:lumMod val="50000"/>
                      </a:srgbClr>
                    </a:gs>
                  </a:gsLst>
                  <a:lin ang="5400000" scaled="0"/>
                </a:gradFill>
                <a:latin typeface="Segoe UI Semilight"/>
              </a:rPr>
              <a:t>You can provide additional metadata tags when you register the model, and then use these tags when searching for models.</a:t>
            </a:r>
          </a:p>
          <a:p>
            <a:pPr defTabSz="914367">
              <a:lnSpc>
                <a:spcPct val="90000"/>
              </a:lnSpc>
              <a:spcAft>
                <a:spcPts val="988"/>
              </a:spcAft>
              <a:buSzPct val="90000"/>
            </a:pPr>
            <a:r>
              <a:rPr lang="en-US" sz="1600" dirty="0">
                <a:gradFill>
                  <a:gsLst>
                    <a:gs pos="40075">
                      <a:srgbClr val="00188F">
                        <a:lumMod val="50000"/>
                      </a:srgbClr>
                    </a:gs>
                    <a:gs pos="30000">
                      <a:srgbClr val="00188F">
                        <a:lumMod val="50000"/>
                      </a:srgbClr>
                    </a:gs>
                  </a:gsLst>
                  <a:lin ang="5400000" scaled="0"/>
                </a:gradFill>
                <a:latin typeface="Segoe UI Semilight"/>
              </a:rPr>
              <a:t>You cannot delete models that are being used by an image.</a:t>
            </a:r>
          </a:p>
        </p:txBody>
      </p:sp>
    </p:spTree>
    <p:extLst>
      <p:ext uri="{BB962C8B-B14F-4D97-AF65-F5344CB8AC3E}">
        <p14:creationId xmlns:p14="http://schemas.microsoft.com/office/powerpoint/2010/main" val="373526967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D54E49F-F5AA-D948-AABF-D085138D0608}"/>
              </a:ext>
            </a:extLst>
          </p:cNvPr>
          <p:cNvSpPr>
            <a:spLocks noGrp="1"/>
          </p:cNvSpPr>
          <p:nvPr>
            <p:ph type="title"/>
          </p:nvPr>
        </p:nvSpPr>
        <p:spPr/>
        <p:txBody>
          <a:bodyPr/>
          <a:lstStyle/>
          <a:p>
            <a:r>
              <a:rPr lang="en-US" dirty="0"/>
              <a:t>Demo:  Azure ML to Train</a:t>
            </a:r>
          </a:p>
        </p:txBody>
      </p:sp>
      <p:sp>
        <p:nvSpPr>
          <p:cNvPr id="5" name="Text Placeholder 4">
            <a:extLst>
              <a:ext uri="{FF2B5EF4-FFF2-40B4-BE49-F238E27FC236}">
                <a16:creationId xmlns:a16="http://schemas.microsoft.com/office/drawing/2014/main" id="{668D8840-C69C-F743-822F-C136800B38CD}"/>
              </a:ext>
            </a:extLst>
          </p:cNvPr>
          <p:cNvSpPr>
            <a:spLocks noGrp="1"/>
          </p:cNvSpPr>
          <p:nvPr>
            <p:ph type="body" sz="quarter" idx="12"/>
          </p:nvPr>
        </p:nvSpPr>
        <p:spPr/>
        <p:txBody>
          <a:bodyPr/>
          <a:lstStyle/>
          <a:p>
            <a:r>
              <a:rPr lang="en-US" dirty="0"/>
              <a:t>Simple training an object detector</a:t>
            </a:r>
          </a:p>
        </p:txBody>
      </p:sp>
    </p:spTree>
    <p:extLst>
      <p:ext uri="{BB962C8B-B14F-4D97-AF65-F5344CB8AC3E}">
        <p14:creationId xmlns:p14="http://schemas.microsoft.com/office/powerpoint/2010/main" val="3422823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79A36-C438-4F09-857F-98941EB3A9F1}"/>
              </a:ext>
            </a:extLst>
          </p:cNvPr>
          <p:cNvSpPr>
            <a:spLocks noGrp="1"/>
          </p:cNvSpPr>
          <p:nvPr>
            <p:ph type="title"/>
          </p:nvPr>
        </p:nvSpPr>
        <p:spPr>
          <a:xfrm>
            <a:off x="427229" y="302995"/>
            <a:ext cx="11334431" cy="757914"/>
          </a:xfrm>
        </p:spPr>
        <p:txBody>
          <a:bodyPr/>
          <a:lstStyle/>
          <a:p>
            <a:r>
              <a:rPr lang="en-US"/>
              <a:t>Azure ML Artifacts</a:t>
            </a:r>
          </a:p>
        </p:txBody>
      </p:sp>
      <p:sp>
        <p:nvSpPr>
          <p:cNvPr id="4" name="Text Placeholder 3">
            <a:extLst>
              <a:ext uri="{FF2B5EF4-FFF2-40B4-BE49-F238E27FC236}">
                <a16:creationId xmlns:a16="http://schemas.microsoft.com/office/drawing/2014/main" id="{6ED8AA0B-A0E0-4FDA-8C2A-4F8C70A23432}"/>
              </a:ext>
            </a:extLst>
          </p:cNvPr>
          <p:cNvSpPr>
            <a:spLocks noGrp="1"/>
          </p:cNvSpPr>
          <p:nvPr>
            <p:ph type="body" sz="quarter" idx="12"/>
          </p:nvPr>
        </p:nvSpPr>
        <p:spPr/>
        <p:txBody>
          <a:bodyPr/>
          <a:lstStyle/>
          <a:p>
            <a:r>
              <a:rPr lang="en-US"/>
              <a:t>Runs and Experiments</a:t>
            </a:r>
          </a:p>
        </p:txBody>
      </p:sp>
      <p:sp>
        <p:nvSpPr>
          <p:cNvPr id="49" name="Rectangle 48">
            <a:extLst>
              <a:ext uri="{FF2B5EF4-FFF2-40B4-BE49-F238E27FC236}">
                <a16:creationId xmlns:a16="http://schemas.microsoft.com/office/drawing/2014/main" id="{609F881C-514B-4026-985C-ED2E19B3589D}"/>
              </a:ext>
            </a:extLst>
          </p:cNvPr>
          <p:cNvSpPr/>
          <p:nvPr/>
        </p:nvSpPr>
        <p:spPr>
          <a:xfrm>
            <a:off x="5360477" y="1563811"/>
            <a:ext cx="6573520" cy="4591269"/>
          </a:xfrm>
          <a:prstGeom prst="rect">
            <a:avLst/>
          </a:prstGeom>
          <a:ln>
            <a:noFill/>
          </a:ln>
        </p:spPr>
        <p:txBody>
          <a:bodyPr wrap="square">
            <a:spAutoFit/>
          </a:bodyPr>
          <a:lstStyle/>
          <a:p>
            <a:pPr defTabSz="914367">
              <a:lnSpc>
                <a:spcPct val="90000"/>
              </a:lnSpc>
              <a:spcAft>
                <a:spcPts val="488"/>
              </a:spcAft>
              <a:buSzPct val="90000"/>
              <a:defRPr/>
            </a:pPr>
            <a:r>
              <a:rPr lang="en-US">
                <a:solidFill>
                  <a:srgbClr val="0078D7"/>
                </a:solidFill>
                <a:latin typeface="Segoe UI Light"/>
              </a:rPr>
              <a:t>Experiment</a:t>
            </a:r>
          </a:p>
          <a:p>
            <a:pPr defTabSz="914367">
              <a:lnSpc>
                <a:spcPct val="90000"/>
              </a:lnSpc>
              <a:spcAft>
                <a:spcPts val="488"/>
              </a:spcAft>
              <a:buSzPct val="90000"/>
              <a:defRPr/>
            </a:pPr>
            <a:r>
              <a:rPr lang="en-US" sz="1600">
                <a:gradFill>
                  <a:gsLst>
                    <a:gs pos="40075">
                      <a:srgbClr val="00188F">
                        <a:lumMod val="50000"/>
                      </a:srgbClr>
                    </a:gs>
                    <a:gs pos="30000">
                      <a:srgbClr val="00188F">
                        <a:lumMod val="50000"/>
                      </a:srgbClr>
                    </a:gs>
                  </a:gsLst>
                  <a:lin ang="5400000" scaled="0"/>
                </a:gradFill>
                <a:latin typeface="Segoe UI Semilight"/>
              </a:rPr>
              <a:t>Grouping of many runs from a given script. </a:t>
            </a:r>
          </a:p>
          <a:p>
            <a:pPr marL="457183" lvl="1" defTabSz="914367">
              <a:lnSpc>
                <a:spcPct val="90000"/>
              </a:lnSpc>
              <a:spcAft>
                <a:spcPts val="488"/>
              </a:spcAft>
              <a:buSzPct val="90000"/>
              <a:defRPr/>
            </a:pPr>
            <a:r>
              <a:rPr lang="en-US" sz="1600">
                <a:gradFill>
                  <a:gsLst>
                    <a:gs pos="40075">
                      <a:srgbClr val="00188F">
                        <a:lumMod val="50000"/>
                      </a:srgbClr>
                    </a:gs>
                    <a:gs pos="30000">
                      <a:srgbClr val="00188F">
                        <a:lumMod val="50000"/>
                      </a:srgbClr>
                    </a:gs>
                  </a:gsLst>
                  <a:lin ang="5400000" scaled="0"/>
                </a:gradFill>
                <a:latin typeface="Segoe UI Semilight"/>
              </a:rPr>
              <a:t>Always belongs to a workspace.</a:t>
            </a:r>
          </a:p>
          <a:p>
            <a:pPr marL="457183" lvl="1" defTabSz="914367">
              <a:lnSpc>
                <a:spcPct val="90000"/>
              </a:lnSpc>
              <a:spcAft>
                <a:spcPts val="488"/>
              </a:spcAft>
              <a:buSzPct val="90000"/>
              <a:defRPr/>
            </a:pPr>
            <a:r>
              <a:rPr lang="en-US" sz="1600">
                <a:gradFill>
                  <a:gsLst>
                    <a:gs pos="40075">
                      <a:srgbClr val="00188F">
                        <a:lumMod val="50000"/>
                      </a:srgbClr>
                    </a:gs>
                    <a:gs pos="30000">
                      <a:srgbClr val="00188F">
                        <a:lumMod val="50000"/>
                      </a:srgbClr>
                    </a:gs>
                  </a:gsLst>
                  <a:lin ang="5400000" scaled="0"/>
                </a:gradFill>
                <a:latin typeface="Segoe UI Semilight"/>
              </a:rPr>
              <a:t>Stores information about runs</a:t>
            </a:r>
          </a:p>
          <a:p>
            <a:pPr defTabSz="914367">
              <a:lnSpc>
                <a:spcPct val="90000"/>
              </a:lnSpc>
              <a:spcAft>
                <a:spcPts val="488"/>
              </a:spcAft>
              <a:buSzPct val="90000"/>
              <a:defRPr/>
            </a:pPr>
            <a:endParaRPr lang="en-US">
              <a:solidFill>
                <a:srgbClr val="0078D7"/>
              </a:solidFill>
              <a:latin typeface="Segoe UI Light"/>
            </a:endParaRPr>
          </a:p>
          <a:p>
            <a:pPr defTabSz="914367">
              <a:lnSpc>
                <a:spcPct val="90000"/>
              </a:lnSpc>
              <a:spcAft>
                <a:spcPts val="488"/>
              </a:spcAft>
              <a:buSzPct val="90000"/>
              <a:defRPr/>
            </a:pPr>
            <a:r>
              <a:rPr lang="en-US">
                <a:solidFill>
                  <a:srgbClr val="0078D7"/>
                </a:solidFill>
                <a:latin typeface="Segoe UI Light"/>
              </a:rPr>
              <a:t>Run</a:t>
            </a:r>
          </a:p>
          <a:p>
            <a:pPr defTabSz="914367">
              <a:lnSpc>
                <a:spcPct val="90000"/>
              </a:lnSpc>
              <a:spcAft>
                <a:spcPts val="488"/>
              </a:spcAft>
              <a:buSzPct val="90000"/>
              <a:defRPr/>
            </a:pPr>
            <a:r>
              <a:rPr lang="en-US" sz="1600">
                <a:gradFill>
                  <a:gsLst>
                    <a:gs pos="40075">
                      <a:srgbClr val="00188F">
                        <a:lumMod val="50000"/>
                      </a:srgbClr>
                    </a:gs>
                    <a:gs pos="30000">
                      <a:srgbClr val="00188F">
                        <a:lumMod val="50000"/>
                      </a:srgbClr>
                    </a:gs>
                  </a:gsLst>
                  <a:lin ang="5400000" scaled="0"/>
                </a:gradFill>
                <a:latin typeface="Segoe UI Semilight"/>
              </a:rPr>
              <a:t>Produced when you submit a script to train a model.  Contains:</a:t>
            </a:r>
          </a:p>
          <a:p>
            <a:pPr marL="457183" lvl="1" defTabSz="914367">
              <a:lnSpc>
                <a:spcPct val="90000"/>
              </a:lnSpc>
              <a:spcAft>
                <a:spcPts val="488"/>
              </a:spcAft>
              <a:buSzPct val="90000"/>
              <a:defRPr/>
            </a:pPr>
            <a:r>
              <a:rPr lang="en-US" sz="1600">
                <a:gradFill>
                  <a:gsLst>
                    <a:gs pos="40075">
                      <a:srgbClr val="00188F">
                        <a:lumMod val="50000"/>
                      </a:srgbClr>
                    </a:gs>
                    <a:gs pos="30000">
                      <a:srgbClr val="00188F">
                        <a:lumMod val="50000"/>
                      </a:srgbClr>
                    </a:gs>
                  </a:gsLst>
                  <a:lin ang="5400000" scaled="0"/>
                </a:gradFill>
                <a:latin typeface="Segoe UI Semilight"/>
              </a:rPr>
              <a:t>Metadata about the run (timestamp, duration etc.)</a:t>
            </a:r>
          </a:p>
          <a:p>
            <a:pPr marL="457183" lvl="1" defTabSz="914367">
              <a:lnSpc>
                <a:spcPct val="90000"/>
              </a:lnSpc>
              <a:spcAft>
                <a:spcPts val="488"/>
              </a:spcAft>
              <a:buSzPct val="90000"/>
              <a:defRPr/>
            </a:pPr>
            <a:r>
              <a:rPr lang="en-US" sz="1600">
                <a:gradFill>
                  <a:gsLst>
                    <a:gs pos="40075">
                      <a:srgbClr val="00188F">
                        <a:lumMod val="50000"/>
                      </a:srgbClr>
                    </a:gs>
                    <a:gs pos="30000">
                      <a:srgbClr val="00188F">
                        <a:lumMod val="50000"/>
                      </a:srgbClr>
                    </a:gs>
                  </a:gsLst>
                  <a:lin ang="5400000" scaled="0"/>
                </a:gradFill>
                <a:latin typeface="Segoe UI Semilight"/>
              </a:rPr>
              <a:t>Metrics logged by your script.</a:t>
            </a:r>
          </a:p>
          <a:p>
            <a:pPr marL="457183" lvl="1" defTabSz="914367">
              <a:lnSpc>
                <a:spcPct val="90000"/>
              </a:lnSpc>
              <a:spcAft>
                <a:spcPts val="488"/>
              </a:spcAft>
              <a:buSzPct val="90000"/>
              <a:defRPr/>
            </a:pPr>
            <a:r>
              <a:rPr lang="en-US" sz="1600">
                <a:gradFill>
                  <a:gsLst>
                    <a:gs pos="40075">
                      <a:srgbClr val="00188F">
                        <a:lumMod val="50000"/>
                      </a:srgbClr>
                    </a:gs>
                    <a:gs pos="30000">
                      <a:srgbClr val="00188F">
                        <a:lumMod val="50000"/>
                      </a:srgbClr>
                    </a:gs>
                  </a:gsLst>
                  <a:lin ang="5400000" scaled="0"/>
                </a:gradFill>
                <a:latin typeface="Segoe UI Semilight"/>
              </a:rPr>
              <a:t>Output files autocollected by the experiment, or explicitly uploaded by you.</a:t>
            </a:r>
          </a:p>
          <a:p>
            <a:pPr marL="457183" lvl="1" defTabSz="914367">
              <a:lnSpc>
                <a:spcPct val="90000"/>
              </a:lnSpc>
              <a:spcAft>
                <a:spcPts val="488"/>
              </a:spcAft>
              <a:buSzPct val="90000"/>
              <a:defRPr/>
            </a:pPr>
            <a:r>
              <a:rPr lang="en-US" sz="1600">
                <a:gradFill>
                  <a:gsLst>
                    <a:gs pos="40075">
                      <a:srgbClr val="00188F">
                        <a:lumMod val="50000"/>
                      </a:srgbClr>
                    </a:gs>
                    <a:gs pos="30000">
                      <a:srgbClr val="00188F">
                        <a:lumMod val="50000"/>
                      </a:srgbClr>
                    </a:gs>
                  </a:gsLst>
                  <a:lin ang="5400000" scaled="0"/>
                </a:gradFill>
                <a:latin typeface="Segoe UI Semilight"/>
              </a:rPr>
              <a:t>A snapshot of the directory that contains your scripts, prior to the run.</a:t>
            </a:r>
          </a:p>
          <a:p>
            <a:pPr defTabSz="914367">
              <a:lnSpc>
                <a:spcPct val="90000"/>
              </a:lnSpc>
              <a:spcAft>
                <a:spcPts val="488"/>
              </a:spcAft>
              <a:buSzPct val="90000"/>
              <a:defRPr/>
            </a:pPr>
            <a:endParaRPr lang="en-US">
              <a:solidFill>
                <a:srgbClr val="0078D4"/>
              </a:solidFill>
              <a:latin typeface="Segoe UI Semibold"/>
            </a:endParaRPr>
          </a:p>
          <a:p>
            <a:pPr defTabSz="914367">
              <a:lnSpc>
                <a:spcPct val="90000"/>
              </a:lnSpc>
              <a:spcAft>
                <a:spcPts val="488"/>
              </a:spcAft>
              <a:buSzPct val="90000"/>
              <a:defRPr/>
            </a:pPr>
            <a:r>
              <a:rPr lang="en-US">
                <a:solidFill>
                  <a:srgbClr val="0078D4"/>
                </a:solidFill>
                <a:latin typeface="Segoe UI Semibold"/>
              </a:rPr>
              <a:t>Run configuration</a:t>
            </a:r>
          </a:p>
          <a:p>
            <a:pPr defTabSz="914367">
              <a:lnSpc>
                <a:spcPct val="90000"/>
              </a:lnSpc>
              <a:spcAft>
                <a:spcPts val="488"/>
              </a:spcAft>
              <a:buSzPct val="90000"/>
              <a:defRPr/>
            </a:pPr>
            <a:r>
              <a:rPr lang="en-US" sz="1600">
                <a:gradFill>
                  <a:gsLst>
                    <a:gs pos="40075">
                      <a:srgbClr val="3C3C41">
                        <a:lumMod val="50000"/>
                      </a:srgbClr>
                    </a:gs>
                    <a:gs pos="30000">
                      <a:srgbClr val="3C3C41">
                        <a:lumMod val="50000"/>
                      </a:srgbClr>
                    </a:gs>
                  </a:gsLst>
                  <a:lin ang="5400000" scaled="0"/>
                </a:gradFill>
                <a:latin typeface="Segoe UI Semilight"/>
              </a:rPr>
              <a:t>A set of instructions that defines how a script should be run in a given compute target.</a:t>
            </a:r>
          </a:p>
        </p:txBody>
      </p:sp>
      <p:grpSp>
        <p:nvGrpSpPr>
          <p:cNvPr id="51" name="Group 11">
            <a:extLst>
              <a:ext uri="{FF2B5EF4-FFF2-40B4-BE49-F238E27FC236}">
                <a16:creationId xmlns:a16="http://schemas.microsoft.com/office/drawing/2014/main" id="{F5FCCB6A-32CC-4841-AE39-098C24272E05}"/>
              </a:ext>
            </a:extLst>
          </p:cNvPr>
          <p:cNvGrpSpPr>
            <a:grpSpLocks noChangeAspect="1"/>
          </p:cNvGrpSpPr>
          <p:nvPr/>
        </p:nvGrpSpPr>
        <p:grpSpPr bwMode="auto">
          <a:xfrm>
            <a:off x="922409" y="2405011"/>
            <a:ext cx="2548761" cy="2776340"/>
            <a:chOff x="3861" y="4291602"/>
            <a:chExt cx="112" cy="244433"/>
          </a:xfrm>
        </p:grpSpPr>
        <p:sp>
          <p:nvSpPr>
            <p:cNvPr id="52" name="Freeform 12">
              <a:extLst>
                <a:ext uri="{FF2B5EF4-FFF2-40B4-BE49-F238E27FC236}">
                  <a16:creationId xmlns:a16="http://schemas.microsoft.com/office/drawing/2014/main" id="{10ECEE89-5AD4-4B96-9512-EE6E36020650}"/>
                </a:ext>
              </a:extLst>
            </p:cNvPr>
            <p:cNvSpPr>
              <a:spLocks/>
            </p:cNvSpPr>
            <p:nvPr/>
          </p:nvSpPr>
          <p:spPr bwMode="auto">
            <a:xfrm>
              <a:off x="3861" y="4291602"/>
              <a:ext cx="112" cy="244433"/>
            </a:xfrm>
            <a:custGeom>
              <a:avLst/>
              <a:gdLst>
                <a:gd name="T0" fmla="*/ 24 w 80"/>
                <a:gd name="T1" fmla="*/ 36 h 88"/>
                <a:gd name="T2" fmla="*/ 4 w 80"/>
                <a:gd name="T3" fmla="*/ 74 h 88"/>
                <a:gd name="T4" fmla="*/ 12 w 80"/>
                <a:gd name="T5" fmla="*/ 88 h 88"/>
                <a:gd name="T6" fmla="*/ 68 w 80"/>
                <a:gd name="T7" fmla="*/ 88 h 88"/>
                <a:gd name="T8" fmla="*/ 76 w 80"/>
                <a:gd name="T9" fmla="*/ 74 h 88"/>
                <a:gd name="T10" fmla="*/ 56 w 80"/>
                <a:gd name="T11" fmla="*/ 36 h 88"/>
                <a:gd name="T12" fmla="*/ 56 w 80"/>
                <a:gd name="T13" fmla="*/ 0 h 88"/>
                <a:gd name="T14" fmla="*/ 24 w 80"/>
                <a:gd name="T15" fmla="*/ 0 h 88"/>
                <a:gd name="T16" fmla="*/ 24 w 80"/>
                <a:gd name="T17"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8">
                  <a:moveTo>
                    <a:pt x="24" y="36"/>
                  </a:moveTo>
                  <a:cubicBezTo>
                    <a:pt x="4" y="74"/>
                    <a:pt x="4" y="74"/>
                    <a:pt x="4" y="74"/>
                  </a:cubicBezTo>
                  <a:cubicBezTo>
                    <a:pt x="0" y="80"/>
                    <a:pt x="5" y="88"/>
                    <a:pt x="12" y="88"/>
                  </a:cubicBezTo>
                  <a:cubicBezTo>
                    <a:pt x="68" y="88"/>
                    <a:pt x="68" y="88"/>
                    <a:pt x="68" y="88"/>
                  </a:cubicBezTo>
                  <a:cubicBezTo>
                    <a:pt x="75" y="88"/>
                    <a:pt x="80" y="80"/>
                    <a:pt x="76" y="74"/>
                  </a:cubicBezTo>
                  <a:cubicBezTo>
                    <a:pt x="56" y="36"/>
                    <a:pt x="56" y="36"/>
                    <a:pt x="56" y="36"/>
                  </a:cubicBezTo>
                  <a:cubicBezTo>
                    <a:pt x="56" y="0"/>
                    <a:pt x="56" y="0"/>
                    <a:pt x="56" y="0"/>
                  </a:cubicBezTo>
                  <a:cubicBezTo>
                    <a:pt x="24" y="0"/>
                    <a:pt x="24" y="0"/>
                    <a:pt x="24" y="0"/>
                  </a:cubicBezTo>
                  <a:lnTo>
                    <a:pt x="24" y="36"/>
                  </a:lnTo>
                  <a:close/>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kern="0">
                <a:solidFill>
                  <a:srgbClr val="353535"/>
                </a:solidFill>
                <a:latin typeface="Segoe UI Semilight"/>
              </a:endParaRPr>
            </a:p>
          </p:txBody>
        </p:sp>
        <p:sp>
          <p:nvSpPr>
            <p:cNvPr id="53" name="Line 13">
              <a:extLst>
                <a:ext uri="{FF2B5EF4-FFF2-40B4-BE49-F238E27FC236}">
                  <a16:creationId xmlns:a16="http://schemas.microsoft.com/office/drawing/2014/main" id="{CDB74ADD-239F-4D80-BFB0-49EE12A004FC}"/>
                </a:ext>
              </a:extLst>
            </p:cNvPr>
            <p:cNvSpPr>
              <a:spLocks noChangeShapeType="1"/>
            </p:cNvSpPr>
            <p:nvPr/>
          </p:nvSpPr>
          <p:spPr bwMode="auto">
            <a:xfrm>
              <a:off x="3874" y="4469918"/>
              <a:ext cx="86" cy="0"/>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kern="0">
                <a:solidFill>
                  <a:srgbClr val="353535"/>
                </a:solidFill>
                <a:latin typeface="Segoe UI Semilight"/>
              </a:endParaRPr>
            </a:p>
          </p:txBody>
        </p:sp>
        <p:sp>
          <p:nvSpPr>
            <p:cNvPr id="54" name="Line 14">
              <a:extLst>
                <a:ext uri="{FF2B5EF4-FFF2-40B4-BE49-F238E27FC236}">
                  <a16:creationId xmlns:a16="http://schemas.microsoft.com/office/drawing/2014/main" id="{41260D20-5811-44CA-8909-0B5C4C5D55A4}"/>
                </a:ext>
              </a:extLst>
            </p:cNvPr>
            <p:cNvSpPr>
              <a:spLocks noChangeShapeType="1"/>
            </p:cNvSpPr>
            <p:nvPr/>
          </p:nvSpPr>
          <p:spPr bwMode="auto">
            <a:xfrm>
              <a:off x="3923" y="4335680"/>
              <a:ext cx="16" cy="0"/>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kern="0">
                <a:solidFill>
                  <a:srgbClr val="353535"/>
                </a:solidFill>
                <a:latin typeface="Segoe UI Semilight"/>
              </a:endParaRPr>
            </a:p>
          </p:txBody>
        </p:sp>
        <p:sp>
          <p:nvSpPr>
            <p:cNvPr id="55" name="Line 15">
              <a:extLst>
                <a:ext uri="{FF2B5EF4-FFF2-40B4-BE49-F238E27FC236}">
                  <a16:creationId xmlns:a16="http://schemas.microsoft.com/office/drawing/2014/main" id="{0874FDB6-2F65-4D2B-99D3-2F7513D42EF2}"/>
                </a:ext>
              </a:extLst>
            </p:cNvPr>
            <p:cNvSpPr>
              <a:spLocks noChangeShapeType="1"/>
            </p:cNvSpPr>
            <p:nvPr/>
          </p:nvSpPr>
          <p:spPr bwMode="auto">
            <a:xfrm>
              <a:off x="3923" y="4379758"/>
              <a:ext cx="16" cy="0"/>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kern="0">
                <a:solidFill>
                  <a:srgbClr val="353535"/>
                </a:solidFill>
                <a:latin typeface="Segoe UI Semilight"/>
              </a:endParaRPr>
            </a:p>
          </p:txBody>
        </p:sp>
        <p:sp>
          <p:nvSpPr>
            <p:cNvPr id="56" name="Line 16">
              <a:extLst>
                <a:ext uri="{FF2B5EF4-FFF2-40B4-BE49-F238E27FC236}">
                  <a16:creationId xmlns:a16="http://schemas.microsoft.com/office/drawing/2014/main" id="{7F5BEFFA-1D3B-4C0C-B4F9-FE07696BBF28}"/>
                </a:ext>
              </a:extLst>
            </p:cNvPr>
            <p:cNvSpPr>
              <a:spLocks noChangeShapeType="1"/>
            </p:cNvSpPr>
            <p:nvPr/>
          </p:nvSpPr>
          <p:spPr bwMode="auto">
            <a:xfrm>
              <a:off x="3923" y="4425840"/>
              <a:ext cx="25" cy="0"/>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kern="0">
                <a:solidFill>
                  <a:srgbClr val="353535"/>
                </a:solidFill>
                <a:latin typeface="Segoe UI Semilight"/>
              </a:endParaRPr>
            </a:p>
          </p:txBody>
        </p:sp>
        <p:sp>
          <p:nvSpPr>
            <p:cNvPr id="57" name="Line 17">
              <a:extLst>
                <a:ext uri="{FF2B5EF4-FFF2-40B4-BE49-F238E27FC236}">
                  <a16:creationId xmlns:a16="http://schemas.microsoft.com/office/drawing/2014/main" id="{9127569D-9604-456F-B328-0A4B42781EAC}"/>
                </a:ext>
              </a:extLst>
            </p:cNvPr>
            <p:cNvSpPr>
              <a:spLocks noChangeShapeType="1"/>
            </p:cNvSpPr>
            <p:nvPr/>
          </p:nvSpPr>
          <p:spPr bwMode="auto">
            <a:xfrm>
              <a:off x="3883" y="4291602"/>
              <a:ext cx="68" cy="0"/>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kern="0">
                <a:solidFill>
                  <a:srgbClr val="353535"/>
                </a:solidFill>
                <a:latin typeface="Segoe UI Semilight"/>
              </a:endParaRPr>
            </a:p>
          </p:txBody>
        </p:sp>
      </p:grpSp>
    </p:spTree>
    <p:extLst>
      <p:ext uri="{BB962C8B-B14F-4D97-AF65-F5344CB8AC3E}">
        <p14:creationId xmlns:p14="http://schemas.microsoft.com/office/powerpoint/2010/main" val="17323354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DD7D8-8EF7-4BCC-94C2-76EDE41D0BC0}"/>
              </a:ext>
            </a:extLst>
          </p:cNvPr>
          <p:cNvSpPr>
            <a:spLocks noGrp="1"/>
          </p:cNvSpPr>
          <p:nvPr>
            <p:ph type="title"/>
          </p:nvPr>
        </p:nvSpPr>
        <p:spPr/>
        <p:txBody>
          <a:bodyPr/>
          <a:lstStyle/>
          <a:p>
            <a:r>
              <a:rPr lang="en-US"/>
              <a:t>Azure ML Artifact</a:t>
            </a:r>
          </a:p>
        </p:txBody>
      </p:sp>
      <p:sp>
        <p:nvSpPr>
          <p:cNvPr id="3" name="Text Placeholder 2">
            <a:extLst>
              <a:ext uri="{FF2B5EF4-FFF2-40B4-BE49-F238E27FC236}">
                <a16:creationId xmlns:a16="http://schemas.microsoft.com/office/drawing/2014/main" id="{5CA30472-39F5-4F97-B1AA-B0A13710AB7F}"/>
              </a:ext>
            </a:extLst>
          </p:cNvPr>
          <p:cNvSpPr>
            <a:spLocks noGrp="1"/>
          </p:cNvSpPr>
          <p:nvPr>
            <p:ph type="body" sz="quarter" idx="12"/>
          </p:nvPr>
        </p:nvSpPr>
        <p:spPr/>
        <p:txBody>
          <a:bodyPr/>
          <a:lstStyle/>
          <a:p>
            <a:r>
              <a:rPr lang="en-US"/>
              <a:t>Pipeline</a:t>
            </a:r>
          </a:p>
        </p:txBody>
      </p:sp>
      <p:pic>
        <p:nvPicPr>
          <p:cNvPr id="11266" name="Picture 2" descr="https://docs.microsoft.com/en-us/azure/machine-learning/service/media/concept-ml-pipelines/machine-learning-pipelines-big.png#lightbox">
            <a:extLst>
              <a:ext uri="{FF2B5EF4-FFF2-40B4-BE49-F238E27FC236}">
                <a16:creationId xmlns:a16="http://schemas.microsoft.com/office/drawing/2014/main" id="{F866C7DD-7DD9-4C4E-ABBB-24D3BD57C3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467" y="3046180"/>
            <a:ext cx="5507264" cy="207899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6BA4B988-DE76-48C4-98B9-A264F2598570}"/>
              </a:ext>
            </a:extLst>
          </p:cNvPr>
          <p:cNvSpPr/>
          <p:nvPr/>
        </p:nvSpPr>
        <p:spPr>
          <a:xfrm>
            <a:off x="427227" y="1749868"/>
            <a:ext cx="5994792" cy="531737"/>
          </a:xfrm>
          <a:prstGeom prst="rect">
            <a:avLst/>
          </a:prstGeom>
        </p:spPr>
        <p:txBody>
          <a:bodyPr wrap="square">
            <a:spAutoFit/>
          </a:bodyPr>
          <a:lstStyle/>
          <a:p>
            <a:pPr defTabSz="914367"/>
            <a:r>
              <a:rPr lang="en-US" sz="1400">
                <a:gradFill>
                  <a:gsLst>
                    <a:gs pos="40075">
                      <a:srgbClr val="00188F">
                        <a:lumMod val="50000"/>
                      </a:srgbClr>
                    </a:gs>
                    <a:gs pos="30000">
                      <a:srgbClr val="00188F">
                        <a:lumMod val="50000"/>
                      </a:srgbClr>
                    </a:gs>
                  </a:gsLst>
                  <a:lin ang="5400000" scaled="0"/>
                </a:gradFill>
                <a:latin typeface="Segoe UI Semilight"/>
              </a:rPr>
              <a:t>An Azure ML pipeline consists of a number of steps, where each step can be performed independently or as part of a single deployment command.</a:t>
            </a:r>
          </a:p>
        </p:txBody>
      </p:sp>
      <p:sp>
        <p:nvSpPr>
          <p:cNvPr id="7" name="Rectangle 6">
            <a:extLst>
              <a:ext uri="{FF2B5EF4-FFF2-40B4-BE49-F238E27FC236}">
                <a16:creationId xmlns:a16="http://schemas.microsoft.com/office/drawing/2014/main" id="{931C5ED7-D1F0-4D66-9C4E-2B7C16CACA61}"/>
              </a:ext>
            </a:extLst>
          </p:cNvPr>
          <p:cNvSpPr/>
          <p:nvPr/>
        </p:nvSpPr>
        <p:spPr>
          <a:xfrm>
            <a:off x="427227" y="5250855"/>
            <a:ext cx="5503907" cy="751445"/>
          </a:xfrm>
          <a:prstGeom prst="rect">
            <a:avLst/>
          </a:prstGeom>
        </p:spPr>
        <p:txBody>
          <a:bodyPr wrap="square">
            <a:spAutoFit/>
          </a:bodyPr>
          <a:lstStyle/>
          <a:p>
            <a:pPr defTabSz="914367">
              <a:spcAft>
                <a:spcPts val="300"/>
              </a:spcAft>
            </a:pPr>
            <a:r>
              <a:rPr lang="en-US" sz="1400">
                <a:gradFill>
                  <a:gsLst>
                    <a:gs pos="40075">
                      <a:srgbClr val="00188F">
                        <a:lumMod val="50000"/>
                      </a:srgbClr>
                    </a:gs>
                    <a:gs pos="30000">
                      <a:srgbClr val="00188F">
                        <a:lumMod val="50000"/>
                      </a:srgbClr>
                    </a:gs>
                  </a:gsLst>
                  <a:lin ang="5400000" scaled="0"/>
                </a:gradFill>
                <a:latin typeface="Segoe UI Semilight"/>
              </a:rPr>
              <a:t>Azure ML pipelines enables data scientists, data engineers, and IT professionals to collaborate on the steps involved in: Data preparation, Model training, Model evaluation, Deployment</a:t>
            </a:r>
          </a:p>
        </p:txBody>
      </p:sp>
      <p:sp>
        <p:nvSpPr>
          <p:cNvPr id="9" name="Rectangle 8">
            <a:extLst>
              <a:ext uri="{FF2B5EF4-FFF2-40B4-BE49-F238E27FC236}">
                <a16:creationId xmlns:a16="http://schemas.microsoft.com/office/drawing/2014/main" id="{DB7D2EE8-AF66-4F4A-B1AB-587D4B5B4F89}"/>
              </a:ext>
            </a:extLst>
          </p:cNvPr>
          <p:cNvSpPr/>
          <p:nvPr/>
        </p:nvSpPr>
        <p:spPr>
          <a:xfrm>
            <a:off x="427228" y="2286427"/>
            <a:ext cx="5909743" cy="570203"/>
          </a:xfrm>
          <a:prstGeom prst="rect">
            <a:avLst/>
          </a:prstGeom>
          <a:solidFill>
            <a:schemeClr val="bg2"/>
          </a:solidFill>
        </p:spPr>
        <p:txBody>
          <a:bodyPr wrap="square">
            <a:spAutoFit/>
          </a:bodyPr>
          <a:lstStyle/>
          <a:p>
            <a:pPr defTabSz="914367">
              <a:spcAft>
                <a:spcPts val="300"/>
              </a:spcAft>
              <a:buClr>
                <a:srgbClr val="8AB101"/>
              </a:buClr>
            </a:pPr>
            <a:r>
              <a:rPr lang="en-US" sz="1400">
                <a:solidFill>
                  <a:srgbClr val="000000"/>
                </a:solidFill>
                <a:latin typeface="Segoe UI Semilight" panose="020B0402040204020203" pitchFamily="34" charset="0"/>
                <a:cs typeface="Segoe UI Semilight" panose="020B0402040204020203" pitchFamily="34" charset="0"/>
              </a:rPr>
              <a:t>A </a:t>
            </a:r>
            <a:r>
              <a:rPr lang="en-US" sz="1400">
                <a:solidFill>
                  <a:srgbClr val="0070C0"/>
                </a:solidFill>
                <a:latin typeface="Segoe UI Semilight" panose="020B0402040204020203" pitchFamily="34" charset="0"/>
                <a:cs typeface="Segoe UI Semilight" panose="020B0402040204020203" pitchFamily="34" charset="0"/>
              </a:rPr>
              <a:t>step</a:t>
            </a:r>
            <a:r>
              <a:rPr lang="en-US" sz="1400">
                <a:solidFill>
                  <a:srgbClr val="000000"/>
                </a:solidFill>
                <a:latin typeface="Segoe UI Semilight" panose="020B0402040204020203" pitchFamily="34" charset="0"/>
                <a:cs typeface="Segoe UI Semilight" panose="020B0402040204020203" pitchFamily="34" charset="0"/>
              </a:rPr>
              <a:t> is a computational unit in the pipeline.</a:t>
            </a:r>
          </a:p>
          <a:p>
            <a:pPr defTabSz="914367">
              <a:spcAft>
                <a:spcPts val="300"/>
              </a:spcAft>
              <a:buClr>
                <a:srgbClr val="8AB101"/>
              </a:buClr>
            </a:pPr>
            <a:r>
              <a:rPr lang="en-US" sz="1400">
                <a:gradFill>
                  <a:gsLst>
                    <a:gs pos="2917">
                      <a:srgbClr val="000000"/>
                    </a:gs>
                    <a:gs pos="30000">
                      <a:srgbClr val="000000"/>
                    </a:gs>
                  </a:gsLst>
                  <a:lin ang="5400000" scaled="0"/>
                </a:gradFill>
                <a:latin typeface="Segoe UI Semilight" panose="020B0402040204020203" pitchFamily="34" charset="0"/>
                <a:cs typeface="Segoe UI Semilight" panose="020B0402040204020203" pitchFamily="34" charset="0"/>
              </a:rPr>
              <a:t>Diagram shows an example pipeline with multiple steps.</a:t>
            </a:r>
          </a:p>
        </p:txBody>
      </p:sp>
    </p:spTree>
    <p:extLst>
      <p:ext uri="{BB962C8B-B14F-4D97-AF65-F5344CB8AC3E}">
        <p14:creationId xmlns:p14="http://schemas.microsoft.com/office/powerpoint/2010/main" val="193525981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8AF5176-2E1F-4B4B-8BBB-F52A55B28A87}"/>
              </a:ext>
            </a:extLst>
          </p:cNvPr>
          <p:cNvSpPr>
            <a:spLocks noGrp="1"/>
          </p:cNvSpPr>
          <p:nvPr>
            <p:ph type="title"/>
          </p:nvPr>
        </p:nvSpPr>
        <p:spPr/>
        <p:txBody>
          <a:bodyPr/>
          <a:lstStyle/>
          <a:p>
            <a:r>
              <a:rPr lang="en-US"/>
              <a:t>Azure ML Pipelines</a:t>
            </a:r>
          </a:p>
        </p:txBody>
      </p:sp>
      <p:sp>
        <p:nvSpPr>
          <p:cNvPr id="2" name="Text Placeholder 1">
            <a:extLst>
              <a:ext uri="{FF2B5EF4-FFF2-40B4-BE49-F238E27FC236}">
                <a16:creationId xmlns:a16="http://schemas.microsoft.com/office/drawing/2014/main" id="{FB210735-E4F8-4CB8-8E1F-64F93CBFC972}"/>
              </a:ext>
            </a:extLst>
          </p:cNvPr>
          <p:cNvSpPr>
            <a:spLocks noGrp="1"/>
          </p:cNvSpPr>
          <p:nvPr>
            <p:ph type="body" sz="quarter" idx="12"/>
          </p:nvPr>
        </p:nvSpPr>
        <p:spPr/>
        <p:txBody>
          <a:bodyPr/>
          <a:lstStyle/>
          <a:p>
            <a:r>
              <a:rPr lang="en-US"/>
              <a:t>Advantages</a:t>
            </a:r>
          </a:p>
        </p:txBody>
      </p:sp>
      <p:graphicFrame>
        <p:nvGraphicFramePr>
          <p:cNvPr id="5" name="Table 4">
            <a:extLst>
              <a:ext uri="{FF2B5EF4-FFF2-40B4-BE49-F238E27FC236}">
                <a16:creationId xmlns:a16="http://schemas.microsoft.com/office/drawing/2014/main" id="{0F72BC62-1F00-44FE-9444-A679EE2F5B40}"/>
              </a:ext>
            </a:extLst>
          </p:cNvPr>
          <p:cNvGraphicFramePr>
            <a:graphicFrameLocks noGrp="1"/>
          </p:cNvGraphicFramePr>
          <p:nvPr/>
        </p:nvGraphicFramePr>
        <p:xfrm>
          <a:off x="536366" y="2049175"/>
          <a:ext cx="11334431" cy="4091858"/>
        </p:xfrm>
        <a:graphic>
          <a:graphicData uri="http://schemas.openxmlformats.org/drawingml/2006/table">
            <a:tbl>
              <a:tblPr firstRow="1" bandRow="1">
                <a:tableStyleId>{74C1A8A3-306A-4EB7-A6B1-4F7E0EB9C5D6}</a:tableStyleId>
              </a:tblPr>
              <a:tblGrid>
                <a:gridCol w="3278312">
                  <a:extLst>
                    <a:ext uri="{9D8B030D-6E8A-4147-A177-3AD203B41FA5}">
                      <a16:colId xmlns:a16="http://schemas.microsoft.com/office/drawing/2014/main" val="998841273"/>
                    </a:ext>
                  </a:extLst>
                </a:gridCol>
                <a:gridCol w="8056119">
                  <a:extLst>
                    <a:ext uri="{9D8B030D-6E8A-4147-A177-3AD203B41FA5}">
                      <a16:colId xmlns:a16="http://schemas.microsoft.com/office/drawing/2014/main" val="4177514793"/>
                    </a:ext>
                  </a:extLst>
                </a:gridCol>
              </a:tblGrid>
              <a:tr h="365708">
                <a:tc>
                  <a:txBody>
                    <a:bodyPr/>
                    <a:lstStyle/>
                    <a:p>
                      <a:pPr algn="ctr"/>
                      <a:r>
                        <a:rPr lang="en-US" sz="1800">
                          <a:solidFill>
                            <a:schemeClr val="tx2"/>
                          </a:solidFill>
                        </a:rPr>
                        <a:t>Advantage</a:t>
                      </a:r>
                    </a:p>
                  </a:txBody>
                  <a:tcPr marL="91427" marR="91427" marT="45713" marB="45713">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a:solidFill>
                            <a:schemeClr val="tx2"/>
                          </a:solidFill>
                        </a:rPr>
                        <a:t>Description</a:t>
                      </a:r>
                    </a:p>
                  </a:txBody>
                  <a:tcPr marL="91427" marR="91427" marT="45713" marB="45713">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48210245"/>
                  </a:ext>
                </a:extLst>
              </a:tr>
              <a:tr h="959984">
                <a:tc>
                  <a:txBody>
                    <a:bodyPr/>
                    <a:lstStyle/>
                    <a:p>
                      <a:pPr algn="l" fontAlgn="t"/>
                      <a:r>
                        <a:rPr lang="en-US" sz="1600" b="1">
                          <a:gradFill>
                            <a:gsLst>
                              <a:gs pos="0">
                                <a:schemeClr val="accent2">
                                  <a:lumMod val="50000"/>
                                </a:schemeClr>
                              </a:gs>
                              <a:gs pos="100000">
                                <a:schemeClr val="accent2">
                                  <a:lumMod val="50000"/>
                                </a:schemeClr>
                              </a:gs>
                            </a:gsLst>
                            <a:lin ang="5400000" scaled="1"/>
                          </a:gradFill>
                          <a:effectLst/>
                          <a:latin typeface="+mn-lt"/>
                          <a:cs typeface="Segoe UI Light" panose="020B0502040204020203" pitchFamily="34" charset="0"/>
                        </a:rPr>
                        <a:t>Unattended runs</a:t>
                      </a:r>
                    </a:p>
                  </a:txBody>
                  <a:tcPr marL="152378" marR="152378" marT="114283" marB="114283" anchor="ctr">
                    <a:lnL>
                      <a:noFill/>
                    </a:lnL>
                    <a:lnR>
                      <a:noFill/>
                    </a:lnR>
                    <a:lnT w="12700" cap="flat" cmpd="sng" algn="ctr">
                      <a:solidFill>
                        <a:schemeClr val="tx2"/>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fontAlgn="t"/>
                      <a:r>
                        <a:rPr lang="en-US" sz="1600">
                          <a:gradFill>
                            <a:gsLst>
                              <a:gs pos="0">
                                <a:schemeClr val="accent2">
                                  <a:lumMod val="50000"/>
                                </a:schemeClr>
                              </a:gs>
                              <a:gs pos="100000">
                                <a:schemeClr val="accent2">
                                  <a:lumMod val="50000"/>
                                </a:schemeClr>
                              </a:gs>
                            </a:gsLst>
                            <a:lin ang="5400000" scaled="1"/>
                          </a:gradFill>
                          <a:effectLst/>
                          <a:latin typeface="+mn-lt"/>
                          <a:cs typeface="Segoe UI Light" panose="020B0502040204020203" pitchFamily="34" charset="0"/>
                        </a:rPr>
                        <a:t>Schedule a few steps to run in parallel or in sequence in a reliable and unattended manner. Since data prep and modeling can last days or weeks, you can now focus on other tasks while your pipeline is running.</a:t>
                      </a:r>
                      <a:endParaRPr lang="en-US" sz="1600" b="0">
                        <a:gradFill>
                          <a:gsLst>
                            <a:gs pos="0">
                              <a:schemeClr val="accent2">
                                <a:lumMod val="50000"/>
                              </a:schemeClr>
                            </a:gs>
                            <a:gs pos="100000">
                              <a:schemeClr val="accent2">
                                <a:lumMod val="50000"/>
                              </a:schemeClr>
                            </a:gs>
                          </a:gsLst>
                          <a:lin ang="5400000" scaled="1"/>
                        </a:gradFill>
                        <a:effectLst/>
                        <a:latin typeface="+mn-lt"/>
                        <a:cs typeface="Segoe UI Light" panose="020B0502040204020203" pitchFamily="34" charset="0"/>
                      </a:endParaRPr>
                    </a:p>
                  </a:txBody>
                  <a:tcPr marL="152378" marR="152378" marT="114283" marB="114283" anchor="ctr">
                    <a:lnL>
                      <a:noFill/>
                    </a:lnL>
                    <a:lnR>
                      <a:noFill/>
                    </a:lnR>
                    <a:lnT w="12700" cap="flat" cmpd="sng" algn="ctr">
                      <a:solidFill>
                        <a:schemeClr val="tx2"/>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22549919"/>
                  </a:ext>
                </a:extLst>
              </a:tr>
              <a:tr h="959984">
                <a:tc>
                  <a:txBody>
                    <a:bodyPr/>
                    <a:lstStyle/>
                    <a:p>
                      <a:pPr algn="l" fontAlgn="t"/>
                      <a:r>
                        <a:rPr lang="en-US" sz="1600" b="1">
                          <a:gradFill>
                            <a:gsLst>
                              <a:gs pos="0">
                                <a:schemeClr val="accent2">
                                  <a:lumMod val="50000"/>
                                </a:schemeClr>
                              </a:gs>
                              <a:gs pos="100000">
                                <a:schemeClr val="accent2">
                                  <a:lumMod val="50000"/>
                                </a:schemeClr>
                              </a:gs>
                            </a:gsLst>
                            <a:lin ang="5400000" scaled="1"/>
                          </a:gradFill>
                          <a:effectLst/>
                          <a:latin typeface="+mn-lt"/>
                          <a:cs typeface="Segoe UI Light" panose="020B0502040204020203" pitchFamily="34" charset="0"/>
                        </a:rPr>
                        <a:t>Mixed and diverse compute</a:t>
                      </a:r>
                    </a:p>
                  </a:txBody>
                  <a:tcPr marL="152378" marR="152378" marT="114283" marB="114283"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fontAlgn="t"/>
                      <a:r>
                        <a:rPr lang="en-US" sz="1600">
                          <a:gradFill>
                            <a:gsLst>
                              <a:gs pos="0">
                                <a:schemeClr val="accent2">
                                  <a:lumMod val="50000"/>
                                </a:schemeClr>
                              </a:gs>
                              <a:gs pos="100000">
                                <a:schemeClr val="accent2">
                                  <a:lumMod val="50000"/>
                                </a:schemeClr>
                              </a:gs>
                            </a:gsLst>
                            <a:lin ang="5400000" scaled="1"/>
                          </a:gradFill>
                          <a:effectLst/>
                          <a:latin typeface="+mn-lt"/>
                          <a:cs typeface="Segoe UI Light" panose="020B0502040204020203" pitchFamily="34" charset="0"/>
                        </a:rPr>
                        <a:t>Use multiple pipelines that are reliably coordinated across heterogeneous and scalable computes and storages. Individual pipeline steps can be run on different compute targets, such as HDInsight, GPU Data Science VMs, and Databricks.</a:t>
                      </a:r>
                      <a:endParaRPr lang="en-US" sz="1600" b="0">
                        <a:gradFill>
                          <a:gsLst>
                            <a:gs pos="0">
                              <a:schemeClr val="accent2">
                                <a:lumMod val="50000"/>
                              </a:schemeClr>
                            </a:gs>
                            <a:gs pos="100000">
                              <a:schemeClr val="accent2">
                                <a:lumMod val="50000"/>
                              </a:schemeClr>
                            </a:gs>
                          </a:gsLst>
                          <a:lin ang="5400000" scaled="1"/>
                        </a:gradFill>
                        <a:effectLst/>
                        <a:latin typeface="+mn-lt"/>
                        <a:cs typeface="Segoe UI Light" panose="020B0502040204020203" pitchFamily="34" charset="0"/>
                      </a:endParaRPr>
                    </a:p>
                  </a:txBody>
                  <a:tcPr marL="152378" marR="152378" marT="114283" marB="114283"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87121463"/>
                  </a:ext>
                </a:extLst>
              </a:tr>
              <a:tr h="845854">
                <a:tc>
                  <a:txBody>
                    <a:bodyPr/>
                    <a:lstStyle/>
                    <a:p>
                      <a:pPr algn="l" fontAlgn="t"/>
                      <a:r>
                        <a:rPr lang="en-US" sz="1600" b="1">
                          <a:gradFill>
                            <a:gsLst>
                              <a:gs pos="0">
                                <a:schemeClr val="accent2">
                                  <a:lumMod val="50000"/>
                                </a:schemeClr>
                              </a:gs>
                              <a:gs pos="100000">
                                <a:schemeClr val="accent2">
                                  <a:lumMod val="50000"/>
                                </a:schemeClr>
                              </a:gs>
                            </a:gsLst>
                            <a:lin ang="5400000" scaled="1"/>
                          </a:gradFill>
                          <a:effectLst/>
                          <a:latin typeface="+mn-lt"/>
                          <a:cs typeface="Segoe UI Light" panose="020B0502040204020203" pitchFamily="34" charset="0"/>
                        </a:rPr>
                        <a:t>Reusability</a:t>
                      </a:r>
                    </a:p>
                  </a:txBody>
                  <a:tcPr marL="152378" marR="152378" marT="114283" marB="114283"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fontAlgn="t"/>
                      <a:r>
                        <a:rPr lang="en-US" sz="1600">
                          <a:gradFill>
                            <a:gsLst>
                              <a:gs pos="0">
                                <a:schemeClr val="accent2">
                                  <a:lumMod val="50000"/>
                                </a:schemeClr>
                              </a:gs>
                              <a:gs pos="100000">
                                <a:schemeClr val="accent2">
                                  <a:lumMod val="50000"/>
                                </a:schemeClr>
                              </a:gs>
                            </a:gsLst>
                            <a:lin ang="5400000" scaled="1"/>
                          </a:gradFill>
                          <a:effectLst/>
                          <a:latin typeface="+mn-lt"/>
                          <a:cs typeface="Segoe UI Light" panose="020B0502040204020203" pitchFamily="34" charset="0"/>
                        </a:rPr>
                        <a:t>Pipelines can be templatized for specific scenarios such as retraining and batch scoring. They can be triggered from external systems via simple REST calls.</a:t>
                      </a:r>
                      <a:endParaRPr lang="en-US" sz="1600" b="0">
                        <a:gradFill>
                          <a:gsLst>
                            <a:gs pos="0">
                              <a:schemeClr val="accent2">
                                <a:lumMod val="50000"/>
                              </a:schemeClr>
                            </a:gs>
                            <a:gs pos="100000">
                              <a:schemeClr val="accent2">
                                <a:lumMod val="50000"/>
                              </a:schemeClr>
                            </a:gs>
                          </a:gsLst>
                          <a:lin ang="5400000" scaled="1"/>
                        </a:gradFill>
                        <a:effectLst/>
                        <a:latin typeface="+mn-lt"/>
                        <a:cs typeface="Segoe UI Light" panose="020B0502040204020203" pitchFamily="34" charset="0"/>
                      </a:endParaRPr>
                    </a:p>
                  </a:txBody>
                  <a:tcPr marL="152378" marR="152378" marT="114283" marB="114283"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40752420"/>
                  </a:ext>
                </a:extLst>
              </a:tr>
              <a:tr h="959984">
                <a:tc>
                  <a:txBody>
                    <a:bodyPr/>
                    <a:lstStyle/>
                    <a:p>
                      <a:pPr algn="l" fontAlgn="t"/>
                      <a:r>
                        <a:rPr lang="en-US" sz="1600" b="1">
                          <a:gradFill>
                            <a:gsLst>
                              <a:gs pos="0">
                                <a:schemeClr val="accent2">
                                  <a:lumMod val="50000"/>
                                </a:schemeClr>
                              </a:gs>
                              <a:gs pos="100000">
                                <a:schemeClr val="accent2">
                                  <a:lumMod val="50000"/>
                                </a:schemeClr>
                              </a:gs>
                            </a:gsLst>
                            <a:lin ang="5400000" scaled="1"/>
                          </a:gradFill>
                          <a:effectLst/>
                          <a:latin typeface="+mn-lt"/>
                          <a:cs typeface="Segoe UI Light" panose="020B0502040204020203" pitchFamily="34" charset="0"/>
                        </a:rPr>
                        <a:t>Tracking and versioning</a:t>
                      </a:r>
                    </a:p>
                  </a:txBody>
                  <a:tcPr marL="152378" marR="152378" marT="114283" marB="114283"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fontAlgn="t"/>
                      <a:r>
                        <a:rPr lang="en-US" sz="1600">
                          <a:gradFill>
                            <a:gsLst>
                              <a:gs pos="0">
                                <a:schemeClr val="accent2">
                                  <a:lumMod val="50000"/>
                                </a:schemeClr>
                              </a:gs>
                              <a:gs pos="100000">
                                <a:schemeClr val="accent2">
                                  <a:lumMod val="50000"/>
                                </a:schemeClr>
                              </a:gs>
                            </a:gsLst>
                            <a:lin ang="5400000" scaled="1"/>
                          </a:gradFill>
                          <a:effectLst/>
                          <a:latin typeface="+mn-lt"/>
                          <a:cs typeface="Segoe UI Light" panose="020B0502040204020203" pitchFamily="34" charset="0"/>
                        </a:rPr>
                        <a:t>Instead of manually tracking data and result paths as you iterate, use the pipelines SDK to explicitly name and version your data sources, inputs, and outputs as well as manage scripts and data separately for increased productivity</a:t>
                      </a:r>
                      <a:endParaRPr lang="en-US" sz="1600" b="0">
                        <a:gradFill>
                          <a:gsLst>
                            <a:gs pos="0">
                              <a:schemeClr val="accent2">
                                <a:lumMod val="50000"/>
                              </a:schemeClr>
                            </a:gs>
                            <a:gs pos="100000">
                              <a:schemeClr val="accent2">
                                <a:lumMod val="50000"/>
                              </a:schemeClr>
                            </a:gs>
                          </a:gsLst>
                          <a:lin ang="5400000" scaled="1"/>
                        </a:gradFill>
                        <a:effectLst/>
                        <a:latin typeface="+mn-lt"/>
                        <a:cs typeface="Segoe UI Light" panose="020B0502040204020203" pitchFamily="34" charset="0"/>
                      </a:endParaRPr>
                    </a:p>
                  </a:txBody>
                  <a:tcPr marL="152378" marR="152378" marT="114283" marB="114283"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33582597"/>
                  </a:ext>
                </a:extLst>
              </a:tr>
            </a:tbl>
          </a:graphicData>
        </a:graphic>
      </p:graphicFrame>
    </p:spTree>
    <p:extLst>
      <p:ext uri="{BB962C8B-B14F-4D97-AF65-F5344CB8AC3E}">
        <p14:creationId xmlns:p14="http://schemas.microsoft.com/office/powerpoint/2010/main" val="4015496450"/>
      </p:ext>
    </p:extLst>
  </p:cSld>
  <p:clrMapOvr>
    <a:masterClrMapping/>
  </p:clrMapOvr>
  <p:transition>
    <p:fade/>
  </p:transition>
</p:sld>
</file>

<file path=ppt/theme/theme1.xml><?xml version="1.0" encoding="utf-8"?>
<a:theme xmlns:a="http://schemas.openxmlformats.org/drawingml/2006/main" name="MGXFY15">
  <a:themeElements>
    <a:clrScheme name="Custom 41">
      <a:dk1>
        <a:srgbClr val="000000"/>
      </a:dk1>
      <a:lt1>
        <a:srgbClr val="FFFFFF"/>
      </a:lt1>
      <a:dk2>
        <a:srgbClr val="0078D7"/>
      </a:dk2>
      <a:lt2>
        <a:srgbClr val="D2D2D2"/>
      </a:lt2>
      <a:accent1>
        <a:srgbClr val="002050"/>
      </a:accent1>
      <a:accent2>
        <a:srgbClr val="00188F"/>
      </a:accent2>
      <a:accent3>
        <a:srgbClr val="32145A"/>
      </a:accent3>
      <a:accent4>
        <a:srgbClr val="107C10"/>
      </a:accent4>
      <a:accent5>
        <a:srgbClr val="00BCF2"/>
      </a:accent5>
      <a:accent6>
        <a:srgbClr val="FFB900"/>
      </a:accent6>
      <a:hlink>
        <a:srgbClr val="00BCF2"/>
      </a:hlink>
      <a:folHlink>
        <a:srgbClr val="002050"/>
      </a:folHlink>
    </a:clrScheme>
    <a:fontScheme name="Segoe UI L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ES243BK-R1_Edson" id="{7FA50A56-66DF-4957-B093-DDBFDD24F612}" vid="{2F29F2AE-BCF6-4017-BA1B-18B93B5365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1581</Words>
  <Application>Microsoft Macintosh PowerPoint</Application>
  <PresentationFormat>Widescreen</PresentationFormat>
  <Paragraphs>181</Paragraphs>
  <Slides>16</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Segoe UI</vt:lpstr>
      <vt:lpstr>Segoe UI Light</vt:lpstr>
      <vt:lpstr>Segoe UI Semibold</vt:lpstr>
      <vt:lpstr>Segoe UI Semilight</vt:lpstr>
      <vt:lpstr>Wingdings</vt:lpstr>
      <vt:lpstr>MGXFY15</vt:lpstr>
      <vt:lpstr>AZURE MACHINE LEARNING</vt:lpstr>
      <vt:lpstr>Machine Learning </vt:lpstr>
      <vt:lpstr>DevOps loop for data science </vt:lpstr>
      <vt:lpstr>Azure ML Artifact</vt:lpstr>
      <vt:lpstr>Azure ML Artifacts</vt:lpstr>
      <vt:lpstr>Demo:  Azure ML to Train</vt:lpstr>
      <vt:lpstr>Azure ML Artifacts</vt:lpstr>
      <vt:lpstr>Azure ML Artifact</vt:lpstr>
      <vt:lpstr>Azure ML Pipelines</vt:lpstr>
      <vt:lpstr>Azure ML Pipeline</vt:lpstr>
      <vt:lpstr>Azure ML Artifact</vt:lpstr>
      <vt:lpstr>Azure ML Artifacts</vt:lpstr>
      <vt:lpstr>Azure ML Concept</vt:lpstr>
      <vt:lpstr>Azure ML Artifact</vt:lpstr>
      <vt:lpstr>Azure ML: How to deploy models at scale </vt:lpstr>
      <vt:lpstr>Azure ML Workspace Taxonomy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MACHINE LEARNING</dc:title>
  <dc:creator>Micheleen Harris</dc:creator>
  <cp:lastModifiedBy>Micheleen Harris</cp:lastModifiedBy>
  <cp:revision>1</cp:revision>
  <dcterms:created xsi:type="dcterms:W3CDTF">2019-11-19T14:48:49Z</dcterms:created>
  <dcterms:modified xsi:type="dcterms:W3CDTF">2019-11-19T14:55:09Z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2019-11-19T14:48:50Z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0ae9f353-ba68-41a4-85c3-000019ff774e</vt:lpwstr>
  </property>
  <property fmtid="{D5CDD505-2E9C-101B-9397-08002B2CF9AE}" pid="8" name="MSIP_Label_f42aa342-8706-4288-bd11-ebb85995028c_ContentBits">
    <vt:lpwstr>0</vt:lpwstr>
  </property>
</Properties>
</file>