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654" r:id="rId2"/>
    <p:sldId id="1739" r:id="rId3"/>
    <p:sldId id="1768" r:id="rId4"/>
    <p:sldId id="8532" r:id="rId5"/>
    <p:sldId id="1765" r:id="rId6"/>
    <p:sldId id="350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5T23:54:40.959"/>
    </inkml:context>
    <inkml:brush xml:id="br0">
      <inkml:brushProperty name="width" value="0.05" units="cm"/>
      <inkml:brushProperty name="height" value="0.05" units="cm"/>
    </inkml:brush>
  </inkml:definitions>
  <inkml:trace contextRef="#ctx0" brushRef="#br0">9 70 16807 0 0,'-4'-33'480'0'0,"0"21"96"0"0,4 1-456 0 0,0-2-120 0 0,0 13 0 0 0,0 0 0 0 0,0 0-312 0 0,0 0-80 0 0,0 0-24 0 0,4 0-4135 0 0,6 0-833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31964-B7FA-485B-AAFE-D670315790BA}" type="datetimeFigureOut">
              <a:rPr lang="en-US" smtClean="0"/>
              <a:t>5/31/2020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12105-5718-43C1-A040-1C54C0828AB6}" type="slidenum">
              <a:rPr lang="en-US" smtClean="0"/>
              <a:t>‹#›</a:t>
            </a:fld>
            <a:endParaRPr lang="en-US"/>
          </a:p>
        </p:txBody>
      </p:sp>
    </p:spTree>
    <p:extLst>
      <p:ext uri="{BB962C8B-B14F-4D97-AF65-F5344CB8AC3E}">
        <p14:creationId xmlns:p14="http://schemas.microsoft.com/office/powerpoint/2010/main" val="260663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48507">
              <a:defRPr/>
            </a:pPr>
            <a:fld id="{D25430C9-2443-4FD6-9162-F44D32FAF97D}" type="slidenum">
              <a:rPr lang="en-US">
                <a:solidFill>
                  <a:prstClr val="black"/>
                </a:solidFill>
                <a:latin typeface="Calibri" panose="020F0502020204030204"/>
              </a:rPr>
              <a:pPr defTabSz="948507">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175640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5/31/2020 5:18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91569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7533">
              <a:spcAft>
                <a:spcPts val="353"/>
              </a:spcAft>
              <a:defRPr/>
            </a:pPr>
            <a:r>
              <a:rPr lang="en-US"/>
              <a:t>A data scientist is one who know more stats than a programmer, more programming than a statistician, and has more business domain knowledge then either.</a:t>
            </a:r>
            <a:endParaRPr lang="en-US" baseline="30000">
              <a:gradFill>
                <a:gsLst>
                  <a:gs pos="2917">
                    <a:schemeClr val="tx1"/>
                  </a:gs>
                  <a:gs pos="30000">
                    <a:schemeClr val="tx1"/>
                  </a:gs>
                </a:gsLst>
                <a:lin ang="5400000" scaled="0"/>
              </a:gradFill>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5/31/2020 5:18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09363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On Azure, we have a simple goal when it comes to machine learning. We want to help you quickly and easily develop machine learning solutions.</a:t>
            </a:r>
          </a:p>
          <a:p>
            <a:r>
              <a:rPr lang="en-US" sz="1200" kern="1200">
                <a:solidFill>
                  <a:schemeClr val="tx1"/>
                </a:solidFill>
                <a:effectLst/>
                <a:latin typeface="+mn-lt"/>
                <a:ea typeface="+mn-ea"/>
                <a:cs typeface="+mn-cs"/>
              </a:rPr>
              <a:t>To achieve this, we have developed a very comprehensive set of offerings.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There are 5 parts of our Machine Learning portfolio:</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First, we have sophisticated pre-trained models built by Microsoft Research for products like Bing, Xbox and Office. We offer these same models for you to use in your apps. They can even be fine tuned with your data. </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Second, we support the development tools such as PyCharm, </a:t>
            </a:r>
            <a:r>
              <a:rPr lang="en-US" sz="1200" b="0" i="0" u="none" strike="noStrike" kern="1200" err="1">
                <a:solidFill>
                  <a:schemeClr val="tx1"/>
                </a:solidFill>
                <a:effectLst/>
                <a:latin typeface="+mn-lt"/>
                <a:ea typeface="+mn-ea"/>
                <a:cs typeface="+mn-cs"/>
              </a:rPr>
              <a:t>Jupyter</a:t>
            </a:r>
            <a:r>
              <a:rPr lang="en-US" sz="1200" b="0" i="0" u="none" strike="noStrike" kern="1200">
                <a:solidFill>
                  <a:schemeClr val="tx1"/>
                </a:solidFill>
                <a:effectLst/>
                <a:latin typeface="+mn-lt"/>
                <a:ea typeface="+mn-ea"/>
                <a:cs typeface="+mn-cs"/>
              </a:rPr>
              <a:t> notebooks, Visual Studio Code and others that are commonly used by data scientists. </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Similarly, we support all of the major machine learning frameworks. Our commitment to the open source ONNX project ensures that you’re not locked into any one framework.</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We have built highly productive services that these frameworks can run on. All the things that a data scientist needs to do, we deliver through Azure Machine Learning and Azure Databricks.</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To accelerate deep learning, we have also innovated on the hardware layer.</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And finally we provide flexible deployment options that span cloud, on-premises and the edge.</a:t>
            </a:r>
          </a:p>
          <a:p>
            <a:pPr marL="171450" indent="-171450">
              <a:buFont typeface="Arial" panose="020B0604020202020204" pitchFamily="34" charset="0"/>
              <a:buChar char="•"/>
            </a:pPr>
            <a:endParaRPr lang="en-US" sz="1200" b="0" i="0" u="none" strike="noStrike" kern="1200">
              <a:solidFill>
                <a:schemeClr val="tx1"/>
              </a:solidFill>
              <a:effectLst/>
              <a:latin typeface="+mn-lt"/>
              <a:ea typeface="+mn-ea"/>
              <a:cs typeface="+mn-cs"/>
            </a:endParaRPr>
          </a:p>
          <a:p>
            <a:pPr marL="0" indent="0">
              <a:buFont typeface="Arial" panose="020B0604020202020204" pitchFamily="34" charset="0"/>
              <a:buNone/>
            </a:pPr>
            <a:r>
              <a:rPr lang="en-US" sz="1200" b="0" i="0" u="none" strike="noStrike" kern="1200">
                <a:solidFill>
                  <a:schemeClr val="tx1"/>
                </a:solidFill>
                <a:effectLst/>
                <a:latin typeface="+mn-lt"/>
                <a:ea typeface="+mn-ea"/>
                <a:cs typeface="+mn-cs"/>
              </a:rPr>
              <a:t>Let’s look at these components in more detail starting with frameworks. </a:t>
            </a:r>
          </a:p>
          <a:p>
            <a:pPr marL="171450" indent="-171450">
              <a:buFont typeface="Arial" panose="020B0604020202020204" pitchFamily="34" charset="0"/>
              <a:buChar char="•"/>
            </a:pPr>
            <a:endParaRPr lang="en-US" sz="1200" b="0" i="0" u="none" strike="noStrike"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5/31/2020 5:18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054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Alternative slide for Data Science and AI Toolkit</a:t>
            </a:r>
          </a:p>
          <a:p>
            <a:endParaRPr lang="en-US"/>
          </a:p>
          <a:p>
            <a:r>
              <a:rPr lang="en-US"/>
              <a:t>DevOps for Data Science</a:t>
            </a:r>
          </a:p>
          <a:p>
            <a:pPr marL="177845" indent="-177845">
              <a:buFont typeface="Arial" panose="020B0604020202020204" pitchFamily="34" charset="0"/>
              <a:buChar char="•"/>
            </a:pPr>
            <a:r>
              <a:rPr lang="en-US"/>
              <a:t>Standard tools like Git for version control and Docker for deployment</a:t>
            </a:r>
          </a:p>
          <a:p>
            <a:pPr marL="177845" indent="-177845">
              <a:buFont typeface="Arial" panose="020B0604020202020204" pitchFamily="34" charset="0"/>
              <a:buChar char="•"/>
            </a:pPr>
            <a:r>
              <a:rPr lang="en-US" err="1"/>
              <a:t>AzureML</a:t>
            </a:r>
            <a:r>
              <a:rPr lang="en-US"/>
              <a:t> Packages to enable CI/CD Pipelines</a:t>
            </a:r>
          </a:p>
          <a:p>
            <a:pPr marL="177845" indent="-177845">
              <a:buFont typeface="Arial" panose="020B0604020202020204" pitchFamily="34" charset="0"/>
              <a:buChar char="•"/>
            </a:pPr>
            <a:r>
              <a:rPr lang="en-US"/>
              <a:t>Standardized process and project templates to enable consistency </a:t>
            </a:r>
          </a:p>
        </p:txBody>
      </p:sp>
      <p:sp>
        <p:nvSpPr>
          <p:cNvPr id="4" name="Slide Number Placeholder 3"/>
          <p:cNvSpPr>
            <a:spLocks noGrp="1"/>
          </p:cNvSpPr>
          <p:nvPr>
            <p:ph type="sldNum" sz="quarter" idx="10"/>
          </p:nvPr>
        </p:nvSpPr>
        <p:spPr/>
        <p:txBody>
          <a:bodyPr/>
          <a:lstStyle/>
          <a:p>
            <a:pPr defTabSz="948507">
              <a:defRPr/>
            </a:pPr>
            <a:fld id="{4484ABEE-72D2-4711-B507-13A06E438805}" type="slidenum">
              <a:rPr lang="en-US">
                <a:solidFill>
                  <a:prstClr val="black"/>
                </a:solidFill>
                <a:latin typeface="Calibri" panose="020F0502020204030204"/>
              </a:rPr>
              <a:pPr defTabSz="948507">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311737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advanced analytics solutions in your organization is a four-step process.</a:t>
            </a:r>
          </a:p>
          <a:p>
            <a:endParaRPr lang="en-US" dirty="0"/>
          </a:p>
          <a:p>
            <a:r>
              <a:rPr lang="en-US" dirty="0"/>
              <a:t>First, you need to ingest data from a variety of data sources, including batch and streaming data.</a:t>
            </a:r>
          </a:p>
          <a:p>
            <a:pPr marL="171450" indent="-171450">
              <a:buFont typeface="Arial" panose="020B0604020202020204" pitchFamily="34" charset="0"/>
              <a:buChar char="•"/>
            </a:pPr>
            <a:r>
              <a:rPr lang="en-US" dirty="0"/>
              <a:t>Azure HDInsight allows you to ingest data at scale in real-time</a:t>
            </a:r>
          </a:p>
          <a:p>
            <a:pPr marL="171450" indent="-171450">
              <a:buFont typeface="Arial" panose="020B0604020202020204" pitchFamily="34" charset="0"/>
              <a:buChar char="•"/>
            </a:pPr>
            <a:r>
              <a:rPr lang="en-US" dirty="0"/>
              <a:t>Azure Data Factory enables you to ingest structured and unstructured batch data at scale, in addition to orchestrating your data preparation processes</a:t>
            </a:r>
          </a:p>
          <a:p>
            <a:pPr marL="0" indent="0">
              <a:buFont typeface="Arial" panose="020B0604020202020204" pitchFamily="34" charset="0"/>
              <a:buNone/>
            </a:pPr>
            <a:endParaRPr lang="en-US" dirty="0"/>
          </a:p>
          <a:p>
            <a:r>
              <a:rPr lang="en-US" dirty="0"/>
              <a:t>Then, you need to take in and store disparate data that’s being ingested regardless of data volumes, variety, and velocity.</a:t>
            </a:r>
          </a:p>
          <a:p>
            <a:pPr marL="171450" indent="-171450">
              <a:buFont typeface="Arial" panose="020B0604020202020204" pitchFamily="34" charset="0"/>
              <a:buChar char="•"/>
            </a:pPr>
            <a:r>
              <a:rPr lang="en-US" dirty="0"/>
              <a:t>With Azure Blob Storage, you can build data integration pipelines that span on-premises and cloud</a:t>
            </a:r>
          </a:p>
          <a:p>
            <a:endParaRPr lang="en-US" dirty="0"/>
          </a:p>
          <a:p>
            <a:r>
              <a:rPr lang="en-US" dirty="0"/>
              <a:t>Next, you need to cleanse, prepare, and train your data.</a:t>
            </a:r>
          </a:p>
          <a:p>
            <a:pPr marL="171450" indent="-171450">
              <a:buFont typeface="Arial" panose="020B0604020202020204" pitchFamily="34" charset="0"/>
              <a:buChar char="•"/>
            </a:pPr>
            <a:r>
              <a:rPr lang="en-US" dirty="0"/>
              <a:t>Azure Databricks enables data scientists and data engineers to collaboratively build and test ML and AI models in the fastest Spark environment</a:t>
            </a:r>
          </a:p>
          <a:p>
            <a:endParaRPr lang="en-US" dirty="0"/>
          </a:p>
          <a:p>
            <a:r>
              <a:rPr lang="en-US" dirty="0"/>
              <a:t>Finally, you need to model and serve this prepared data to your applications, bots, and agents.</a:t>
            </a:r>
          </a:p>
          <a:p>
            <a:pPr marL="171450" indent="-171450">
              <a:buFont typeface="Arial" panose="020B0604020202020204" pitchFamily="34" charset="0"/>
              <a:buChar char="•"/>
            </a:pPr>
            <a:r>
              <a:rPr lang="en-US" dirty="0"/>
              <a:t>Azure Cosmos DB offers low-latency for massively scalable applications</a:t>
            </a:r>
          </a:p>
          <a:p>
            <a:pPr marL="171450" indent="-171450">
              <a:buFont typeface="Arial" panose="020B0604020202020204" pitchFamily="34" charset="0"/>
              <a:buChar char="•"/>
            </a:pPr>
            <a:r>
              <a:rPr lang="en-US" dirty="0"/>
              <a:t>With Azure SQL Data Warehouse, you can easily integrate with leading BI solutions, such as Power BI</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&lt;Transition&gt;: Today, we want to focus on preparing and training advanced analytics models.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561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F1F5-42C7-48B7-8D2F-75A2B0CE0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6BEBD5-531F-4C5B-9CED-3DA424215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17FCFF-3388-4161-B519-B1D36FB8939E}"/>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5" name="Footer Placeholder 4">
            <a:extLst>
              <a:ext uri="{FF2B5EF4-FFF2-40B4-BE49-F238E27FC236}">
                <a16:creationId xmlns:a16="http://schemas.microsoft.com/office/drawing/2014/main" id="{40F4FDC7-67A8-4B94-88C1-FD3D69660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D4FE5-99A2-41C1-8678-FF86B795D302}"/>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28549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F618-7DD9-42D5-817A-7627F686FF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618AE8-7888-4D24-ABDA-C4464CAF7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43815-D13C-4959-AA6E-AC61265AB5C3}"/>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5" name="Footer Placeholder 4">
            <a:extLst>
              <a:ext uri="{FF2B5EF4-FFF2-40B4-BE49-F238E27FC236}">
                <a16:creationId xmlns:a16="http://schemas.microsoft.com/office/drawing/2014/main" id="{478FE6CA-4BF3-4703-8DB8-36BBB5096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0DC02-C215-44EB-A204-FF7275E9C0E8}"/>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344422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D5083-DE7B-4C8C-A22D-595BF0EFC8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2ECBB-666B-4FE8-84D7-EE989A65C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368CE-E6CE-4676-9C4B-A75358CAAD60}"/>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5" name="Footer Placeholder 4">
            <a:extLst>
              <a:ext uri="{FF2B5EF4-FFF2-40B4-BE49-F238E27FC236}">
                <a16:creationId xmlns:a16="http://schemas.microsoft.com/office/drawing/2014/main" id="{B39A9BC2-8FB3-403E-A882-045EFEE5B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85B33-2C3D-4553-B948-651330CFE3CF}"/>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2434520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with photo and tile">
    <p:spTree>
      <p:nvGrpSpPr>
        <p:cNvPr id="1" name=""/>
        <p:cNvGrpSpPr/>
        <p:nvPr/>
      </p:nvGrpSpPr>
      <p:grpSpPr>
        <a:xfrm>
          <a:off x="0" y="0"/>
          <a:ext cx="0" cy="0"/>
          <a:chOff x="0" y="0"/>
          <a:chExt cx="0" cy="0"/>
        </a:xfrm>
      </p:grpSpPr>
      <p:pic>
        <p:nvPicPr>
          <p:cNvPr id="7" name="Picture 6" descr="A person sitting at a table using a computer&#10;&#10;Description generated with high confidence">
            <a:extLst>
              <a:ext uri="{FF2B5EF4-FFF2-40B4-BE49-F238E27FC236}">
                <a16:creationId xmlns:a16="http://schemas.microsoft.com/office/drawing/2014/main" id="{AC14534E-46CD-4303-B862-80358F1BA8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3" y="0"/>
            <a:ext cx="12192000" cy="6858000"/>
          </a:xfrm>
          <a:prstGeom prst="rect">
            <a:avLst/>
          </a:prstGeom>
        </p:spPr>
      </p:pic>
      <p:sp>
        <p:nvSpPr>
          <p:cNvPr id="4" name="Rectangle 3"/>
          <p:cNvSpPr/>
          <p:nvPr userDrawn="1"/>
        </p:nvSpPr>
        <p:spPr bwMode="auto">
          <a:xfrm>
            <a:off x="-2" y="-5304"/>
            <a:ext cx="4526282" cy="6863304"/>
          </a:xfrm>
          <a:prstGeom prst="rect">
            <a:avLst/>
          </a:prstGeom>
          <a:gradFill>
            <a:gsLst>
              <a:gs pos="0">
                <a:schemeClr val="bg1">
                  <a:alpha val="71000"/>
                </a:schemeClr>
              </a:gs>
              <a:gs pos="100000">
                <a:schemeClr val="bg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246292" y="256398"/>
            <a:ext cx="1829371" cy="673018"/>
          </a:xfrm>
          <a:prstGeom prst="rect">
            <a:avLst/>
          </a:prstGeom>
        </p:spPr>
      </p:pic>
      <p:sp>
        <p:nvSpPr>
          <p:cNvPr id="2" name="Rectangle 1"/>
          <p:cNvSpPr/>
          <p:nvPr userDrawn="1"/>
        </p:nvSpPr>
        <p:spPr bwMode="auto">
          <a:xfrm>
            <a:off x="267682" y="2084172"/>
            <a:ext cx="6274974" cy="3586208"/>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3" y="2077814"/>
            <a:ext cx="6274911" cy="1793104"/>
          </a:xfrm>
          <a:noFill/>
        </p:spPr>
        <p:txBody>
          <a:bodyPr lIns="146304" tIns="91440" rIns="146304" bIns="91440" anchor="t" anchorCtr="0"/>
          <a:lstStyle>
            <a:lvl1pPr>
              <a:defRPr sz="4704" spc="-98" baseline="0">
                <a:gradFill>
                  <a:gsLst>
                    <a:gs pos="1307">
                      <a:srgbClr val="353535"/>
                    </a:gs>
                    <a:gs pos="30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8"/>
            <a:ext cx="6276530" cy="651821"/>
          </a:xfrm>
        </p:spPr>
        <p:txBody>
          <a:bodyPr wrap="square" lIns="164592" tIns="109728" rIns="164592" bIns="109728">
            <a:spAutoFit/>
          </a:bodyPr>
          <a:lstStyle>
            <a:lvl1pPr marL="0" indent="0">
              <a:spcBef>
                <a:spcPts val="0"/>
              </a:spcBef>
              <a:buNone/>
              <a:defRPr sz="3136">
                <a:gradFill>
                  <a:gsLst>
                    <a:gs pos="1307">
                      <a:srgbClr val="353535"/>
                    </a:gs>
                    <a:gs pos="30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2620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grpSp>
        <p:nvGrpSpPr>
          <p:cNvPr id="1820" name="Group 1819">
            <a:extLst>
              <a:ext uri="{FF2B5EF4-FFF2-40B4-BE49-F238E27FC236}">
                <a16:creationId xmlns:a16="http://schemas.microsoft.com/office/drawing/2014/main" id="{869BE5D7-E829-4961-B1B7-41D71CE1884E}"/>
              </a:ext>
            </a:extLst>
          </p:cNvPr>
          <p:cNvGrpSpPr/>
          <p:nvPr userDrawn="1"/>
        </p:nvGrpSpPr>
        <p:grpSpPr>
          <a:xfrm>
            <a:off x="83663" y="2629144"/>
            <a:ext cx="12009863" cy="176637"/>
            <a:chOff x="83663" y="2532000"/>
            <a:chExt cx="12009863" cy="176637"/>
          </a:xfrm>
        </p:grpSpPr>
        <p:sp>
          <p:nvSpPr>
            <p:cNvPr id="95" name="Freeform 29">
              <a:extLst>
                <a:ext uri="{FF2B5EF4-FFF2-40B4-BE49-F238E27FC236}">
                  <a16:creationId xmlns:a16="http://schemas.microsoft.com/office/drawing/2014/main" id="{CCBD172E-16C3-403C-9368-0328FC2671A5}"/>
                </a:ext>
              </a:extLst>
            </p:cNvPr>
            <p:cNvSpPr>
              <a:spLocks/>
            </p:cNvSpPr>
            <p:nvPr/>
          </p:nvSpPr>
          <p:spPr bwMode="auto">
            <a:xfrm>
              <a:off x="30519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 name="Freeform 30">
              <a:extLst>
                <a:ext uri="{FF2B5EF4-FFF2-40B4-BE49-F238E27FC236}">
                  <a16:creationId xmlns:a16="http://schemas.microsoft.com/office/drawing/2014/main" id="{84166227-46D8-4126-BE4E-CF716C37373A}"/>
                </a:ext>
              </a:extLst>
            </p:cNvPr>
            <p:cNvSpPr>
              <a:spLocks/>
            </p:cNvSpPr>
            <p:nvPr/>
          </p:nvSpPr>
          <p:spPr bwMode="auto">
            <a:xfrm>
              <a:off x="63133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 name="Freeform 31">
              <a:extLst>
                <a:ext uri="{FF2B5EF4-FFF2-40B4-BE49-F238E27FC236}">
                  <a16:creationId xmlns:a16="http://schemas.microsoft.com/office/drawing/2014/main" id="{F496A010-B395-4C51-9623-DA6CD1623178}"/>
                </a:ext>
              </a:extLst>
            </p:cNvPr>
            <p:cNvSpPr>
              <a:spLocks/>
            </p:cNvSpPr>
            <p:nvPr/>
          </p:nvSpPr>
          <p:spPr bwMode="auto">
            <a:xfrm>
              <a:off x="8366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 name="Freeform 32">
              <a:extLst>
                <a:ext uri="{FF2B5EF4-FFF2-40B4-BE49-F238E27FC236}">
                  <a16:creationId xmlns:a16="http://schemas.microsoft.com/office/drawing/2014/main" id="{5916D425-6CDB-41B5-8E77-75822A85FDCA}"/>
                </a:ext>
              </a:extLst>
            </p:cNvPr>
            <p:cNvSpPr>
              <a:spLocks/>
            </p:cNvSpPr>
            <p:nvPr/>
          </p:nvSpPr>
          <p:spPr bwMode="auto">
            <a:xfrm>
              <a:off x="41229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 name="Freeform 29">
              <a:extLst>
                <a:ext uri="{FF2B5EF4-FFF2-40B4-BE49-F238E27FC236}">
                  <a16:creationId xmlns:a16="http://schemas.microsoft.com/office/drawing/2014/main" id="{012D95EC-09AB-4721-B118-9BA4766A7456}"/>
                </a:ext>
              </a:extLst>
            </p:cNvPr>
            <p:cNvSpPr>
              <a:spLocks/>
            </p:cNvSpPr>
            <p:nvPr/>
          </p:nvSpPr>
          <p:spPr bwMode="auto">
            <a:xfrm>
              <a:off x="95996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 name="Freeform 30">
              <a:extLst>
                <a:ext uri="{FF2B5EF4-FFF2-40B4-BE49-F238E27FC236}">
                  <a16:creationId xmlns:a16="http://schemas.microsoft.com/office/drawing/2014/main" id="{60B0623A-5ABE-4597-85FE-45CE83A411E1}"/>
                </a:ext>
              </a:extLst>
            </p:cNvPr>
            <p:cNvSpPr>
              <a:spLocks/>
            </p:cNvSpPr>
            <p:nvPr/>
          </p:nvSpPr>
          <p:spPr bwMode="auto">
            <a:xfrm>
              <a:off x="128610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 name="Freeform 31">
              <a:extLst>
                <a:ext uri="{FF2B5EF4-FFF2-40B4-BE49-F238E27FC236}">
                  <a16:creationId xmlns:a16="http://schemas.microsoft.com/office/drawing/2014/main" id="{291EE3F5-F099-4209-940E-84AC8C171651}"/>
                </a:ext>
              </a:extLst>
            </p:cNvPr>
            <p:cNvSpPr>
              <a:spLocks/>
            </p:cNvSpPr>
            <p:nvPr/>
          </p:nvSpPr>
          <p:spPr bwMode="auto">
            <a:xfrm>
              <a:off x="73843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 name="Freeform 32">
              <a:extLst>
                <a:ext uri="{FF2B5EF4-FFF2-40B4-BE49-F238E27FC236}">
                  <a16:creationId xmlns:a16="http://schemas.microsoft.com/office/drawing/2014/main" id="{18A93BB8-784F-40C4-939D-AFCAF7AD88E5}"/>
                </a:ext>
              </a:extLst>
            </p:cNvPr>
            <p:cNvSpPr>
              <a:spLocks/>
            </p:cNvSpPr>
            <p:nvPr/>
          </p:nvSpPr>
          <p:spPr bwMode="auto">
            <a:xfrm>
              <a:off x="106706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 name="Freeform 29">
              <a:extLst>
                <a:ext uri="{FF2B5EF4-FFF2-40B4-BE49-F238E27FC236}">
                  <a16:creationId xmlns:a16="http://schemas.microsoft.com/office/drawing/2014/main" id="{108DA4D1-7460-47F0-A30E-54A8DCEC1293}"/>
                </a:ext>
              </a:extLst>
            </p:cNvPr>
            <p:cNvSpPr>
              <a:spLocks/>
            </p:cNvSpPr>
            <p:nvPr/>
          </p:nvSpPr>
          <p:spPr bwMode="auto">
            <a:xfrm>
              <a:off x="161473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 name="Freeform 30">
              <a:extLst>
                <a:ext uri="{FF2B5EF4-FFF2-40B4-BE49-F238E27FC236}">
                  <a16:creationId xmlns:a16="http://schemas.microsoft.com/office/drawing/2014/main" id="{F522BDAA-9591-4786-94F5-82E3C052D0BC}"/>
                </a:ext>
              </a:extLst>
            </p:cNvPr>
            <p:cNvSpPr>
              <a:spLocks/>
            </p:cNvSpPr>
            <p:nvPr/>
          </p:nvSpPr>
          <p:spPr bwMode="auto">
            <a:xfrm>
              <a:off x="194087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 name="Freeform 31">
              <a:extLst>
                <a:ext uri="{FF2B5EF4-FFF2-40B4-BE49-F238E27FC236}">
                  <a16:creationId xmlns:a16="http://schemas.microsoft.com/office/drawing/2014/main" id="{5F9C50EC-F569-443B-85EF-7C5E1EA56ADE}"/>
                </a:ext>
              </a:extLst>
            </p:cNvPr>
            <p:cNvSpPr>
              <a:spLocks/>
            </p:cNvSpPr>
            <p:nvPr/>
          </p:nvSpPr>
          <p:spPr bwMode="auto">
            <a:xfrm>
              <a:off x="139320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 name="Freeform 32">
              <a:extLst>
                <a:ext uri="{FF2B5EF4-FFF2-40B4-BE49-F238E27FC236}">
                  <a16:creationId xmlns:a16="http://schemas.microsoft.com/office/drawing/2014/main" id="{11618BDE-C8F1-4FDF-BCF5-6A2DD760E0E4}"/>
                </a:ext>
              </a:extLst>
            </p:cNvPr>
            <p:cNvSpPr>
              <a:spLocks/>
            </p:cNvSpPr>
            <p:nvPr/>
          </p:nvSpPr>
          <p:spPr bwMode="auto">
            <a:xfrm>
              <a:off x="1721829"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 name="Freeform 29">
              <a:extLst>
                <a:ext uri="{FF2B5EF4-FFF2-40B4-BE49-F238E27FC236}">
                  <a16:creationId xmlns:a16="http://schemas.microsoft.com/office/drawing/2014/main" id="{0D88A09E-CACD-44DB-B6EB-EAB7D76C3722}"/>
                </a:ext>
              </a:extLst>
            </p:cNvPr>
            <p:cNvSpPr>
              <a:spLocks/>
            </p:cNvSpPr>
            <p:nvPr/>
          </p:nvSpPr>
          <p:spPr bwMode="auto">
            <a:xfrm>
              <a:off x="226950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 name="Freeform 30">
              <a:extLst>
                <a:ext uri="{FF2B5EF4-FFF2-40B4-BE49-F238E27FC236}">
                  <a16:creationId xmlns:a16="http://schemas.microsoft.com/office/drawing/2014/main" id="{7F6ACAEE-E6E1-44B7-B6F8-227B118F24B2}"/>
                </a:ext>
              </a:extLst>
            </p:cNvPr>
            <p:cNvSpPr>
              <a:spLocks/>
            </p:cNvSpPr>
            <p:nvPr/>
          </p:nvSpPr>
          <p:spPr bwMode="auto">
            <a:xfrm>
              <a:off x="259564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 name="Freeform 31">
              <a:extLst>
                <a:ext uri="{FF2B5EF4-FFF2-40B4-BE49-F238E27FC236}">
                  <a16:creationId xmlns:a16="http://schemas.microsoft.com/office/drawing/2014/main" id="{65A89059-0D60-4DEE-9B08-00CDB0C3E031}"/>
                </a:ext>
              </a:extLst>
            </p:cNvPr>
            <p:cNvSpPr>
              <a:spLocks/>
            </p:cNvSpPr>
            <p:nvPr/>
          </p:nvSpPr>
          <p:spPr bwMode="auto">
            <a:xfrm>
              <a:off x="204796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 name="Freeform 32">
              <a:extLst>
                <a:ext uri="{FF2B5EF4-FFF2-40B4-BE49-F238E27FC236}">
                  <a16:creationId xmlns:a16="http://schemas.microsoft.com/office/drawing/2014/main" id="{066CF743-D39B-4687-8FC2-DF849C855364}"/>
                </a:ext>
              </a:extLst>
            </p:cNvPr>
            <p:cNvSpPr>
              <a:spLocks/>
            </p:cNvSpPr>
            <p:nvPr/>
          </p:nvSpPr>
          <p:spPr bwMode="auto">
            <a:xfrm>
              <a:off x="2376598"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 name="Freeform 477">
              <a:extLst>
                <a:ext uri="{FF2B5EF4-FFF2-40B4-BE49-F238E27FC236}">
                  <a16:creationId xmlns:a16="http://schemas.microsoft.com/office/drawing/2014/main" id="{CBACD5E4-8FF3-4456-B84A-4E3D9628C59F}"/>
                </a:ext>
              </a:extLst>
            </p:cNvPr>
            <p:cNvSpPr>
              <a:spLocks/>
            </p:cNvSpPr>
            <p:nvPr/>
          </p:nvSpPr>
          <p:spPr bwMode="auto">
            <a:xfrm>
              <a:off x="292427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 name="Freeform 478">
              <a:extLst>
                <a:ext uri="{FF2B5EF4-FFF2-40B4-BE49-F238E27FC236}">
                  <a16:creationId xmlns:a16="http://schemas.microsoft.com/office/drawing/2014/main" id="{E44D2C0F-4D6E-4A3B-8922-E8FBDED993AD}"/>
                </a:ext>
              </a:extLst>
            </p:cNvPr>
            <p:cNvSpPr>
              <a:spLocks/>
            </p:cNvSpPr>
            <p:nvPr/>
          </p:nvSpPr>
          <p:spPr bwMode="auto">
            <a:xfrm>
              <a:off x="325041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 name="Freeform 479">
              <a:extLst>
                <a:ext uri="{FF2B5EF4-FFF2-40B4-BE49-F238E27FC236}">
                  <a16:creationId xmlns:a16="http://schemas.microsoft.com/office/drawing/2014/main" id="{93E94D2F-3E31-4530-B785-FE1E593A356F}"/>
                </a:ext>
              </a:extLst>
            </p:cNvPr>
            <p:cNvSpPr>
              <a:spLocks/>
            </p:cNvSpPr>
            <p:nvPr/>
          </p:nvSpPr>
          <p:spPr bwMode="auto">
            <a:xfrm>
              <a:off x="270273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 name="Freeform 480">
              <a:extLst>
                <a:ext uri="{FF2B5EF4-FFF2-40B4-BE49-F238E27FC236}">
                  <a16:creationId xmlns:a16="http://schemas.microsoft.com/office/drawing/2014/main" id="{E9FA8B68-98B1-4358-BBCA-6B19E7A11544}"/>
                </a:ext>
              </a:extLst>
            </p:cNvPr>
            <p:cNvSpPr>
              <a:spLocks/>
            </p:cNvSpPr>
            <p:nvPr/>
          </p:nvSpPr>
          <p:spPr bwMode="auto">
            <a:xfrm>
              <a:off x="3031366"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 name="Freeform 29">
              <a:extLst>
                <a:ext uri="{FF2B5EF4-FFF2-40B4-BE49-F238E27FC236}">
                  <a16:creationId xmlns:a16="http://schemas.microsoft.com/office/drawing/2014/main" id="{415C3169-48A8-4AC5-A000-A7127C39DD53}"/>
                </a:ext>
              </a:extLst>
            </p:cNvPr>
            <p:cNvSpPr>
              <a:spLocks/>
            </p:cNvSpPr>
            <p:nvPr/>
          </p:nvSpPr>
          <p:spPr bwMode="auto">
            <a:xfrm>
              <a:off x="35790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 name="Freeform 31">
              <a:extLst>
                <a:ext uri="{FF2B5EF4-FFF2-40B4-BE49-F238E27FC236}">
                  <a16:creationId xmlns:a16="http://schemas.microsoft.com/office/drawing/2014/main" id="{2A4F40AE-C31A-4D77-9C89-75874B35209C}"/>
                </a:ext>
              </a:extLst>
            </p:cNvPr>
            <p:cNvSpPr>
              <a:spLocks/>
            </p:cNvSpPr>
            <p:nvPr/>
          </p:nvSpPr>
          <p:spPr bwMode="auto">
            <a:xfrm>
              <a:off x="3357508"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 name="Freeform 29">
              <a:extLst>
                <a:ext uri="{FF2B5EF4-FFF2-40B4-BE49-F238E27FC236}">
                  <a16:creationId xmlns:a16="http://schemas.microsoft.com/office/drawing/2014/main" id="{5142232A-1C77-4605-965B-70AD28366523}"/>
                </a:ext>
              </a:extLst>
            </p:cNvPr>
            <p:cNvSpPr>
              <a:spLocks/>
            </p:cNvSpPr>
            <p:nvPr/>
          </p:nvSpPr>
          <p:spPr bwMode="auto">
            <a:xfrm>
              <a:off x="390767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 name="Freeform 30">
              <a:extLst>
                <a:ext uri="{FF2B5EF4-FFF2-40B4-BE49-F238E27FC236}">
                  <a16:creationId xmlns:a16="http://schemas.microsoft.com/office/drawing/2014/main" id="{D45B0B9A-BF71-4870-9246-CEECA898B64F}"/>
                </a:ext>
              </a:extLst>
            </p:cNvPr>
            <p:cNvSpPr>
              <a:spLocks/>
            </p:cNvSpPr>
            <p:nvPr/>
          </p:nvSpPr>
          <p:spPr bwMode="auto">
            <a:xfrm>
              <a:off x="423381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 name="Freeform 31">
              <a:extLst>
                <a:ext uri="{FF2B5EF4-FFF2-40B4-BE49-F238E27FC236}">
                  <a16:creationId xmlns:a16="http://schemas.microsoft.com/office/drawing/2014/main" id="{11B583FD-5FBE-4729-9126-00D9ADCBDCF2}"/>
                </a:ext>
              </a:extLst>
            </p:cNvPr>
            <p:cNvSpPr>
              <a:spLocks/>
            </p:cNvSpPr>
            <p:nvPr/>
          </p:nvSpPr>
          <p:spPr bwMode="auto">
            <a:xfrm>
              <a:off x="3686136"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 name="Freeform 32">
              <a:extLst>
                <a:ext uri="{FF2B5EF4-FFF2-40B4-BE49-F238E27FC236}">
                  <a16:creationId xmlns:a16="http://schemas.microsoft.com/office/drawing/2014/main" id="{024EF891-8DDC-4FA4-8A0E-75CBDF3BDEDA}"/>
                </a:ext>
              </a:extLst>
            </p:cNvPr>
            <p:cNvSpPr>
              <a:spLocks/>
            </p:cNvSpPr>
            <p:nvPr/>
          </p:nvSpPr>
          <p:spPr bwMode="auto">
            <a:xfrm>
              <a:off x="401476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 name="Freeform 29">
              <a:extLst>
                <a:ext uri="{FF2B5EF4-FFF2-40B4-BE49-F238E27FC236}">
                  <a16:creationId xmlns:a16="http://schemas.microsoft.com/office/drawing/2014/main" id="{ED799D22-D0AC-4014-AA84-E85E3C4A05B4}"/>
                </a:ext>
              </a:extLst>
            </p:cNvPr>
            <p:cNvSpPr>
              <a:spLocks/>
            </p:cNvSpPr>
            <p:nvPr/>
          </p:nvSpPr>
          <p:spPr bwMode="auto">
            <a:xfrm>
              <a:off x="4562439"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 name="Freeform 30">
              <a:extLst>
                <a:ext uri="{FF2B5EF4-FFF2-40B4-BE49-F238E27FC236}">
                  <a16:creationId xmlns:a16="http://schemas.microsoft.com/office/drawing/2014/main" id="{C97C26A2-4463-4835-9537-7D2159CF75B2}"/>
                </a:ext>
              </a:extLst>
            </p:cNvPr>
            <p:cNvSpPr>
              <a:spLocks/>
            </p:cNvSpPr>
            <p:nvPr/>
          </p:nvSpPr>
          <p:spPr bwMode="auto">
            <a:xfrm>
              <a:off x="48885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 name="Freeform 31">
              <a:extLst>
                <a:ext uri="{FF2B5EF4-FFF2-40B4-BE49-F238E27FC236}">
                  <a16:creationId xmlns:a16="http://schemas.microsoft.com/office/drawing/2014/main" id="{8E1EEBB4-DACF-49D9-BF85-8078CC861A97}"/>
                </a:ext>
              </a:extLst>
            </p:cNvPr>
            <p:cNvSpPr>
              <a:spLocks/>
            </p:cNvSpPr>
            <p:nvPr/>
          </p:nvSpPr>
          <p:spPr bwMode="auto">
            <a:xfrm>
              <a:off x="4340905"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 name="Freeform 32">
              <a:extLst>
                <a:ext uri="{FF2B5EF4-FFF2-40B4-BE49-F238E27FC236}">
                  <a16:creationId xmlns:a16="http://schemas.microsoft.com/office/drawing/2014/main" id="{06B51FDA-6279-43D8-A952-E0699AC46A39}"/>
                </a:ext>
              </a:extLst>
            </p:cNvPr>
            <p:cNvSpPr>
              <a:spLocks/>
            </p:cNvSpPr>
            <p:nvPr/>
          </p:nvSpPr>
          <p:spPr bwMode="auto">
            <a:xfrm>
              <a:off x="466953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 name="Freeform 29">
              <a:extLst>
                <a:ext uri="{FF2B5EF4-FFF2-40B4-BE49-F238E27FC236}">
                  <a16:creationId xmlns:a16="http://schemas.microsoft.com/office/drawing/2014/main" id="{518708C8-E6CE-4A36-AFCA-2C25AEA5D5D4}"/>
                </a:ext>
              </a:extLst>
            </p:cNvPr>
            <p:cNvSpPr>
              <a:spLocks/>
            </p:cNvSpPr>
            <p:nvPr/>
          </p:nvSpPr>
          <p:spPr bwMode="auto">
            <a:xfrm>
              <a:off x="521720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 name="Freeform 30">
              <a:extLst>
                <a:ext uri="{FF2B5EF4-FFF2-40B4-BE49-F238E27FC236}">
                  <a16:creationId xmlns:a16="http://schemas.microsoft.com/office/drawing/2014/main" id="{75492816-856E-43B2-ADF9-DC9B9E29BAE8}"/>
                </a:ext>
              </a:extLst>
            </p:cNvPr>
            <p:cNvSpPr>
              <a:spLocks/>
            </p:cNvSpPr>
            <p:nvPr/>
          </p:nvSpPr>
          <p:spPr bwMode="auto">
            <a:xfrm>
              <a:off x="554334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 name="Freeform 31">
              <a:extLst>
                <a:ext uri="{FF2B5EF4-FFF2-40B4-BE49-F238E27FC236}">
                  <a16:creationId xmlns:a16="http://schemas.microsoft.com/office/drawing/2014/main" id="{5BF10B53-E727-48B6-BD89-92DA47E252C2}"/>
                </a:ext>
              </a:extLst>
            </p:cNvPr>
            <p:cNvSpPr>
              <a:spLocks/>
            </p:cNvSpPr>
            <p:nvPr/>
          </p:nvSpPr>
          <p:spPr bwMode="auto">
            <a:xfrm>
              <a:off x="4995674"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 name="Freeform 32">
              <a:extLst>
                <a:ext uri="{FF2B5EF4-FFF2-40B4-BE49-F238E27FC236}">
                  <a16:creationId xmlns:a16="http://schemas.microsoft.com/office/drawing/2014/main" id="{F0D56552-E5A7-43CF-8DEA-2FCB0F10905A}"/>
                </a:ext>
              </a:extLst>
            </p:cNvPr>
            <p:cNvSpPr>
              <a:spLocks/>
            </p:cNvSpPr>
            <p:nvPr/>
          </p:nvSpPr>
          <p:spPr bwMode="auto">
            <a:xfrm>
              <a:off x="5324302"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 name="Freeform 29">
              <a:extLst>
                <a:ext uri="{FF2B5EF4-FFF2-40B4-BE49-F238E27FC236}">
                  <a16:creationId xmlns:a16="http://schemas.microsoft.com/office/drawing/2014/main" id="{2E108B6F-B79F-4BAC-9160-22525B59FBF5}"/>
                </a:ext>
              </a:extLst>
            </p:cNvPr>
            <p:cNvSpPr>
              <a:spLocks/>
            </p:cNvSpPr>
            <p:nvPr/>
          </p:nvSpPr>
          <p:spPr bwMode="auto">
            <a:xfrm>
              <a:off x="587197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 name="Freeform 30">
              <a:extLst>
                <a:ext uri="{FF2B5EF4-FFF2-40B4-BE49-F238E27FC236}">
                  <a16:creationId xmlns:a16="http://schemas.microsoft.com/office/drawing/2014/main" id="{4A741E74-F57F-438F-A7AA-9BF8056EDF29}"/>
                </a:ext>
              </a:extLst>
            </p:cNvPr>
            <p:cNvSpPr>
              <a:spLocks/>
            </p:cNvSpPr>
            <p:nvPr/>
          </p:nvSpPr>
          <p:spPr bwMode="auto">
            <a:xfrm>
              <a:off x="61981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 name="Freeform 31">
              <a:extLst>
                <a:ext uri="{FF2B5EF4-FFF2-40B4-BE49-F238E27FC236}">
                  <a16:creationId xmlns:a16="http://schemas.microsoft.com/office/drawing/2014/main" id="{AF9783B9-D24A-45A6-AB36-BE5F72179A39}"/>
                </a:ext>
              </a:extLst>
            </p:cNvPr>
            <p:cNvSpPr>
              <a:spLocks/>
            </p:cNvSpPr>
            <p:nvPr/>
          </p:nvSpPr>
          <p:spPr bwMode="auto">
            <a:xfrm>
              <a:off x="565044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 name="Freeform 32">
              <a:extLst>
                <a:ext uri="{FF2B5EF4-FFF2-40B4-BE49-F238E27FC236}">
                  <a16:creationId xmlns:a16="http://schemas.microsoft.com/office/drawing/2014/main" id="{4C5E6AEC-0A32-49D8-AEBD-BE7BBB734041}"/>
                </a:ext>
              </a:extLst>
            </p:cNvPr>
            <p:cNvSpPr>
              <a:spLocks/>
            </p:cNvSpPr>
            <p:nvPr/>
          </p:nvSpPr>
          <p:spPr bwMode="auto">
            <a:xfrm>
              <a:off x="5979071"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 name="Freeform 499">
              <a:extLst>
                <a:ext uri="{FF2B5EF4-FFF2-40B4-BE49-F238E27FC236}">
                  <a16:creationId xmlns:a16="http://schemas.microsoft.com/office/drawing/2014/main" id="{4F350EC0-231D-425B-83BC-083222A91D7A}"/>
                </a:ext>
              </a:extLst>
            </p:cNvPr>
            <p:cNvSpPr>
              <a:spLocks/>
            </p:cNvSpPr>
            <p:nvPr/>
          </p:nvSpPr>
          <p:spPr bwMode="auto">
            <a:xfrm>
              <a:off x="652674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 name="Freeform 500">
              <a:extLst>
                <a:ext uri="{FF2B5EF4-FFF2-40B4-BE49-F238E27FC236}">
                  <a16:creationId xmlns:a16="http://schemas.microsoft.com/office/drawing/2014/main" id="{3CBA4DBC-2AB8-4107-84AE-839424F13CB7}"/>
                </a:ext>
              </a:extLst>
            </p:cNvPr>
            <p:cNvSpPr>
              <a:spLocks/>
            </p:cNvSpPr>
            <p:nvPr/>
          </p:nvSpPr>
          <p:spPr bwMode="auto">
            <a:xfrm>
              <a:off x="68528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 name="Freeform 501">
              <a:extLst>
                <a:ext uri="{FF2B5EF4-FFF2-40B4-BE49-F238E27FC236}">
                  <a16:creationId xmlns:a16="http://schemas.microsoft.com/office/drawing/2014/main" id="{E53A1FBA-56C4-4BF2-B6DA-1216FFEF7505}"/>
                </a:ext>
              </a:extLst>
            </p:cNvPr>
            <p:cNvSpPr>
              <a:spLocks/>
            </p:cNvSpPr>
            <p:nvPr/>
          </p:nvSpPr>
          <p:spPr bwMode="auto">
            <a:xfrm>
              <a:off x="630521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 name="Freeform 502">
              <a:extLst>
                <a:ext uri="{FF2B5EF4-FFF2-40B4-BE49-F238E27FC236}">
                  <a16:creationId xmlns:a16="http://schemas.microsoft.com/office/drawing/2014/main" id="{4F211093-459C-48AC-B7BB-2D49045B8131}"/>
                </a:ext>
              </a:extLst>
            </p:cNvPr>
            <p:cNvSpPr>
              <a:spLocks/>
            </p:cNvSpPr>
            <p:nvPr/>
          </p:nvSpPr>
          <p:spPr bwMode="auto">
            <a:xfrm>
              <a:off x="663384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 name="Freeform 29">
              <a:extLst>
                <a:ext uri="{FF2B5EF4-FFF2-40B4-BE49-F238E27FC236}">
                  <a16:creationId xmlns:a16="http://schemas.microsoft.com/office/drawing/2014/main" id="{39B16233-3EBE-48D1-800E-BF3CB251974A}"/>
                </a:ext>
              </a:extLst>
            </p:cNvPr>
            <p:cNvSpPr>
              <a:spLocks/>
            </p:cNvSpPr>
            <p:nvPr/>
          </p:nvSpPr>
          <p:spPr bwMode="auto">
            <a:xfrm>
              <a:off x="71815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 name="Freeform 31">
              <a:extLst>
                <a:ext uri="{FF2B5EF4-FFF2-40B4-BE49-F238E27FC236}">
                  <a16:creationId xmlns:a16="http://schemas.microsoft.com/office/drawing/2014/main" id="{7CC94C21-6884-4456-B340-96114274BB06}"/>
                </a:ext>
              </a:extLst>
            </p:cNvPr>
            <p:cNvSpPr>
              <a:spLocks/>
            </p:cNvSpPr>
            <p:nvPr/>
          </p:nvSpPr>
          <p:spPr bwMode="auto">
            <a:xfrm>
              <a:off x="695998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 name="Freeform 29">
              <a:extLst>
                <a:ext uri="{FF2B5EF4-FFF2-40B4-BE49-F238E27FC236}">
                  <a16:creationId xmlns:a16="http://schemas.microsoft.com/office/drawing/2014/main" id="{7F725FE8-8769-4D43-8EC0-E75FD958954A}"/>
                </a:ext>
              </a:extLst>
            </p:cNvPr>
            <p:cNvSpPr>
              <a:spLocks/>
            </p:cNvSpPr>
            <p:nvPr/>
          </p:nvSpPr>
          <p:spPr bwMode="auto">
            <a:xfrm>
              <a:off x="75101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 name="Freeform 30">
              <a:extLst>
                <a:ext uri="{FF2B5EF4-FFF2-40B4-BE49-F238E27FC236}">
                  <a16:creationId xmlns:a16="http://schemas.microsoft.com/office/drawing/2014/main" id="{306A062D-B9AA-4B2F-808D-1E38DB11C512}"/>
                </a:ext>
              </a:extLst>
            </p:cNvPr>
            <p:cNvSpPr>
              <a:spLocks/>
            </p:cNvSpPr>
            <p:nvPr/>
          </p:nvSpPr>
          <p:spPr bwMode="auto">
            <a:xfrm>
              <a:off x="783628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 name="Freeform 31">
              <a:extLst>
                <a:ext uri="{FF2B5EF4-FFF2-40B4-BE49-F238E27FC236}">
                  <a16:creationId xmlns:a16="http://schemas.microsoft.com/office/drawing/2014/main" id="{9ED87787-11CD-4341-88DC-D372868B4065}"/>
                </a:ext>
              </a:extLst>
            </p:cNvPr>
            <p:cNvSpPr>
              <a:spLocks/>
            </p:cNvSpPr>
            <p:nvPr/>
          </p:nvSpPr>
          <p:spPr bwMode="auto">
            <a:xfrm>
              <a:off x="7288609"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 name="Freeform 32">
              <a:extLst>
                <a:ext uri="{FF2B5EF4-FFF2-40B4-BE49-F238E27FC236}">
                  <a16:creationId xmlns:a16="http://schemas.microsoft.com/office/drawing/2014/main" id="{60FE8B75-05EC-45DD-B240-F50477883FA7}"/>
                </a:ext>
              </a:extLst>
            </p:cNvPr>
            <p:cNvSpPr>
              <a:spLocks/>
            </p:cNvSpPr>
            <p:nvPr/>
          </p:nvSpPr>
          <p:spPr bwMode="auto">
            <a:xfrm>
              <a:off x="761723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 name="Freeform 29">
              <a:extLst>
                <a:ext uri="{FF2B5EF4-FFF2-40B4-BE49-F238E27FC236}">
                  <a16:creationId xmlns:a16="http://schemas.microsoft.com/office/drawing/2014/main" id="{B29EDD4B-995B-4A76-8F4F-EEFF8977D1F9}"/>
                </a:ext>
              </a:extLst>
            </p:cNvPr>
            <p:cNvSpPr>
              <a:spLocks/>
            </p:cNvSpPr>
            <p:nvPr/>
          </p:nvSpPr>
          <p:spPr bwMode="auto">
            <a:xfrm>
              <a:off x="816491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 name="Freeform 30">
              <a:extLst>
                <a:ext uri="{FF2B5EF4-FFF2-40B4-BE49-F238E27FC236}">
                  <a16:creationId xmlns:a16="http://schemas.microsoft.com/office/drawing/2014/main" id="{D0B7A114-1E0F-42C0-A06F-002FAECA8B3C}"/>
                </a:ext>
              </a:extLst>
            </p:cNvPr>
            <p:cNvSpPr>
              <a:spLocks/>
            </p:cNvSpPr>
            <p:nvPr/>
          </p:nvSpPr>
          <p:spPr bwMode="auto">
            <a:xfrm>
              <a:off x="849105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Freeform 31">
              <a:extLst>
                <a:ext uri="{FF2B5EF4-FFF2-40B4-BE49-F238E27FC236}">
                  <a16:creationId xmlns:a16="http://schemas.microsoft.com/office/drawing/2014/main" id="{C7E21293-CF99-4DE4-BC50-8C88B221528E}"/>
                </a:ext>
              </a:extLst>
            </p:cNvPr>
            <p:cNvSpPr>
              <a:spLocks/>
            </p:cNvSpPr>
            <p:nvPr/>
          </p:nvSpPr>
          <p:spPr bwMode="auto">
            <a:xfrm>
              <a:off x="7943378"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 name="Freeform 32">
              <a:extLst>
                <a:ext uri="{FF2B5EF4-FFF2-40B4-BE49-F238E27FC236}">
                  <a16:creationId xmlns:a16="http://schemas.microsoft.com/office/drawing/2014/main" id="{63E2689F-1B2E-407A-94DF-BCC715398F41}"/>
                </a:ext>
              </a:extLst>
            </p:cNvPr>
            <p:cNvSpPr>
              <a:spLocks/>
            </p:cNvSpPr>
            <p:nvPr/>
          </p:nvSpPr>
          <p:spPr bwMode="auto">
            <a:xfrm>
              <a:off x="827200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 name="Freeform 29">
              <a:extLst>
                <a:ext uri="{FF2B5EF4-FFF2-40B4-BE49-F238E27FC236}">
                  <a16:creationId xmlns:a16="http://schemas.microsoft.com/office/drawing/2014/main" id="{ACF08AAD-25CD-4EAD-88D5-DDCA62AFB1A6}"/>
                </a:ext>
              </a:extLst>
            </p:cNvPr>
            <p:cNvSpPr>
              <a:spLocks/>
            </p:cNvSpPr>
            <p:nvPr/>
          </p:nvSpPr>
          <p:spPr bwMode="auto">
            <a:xfrm>
              <a:off x="88196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 name="Freeform 30">
              <a:extLst>
                <a:ext uri="{FF2B5EF4-FFF2-40B4-BE49-F238E27FC236}">
                  <a16:creationId xmlns:a16="http://schemas.microsoft.com/office/drawing/2014/main" id="{53D227F5-24F5-4133-B688-1CE3CE4DCD38}"/>
                </a:ext>
              </a:extLst>
            </p:cNvPr>
            <p:cNvSpPr>
              <a:spLocks/>
            </p:cNvSpPr>
            <p:nvPr/>
          </p:nvSpPr>
          <p:spPr bwMode="auto">
            <a:xfrm>
              <a:off x="914582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 name="Freeform 31">
              <a:extLst>
                <a:ext uri="{FF2B5EF4-FFF2-40B4-BE49-F238E27FC236}">
                  <a16:creationId xmlns:a16="http://schemas.microsoft.com/office/drawing/2014/main" id="{8C36492D-136D-4944-8295-90556935D604}"/>
                </a:ext>
              </a:extLst>
            </p:cNvPr>
            <p:cNvSpPr>
              <a:spLocks/>
            </p:cNvSpPr>
            <p:nvPr/>
          </p:nvSpPr>
          <p:spPr bwMode="auto">
            <a:xfrm>
              <a:off x="8598147"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 name="Freeform 32">
              <a:extLst>
                <a:ext uri="{FF2B5EF4-FFF2-40B4-BE49-F238E27FC236}">
                  <a16:creationId xmlns:a16="http://schemas.microsoft.com/office/drawing/2014/main" id="{24894DC3-ED0E-4D69-BC29-9C80D94B7BF2}"/>
                </a:ext>
              </a:extLst>
            </p:cNvPr>
            <p:cNvSpPr>
              <a:spLocks/>
            </p:cNvSpPr>
            <p:nvPr/>
          </p:nvSpPr>
          <p:spPr bwMode="auto">
            <a:xfrm>
              <a:off x="892677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 name="Freeform 29">
              <a:extLst>
                <a:ext uri="{FF2B5EF4-FFF2-40B4-BE49-F238E27FC236}">
                  <a16:creationId xmlns:a16="http://schemas.microsoft.com/office/drawing/2014/main" id="{E9822D78-886C-45DE-964C-ED98826D0895}"/>
                </a:ext>
              </a:extLst>
            </p:cNvPr>
            <p:cNvSpPr>
              <a:spLocks/>
            </p:cNvSpPr>
            <p:nvPr/>
          </p:nvSpPr>
          <p:spPr bwMode="auto">
            <a:xfrm>
              <a:off x="947445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 name="Freeform 30">
              <a:extLst>
                <a:ext uri="{FF2B5EF4-FFF2-40B4-BE49-F238E27FC236}">
                  <a16:creationId xmlns:a16="http://schemas.microsoft.com/office/drawing/2014/main" id="{EAFDE785-1593-4030-B8A3-E28F9B7925E3}"/>
                </a:ext>
              </a:extLst>
            </p:cNvPr>
            <p:cNvSpPr>
              <a:spLocks/>
            </p:cNvSpPr>
            <p:nvPr/>
          </p:nvSpPr>
          <p:spPr bwMode="auto">
            <a:xfrm>
              <a:off x="980059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 name="Freeform 31">
              <a:extLst>
                <a:ext uri="{FF2B5EF4-FFF2-40B4-BE49-F238E27FC236}">
                  <a16:creationId xmlns:a16="http://schemas.microsoft.com/office/drawing/2014/main" id="{7ADB6A5E-4343-4DE6-B32F-425A4D7C2C91}"/>
                </a:ext>
              </a:extLst>
            </p:cNvPr>
            <p:cNvSpPr>
              <a:spLocks/>
            </p:cNvSpPr>
            <p:nvPr/>
          </p:nvSpPr>
          <p:spPr bwMode="auto">
            <a:xfrm>
              <a:off x="925291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 name="Freeform 32">
              <a:extLst>
                <a:ext uri="{FF2B5EF4-FFF2-40B4-BE49-F238E27FC236}">
                  <a16:creationId xmlns:a16="http://schemas.microsoft.com/office/drawing/2014/main" id="{79349E14-3453-4AF4-91FF-41CBD0D17C93}"/>
                </a:ext>
              </a:extLst>
            </p:cNvPr>
            <p:cNvSpPr>
              <a:spLocks/>
            </p:cNvSpPr>
            <p:nvPr/>
          </p:nvSpPr>
          <p:spPr bwMode="auto">
            <a:xfrm>
              <a:off x="958154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 name="Freeform 387">
              <a:extLst>
                <a:ext uri="{FF2B5EF4-FFF2-40B4-BE49-F238E27FC236}">
                  <a16:creationId xmlns:a16="http://schemas.microsoft.com/office/drawing/2014/main" id="{921140D9-4822-45E9-A60E-AED9160970A6}"/>
                </a:ext>
              </a:extLst>
            </p:cNvPr>
            <p:cNvSpPr>
              <a:spLocks/>
            </p:cNvSpPr>
            <p:nvPr/>
          </p:nvSpPr>
          <p:spPr bwMode="auto">
            <a:xfrm>
              <a:off x="101292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Freeform 388">
              <a:extLst>
                <a:ext uri="{FF2B5EF4-FFF2-40B4-BE49-F238E27FC236}">
                  <a16:creationId xmlns:a16="http://schemas.microsoft.com/office/drawing/2014/main" id="{FE3AD08C-AD3E-436B-BB97-FB7C33DE145E}"/>
                </a:ext>
              </a:extLst>
            </p:cNvPr>
            <p:cNvSpPr>
              <a:spLocks/>
            </p:cNvSpPr>
            <p:nvPr/>
          </p:nvSpPr>
          <p:spPr bwMode="auto">
            <a:xfrm>
              <a:off x="1045536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Freeform 389">
              <a:extLst>
                <a:ext uri="{FF2B5EF4-FFF2-40B4-BE49-F238E27FC236}">
                  <a16:creationId xmlns:a16="http://schemas.microsoft.com/office/drawing/2014/main" id="{39C0BAE7-EBBB-4CBF-BA1D-0D9A4A186FE6}"/>
                </a:ext>
              </a:extLst>
            </p:cNvPr>
            <p:cNvSpPr>
              <a:spLocks/>
            </p:cNvSpPr>
            <p:nvPr/>
          </p:nvSpPr>
          <p:spPr bwMode="auto">
            <a:xfrm>
              <a:off x="990768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 name="Freeform 390">
              <a:extLst>
                <a:ext uri="{FF2B5EF4-FFF2-40B4-BE49-F238E27FC236}">
                  <a16:creationId xmlns:a16="http://schemas.microsoft.com/office/drawing/2014/main" id="{41F162C2-D61F-4066-AC29-E526004EC68F}"/>
                </a:ext>
              </a:extLst>
            </p:cNvPr>
            <p:cNvSpPr>
              <a:spLocks/>
            </p:cNvSpPr>
            <p:nvPr/>
          </p:nvSpPr>
          <p:spPr bwMode="auto">
            <a:xfrm>
              <a:off x="10236312"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 name="Freeform 29">
              <a:extLst>
                <a:ext uri="{FF2B5EF4-FFF2-40B4-BE49-F238E27FC236}">
                  <a16:creationId xmlns:a16="http://schemas.microsoft.com/office/drawing/2014/main" id="{D3D8F3DE-DE89-4F1C-9EEA-BEC6A0837BCA}"/>
                </a:ext>
              </a:extLst>
            </p:cNvPr>
            <p:cNvSpPr>
              <a:spLocks/>
            </p:cNvSpPr>
            <p:nvPr/>
          </p:nvSpPr>
          <p:spPr bwMode="auto">
            <a:xfrm>
              <a:off x="107839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 name="Freeform 31">
              <a:extLst>
                <a:ext uri="{FF2B5EF4-FFF2-40B4-BE49-F238E27FC236}">
                  <a16:creationId xmlns:a16="http://schemas.microsoft.com/office/drawing/2014/main" id="{4033DAC1-3D0E-4F6B-A5A1-4E94E4638C8B}"/>
                </a:ext>
              </a:extLst>
            </p:cNvPr>
            <p:cNvSpPr>
              <a:spLocks/>
            </p:cNvSpPr>
            <p:nvPr/>
          </p:nvSpPr>
          <p:spPr bwMode="auto">
            <a:xfrm>
              <a:off x="10562454"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 name="Freeform 29">
              <a:extLst>
                <a:ext uri="{FF2B5EF4-FFF2-40B4-BE49-F238E27FC236}">
                  <a16:creationId xmlns:a16="http://schemas.microsoft.com/office/drawing/2014/main" id="{75C22129-CB78-47BA-BAA6-293A233B6191}"/>
                </a:ext>
              </a:extLst>
            </p:cNvPr>
            <p:cNvSpPr>
              <a:spLocks/>
            </p:cNvSpPr>
            <p:nvPr/>
          </p:nvSpPr>
          <p:spPr bwMode="auto">
            <a:xfrm>
              <a:off x="111126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 name="Freeform 30">
              <a:extLst>
                <a:ext uri="{FF2B5EF4-FFF2-40B4-BE49-F238E27FC236}">
                  <a16:creationId xmlns:a16="http://schemas.microsoft.com/office/drawing/2014/main" id="{1A009602-8130-4467-B236-C31E56EDB286}"/>
                </a:ext>
              </a:extLst>
            </p:cNvPr>
            <p:cNvSpPr>
              <a:spLocks/>
            </p:cNvSpPr>
            <p:nvPr/>
          </p:nvSpPr>
          <p:spPr bwMode="auto">
            <a:xfrm>
              <a:off x="1143875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Freeform 31">
              <a:extLst>
                <a:ext uri="{FF2B5EF4-FFF2-40B4-BE49-F238E27FC236}">
                  <a16:creationId xmlns:a16="http://schemas.microsoft.com/office/drawing/2014/main" id="{201C9EC7-5F39-4BCC-931A-C7091A16B867}"/>
                </a:ext>
              </a:extLst>
            </p:cNvPr>
            <p:cNvSpPr>
              <a:spLocks/>
            </p:cNvSpPr>
            <p:nvPr/>
          </p:nvSpPr>
          <p:spPr bwMode="auto">
            <a:xfrm>
              <a:off x="10891083"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 name="Freeform 32">
              <a:extLst>
                <a:ext uri="{FF2B5EF4-FFF2-40B4-BE49-F238E27FC236}">
                  <a16:creationId xmlns:a16="http://schemas.microsoft.com/office/drawing/2014/main" id="{9BEC48DA-611C-400E-908F-148AEBA749C1}"/>
                </a:ext>
              </a:extLst>
            </p:cNvPr>
            <p:cNvSpPr>
              <a:spLocks/>
            </p:cNvSpPr>
            <p:nvPr/>
          </p:nvSpPr>
          <p:spPr bwMode="auto">
            <a:xfrm>
              <a:off x="1121971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 name="Freeform 397">
              <a:extLst>
                <a:ext uri="{FF2B5EF4-FFF2-40B4-BE49-F238E27FC236}">
                  <a16:creationId xmlns:a16="http://schemas.microsoft.com/office/drawing/2014/main" id="{B6F78119-9F59-4A0C-8FB7-BC39DF0619D1}"/>
                </a:ext>
              </a:extLst>
            </p:cNvPr>
            <p:cNvSpPr>
              <a:spLocks/>
            </p:cNvSpPr>
            <p:nvPr/>
          </p:nvSpPr>
          <p:spPr bwMode="auto">
            <a:xfrm>
              <a:off x="1176738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 name="Freeform 398">
              <a:extLst>
                <a:ext uri="{FF2B5EF4-FFF2-40B4-BE49-F238E27FC236}">
                  <a16:creationId xmlns:a16="http://schemas.microsoft.com/office/drawing/2014/main" id="{AE8ED7F9-EF3A-4FB0-B8A9-72264EB1D114}"/>
                </a:ext>
              </a:extLst>
            </p:cNvPr>
            <p:cNvSpPr>
              <a:spLocks/>
            </p:cNvSpPr>
            <p:nvPr/>
          </p:nvSpPr>
          <p:spPr bwMode="auto">
            <a:xfrm>
              <a:off x="1209352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 name="Freeform 399">
              <a:extLst>
                <a:ext uri="{FF2B5EF4-FFF2-40B4-BE49-F238E27FC236}">
                  <a16:creationId xmlns:a16="http://schemas.microsoft.com/office/drawing/2014/main" id="{4138168E-982E-4AFC-8C92-FF3DDB370B69}"/>
                </a:ext>
              </a:extLst>
            </p:cNvPr>
            <p:cNvSpPr>
              <a:spLocks/>
            </p:cNvSpPr>
            <p:nvPr/>
          </p:nvSpPr>
          <p:spPr bwMode="auto">
            <a:xfrm>
              <a:off x="11545852"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 name="Freeform 400">
              <a:extLst>
                <a:ext uri="{FF2B5EF4-FFF2-40B4-BE49-F238E27FC236}">
                  <a16:creationId xmlns:a16="http://schemas.microsoft.com/office/drawing/2014/main" id="{98E761A4-1830-473A-BF95-0212FD10E909}"/>
                </a:ext>
              </a:extLst>
            </p:cNvPr>
            <p:cNvSpPr>
              <a:spLocks/>
            </p:cNvSpPr>
            <p:nvPr/>
          </p:nvSpPr>
          <p:spPr bwMode="auto">
            <a:xfrm>
              <a:off x="1187448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21" name="Group 1820">
            <a:extLst>
              <a:ext uri="{FF2B5EF4-FFF2-40B4-BE49-F238E27FC236}">
                <a16:creationId xmlns:a16="http://schemas.microsoft.com/office/drawing/2014/main" id="{541099ED-BB8B-4885-9A17-74E3BE69FE69}"/>
              </a:ext>
            </a:extLst>
          </p:cNvPr>
          <p:cNvGrpSpPr/>
          <p:nvPr userDrawn="1"/>
        </p:nvGrpSpPr>
        <p:grpSpPr>
          <a:xfrm>
            <a:off x="83664" y="2914178"/>
            <a:ext cx="12009864" cy="176637"/>
            <a:chOff x="83663" y="2829776"/>
            <a:chExt cx="12009864" cy="176637"/>
          </a:xfrm>
        </p:grpSpPr>
        <p:sp>
          <p:nvSpPr>
            <p:cNvPr id="139" name="Freeform 29">
              <a:extLst>
                <a:ext uri="{FF2B5EF4-FFF2-40B4-BE49-F238E27FC236}">
                  <a16:creationId xmlns:a16="http://schemas.microsoft.com/office/drawing/2014/main" id="{392D5171-716F-4E9C-BF22-4B7104D3B7CF}"/>
                </a:ext>
              </a:extLst>
            </p:cNvPr>
            <p:cNvSpPr>
              <a:spLocks/>
            </p:cNvSpPr>
            <p:nvPr/>
          </p:nvSpPr>
          <p:spPr bwMode="auto">
            <a:xfrm flipH="1">
              <a:off x="695998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 name="Freeform 30">
              <a:extLst>
                <a:ext uri="{FF2B5EF4-FFF2-40B4-BE49-F238E27FC236}">
                  <a16:creationId xmlns:a16="http://schemas.microsoft.com/office/drawing/2014/main" id="{DCEDB26D-2B2C-4A79-84E8-29D5180F45BC}"/>
                </a:ext>
              </a:extLst>
            </p:cNvPr>
            <p:cNvSpPr>
              <a:spLocks/>
            </p:cNvSpPr>
            <p:nvPr/>
          </p:nvSpPr>
          <p:spPr bwMode="auto">
            <a:xfrm flipH="1">
              <a:off x="663384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 name="Freeform 31">
              <a:extLst>
                <a:ext uri="{FF2B5EF4-FFF2-40B4-BE49-F238E27FC236}">
                  <a16:creationId xmlns:a16="http://schemas.microsoft.com/office/drawing/2014/main" id="{5FD3B6F3-7F10-4E81-8C9E-8260BAEAAEEB}"/>
                </a:ext>
              </a:extLst>
            </p:cNvPr>
            <p:cNvSpPr>
              <a:spLocks/>
            </p:cNvSpPr>
            <p:nvPr/>
          </p:nvSpPr>
          <p:spPr bwMode="auto">
            <a:xfrm flipH="1">
              <a:off x="706707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 name="Freeform 32">
              <a:extLst>
                <a:ext uri="{FF2B5EF4-FFF2-40B4-BE49-F238E27FC236}">
                  <a16:creationId xmlns:a16="http://schemas.microsoft.com/office/drawing/2014/main" id="{079B1FCE-2F35-45CA-AD93-576F409DE121}"/>
                </a:ext>
              </a:extLst>
            </p:cNvPr>
            <p:cNvSpPr>
              <a:spLocks/>
            </p:cNvSpPr>
            <p:nvPr/>
          </p:nvSpPr>
          <p:spPr bwMode="auto">
            <a:xfrm flipH="1">
              <a:off x="674093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 name="Freeform 29">
              <a:extLst>
                <a:ext uri="{FF2B5EF4-FFF2-40B4-BE49-F238E27FC236}">
                  <a16:creationId xmlns:a16="http://schemas.microsoft.com/office/drawing/2014/main" id="{8653C7C2-32D9-4ED5-9DAB-D5BB2263F48A}"/>
                </a:ext>
              </a:extLst>
            </p:cNvPr>
            <p:cNvSpPr>
              <a:spLocks/>
            </p:cNvSpPr>
            <p:nvPr/>
          </p:nvSpPr>
          <p:spPr bwMode="auto">
            <a:xfrm flipH="1">
              <a:off x="630521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 name="Freeform 30">
              <a:extLst>
                <a:ext uri="{FF2B5EF4-FFF2-40B4-BE49-F238E27FC236}">
                  <a16:creationId xmlns:a16="http://schemas.microsoft.com/office/drawing/2014/main" id="{D00E0DE5-59F4-4E4F-A7BC-057006E01A8F}"/>
                </a:ext>
              </a:extLst>
            </p:cNvPr>
            <p:cNvSpPr>
              <a:spLocks/>
            </p:cNvSpPr>
            <p:nvPr/>
          </p:nvSpPr>
          <p:spPr bwMode="auto">
            <a:xfrm flipH="1">
              <a:off x="597907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 name="Freeform 31">
              <a:extLst>
                <a:ext uri="{FF2B5EF4-FFF2-40B4-BE49-F238E27FC236}">
                  <a16:creationId xmlns:a16="http://schemas.microsoft.com/office/drawing/2014/main" id="{9C01E611-D666-425A-A43A-C43D23A9504C}"/>
                </a:ext>
              </a:extLst>
            </p:cNvPr>
            <p:cNvSpPr>
              <a:spLocks/>
            </p:cNvSpPr>
            <p:nvPr/>
          </p:nvSpPr>
          <p:spPr bwMode="auto">
            <a:xfrm flipH="1">
              <a:off x="641230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 name="Freeform 32">
              <a:extLst>
                <a:ext uri="{FF2B5EF4-FFF2-40B4-BE49-F238E27FC236}">
                  <a16:creationId xmlns:a16="http://schemas.microsoft.com/office/drawing/2014/main" id="{97953A47-D89F-495A-AFB5-79DE3894208D}"/>
                </a:ext>
              </a:extLst>
            </p:cNvPr>
            <p:cNvSpPr>
              <a:spLocks/>
            </p:cNvSpPr>
            <p:nvPr/>
          </p:nvSpPr>
          <p:spPr bwMode="auto">
            <a:xfrm flipH="1">
              <a:off x="608616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 name="Freeform 29">
              <a:extLst>
                <a:ext uri="{FF2B5EF4-FFF2-40B4-BE49-F238E27FC236}">
                  <a16:creationId xmlns:a16="http://schemas.microsoft.com/office/drawing/2014/main" id="{1CB10BF6-B594-4F75-B2B7-E7414DD119E9}"/>
                </a:ext>
              </a:extLst>
            </p:cNvPr>
            <p:cNvSpPr>
              <a:spLocks/>
            </p:cNvSpPr>
            <p:nvPr/>
          </p:nvSpPr>
          <p:spPr bwMode="auto">
            <a:xfrm flipH="1">
              <a:off x="565044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 name="Freeform 30">
              <a:extLst>
                <a:ext uri="{FF2B5EF4-FFF2-40B4-BE49-F238E27FC236}">
                  <a16:creationId xmlns:a16="http://schemas.microsoft.com/office/drawing/2014/main" id="{C2ACE534-4295-4F9E-A562-6021A82C91A7}"/>
                </a:ext>
              </a:extLst>
            </p:cNvPr>
            <p:cNvSpPr>
              <a:spLocks/>
            </p:cNvSpPr>
            <p:nvPr/>
          </p:nvSpPr>
          <p:spPr bwMode="auto">
            <a:xfrm flipH="1">
              <a:off x="532430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 name="Freeform 31">
              <a:extLst>
                <a:ext uri="{FF2B5EF4-FFF2-40B4-BE49-F238E27FC236}">
                  <a16:creationId xmlns:a16="http://schemas.microsoft.com/office/drawing/2014/main" id="{90A6E9B8-5D7F-43AE-899C-2365797E239C}"/>
                </a:ext>
              </a:extLst>
            </p:cNvPr>
            <p:cNvSpPr>
              <a:spLocks/>
            </p:cNvSpPr>
            <p:nvPr/>
          </p:nvSpPr>
          <p:spPr bwMode="auto">
            <a:xfrm flipH="1">
              <a:off x="5757538"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 name="Freeform 32">
              <a:extLst>
                <a:ext uri="{FF2B5EF4-FFF2-40B4-BE49-F238E27FC236}">
                  <a16:creationId xmlns:a16="http://schemas.microsoft.com/office/drawing/2014/main" id="{3BA98D26-8488-4CC9-84A8-F3985D4F249A}"/>
                </a:ext>
              </a:extLst>
            </p:cNvPr>
            <p:cNvSpPr>
              <a:spLocks/>
            </p:cNvSpPr>
            <p:nvPr/>
          </p:nvSpPr>
          <p:spPr bwMode="auto">
            <a:xfrm flipH="1">
              <a:off x="5431398"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 name="Freeform 29">
              <a:extLst>
                <a:ext uri="{FF2B5EF4-FFF2-40B4-BE49-F238E27FC236}">
                  <a16:creationId xmlns:a16="http://schemas.microsoft.com/office/drawing/2014/main" id="{FFA98111-E386-40D2-8E50-D76EDCD7025F}"/>
                </a:ext>
              </a:extLst>
            </p:cNvPr>
            <p:cNvSpPr>
              <a:spLocks/>
            </p:cNvSpPr>
            <p:nvPr/>
          </p:nvSpPr>
          <p:spPr bwMode="auto">
            <a:xfrm flipH="1">
              <a:off x="499567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 name="Freeform 30">
              <a:extLst>
                <a:ext uri="{FF2B5EF4-FFF2-40B4-BE49-F238E27FC236}">
                  <a16:creationId xmlns:a16="http://schemas.microsoft.com/office/drawing/2014/main" id="{912729D7-A693-410D-9E9E-46EE3FB71C96}"/>
                </a:ext>
              </a:extLst>
            </p:cNvPr>
            <p:cNvSpPr>
              <a:spLocks/>
            </p:cNvSpPr>
            <p:nvPr/>
          </p:nvSpPr>
          <p:spPr bwMode="auto">
            <a:xfrm flipH="1">
              <a:off x="466953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 name="Freeform 31">
              <a:extLst>
                <a:ext uri="{FF2B5EF4-FFF2-40B4-BE49-F238E27FC236}">
                  <a16:creationId xmlns:a16="http://schemas.microsoft.com/office/drawing/2014/main" id="{A4E052D0-5A95-4818-9A47-5D9961510823}"/>
                </a:ext>
              </a:extLst>
            </p:cNvPr>
            <p:cNvSpPr>
              <a:spLocks/>
            </p:cNvSpPr>
            <p:nvPr/>
          </p:nvSpPr>
          <p:spPr bwMode="auto">
            <a:xfrm flipH="1">
              <a:off x="510276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 name="Freeform 32">
              <a:extLst>
                <a:ext uri="{FF2B5EF4-FFF2-40B4-BE49-F238E27FC236}">
                  <a16:creationId xmlns:a16="http://schemas.microsoft.com/office/drawing/2014/main" id="{21D30B51-3DD1-4A0B-AB27-1ADD452BEFA8}"/>
                </a:ext>
              </a:extLst>
            </p:cNvPr>
            <p:cNvSpPr>
              <a:spLocks/>
            </p:cNvSpPr>
            <p:nvPr/>
          </p:nvSpPr>
          <p:spPr bwMode="auto">
            <a:xfrm flipH="1">
              <a:off x="4776629"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 name="Freeform 521">
              <a:extLst>
                <a:ext uri="{FF2B5EF4-FFF2-40B4-BE49-F238E27FC236}">
                  <a16:creationId xmlns:a16="http://schemas.microsoft.com/office/drawing/2014/main" id="{9E5973D7-880B-4444-8EF4-CBD4AE8F7D25}"/>
                </a:ext>
              </a:extLst>
            </p:cNvPr>
            <p:cNvSpPr>
              <a:spLocks/>
            </p:cNvSpPr>
            <p:nvPr/>
          </p:nvSpPr>
          <p:spPr bwMode="auto">
            <a:xfrm flipH="1">
              <a:off x="434090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 name="Freeform 522">
              <a:extLst>
                <a:ext uri="{FF2B5EF4-FFF2-40B4-BE49-F238E27FC236}">
                  <a16:creationId xmlns:a16="http://schemas.microsoft.com/office/drawing/2014/main" id="{D315560E-A118-4E8F-828D-4107FAF7A1E7}"/>
                </a:ext>
              </a:extLst>
            </p:cNvPr>
            <p:cNvSpPr>
              <a:spLocks/>
            </p:cNvSpPr>
            <p:nvPr/>
          </p:nvSpPr>
          <p:spPr bwMode="auto">
            <a:xfrm flipH="1">
              <a:off x="401476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 name="Freeform 523">
              <a:extLst>
                <a:ext uri="{FF2B5EF4-FFF2-40B4-BE49-F238E27FC236}">
                  <a16:creationId xmlns:a16="http://schemas.microsoft.com/office/drawing/2014/main" id="{00311F17-B541-4EFB-802A-4EA0D9EAD697}"/>
                </a:ext>
              </a:extLst>
            </p:cNvPr>
            <p:cNvSpPr>
              <a:spLocks/>
            </p:cNvSpPr>
            <p:nvPr/>
          </p:nvSpPr>
          <p:spPr bwMode="auto">
            <a:xfrm flipH="1">
              <a:off x="444799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 name="Freeform 524">
              <a:extLst>
                <a:ext uri="{FF2B5EF4-FFF2-40B4-BE49-F238E27FC236}">
                  <a16:creationId xmlns:a16="http://schemas.microsoft.com/office/drawing/2014/main" id="{8F69C512-5E5D-47B6-9217-03280343810B}"/>
                </a:ext>
              </a:extLst>
            </p:cNvPr>
            <p:cNvSpPr>
              <a:spLocks/>
            </p:cNvSpPr>
            <p:nvPr/>
          </p:nvSpPr>
          <p:spPr bwMode="auto">
            <a:xfrm flipH="1">
              <a:off x="4121860"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 name="Freeform 29">
              <a:extLst>
                <a:ext uri="{FF2B5EF4-FFF2-40B4-BE49-F238E27FC236}">
                  <a16:creationId xmlns:a16="http://schemas.microsoft.com/office/drawing/2014/main" id="{6FEA9CBB-0677-4F45-95EC-E422E354E83E}"/>
                </a:ext>
              </a:extLst>
            </p:cNvPr>
            <p:cNvSpPr>
              <a:spLocks/>
            </p:cNvSpPr>
            <p:nvPr/>
          </p:nvSpPr>
          <p:spPr bwMode="auto">
            <a:xfrm flipH="1">
              <a:off x="368613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 name="Freeform 31">
              <a:extLst>
                <a:ext uri="{FF2B5EF4-FFF2-40B4-BE49-F238E27FC236}">
                  <a16:creationId xmlns:a16="http://schemas.microsoft.com/office/drawing/2014/main" id="{15949574-D408-47D4-A07D-0867D9E08F98}"/>
                </a:ext>
              </a:extLst>
            </p:cNvPr>
            <p:cNvSpPr>
              <a:spLocks/>
            </p:cNvSpPr>
            <p:nvPr/>
          </p:nvSpPr>
          <p:spPr bwMode="auto">
            <a:xfrm flipH="1">
              <a:off x="3793231"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 name="Freeform 29">
              <a:extLst>
                <a:ext uri="{FF2B5EF4-FFF2-40B4-BE49-F238E27FC236}">
                  <a16:creationId xmlns:a16="http://schemas.microsoft.com/office/drawing/2014/main" id="{7446A109-2341-441F-84FD-248EF7A88717}"/>
                </a:ext>
              </a:extLst>
            </p:cNvPr>
            <p:cNvSpPr>
              <a:spLocks/>
            </p:cNvSpPr>
            <p:nvPr/>
          </p:nvSpPr>
          <p:spPr bwMode="auto">
            <a:xfrm flipH="1">
              <a:off x="335750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 name="Freeform 30">
              <a:extLst>
                <a:ext uri="{FF2B5EF4-FFF2-40B4-BE49-F238E27FC236}">
                  <a16:creationId xmlns:a16="http://schemas.microsoft.com/office/drawing/2014/main" id="{841ED32C-A397-44AE-9ABB-B53E7ABC1C27}"/>
                </a:ext>
              </a:extLst>
            </p:cNvPr>
            <p:cNvSpPr>
              <a:spLocks/>
            </p:cNvSpPr>
            <p:nvPr/>
          </p:nvSpPr>
          <p:spPr bwMode="auto">
            <a:xfrm flipH="1">
              <a:off x="3031367"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 name="Freeform 31">
              <a:extLst>
                <a:ext uri="{FF2B5EF4-FFF2-40B4-BE49-F238E27FC236}">
                  <a16:creationId xmlns:a16="http://schemas.microsoft.com/office/drawing/2014/main" id="{51B10CBE-0B0F-4B26-A807-436E08E06E98}"/>
                </a:ext>
              </a:extLst>
            </p:cNvPr>
            <p:cNvSpPr>
              <a:spLocks/>
            </p:cNvSpPr>
            <p:nvPr/>
          </p:nvSpPr>
          <p:spPr bwMode="auto">
            <a:xfrm flipH="1">
              <a:off x="3464602"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 name="Freeform 32">
              <a:extLst>
                <a:ext uri="{FF2B5EF4-FFF2-40B4-BE49-F238E27FC236}">
                  <a16:creationId xmlns:a16="http://schemas.microsoft.com/office/drawing/2014/main" id="{E5BCBA0D-52F0-4729-83A3-CE8AFBFA6C74}"/>
                </a:ext>
              </a:extLst>
            </p:cNvPr>
            <p:cNvSpPr>
              <a:spLocks/>
            </p:cNvSpPr>
            <p:nvPr/>
          </p:nvSpPr>
          <p:spPr bwMode="auto">
            <a:xfrm flipH="1">
              <a:off x="3138462"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 name="Freeform 29">
              <a:extLst>
                <a:ext uri="{FF2B5EF4-FFF2-40B4-BE49-F238E27FC236}">
                  <a16:creationId xmlns:a16="http://schemas.microsoft.com/office/drawing/2014/main" id="{9B13DDD3-0BB3-42C1-9BB0-CE1BE1BB3379}"/>
                </a:ext>
              </a:extLst>
            </p:cNvPr>
            <p:cNvSpPr>
              <a:spLocks/>
            </p:cNvSpPr>
            <p:nvPr/>
          </p:nvSpPr>
          <p:spPr bwMode="auto">
            <a:xfrm flipH="1">
              <a:off x="2702739"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 name="Freeform 30">
              <a:extLst>
                <a:ext uri="{FF2B5EF4-FFF2-40B4-BE49-F238E27FC236}">
                  <a16:creationId xmlns:a16="http://schemas.microsoft.com/office/drawing/2014/main" id="{FCF3C257-8A6C-453E-9854-C2A1726FCABF}"/>
                </a:ext>
              </a:extLst>
            </p:cNvPr>
            <p:cNvSpPr>
              <a:spLocks/>
            </p:cNvSpPr>
            <p:nvPr/>
          </p:nvSpPr>
          <p:spPr bwMode="auto">
            <a:xfrm flipH="1">
              <a:off x="237659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 name="Freeform 31">
              <a:extLst>
                <a:ext uri="{FF2B5EF4-FFF2-40B4-BE49-F238E27FC236}">
                  <a16:creationId xmlns:a16="http://schemas.microsoft.com/office/drawing/2014/main" id="{095C4FC6-0599-4414-B78A-D89325804530}"/>
                </a:ext>
              </a:extLst>
            </p:cNvPr>
            <p:cNvSpPr>
              <a:spLocks/>
            </p:cNvSpPr>
            <p:nvPr/>
          </p:nvSpPr>
          <p:spPr bwMode="auto">
            <a:xfrm flipH="1">
              <a:off x="2809833"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 name="Freeform 32">
              <a:extLst>
                <a:ext uri="{FF2B5EF4-FFF2-40B4-BE49-F238E27FC236}">
                  <a16:creationId xmlns:a16="http://schemas.microsoft.com/office/drawing/2014/main" id="{54BE86A6-25DD-4E30-A39E-6A6D17E12993}"/>
                </a:ext>
              </a:extLst>
            </p:cNvPr>
            <p:cNvSpPr>
              <a:spLocks/>
            </p:cNvSpPr>
            <p:nvPr/>
          </p:nvSpPr>
          <p:spPr bwMode="auto">
            <a:xfrm flipH="1">
              <a:off x="2483693"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 name="Freeform 29">
              <a:extLst>
                <a:ext uri="{FF2B5EF4-FFF2-40B4-BE49-F238E27FC236}">
                  <a16:creationId xmlns:a16="http://schemas.microsoft.com/office/drawing/2014/main" id="{D5159BF3-46CC-4873-B033-147D962CC72B}"/>
                </a:ext>
              </a:extLst>
            </p:cNvPr>
            <p:cNvSpPr>
              <a:spLocks/>
            </p:cNvSpPr>
            <p:nvPr/>
          </p:nvSpPr>
          <p:spPr bwMode="auto">
            <a:xfrm flipH="1">
              <a:off x="204797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 name="Freeform 30">
              <a:extLst>
                <a:ext uri="{FF2B5EF4-FFF2-40B4-BE49-F238E27FC236}">
                  <a16:creationId xmlns:a16="http://schemas.microsoft.com/office/drawing/2014/main" id="{38002703-9597-49E1-B0D0-88FDB381A957}"/>
                </a:ext>
              </a:extLst>
            </p:cNvPr>
            <p:cNvSpPr>
              <a:spLocks/>
            </p:cNvSpPr>
            <p:nvPr/>
          </p:nvSpPr>
          <p:spPr bwMode="auto">
            <a:xfrm flipH="1">
              <a:off x="172183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 name="Freeform 31">
              <a:extLst>
                <a:ext uri="{FF2B5EF4-FFF2-40B4-BE49-F238E27FC236}">
                  <a16:creationId xmlns:a16="http://schemas.microsoft.com/office/drawing/2014/main" id="{67909967-4B73-406F-BE30-678D64DD5441}"/>
                </a:ext>
              </a:extLst>
            </p:cNvPr>
            <p:cNvSpPr>
              <a:spLocks/>
            </p:cNvSpPr>
            <p:nvPr/>
          </p:nvSpPr>
          <p:spPr bwMode="auto">
            <a:xfrm flipH="1">
              <a:off x="2155065"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 name="Freeform 32">
              <a:extLst>
                <a:ext uri="{FF2B5EF4-FFF2-40B4-BE49-F238E27FC236}">
                  <a16:creationId xmlns:a16="http://schemas.microsoft.com/office/drawing/2014/main" id="{88C614BB-C047-40F9-85CF-0893A0FA2114}"/>
                </a:ext>
              </a:extLst>
            </p:cNvPr>
            <p:cNvSpPr>
              <a:spLocks/>
            </p:cNvSpPr>
            <p:nvPr/>
          </p:nvSpPr>
          <p:spPr bwMode="auto">
            <a:xfrm flipH="1">
              <a:off x="1828924"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 name="Freeform 29">
              <a:extLst>
                <a:ext uri="{FF2B5EF4-FFF2-40B4-BE49-F238E27FC236}">
                  <a16:creationId xmlns:a16="http://schemas.microsoft.com/office/drawing/2014/main" id="{7BF5FD84-9A4D-4DBC-A1FA-C3205A075E90}"/>
                </a:ext>
              </a:extLst>
            </p:cNvPr>
            <p:cNvSpPr>
              <a:spLocks/>
            </p:cNvSpPr>
            <p:nvPr/>
          </p:nvSpPr>
          <p:spPr bwMode="auto">
            <a:xfrm flipH="1">
              <a:off x="139320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 name="Freeform 30">
              <a:extLst>
                <a:ext uri="{FF2B5EF4-FFF2-40B4-BE49-F238E27FC236}">
                  <a16:creationId xmlns:a16="http://schemas.microsoft.com/office/drawing/2014/main" id="{407C8742-71A7-4E71-9A5D-D06BB9EEE181}"/>
                </a:ext>
              </a:extLst>
            </p:cNvPr>
            <p:cNvSpPr>
              <a:spLocks/>
            </p:cNvSpPr>
            <p:nvPr/>
          </p:nvSpPr>
          <p:spPr bwMode="auto">
            <a:xfrm flipH="1">
              <a:off x="106706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 name="Freeform 31">
              <a:extLst>
                <a:ext uri="{FF2B5EF4-FFF2-40B4-BE49-F238E27FC236}">
                  <a16:creationId xmlns:a16="http://schemas.microsoft.com/office/drawing/2014/main" id="{CBE2FDD1-B43A-41F8-9EDF-A30939285F6B}"/>
                </a:ext>
              </a:extLst>
            </p:cNvPr>
            <p:cNvSpPr>
              <a:spLocks/>
            </p:cNvSpPr>
            <p:nvPr/>
          </p:nvSpPr>
          <p:spPr bwMode="auto">
            <a:xfrm flipH="1">
              <a:off x="150029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 name="Freeform 32">
              <a:extLst>
                <a:ext uri="{FF2B5EF4-FFF2-40B4-BE49-F238E27FC236}">
                  <a16:creationId xmlns:a16="http://schemas.microsoft.com/office/drawing/2014/main" id="{41156166-9A63-4FBF-9D3D-3DD9ECEA7A0F}"/>
                </a:ext>
              </a:extLst>
            </p:cNvPr>
            <p:cNvSpPr>
              <a:spLocks/>
            </p:cNvSpPr>
            <p:nvPr/>
          </p:nvSpPr>
          <p:spPr bwMode="auto">
            <a:xfrm flipH="1">
              <a:off x="1174155"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 name="Freeform 543">
              <a:extLst>
                <a:ext uri="{FF2B5EF4-FFF2-40B4-BE49-F238E27FC236}">
                  <a16:creationId xmlns:a16="http://schemas.microsoft.com/office/drawing/2014/main" id="{0521FBB5-5E11-4227-9C46-7C05BC0540B7}"/>
                </a:ext>
              </a:extLst>
            </p:cNvPr>
            <p:cNvSpPr>
              <a:spLocks/>
            </p:cNvSpPr>
            <p:nvPr/>
          </p:nvSpPr>
          <p:spPr bwMode="auto">
            <a:xfrm flipH="1">
              <a:off x="73843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 name="Freeform 544">
              <a:extLst>
                <a:ext uri="{FF2B5EF4-FFF2-40B4-BE49-F238E27FC236}">
                  <a16:creationId xmlns:a16="http://schemas.microsoft.com/office/drawing/2014/main" id="{DD963703-A5E9-4193-B7AE-D716B7A45C66}"/>
                </a:ext>
              </a:extLst>
            </p:cNvPr>
            <p:cNvSpPr>
              <a:spLocks/>
            </p:cNvSpPr>
            <p:nvPr/>
          </p:nvSpPr>
          <p:spPr bwMode="auto">
            <a:xfrm flipH="1">
              <a:off x="41229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 name="Freeform 545">
              <a:extLst>
                <a:ext uri="{FF2B5EF4-FFF2-40B4-BE49-F238E27FC236}">
                  <a16:creationId xmlns:a16="http://schemas.microsoft.com/office/drawing/2014/main" id="{B0E795AF-9183-4BFA-B235-C57F24C856A3}"/>
                </a:ext>
              </a:extLst>
            </p:cNvPr>
            <p:cNvSpPr>
              <a:spLocks/>
            </p:cNvSpPr>
            <p:nvPr/>
          </p:nvSpPr>
          <p:spPr bwMode="auto">
            <a:xfrm flipH="1">
              <a:off x="84552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0" name="Freeform 546">
              <a:extLst>
                <a:ext uri="{FF2B5EF4-FFF2-40B4-BE49-F238E27FC236}">
                  <a16:creationId xmlns:a16="http://schemas.microsoft.com/office/drawing/2014/main" id="{296D1392-E439-4296-9778-4D770C79A2E8}"/>
                </a:ext>
              </a:extLst>
            </p:cNvPr>
            <p:cNvSpPr>
              <a:spLocks/>
            </p:cNvSpPr>
            <p:nvPr/>
          </p:nvSpPr>
          <p:spPr bwMode="auto">
            <a:xfrm flipH="1">
              <a:off x="519387"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1" name="Freeform 29">
              <a:extLst>
                <a:ext uri="{FF2B5EF4-FFF2-40B4-BE49-F238E27FC236}">
                  <a16:creationId xmlns:a16="http://schemas.microsoft.com/office/drawing/2014/main" id="{A7DE2403-60C7-4025-AC46-8669B87D922C}"/>
                </a:ext>
              </a:extLst>
            </p:cNvPr>
            <p:cNvSpPr>
              <a:spLocks/>
            </p:cNvSpPr>
            <p:nvPr/>
          </p:nvSpPr>
          <p:spPr bwMode="auto">
            <a:xfrm flipH="1">
              <a:off x="8366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2" name="Freeform 31">
              <a:extLst>
                <a:ext uri="{FF2B5EF4-FFF2-40B4-BE49-F238E27FC236}">
                  <a16:creationId xmlns:a16="http://schemas.microsoft.com/office/drawing/2014/main" id="{10729E0B-C412-43C5-9E5B-8622F1E24BF3}"/>
                </a:ext>
              </a:extLst>
            </p:cNvPr>
            <p:cNvSpPr>
              <a:spLocks/>
            </p:cNvSpPr>
            <p:nvPr/>
          </p:nvSpPr>
          <p:spPr bwMode="auto">
            <a:xfrm flipH="1">
              <a:off x="19075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 name="Freeform 30">
              <a:extLst>
                <a:ext uri="{FF2B5EF4-FFF2-40B4-BE49-F238E27FC236}">
                  <a16:creationId xmlns:a16="http://schemas.microsoft.com/office/drawing/2014/main" id="{EBC16467-A8FC-4767-B479-821C5AACEBC9}"/>
                </a:ext>
              </a:extLst>
            </p:cNvPr>
            <p:cNvSpPr>
              <a:spLocks/>
            </p:cNvSpPr>
            <p:nvPr/>
          </p:nvSpPr>
          <p:spPr bwMode="auto">
            <a:xfrm flipH="1">
              <a:off x="11874480"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 name="Freeform 32">
              <a:extLst>
                <a:ext uri="{FF2B5EF4-FFF2-40B4-BE49-F238E27FC236}">
                  <a16:creationId xmlns:a16="http://schemas.microsoft.com/office/drawing/2014/main" id="{8582C6D7-D089-4BD2-B086-3B28915FD22E}"/>
                </a:ext>
              </a:extLst>
            </p:cNvPr>
            <p:cNvSpPr>
              <a:spLocks/>
            </p:cNvSpPr>
            <p:nvPr/>
          </p:nvSpPr>
          <p:spPr bwMode="auto">
            <a:xfrm flipH="1">
              <a:off x="11981575"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 name="Freeform 403">
              <a:extLst>
                <a:ext uri="{FF2B5EF4-FFF2-40B4-BE49-F238E27FC236}">
                  <a16:creationId xmlns:a16="http://schemas.microsoft.com/office/drawing/2014/main" id="{606F5F8A-8CC4-440F-86B9-EA3776B2BA4C}"/>
                </a:ext>
              </a:extLst>
            </p:cNvPr>
            <p:cNvSpPr>
              <a:spLocks/>
            </p:cNvSpPr>
            <p:nvPr/>
          </p:nvSpPr>
          <p:spPr bwMode="auto">
            <a:xfrm flipH="1">
              <a:off x="1154585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 name="Freeform 404">
              <a:extLst>
                <a:ext uri="{FF2B5EF4-FFF2-40B4-BE49-F238E27FC236}">
                  <a16:creationId xmlns:a16="http://schemas.microsoft.com/office/drawing/2014/main" id="{1528F21E-EB99-4A5A-9E43-FD5D55A545C0}"/>
                </a:ext>
              </a:extLst>
            </p:cNvPr>
            <p:cNvSpPr>
              <a:spLocks/>
            </p:cNvSpPr>
            <p:nvPr/>
          </p:nvSpPr>
          <p:spPr bwMode="auto">
            <a:xfrm flipH="1">
              <a:off x="11219711"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 name="Freeform 405">
              <a:extLst>
                <a:ext uri="{FF2B5EF4-FFF2-40B4-BE49-F238E27FC236}">
                  <a16:creationId xmlns:a16="http://schemas.microsoft.com/office/drawing/2014/main" id="{4B0EAE85-0C97-4A97-9332-66097D717A63}"/>
                </a:ext>
              </a:extLst>
            </p:cNvPr>
            <p:cNvSpPr>
              <a:spLocks/>
            </p:cNvSpPr>
            <p:nvPr/>
          </p:nvSpPr>
          <p:spPr bwMode="auto">
            <a:xfrm flipH="1">
              <a:off x="11652945"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 name="Freeform 406">
              <a:extLst>
                <a:ext uri="{FF2B5EF4-FFF2-40B4-BE49-F238E27FC236}">
                  <a16:creationId xmlns:a16="http://schemas.microsoft.com/office/drawing/2014/main" id="{B2CF78D2-78D4-4FF0-A9CB-63AF612D3206}"/>
                </a:ext>
              </a:extLst>
            </p:cNvPr>
            <p:cNvSpPr>
              <a:spLocks/>
            </p:cNvSpPr>
            <p:nvPr/>
          </p:nvSpPr>
          <p:spPr bwMode="auto">
            <a:xfrm flipH="1">
              <a:off x="11326806"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 name="Freeform 29">
              <a:extLst>
                <a:ext uri="{FF2B5EF4-FFF2-40B4-BE49-F238E27FC236}">
                  <a16:creationId xmlns:a16="http://schemas.microsoft.com/office/drawing/2014/main" id="{381A07A5-4B99-4ABB-9659-2B16C60BD3DE}"/>
                </a:ext>
              </a:extLst>
            </p:cNvPr>
            <p:cNvSpPr>
              <a:spLocks/>
            </p:cNvSpPr>
            <p:nvPr/>
          </p:nvSpPr>
          <p:spPr bwMode="auto">
            <a:xfrm flipH="1">
              <a:off x="1089108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 name="Freeform 31">
              <a:extLst>
                <a:ext uri="{FF2B5EF4-FFF2-40B4-BE49-F238E27FC236}">
                  <a16:creationId xmlns:a16="http://schemas.microsoft.com/office/drawing/2014/main" id="{D54498B5-A780-4F4C-A49E-23D947DDD3D9}"/>
                </a:ext>
              </a:extLst>
            </p:cNvPr>
            <p:cNvSpPr>
              <a:spLocks/>
            </p:cNvSpPr>
            <p:nvPr/>
          </p:nvSpPr>
          <p:spPr bwMode="auto">
            <a:xfrm flipH="1">
              <a:off x="10998177"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 name="Freeform 29">
              <a:extLst>
                <a:ext uri="{FF2B5EF4-FFF2-40B4-BE49-F238E27FC236}">
                  <a16:creationId xmlns:a16="http://schemas.microsoft.com/office/drawing/2014/main" id="{816AC04F-87E4-4453-8955-4F5B6AC63B42}"/>
                </a:ext>
              </a:extLst>
            </p:cNvPr>
            <p:cNvSpPr>
              <a:spLocks/>
            </p:cNvSpPr>
            <p:nvPr/>
          </p:nvSpPr>
          <p:spPr bwMode="auto">
            <a:xfrm flipH="1">
              <a:off x="1056245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Freeform 30">
              <a:extLst>
                <a:ext uri="{FF2B5EF4-FFF2-40B4-BE49-F238E27FC236}">
                  <a16:creationId xmlns:a16="http://schemas.microsoft.com/office/drawing/2014/main" id="{D10180E1-5136-4852-A120-2FA6F99D68E7}"/>
                </a:ext>
              </a:extLst>
            </p:cNvPr>
            <p:cNvSpPr>
              <a:spLocks/>
            </p:cNvSpPr>
            <p:nvPr/>
          </p:nvSpPr>
          <p:spPr bwMode="auto">
            <a:xfrm flipH="1">
              <a:off x="1023631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 name="Freeform 31">
              <a:extLst>
                <a:ext uri="{FF2B5EF4-FFF2-40B4-BE49-F238E27FC236}">
                  <a16:creationId xmlns:a16="http://schemas.microsoft.com/office/drawing/2014/main" id="{CBB855A4-1E9D-42A6-9F78-FC43E68A6305}"/>
                </a:ext>
              </a:extLst>
            </p:cNvPr>
            <p:cNvSpPr>
              <a:spLocks/>
            </p:cNvSpPr>
            <p:nvPr/>
          </p:nvSpPr>
          <p:spPr bwMode="auto">
            <a:xfrm flipH="1">
              <a:off x="10669548"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 name="Freeform 32">
              <a:extLst>
                <a:ext uri="{FF2B5EF4-FFF2-40B4-BE49-F238E27FC236}">
                  <a16:creationId xmlns:a16="http://schemas.microsoft.com/office/drawing/2014/main" id="{1B8A5A80-3541-497F-B6C5-D54C9B554334}"/>
                </a:ext>
              </a:extLst>
            </p:cNvPr>
            <p:cNvSpPr>
              <a:spLocks/>
            </p:cNvSpPr>
            <p:nvPr/>
          </p:nvSpPr>
          <p:spPr bwMode="auto">
            <a:xfrm flipH="1">
              <a:off x="10343408"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 name="Freeform 29">
              <a:extLst>
                <a:ext uri="{FF2B5EF4-FFF2-40B4-BE49-F238E27FC236}">
                  <a16:creationId xmlns:a16="http://schemas.microsoft.com/office/drawing/2014/main" id="{4A5DA074-0347-42CE-A3CC-05EDDB2F1B26}"/>
                </a:ext>
              </a:extLst>
            </p:cNvPr>
            <p:cNvSpPr>
              <a:spLocks/>
            </p:cNvSpPr>
            <p:nvPr/>
          </p:nvSpPr>
          <p:spPr bwMode="auto">
            <a:xfrm flipH="1">
              <a:off x="990768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 name="Freeform 30">
              <a:extLst>
                <a:ext uri="{FF2B5EF4-FFF2-40B4-BE49-F238E27FC236}">
                  <a16:creationId xmlns:a16="http://schemas.microsoft.com/office/drawing/2014/main" id="{0832DEEF-DDC8-4E3B-9E70-AED27E53E560}"/>
                </a:ext>
              </a:extLst>
            </p:cNvPr>
            <p:cNvSpPr>
              <a:spLocks/>
            </p:cNvSpPr>
            <p:nvPr/>
          </p:nvSpPr>
          <p:spPr bwMode="auto">
            <a:xfrm flipH="1">
              <a:off x="9581544"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 name="Freeform 31">
              <a:extLst>
                <a:ext uri="{FF2B5EF4-FFF2-40B4-BE49-F238E27FC236}">
                  <a16:creationId xmlns:a16="http://schemas.microsoft.com/office/drawing/2014/main" id="{B01C2F5E-6796-4EED-854B-917C31A51E71}"/>
                </a:ext>
              </a:extLst>
            </p:cNvPr>
            <p:cNvSpPr>
              <a:spLocks/>
            </p:cNvSpPr>
            <p:nvPr/>
          </p:nvSpPr>
          <p:spPr bwMode="auto">
            <a:xfrm flipH="1">
              <a:off x="10014780"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 name="Freeform 32">
              <a:extLst>
                <a:ext uri="{FF2B5EF4-FFF2-40B4-BE49-F238E27FC236}">
                  <a16:creationId xmlns:a16="http://schemas.microsoft.com/office/drawing/2014/main" id="{B3E0B317-DD1F-4BEF-874B-EFA24AB15402}"/>
                </a:ext>
              </a:extLst>
            </p:cNvPr>
            <p:cNvSpPr>
              <a:spLocks/>
            </p:cNvSpPr>
            <p:nvPr/>
          </p:nvSpPr>
          <p:spPr bwMode="auto">
            <a:xfrm flipH="1">
              <a:off x="9688639"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 name="Freeform 29">
              <a:extLst>
                <a:ext uri="{FF2B5EF4-FFF2-40B4-BE49-F238E27FC236}">
                  <a16:creationId xmlns:a16="http://schemas.microsoft.com/office/drawing/2014/main" id="{8384A136-FACA-4243-9386-CEE3B7FF2361}"/>
                </a:ext>
              </a:extLst>
            </p:cNvPr>
            <p:cNvSpPr>
              <a:spLocks/>
            </p:cNvSpPr>
            <p:nvPr/>
          </p:nvSpPr>
          <p:spPr bwMode="auto">
            <a:xfrm flipH="1">
              <a:off x="9252916"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 name="Freeform 30">
              <a:extLst>
                <a:ext uri="{FF2B5EF4-FFF2-40B4-BE49-F238E27FC236}">
                  <a16:creationId xmlns:a16="http://schemas.microsoft.com/office/drawing/2014/main" id="{30C7A2AD-148E-4F74-82FE-A20AA30DF11E}"/>
                </a:ext>
              </a:extLst>
            </p:cNvPr>
            <p:cNvSpPr>
              <a:spLocks/>
            </p:cNvSpPr>
            <p:nvPr/>
          </p:nvSpPr>
          <p:spPr bwMode="auto">
            <a:xfrm flipH="1">
              <a:off x="892677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 name="Freeform 31">
              <a:extLst>
                <a:ext uri="{FF2B5EF4-FFF2-40B4-BE49-F238E27FC236}">
                  <a16:creationId xmlns:a16="http://schemas.microsoft.com/office/drawing/2014/main" id="{867C3ECA-9BCB-41C1-81F3-13A7FBB3A620}"/>
                </a:ext>
              </a:extLst>
            </p:cNvPr>
            <p:cNvSpPr>
              <a:spLocks/>
            </p:cNvSpPr>
            <p:nvPr/>
          </p:nvSpPr>
          <p:spPr bwMode="auto">
            <a:xfrm flipH="1">
              <a:off x="9360011"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 name="Freeform 32">
              <a:extLst>
                <a:ext uri="{FF2B5EF4-FFF2-40B4-BE49-F238E27FC236}">
                  <a16:creationId xmlns:a16="http://schemas.microsoft.com/office/drawing/2014/main" id="{71AF6C65-04D1-44BE-B8F8-455F881F5EB4}"/>
                </a:ext>
              </a:extLst>
            </p:cNvPr>
            <p:cNvSpPr>
              <a:spLocks/>
            </p:cNvSpPr>
            <p:nvPr/>
          </p:nvSpPr>
          <p:spPr bwMode="auto">
            <a:xfrm flipH="1">
              <a:off x="9033870"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 name="Freeform 29">
              <a:extLst>
                <a:ext uri="{FF2B5EF4-FFF2-40B4-BE49-F238E27FC236}">
                  <a16:creationId xmlns:a16="http://schemas.microsoft.com/office/drawing/2014/main" id="{3F00F70B-8021-4B4F-A6CA-FB292957867B}"/>
                </a:ext>
              </a:extLst>
            </p:cNvPr>
            <p:cNvSpPr>
              <a:spLocks/>
            </p:cNvSpPr>
            <p:nvPr/>
          </p:nvSpPr>
          <p:spPr bwMode="auto">
            <a:xfrm flipH="1">
              <a:off x="8598148"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 name="Freeform 30">
              <a:extLst>
                <a:ext uri="{FF2B5EF4-FFF2-40B4-BE49-F238E27FC236}">
                  <a16:creationId xmlns:a16="http://schemas.microsoft.com/office/drawing/2014/main" id="{B4EBCF14-7DA3-4676-91BD-09C9739D4906}"/>
                </a:ext>
              </a:extLst>
            </p:cNvPr>
            <p:cNvSpPr>
              <a:spLocks/>
            </p:cNvSpPr>
            <p:nvPr/>
          </p:nvSpPr>
          <p:spPr bwMode="auto">
            <a:xfrm flipH="1">
              <a:off x="827200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 name="Freeform 31">
              <a:extLst>
                <a:ext uri="{FF2B5EF4-FFF2-40B4-BE49-F238E27FC236}">
                  <a16:creationId xmlns:a16="http://schemas.microsoft.com/office/drawing/2014/main" id="{3C8A097F-DD68-4725-A275-728839BB5548}"/>
                </a:ext>
              </a:extLst>
            </p:cNvPr>
            <p:cNvSpPr>
              <a:spLocks/>
            </p:cNvSpPr>
            <p:nvPr/>
          </p:nvSpPr>
          <p:spPr bwMode="auto">
            <a:xfrm flipH="1">
              <a:off x="870524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 name="Freeform 32">
              <a:extLst>
                <a:ext uri="{FF2B5EF4-FFF2-40B4-BE49-F238E27FC236}">
                  <a16:creationId xmlns:a16="http://schemas.microsoft.com/office/drawing/2014/main" id="{4B6A36A2-898B-4FC6-9109-1231547373C0}"/>
                </a:ext>
              </a:extLst>
            </p:cNvPr>
            <p:cNvSpPr>
              <a:spLocks/>
            </p:cNvSpPr>
            <p:nvPr/>
          </p:nvSpPr>
          <p:spPr bwMode="auto">
            <a:xfrm flipH="1">
              <a:off x="8379101"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 name="Freeform 425">
              <a:extLst>
                <a:ext uri="{FF2B5EF4-FFF2-40B4-BE49-F238E27FC236}">
                  <a16:creationId xmlns:a16="http://schemas.microsoft.com/office/drawing/2014/main" id="{021DA16D-21AD-463B-AB5E-98D37FC65AAC}"/>
                </a:ext>
              </a:extLst>
            </p:cNvPr>
            <p:cNvSpPr>
              <a:spLocks/>
            </p:cNvSpPr>
            <p:nvPr/>
          </p:nvSpPr>
          <p:spPr bwMode="auto">
            <a:xfrm flipH="1">
              <a:off x="794337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 name="Freeform 426">
              <a:extLst>
                <a:ext uri="{FF2B5EF4-FFF2-40B4-BE49-F238E27FC236}">
                  <a16:creationId xmlns:a16="http://schemas.microsoft.com/office/drawing/2014/main" id="{977918E1-3770-416B-A895-14206573EBA2}"/>
                </a:ext>
              </a:extLst>
            </p:cNvPr>
            <p:cNvSpPr>
              <a:spLocks/>
            </p:cNvSpPr>
            <p:nvPr/>
          </p:nvSpPr>
          <p:spPr bwMode="auto">
            <a:xfrm flipH="1">
              <a:off x="761723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 name="Freeform 427">
              <a:extLst>
                <a:ext uri="{FF2B5EF4-FFF2-40B4-BE49-F238E27FC236}">
                  <a16:creationId xmlns:a16="http://schemas.microsoft.com/office/drawing/2014/main" id="{7A3A3F32-DAF2-4810-A6F3-06D3D1FE82C9}"/>
                </a:ext>
              </a:extLst>
            </p:cNvPr>
            <p:cNvSpPr>
              <a:spLocks/>
            </p:cNvSpPr>
            <p:nvPr/>
          </p:nvSpPr>
          <p:spPr bwMode="auto">
            <a:xfrm flipH="1">
              <a:off x="805047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 name="Freeform 428">
              <a:extLst>
                <a:ext uri="{FF2B5EF4-FFF2-40B4-BE49-F238E27FC236}">
                  <a16:creationId xmlns:a16="http://schemas.microsoft.com/office/drawing/2014/main" id="{E3E01BC9-279B-4F0E-A33E-59F0C08DA4A5}"/>
                </a:ext>
              </a:extLst>
            </p:cNvPr>
            <p:cNvSpPr>
              <a:spLocks/>
            </p:cNvSpPr>
            <p:nvPr/>
          </p:nvSpPr>
          <p:spPr bwMode="auto">
            <a:xfrm flipH="1">
              <a:off x="7724332"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 name="Freeform 29">
              <a:extLst>
                <a:ext uri="{FF2B5EF4-FFF2-40B4-BE49-F238E27FC236}">
                  <a16:creationId xmlns:a16="http://schemas.microsoft.com/office/drawing/2014/main" id="{8D90933B-2F75-4EE8-871B-FD9DC0C82B58}"/>
                </a:ext>
              </a:extLst>
            </p:cNvPr>
            <p:cNvSpPr>
              <a:spLocks/>
            </p:cNvSpPr>
            <p:nvPr/>
          </p:nvSpPr>
          <p:spPr bwMode="auto">
            <a:xfrm flipH="1">
              <a:off x="728860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 name="Freeform 31">
              <a:extLst>
                <a:ext uri="{FF2B5EF4-FFF2-40B4-BE49-F238E27FC236}">
                  <a16:creationId xmlns:a16="http://schemas.microsoft.com/office/drawing/2014/main" id="{DB39CD11-82D9-44CD-9F8B-0B5D50B97544}"/>
                </a:ext>
              </a:extLst>
            </p:cNvPr>
            <p:cNvSpPr>
              <a:spLocks/>
            </p:cNvSpPr>
            <p:nvPr/>
          </p:nvSpPr>
          <p:spPr bwMode="auto">
            <a:xfrm flipH="1">
              <a:off x="7395703"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6" name="Group 1805">
            <a:extLst>
              <a:ext uri="{FF2B5EF4-FFF2-40B4-BE49-F238E27FC236}">
                <a16:creationId xmlns:a16="http://schemas.microsoft.com/office/drawing/2014/main" id="{BE72D951-75A4-4DA9-8903-264B4C8AD6CE}"/>
              </a:ext>
            </a:extLst>
          </p:cNvPr>
          <p:cNvGrpSpPr/>
          <p:nvPr userDrawn="1"/>
        </p:nvGrpSpPr>
        <p:grpSpPr>
          <a:xfrm>
            <a:off x="83663" y="3199212"/>
            <a:ext cx="12009863" cy="176637"/>
            <a:chOff x="83663" y="3120085"/>
            <a:chExt cx="12009863" cy="176637"/>
          </a:xfrm>
        </p:grpSpPr>
        <p:sp>
          <p:nvSpPr>
            <p:cNvPr id="183" name="Freeform 29">
              <a:extLst>
                <a:ext uri="{FF2B5EF4-FFF2-40B4-BE49-F238E27FC236}">
                  <a16:creationId xmlns:a16="http://schemas.microsoft.com/office/drawing/2014/main" id="{264AC6E7-01D5-40D8-8743-B48FAE547197}"/>
                </a:ext>
              </a:extLst>
            </p:cNvPr>
            <p:cNvSpPr>
              <a:spLocks/>
            </p:cNvSpPr>
            <p:nvPr/>
          </p:nvSpPr>
          <p:spPr bwMode="auto">
            <a:xfrm>
              <a:off x="30519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4" name="Freeform 30">
              <a:extLst>
                <a:ext uri="{FF2B5EF4-FFF2-40B4-BE49-F238E27FC236}">
                  <a16:creationId xmlns:a16="http://schemas.microsoft.com/office/drawing/2014/main" id="{AF1A290E-9D5C-4D3E-B58F-B8A8F93E7AEE}"/>
                </a:ext>
              </a:extLst>
            </p:cNvPr>
            <p:cNvSpPr>
              <a:spLocks/>
            </p:cNvSpPr>
            <p:nvPr/>
          </p:nvSpPr>
          <p:spPr bwMode="auto">
            <a:xfrm>
              <a:off x="63133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5" name="Freeform 31">
              <a:extLst>
                <a:ext uri="{FF2B5EF4-FFF2-40B4-BE49-F238E27FC236}">
                  <a16:creationId xmlns:a16="http://schemas.microsoft.com/office/drawing/2014/main" id="{A66BF2C9-ABEB-49A8-9D26-1799DD2BABDD}"/>
                </a:ext>
              </a:extLst>
            </p:cNvPr>
            <p:cNvSpPr>
              <a:spLocks/>
            </p:cNvSpPr>
            <p:nvPr/>
          </p:nvSpPr>
          <p:spPr bwMode="auto">
            <a:xfrm>
              <a:off x="8366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6" name="Freeform 32">
              <a:extLst>
                <a:ext uri="{FF2B5EF4-FFF2-40B4-BE49-F238E27FC236}">
                  <a16:creationId xmlns:a16="http://schemas.microsoft.com/office/drawing/2014/main" id="{EFED73C6-3651-46CB-8675-80B071CA7A17}"/>
                </a:ext>
              </a:extLst>
            </p:cNvPr>
            <p:cNvSpPr>
              <a:spLocks/>
            </p:cNvSpPr>
            <p:nvPr/>
          </p:nvSpPr>
          <p:spPr bwMode="auto">
            <a:xfrm>
              <a:off x="41229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7" name="Freeform 29">
              <a:extLst>
                <a:ext uri="{FF2B5EF4-FFF2-40B4-BE49-F238E27FC236}">
                  <a16:creationId xmlns:a16="http://schemas.microsoft.com/office/drawing/2014/main" id="{42D6DE5F-4428-42A4-8443-3D7AEB80BF16}"/>
                </a:ext>
              </a:extLst>
            </p:cNvPr>
            <p:cNvSpPr>
              <a:spLocks/>
            </p:cNvSpPr>
            <p:nvPr/>
          </p:nvSpPr>
          <p:spPr bwMode="auto">
            <a:xfrm>
              <a:off x="95996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8" name="Freeform 30">
              <a:extLst>
                <a:ext uri="{FF2B5EF4-FFF2-40B4-BE49-F238E27FC236}">
                  <a16:creationId xmlns:a16="http://schemas.microsoft.com/office/drawing/2014/main" id="{77EAB4FC-86D4-4318-80A7-44794FA6B27F}"/>
                </a:ext>
              </a:extLst>
            </p:cNvPr>
            <p:cNvSpPr>
              <a:spLocks/>
            </p:cNvSpPr>
            <p:nvPr/>
          </p:nvSpPr>
          <p:spPr bwMode="auto">
            <a:xfrm>
              <a:off x="128610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9" name="Freeform 31">
              <a:extLst>
                <a:ext uri="{FF2B5EF4-FFF2-40B4-BE49-F238E27FC236}">
                  <a16:creationId xmlns:a16="http://schemas.microsoft.com/office/drawing/2014/main" id="{DB3DD124-1B6A-4866-BBFD-7F9A76EB767B}"/>
                </a:ext>
              </a:extLst>
            </p:cNvPr>
            <p:cNvSpPr>
              <a:spLocks/>
            </p:cNvSpPr>
            <p:nvPr/>
          </p:nvSpPr>
          <p:spPr bwMode="auto">
            <a:xfrm>
              <a:off x="73843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0" name="Freeform 32">
              <a:extLst>
                <a:ext uri="{FF2B5EF4-FFF2-40B4-BE49-F238E27FC236}">
                  <a16:creationId xmlns:a16="http://schemas.microsoft.com/office/drawing/2014/main" id="{3D7A3F88-AAA4-4E6D-8BB1-79ECBB63C7E2}"/>
                </a:ext>
              </a:extLst>
            </p:cNvPr>
            <p:cNvSpPr>
              <a:spLocks/>
            </p:cNvSpPr>
            <p:nvPr/>
          </p:nvSpPr>
          <p:spPr bwMode="auto">
            <a:xfrm>
              <a:off x="106706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1" name="Freeform 29">
              <a:extLst>
                <a:ext uri="{FF2B5EF4-FFF2-40B4-BE49-F238E27FC236}">
                  <a16:creationId xmlns:a16="http://schemas.microsoft.com/office/drawing/2014/main" id="{C7F4F5A3-B635-40FF-90A9-D0FD41B4EF4C}"/>
                </a:ext>
              </a:extLst>
            </p:cNvPr>
            <p:cNvSpPr>
              <a:spLocks/>
            </p:cNvSpPr>
            <p:nvPr/>
          </p:nvSpPr>
          <p:spPr bwMode="auto">
            <a:xfrm>
              <a:off x="161473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2" name="Freeform 30">
              <a:extLst>
                <a:ext uri="{FF2B5EF4-FFF2-40B4-BE49-F238E27FC236}">
                  <a16:creationId xmlns:a16="http://schemas.microsoft.com/office/drawing/2014/main" id="{83F4EA44-920C-4715-B68B-64BF293BDB53}"/>
                </a:ext>
              </a:extLst>
            </p:cNvPr>
            <p:cNvSpPr>
              <a:spLocks/>
            </p:cNvSpPr>
            <p:nvPr/>
          </p:nvSpPr>
          <p:spPr bwMode="auto">
            <a:xfrm>
              <a:off x="194087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3" name="Freeform 31">
              <a:extLst>
                <a:ext uri="{FF2B5EF4-FFF2-40B4-BE49-F238E27FC236}">
                  <a16:creationId xmlns:a16="http://schemas.microsoft.com/office/drawing/2014/main" id="{ACA41A8C-96F8-44FF-9C1A-50DD1B02B65C}"/>
                </a:ext>
              </a:extLst>
            </p:cNvPr>
            <p:cNvSpPr>
              <a:spLocks/>
            </p:cNvSpPr>
            <p:nvPr/>
          </p:nvSpPr>
          <p:spPr bwMode="auto">
            <a:xfrm>
              <a:off x="139320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4" name="Freeform 32">
              <a:extLst>
                <a:ext uri="{FF2B5EF4-FFF2-40B4-BE49-F238E27FC236}">
                  <a16:creationId xmlns:a16="http://schemas.microsoft.com/office/drawing/2014/main" id="{9274AA7E-AF9E-4B39-BA51-CA52B0A105AA}"/>
                </a:ext>
              </a:extLst>
            </p:cNvPr>
            <p:cNvSpPr>
              <a:spLocks/>
            </p:cNvSpPr>
            <p:nvPr/>
          </p:nvSpPr>
          <p:spPr bwMode="auto">
            <a:xfrm>
              <a:off x="1721829"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5" name="Freeform 29">
              <a:extLst>
                <a:ext uri="{FF2B5EF4-FFF2-40B4-BE49-F238E27FC236}">
                  <a16:creationId xmlns:a16="http://schemas.microsoft.com/office/drawing/2014/main" id="{1D2111FD-9B98-4E66-B477-66949920875E}"/>
                </a:ext>
              </a:extLst>
            </p:cNvPr>
            <p:cNvSpPr>
              <a:spLocks/>
            </p:cNvSpPr>
            <p:nvPr/>
          </p:nvSpPr>
          <p:spPr bwMode="auto">
            <a:xfrm>
              <a:off x="226950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6" name="Freeform 30">
              <a:extLst>
                <a:ext uri="{FF2B5EF4-FFF2-40B4-BE49-F238E27FC236}">
                  <a16:creationId xmlns:a16="http://schemas.microsoft.com/office/drawing/2014/main" id="{6AA312F4-25D1-4D24-B568-08ED8ACA4CBE}"/>
                </a:ext>
              </a:extLst>
            </p:cNvPr>
            <p:cNvSpPr>
              <a:spLocks/>
            </p:cNvSpPr>
            <p:nvPr/>
          </p:nvSpPr>
          <p:spPr bwMode="auto">
            <a:xfrm>
              <a:off x="259564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7" name="Freeform 31">
              <a:extLst>
                <a:ext uri="{FF2B5EF4-FFF2-40B4-BE49-F238E27FC236}">
                  <a16:creationId xmlns:a16="http://schemas.microsoft.com/office/drawing/2014/main" id="{E87D0181-2200-42D3-8970-991B9930F40D}"/>
                </a:ext>
              </a:extLst>
            </p:cNvPr>
            <p:cNvSpPr>
              <a:spLocks/>
            </p:cNvSpPr>
            <p:nvPr/>
          </p:nvSpPr>
          <p:spPr bwMode="auto">
            <a:xfrm>
              <a:off x="204796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8" name="Freeform 32">
              <a:extLst>
                <a:ext uri="{FF2B5EF4-FFF2-40B4-BE49-F238E27FC236}">
                  <a16:creationId xmlns:a16="http://schemas.microsoft.com/office/drawing/2014/main" id="{09443674-B67D-46F8-BCC5-5ED0CA5F6D08}"/>
                </a:ext>
              </a:extLst>
            </p:cNvPr>
            <p:cNvSpPr>
              <a:spLocks/>
            </p:cNvSpPr>
            <p:nvPr/>
          </p:nvSpPr>
          <p:spPr bwMode="auto">
            <a:xfrm>
              <a:off x="2376598"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9" name="Freeform 565">
              <a:extLst>
                <a:ext uri="{FF2B5EF4-FFF2-40B4-BE49-F238E27FC236}">
                  <a16:creationId xmlns:a16="http://schemas.microsoft.com/office/drawing/2014/main" id="{10810694-117B-4425-868B-0E45A3DFC500}"/>
                </a:ext>
              </a:extLst>
            </p:cNvPr>
            <p:cNvSpPr>
              <a:spLocks/>
            </p:cNvSpPr>
            <p:nvPr/>
          </p:nvSpPr>
          <p:spPr bwMode="auto">
            <a:xfrm>
              <a:off x="292427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0" name="Freeform 566">
              <a:extLst>
                <a:ext uri="{FF2B5EF4-FFF2-40B4-BE49-F238E27FC236}">
                  <a16:creationId xmlns:a16="http://schemas.microsoft.com/office/drawing/2014/main" id="{AC606DA5-EC36-49E7-9FD5-59A03F72C6FD}"/>
                </a:ext>
              </a:extLst>
            </p:cNvPr>
            <p:cNvSpPr>
              <a:spLocks/>
            </p:cNvSpPr>
            <p:nvPr/>
          </p:nvSpPr>
          <p:spPr bwMode="auto">
            <a:xfrm>
              <a:off x="325041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1" name="Freeform 567">
              <a:extLst>
                <a:ext uri="{FF2B5EF4-FFF2-40B4-BE49-F238E27FC236}">
                  <a16:creationId xmlns:a16="http://schemas.microsoft.com/office/drawing/2014/main" id="{5640AFA6-64C6-41DF-B7CE-4EAAA7A39248}"/>
                </a:ext>
              </a:extLst>
            </p:cNvPr>
            <p:cNvSpPr>
              <a:spLocks/>
            </p:cNvSpPr>
            <p:nvPr/>
          </p:nvSpPr>
          <p:spPr bwMode="auto">
            <a:xfrm>
              <a:off x="270273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2" name="Freeform 568">
              <a:extLst>
                <a:ext uri="{FF2B5EF4-FFF2-40B4-BE49-F238E27FC236}">
                  <a16:creationId xmlns:a16="http://schemas.microsoft.com/office/drawing/2014/main" id="{36AAF8C4-4FBE-4DDD-B437-FB23809EF672}"/>
                </a:ext>
              </a:extLst>
            </p:cNvPr>
            <p:cNvSpPr>
              <a:spLocks/>
            </p:cNvSpPr>
            <p:nvPr/>
          </p:nvSpPr>
          <p:spPr bwMode="auto">
            <a:xfrm>
              <a:off x="3031366"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3" name="Freeform 29">
              <a:extLst>
                <a:ext uri="{FF2B5EF4-FFF2-40B4-BE49-F238E27FC236}">
                  <a16:creationId xmlns:a16="http://schemas.microsoft.com/office/drawing/2014/main" id="{7107F083-C1CA-46E9-AECD-5B7DFF24F925}"/>
                </a:ext>
              </a:extLst>
            </p:cNvPr>
            <p:cNvSpPr>
              <a:spLocks/>
            </p:cNvSpPr>
            <p:nvPr/>
          </p:nvSpPr>
          <p:spPr bwMode="auto">
            <a:xfrm>
              <a:off x="35790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4" name="Freeform 31">
              <a:extLst>
                <a:ext uri="{FF2B5EF4-FFF2-40B4-BE49-F238E27FC236}">
                  <a16:creationId xmlns:a16="http://schemas.microsoft.com/office/drawing/2014/main" id="{662C187E-86A1-4E26-943E-5B32AC16744E}"/>
                </a:ext>
              </a:extLst>
            </p:cNvPr>
            <p:cNvSpPr>
              <a:spLocks/>
            </p:cNvSpPr>
            <p:nvPr/>
          </p:nvSpPr>
          <p:spPr bwMode="auto">
            <a:xfrm>
              <a:off x="3357508"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5" name="Freeform 29">
              <a:extLst>
                <a:ext uri="{FF2B5EF4-FFF2-40B4-BE49-F238E27FC236}">
                  <a16:creationId xmlns:a16="http://schemas.microsoft.com/office/drawing/2014/main" id="{1B5A5D4F-0025-4488-9054-087EAF766490}"/>
                </a:ext>
              </a:extLst>
            </p:cNvPr>
            <p:cNvSpPr>
              <a:spLocks/>
            </p:cNvSpPr>
            <p:nvPr/>
          </p:nvSpPr>
          <p:spPr bwMode="auto">
            <a:xfrm>
              <a:off x="390767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6" name="Freeform 30">
              <a:extLst>
                <a:ext uri="{FF2B5EF4-FFF2-40B4-BE49-F238E27FC236}">
                  <a16:creationId xmlns:a16="http://schemas.microsoft.com/office/drawing/2014/main" id="{30157D0E-8DD5-49D3-B70F-B3C56EEE4F63}"/>
                </a:ext>
              </a:extLst>
            </p:cNvPr>
            <p:cNvSpPr>
              <a:spLocks/>
            </p:cNvSpPr>
            <p:nvPr/>
          </p:nvSpPr>
          <p:spPr bwMode="auto">
            <a:xfrm>
              <a:off x="423381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7" name="Freeform 31">
              <a:extLst>
                <a:ext uri="{FF2B5EF4-FFF2-40B4-BE49-F238E27FC236}">
                  <a16:creationId xmlns:a16="http://schemas.microsoft.com/office/drawing/2014/main" id="{BCE73DE1-9D13-42B1-B5A4-EE5D3CC536C1}"/>
                </a:ext>
              </a:extLst>
            </p:cNvPr>
            <p:cNvSpPr>
              <a:spLocks/>
            </p:cNvSpPr>
            <p:nvPr/>
          </p:nvSpPr>
          <p:spPr bwMode="auto">
            <a:xfrm>
              <a:off x="3686136"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8" name="Freeform 32">
              <a:extLst>
                <a:ext uri="{FF2B5EF4-FFF2-40B4-BE49-F238E27FC236}">
                  <a16:creationId xmlns:a16="http://schemas.microsoft.com/office/drawing/2014/main" id="{060FBDA3-C2AE-4610-91C3-35224DD7C2B4}"/>
                </a:ext>
              </a:extLst>
            </p:cNvPr>
            <p:cNvSpPr>
              <a:spLocks/>
            </p:cNvSpPr>
            <p:nvPr/>
          </p:nvSpPr>
          <p:spPr bwMode="auto">
            <a:xfrm>
              <a:off x="401476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9" name="Freeform 29">
              <a:extLst>
                <a:ext uri="{FF2B5EF4-FFF2-40B4-BE49-F238E27FC236}">
                  <a16:creationId xmlns:a16="http://schemas.microsoft.com/office/drawing/2014/main" id="{6AE82579-1DC0-49FB-9D06-FD9A2B3B7C20}"/>
                </a:ext>
              </a:extLst>
            </p:cNvPr>
            <p:cNvSpPr>
              <a:spLocks/>
            </p:cNvSpPr>
            <p:nvPr/>
          </p:nvSpPr>
          <p:spPr bwMode="auto">
            <a:xfrm>
              <a:off x="4562439"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0" name="Freeform 30">
              <a:extLst>
                <a:ext uri="{FF2B5EF4-FFF2-40B4-BE49-F238E27FC236}">
                  <a16:creationId xmlns:a16="http://schemas.microsoft.com/office/drawing/2014/main" id="{420E8154-BE21-4CDB-A231-44ABDB3F8107}"/>
                </a:ext>
              </a:extLst>
            </p:cNvPr>
            <p:cNvSpPr>
              <a:spLocks/>
            </p:cNvSpPr>
            <p:nvPr/>
          </p:nvSpPr>
          <p:spPr bwMode="auto">
            <a:xfrm>
              <a:off x="48885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1" name="Freeform 31">
              <a:extLst>
                <a:ext uri="{FF2B5EF4-FFF2-40B4-BE49-F238E27FC236}">
                  <a16:creationId xmlns:a16="http://schemas.microsoft.com/office/drawing/2014/main" id="{D0FE40C5-7CA9-4F36-A9E9-DA9E0272D631}"/>
                </a:ext>
              </a:extLst>
            </p:cNvPr>
            <p:cNvSpPr>
              <a:spLocks/>
            </p:cNvSpPr>
            <p:nvPr/>
          </p:nvSpPr>
          <p:spPr bwMode="auto">
            <a:xfrm>
              <a:off x="4340905"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2" name="Freeform 32">
              <a:extLst>
                <a:ext uri="{FF2B5EF4-FFF2-40B4-BE49-F238E27FC236}">
                  <a16:creationId xmlns:a16="http://schemas.microsoft.com/office/drawing/2014/main" id="{958440EA-219C-4DC4-9A0F-F2CAE4033EDC}"/>
                </a:ext>
              </a:extLst>
            </p:cNvPr>
            <p:cNvSpPr>
              <a:spLocks/>
            </p:cNvSpPr>
            <p:nvPr/>
          </p:nvSpPr>
          <p:spPr bwMode="auto">
            <a:xfrm>
              <a:off x="466953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3" name="Freeform 29">
              <a:extLst>
                <a:ext uri="{FF2B5EF4-FFF2-40B4-BE49-F238E27FC236}">
                  <a16:creationId xmlns:a16="http://schemas.microsoft.com/office/drawing/2014/main" id="{912864C7-C94E-4178-B058-7D9C60129C10}"/>
                </a:ext>
              </a:extLst>
            </p:cNvPr>
            <p:cNvSpPr>
              <a:spLocks/>
            </p:cNvSpPr>
            <p:nvPr/>
          </p:nvSpPr>
          <p:spPr bwMode="auto">
            <a:xfrm>
              <a:off x="521720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4" name="Freeform 30">
              <a:extLst>
                <a:ext uri="{FF2B5EF4-FFF2-40B4-BE49-F238E27FC236}">
                  <a16:creationId xmlns:a16="http://schemas.microsoft.com/office/drawing/2014/main" id="{B1D54496-C029-4D78-B5F8-49FC57F187CE}"/>
                </a:ext>
              </a:extLst>
            </p:cNvPr>
            <p:cNvSpPr>
              <a:spLocks/>
            </p:cNvSpPr>
            <p:nvPr/>
          </p:nvSpPr>
          <p:spPr bwMode="auto">
            <a:xfrm>
              <a:off x="554334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5" name="Freeform 31">
              <a:extLst>
                <a:ext uri="{FF2B5EF4-FFF2-40B4-BE49-F238E27FC236}">
                  <a16:creationId xmlns:a16="http://schemas.microsoft.com/office/drawing/2014/main" id="{2C4A7F03-9D2D-4B9A-9AFF-1546D3CE7C29}"/>
                </a:ext>
              </a:extLst>
            </p:cNvPr>
            <p:cNvSpPr>
              <a:spLocks/>
            </p:cNvSpPr>
            <p:nvPr/>
          </p:nvSpPr>
          <p:spPr bwMode="auto">
            <a:xfrm>
              <a:off x="4995674"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6" name="Freeform 32">
              <a:extLst>
                <a:ext uri="{FF2B5EF4-FFF2-40B4-BE49-F238E27FC236}">
                  <a16:creationId xmlns:a16="http://schemas.microsoft.com/office/drawing/2014/main" id="{54AEAF42-949E-47BF-A756-FFADFF645812}"/>
                </a:ext>
              </a:extLst>
            </p:cNvPr>
            <p:cNvSpPr>
              <a:spLocks/>
            </p:cNvSpPr>
            <p:nvPr/>
          </p:nvSpPr>
          <p:spPr bwMode="auto">
            <a:xfrm>
              <a:off x="5324302"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7" name="Freeform 29">
              <a:extLst>
                <a:ext uri="{FF2B5EF4-FFF2-40B4-BE49-F238E27FC236}">
                  <a16:creationId xmlns:a16="http://schemas.microsoft.com/office/drawing/2014/main" id="{EE9716AB-1338-4D35-BA91-5FC7764BAFF2}"/>
                </a:ext>
              </a:extLst>
            </p:cNvPr>
            <p:cNvSpPr>
              <a:spLocks/>
            </p:cNvSpPr>
            <p:nvPr/>
          </p:nvSpPr>
          <p:spPr bwMode="auto">
            <a:xfrm>
              <a:off x="587197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8" name="Freeform 30">
              <a:extLst>
                <a:ext uri="{FF2B5EF4-FFF2-40B4-BE49-F238E27FC236}">
                  <a16:creationId xmlns:a16="http://schemas.microsoft.com/office/drawing/2014/main" id="{C1254EB0-1701-4987-A194-B15335DBAB44}"/>
                </a:ext>
              </a:extLst>
            </p:cNvPr>
            <p:cNvSpPr>
              <a:spLocks/>
            </p:cNvSpPr>
            <p:nvPr/>
          </p:nvSpPr>
          <p:spPr bwMode="auto">
            <a:xfrm>
              <a:off x="61981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9" name="Freeform 31">
              <a:extLst>
                <a:ext uri="{FF2B5EF4-FFF2-40B4-BE49-F238E27FC236}">
                  <a16:creationId xmlns:a16="http://schemas.microsoft.com/office/drawing/2014/main" id="{3219967A-953E-478C-B3A7-5AA1ABDB7D59}"/>
                </a:ext>
              </a:extLst>
            </p:cNvPr>
            <p:cNvSpPr>
              <a:spLocks/>
            </p:cNvSpPr>
            <p:nvPr/>
          </p:nvSpPr>
          <p:spPr bwMode="auto">
            <a:xfrm>
              <a:off x="565044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0" name="Freeform 32">
              <a:extLst>
                <a:ext uri="{FF2B5EF4-FFF2-40B4-BE49-F238E27FC236}">
                  <a16:creationId xmlns:a16="http://schemas.microsoft.com/office/drawing/2014/main" id="{06751FEE-A520-4794-AAA3-43FAFBDF0D2E}"/>
                </a:ext>
              </a:extLst>
            </p:cNvPr>
            <p:cNvSpPr>
              <a:spLocks/>
            </p:cNvSpPr>
            <p:nvPr/>
          </p:nvSpPr>
          <p:spPr bwMode="auto">
            <a:xfrm>
              <a:off x="5979071"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1" name="Freeform 587">
              <a:extLst>
                <a:ext uri="{FF2B5EF4-FFF2-40B4-BE49-F238E27FC236}">
                  <a16:creationId xmlns:a16="http://schemas.microsoft.com/office/drawing/2014/main" id="{B803B876-53D6-47EF-8EDB-C8BF4AC573D3}"/>
                </a:ext>
              </a:extLst>
            </p:cNvPr>
            <p:cNvSpPr>
              <a:spLocks/>
            </p:cNvSpPr>
            <p:nvPr/>
          </p:nvSpPr>
          <p:spPr bwMode="auto">
            <a:xfrm>
              <a:off x="652674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2" name="Freeform 588">
              <a:extLst>
                <a:ext uri="{FF2B5EF4-FFF2-40B4-BE49-F238E27FC236}">
                  <a16:creationId xmlns:a16="http://schemas.microsoft.com/office/drawing/2014/main" id="{3377FCAE-9DC2-4C31-8681-215EAEB2D668}"/>
                </a:ext>
              </a:extLst>
            </p:cNvPr>
            <p:cNvSpPr>
              <a:spLocks/>
            </p:cNvSpPr>
            <p:nvPr/>
          </p:nvSpPr>
          <p:spPr bwMode="auto">
            <a:xfrm>
              <a:off x="68528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3" name="Freeform 589">
              <a:extLst>
                <a:ext uri="{FF2B5EF4-FFF2-40B4-BE49-F238E27FC236}">
                  <a16:creationId xmlns:a16="http://schemas.microsoft.com/office/drawing/2014/main" id="{35FD5FA9-B190-4369-BAD8-37DE419FDEC9}"/>
                </a:ext>
              </a:extLst>
            </p:cNvPr>
            <p:cNvSpPr>
              <a:spLocks/>
            </p:cNvSpPr>
            <p:nvPr/>
          </p:nvSpPr>
          <p:spPr bwMode="auto">
            <a:xfrm>
              <a:off x="630521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4" name="Freeform 590">
              <a:extLst>
                <a:ext uri="{FF2B5EF4-FFF2-40B4-BE49-F238E27FC236}">
                  <a16:creationId xmlns:a16="http://schemas.microsoft.com/office/drawing/2014/main" id="{50659306-72E2-4BFC-AA1F-9BE293913135}"/>
                </a:ext>
              </a:extLst>
            </p:cNvPr>
            <p:cNvSpPr>
              <a:spLocks/>
            </p:cNvSpPr>
            <p:nvPr/>
          </p:nvSpPr>
          <p:spPr bwMode="auto">
            <a:xfrm>
              <a:off x="663384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5" name="Freeform 29">
              <a:extLst>
                <a:ext uri="{FF2B5EF4-FFF2-40B4-BE49-F238E27FC236}">
                  <a16:creationId xmlns:a16="http://schemas.microsoft.com/office/drawing/2014/main" id="{10FBB27E-3BF1-4B8D-A95A-27CDC99A96D4}"/>
                </a:ext>
              </a:extLst>
            </p:cNvPr>
            <p:cNvSpPr>
              <a:spLocks/>
            </p:cNvSpPr>
            <p:nvPr/>
          </p:nvSpPr>
          <p:spPr bwMode="auto">
            <a:xfrm>
              <a:off x="71815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6" name="Freeform 31">
              <a:extLst>
                <a:ext uri="{FF2B5EF4-FFF2-40B4-BE49-F238E27FC236}">
                  <a16:creationId xmlns:a16="http://schemas.microsoft.com/office/drawing/2014/main" id="{EAB0B7C8-1754-44D3-882E-BCE44C4EED4E}"/>
                </a:ext>
              </a:extLst>
            </p:cNvPr>
            <p:cNvSpPr>
              <a:spLocks/>
            </p:cNvSpPr>
            <p:nvPr/>
          </p:nvSpPr>
          <p:spPr bwMode="auto">
            <a:xfrm>
              <a:off x="695998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 name="Freeform 29">
              <a:extLst>
                <a:ext uri="{FF2B5EF4-FFF2-40B4-BE49-F238E27FC236}">
                  <a16:creationId xmlns:a16="http://schemas.microsoft.com/office/drawing/2014/main" id="{0AD6B4A6-A022-4041-A253-C2627DDB983D}"/>
                </a:ext>
              </a:extLst>
            </p:cNvPr>
            <p:cNvSpPr>
              <a:spLocks/>
            </p:cNvSpPr>
            <p:nvPr/>
          </p:nvSpPr>
          <p:spPr bwMode="auto">
            <a:xfrm>
              <a:off x="75101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 name="Freeform 30">
              <a:extLst>
                <a:ext uri="{FF2B5EF4-FFF2-40B4-BE49-F238E27FC236}">
                  <a16:creationId xmlns:a16="http://schemas.microsoft.com/office/drawing/2014/main" id="{E726031E-1FDB-4B06-9342-3DB20D51AF6F}"/>
                </a:ext>
              </a:extLst>
            </p:cNvPr>
            <p:cNvSpPr>
              <a:spLocks/>
            </p:cNvSpPr>
            <p:nvPr/>
          </p:nvSpPr>
          <p:spPr bwMode="auto">
            <a:xfrm>
              <a:off x="783628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 name="Freeform 31">
              <a:extLst>
                <a:ext uri="{FF2B5EF4-FFF2-40B4-BE49-F238E27FC236}">
                  <a16:creationId xmlns:a16="http://schemas.microsoft.com/office/drawing/2014/main" id="{5DD153F4-03E1-4492-B4FF-B57D2A351FFA}"/>
                </a:ext>
              </a:extLst>
            </p:cNvPr>
            <p:cNvSpPr>
              <a:spLocks/>
            </p:cNvSpPr>
            <p:nvPr/>
          </p:nvSpPr>
          <p:spPr bwMode="auto">
            <a:xfrm>
              <a:off x="7288609"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 name="Freeform 32">
              <a:extLst>
                <a:ext uri="{FF2B5EF4-FFF2-40B4-BE49-F238E27FC236}">
                  <a16:creationId xmlns:a16="http://schemas.microsoft.com/office/drawing/2014/main" id="{A97A57AF-D73C-4BAB-9043-D4B24F7CE532}"/>
                </a:ext>
              </a:extLst>
            </p:cNvPr>
            <p:cNvSpPr>
              <a:spLocks/>
            </p:cNvSpPr>
            <p:nvPr/>
          </p:nvSpPr>
          <p:spPr bwMode="auto">
            <a:xfrm>
              <a:off x="761723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 name="Freeform 29">
              <a:extLst>
                <a:ext uri="{FF2B5EF4-FFF2-40B4-BE49-F238E27FC236}">
                  <a16:creationId xmlns:a16="http://schemas.microsoft.com/office/drawing/2014/main" id="{98C0FBE8-7B60-48B1-AEBB-00CADC8D85C1}"/>
                </a:ext>
              </a:extLst>
            </p:cNvPr>
            <p:cNvSpPr>
              <a:spLocks/>
            </p:cNvSpPr>
            <p:nvPr/>
          </p:nvSpPr>
          <p:spPr bwMode="auto">
            <a:xfrm>
              <a:off x="816491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 name="Freeform 30">
              <a:extLst>
                <a:ext uri="{FF2B5EF4-FFF2-40B4-BE49-F238E27FC236}">
                  <a16:creationId xmlns:a16="http://schemas.microsoft.com/office/drawing/2014/main" id="{BAB26855-72E4-4045-A04B-89CE4592DC61}"/>
                </a:ext>
              </a:extLst>
            </p:cNvPr>
            <p:cNvSpPr>
              <a:spLocks/>
            </p:cNvSpPr>
            <p:nvPr/>
          </p:nvSpPr>
          <p:spPr bwMode="auto">
            <a:xfrm>
              <a:off x="849105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 name="Freeform 31">
              <a:extLst>
                <a:ext uri="{FF2B5EF4-FFF2-40B4-BE49-F238E27FC236}">
                  <a16:creationId xmlns:a16="http://schemas.microsoft.com/office/drawing/2014/main" id="{37F28AE2-76CE-46D3-87C8-0A828CB84AED}"/>
                </a:ext>
              </a:extLst>
            </p:cNvPr>
            <p:cNvSpPr>
              <a:spLocks/>
            </p:cNvSpPr>
            <p:nvPr/>
          </p:nvSpPr>
          <p:spPr bwMode="auto">
            <a:xfrm>
              <a:off x="7943378"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 name="Freeform 32">
              <a:extLst>
                <a:ext uri="{FF2B5EF4-FFF2-40B4-BE49-F238E27FC236}">
                  <a16:creationId xmlns:a16="http://schemas.microsoft.com/office/drawing/2014/main" id="{0032E565-2EAF-46C5-8D3A-FA351AD9423F}"/>
                </a:ext>
              </a:extLst>
            </p:cNvPr>
            <p:cNvSpPr>
              <a:spLocks/>
            </p:cNvSpPr>
            <p:nvPr/>
          </p:nvSpPr>
          <p:spPr bwMode="auto">
            <a:xfrm>
              <a:off x="827200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 name="Freeform 29">
              <a:extLst>
                <a:ext uri="{FF2B5EF4-FFF2-40B4-BE49-F238E27FC236}">
                  <a16:creationId xmlns:a16="http://schemas.microsoft.com/office/drawing/2014/main" id="{ABF213DD-D002-4A5B-8BE9-33377A66A2C1}"/>
                </a:ext>
              </a:extLst>
            </p:cNvPr>
            <p:cNvSpPr>
              <a:spLocks/>
            </p:cNvSpPr>
            <p:nvPr/>
          </p:nvSpPr>
          <p:spPr bwMode="auto">
            <a:xfrm>
              <a:off x="88196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 name="Freeform 30">
              <a:extLst>
                <a:ext uri="{FF2B5EF4-FFF2-40B4-BE49-F238E27FC236}">
                  <a16:creationId xmlns:a16="http://schemas.microsoft.com/office/drawing/2014/main" id="{FF34AD78-195F-4EE6-BCD6-E29D8075611B}"/>
                </a:ext>
              </a:extLst>
            </p:cNvPr>
            <p:cNvSpPr>
              <a:spLocks/>
            </p:cNvSpPr>
            <p:nvPr/>
          </p:nvSpPr>
          <p:spPr bwMode="auto">
            <a:xfrm>
              <a:off x="914582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 name="Freeform 31">
              <a:extLst>
                <a:ext uri="{FF2B5EF4-FFF2-40B4-BE49-F238E27FC236}">
                  <a16:creationId xmlns:a16="http://schemas.microsoft.com/office/drawing/2014/main" id="{510FD556-9E82-43BD-98BF-6FD72578075E}"/>
                </a:ext>
              </a:extLst>
            </p:cNvPr>
            <p:cNvSpPr>
              <a:spLocks/>
            </p:cNvSpPr>
            <p:nvPr/>
          </p:nvSpPr>
          <p:spPr bwMode="auto">
            <a:xfrm>
              <a:off x="8598147"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 name="Freeform 32">
              <a:extLst>
                <a:ext uri="{FF2B5EF4-FFF2-40B4-BE49-F238E27FC236}">
                  <a16:creationId xmlns:a16="http://schemas.microsoft.com/office/drawing/2014/main" id="{88FF55CB-8A40-4125-8509-3940A2CFED3D}"/>
                </a:ext>
              </a:extLst>
            </p:cNvPr>
            <p:cNvSpPr>
              <a:spLocks/>
            </p:cNvSpPr>
            <p:nvPr/>
          </p:nvSpPr>
          <p:spPr bwMode="auto">
            <a:xfrm>
              <a:off x="892677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 name="Freeform 29">
              <a:extLst>
                <a:ext uri="{FF2B5EF4-FFF2-40B4-BE49-F238E27FC236}">
                  <a16:creationId xmlns:a16="http://schemas.microsoft.com/office/drawing/2014/main" id="{0B2EA9E0-6B38-4CCA-8FEC-DDB2DFC5BDAD}"/>
                </a:ext>
              </a:extLst>
            </p:cNvPr>
            <p:cNvSpPr>
              <a:spLocks/>
            </p:cNvSpPr>
            <p:nvPr/>
          </p:nvSpPr>
          <p:spPr bwMode="auto">
            <a:xfrm>
              <a:off x="947445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 name="Freeform 30">
              <a:extLst>
                <a:ext uri="{FF2B5EF4-FFF2-40B4-BE49-F238E27FC236}">
                  <a16:creationId xmlns:a16="http://schemas.microsoft.com/office/drawing/2014/main" id="{6590C83B-81BE-4F45-9071-4B356A51D648}"/>
                </a:ext>
              </a:extLst>
            </p:cNvPr>
            <p:cNvSpPr>
              <a:spLocks/>
            </p:cNvSpPr>
            <p:nvPr/>
          </p:nvSpPr>
          <p:spPr bwMode="auto">
            <a:xfrm>
              <a:off x="980059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 name="Freeform 31">
              <a:extLst>
                <a:ext uri="{FF2B5EF4-FFF2-40B4-BE49-F238E27FC236}">
                  <a16:creationId xmlns:a16="http://schemas.microsoft.com/office/drawing/2014/main" id="{7D25CFE3-F8F8-4324-B6D1-0D8A095566DE}"/>
                </a:ext>
              </a:extLst>
            </p:cNvPr>
            <p:cNvSpPr>
              <a:spLocks/>
            </p:cNvSpPr>
            <p:nvPr/>
          </p:nvSpPr>
          <p:spPr bwMode="auto">
            <a:xfrm>
              <a:off x="925291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 name="Freeform 32">
              <a:extLst>
                <a:ext uri="{FF2B5EF4-FFF2-40B4-BE49-F238E27FC236}">
                  <a16:creationId xmlns:a16="http://schemas.microsoft.com/office/drawing/2014/main" id="{FDD53A37-0841-4263-9A35-8EAAE340D43B}"/>
                </a:ext>
              </a:extLst>
            </p:cNvPr>
            <p:cNvSpPr>
              <a:spLocks/>
            </p:cNvSpPr>
            <p:nvPr/>
          </p:nvSpPr>
          <p:spPr bwMode="auto">
            <a:xfrm>
              <a:off x="958154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 name="Freeform 447">
              <a:extLst>
                <a:ext uri="{FF2B5EF4-FFF2-40B4-BE49-F238E27FC236}">
                  <a16:creationId xmlns:a16="http://schemas.microsoft.com/office/drawing/2014/main" id="{B7EED427-4F31-4F93-9A9C-BC12C2A6DDAD}"/>
                </a:ext>
              </a:extLst>
            </p:cNvPr>
            <p:cNvSpPr>
              <a:spLocks/>
            </p:cNvSpPr>
            <p:nvPr/>
          </p:nvSpPr>
          <p:spPr bwMode="auto">
            <a:xfrm>
              <a:off x="101292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 name="Freeform 448">
              <a:extLst>
                <a:ext uri="{FF2B5EF4-FFF2-40B4-BE49-F238E27FC236}">
                  <a16:creationId xmlns:a16="http://schemas.microsoft.com/office/drawing/2014/main" id="{E4F8E918-F1EC-4F0E-9C84-89A22F563CCB}"/>
                </a:ext>
              </a:extLst>
            </p:cNvPr>
            <p:cNvSpPr>
              <a:spLocks/>
            </p:cNvSpPr>
            <p:nvPr/>
          </p:nvSpPr>
          <p:spPr bwMode="auto">
            <a:xfrm>
              <a:off x="1045536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 name="Freeform 449">
              <a:extLst>
                <a:ext uri="{FF2B5EF4-FFF2-40B4-BE49-F238E27FC236}">
                  <a16:creationId xmlns:a16="http://schemas.microsoft.com/office/drawing/2014/main" id="{AB2BD2ED-0180-429D-BB39-EDB70D8EAE32}"/>
                </a:ext>
              </a:extLst>
            </p:cNvPr>
            <p:cNvSpPr>
              <a:spLocks/>
            </p:cNvSpPr>
            <p:nvPr/>
          </p:nvSpPr>
          <p:spPr bwMode="auto">
            <a:xfrm>
              <a:off x="990768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 name="Freeform 450">
              <a:extLst>
                <a:ext uri="{FF2B5EF4-FFF2-40B4-BE49-F238E27FC236}">
                  <a16:creationId xmlns:a16="http://schemas.microsoft.com/office/drawing/2014/main" id="{53C041EC-3C93-4E73-97D5-E87F5F36554E}"/>
                </a:ext>
              </a:extLst>
            </p:cNvPr>
            <p:cNvSpPr>
              <a:spLocks/>
            </p:cNvSpPr>
            <p:nvPr/>
          </p:nvSpPr>
          <p:spPr bwMode="auto">
            <a:xfrm>
              <a:off x="10236312"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 name="Freeform 29">
              <a:extLst>
                <a:ext uri="{FF2B5EF4-FFF2-40B4-BE49-F238E27FC236}">
                  <a16:creationId xmlns:a16="http://schemas.microsoft.com/office/drawing/2014/main" id="{9915E8AC-529E-40C2-A835-572C41FCC7A5}"/>
                </a:ext>
              </a:extLst>
            </p:cNvPr>
            <p:cNvSpPr>
              <a:spLocks/>
            </p:cNvSpPr>
            <p:nvPr/>
          </p:nvSpPr>
          <p:spPr bwMode="auto">
            <a:xfrm>
              <a:off x="107839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 name="Freeform 31">
              <a:extLst>
                <a:ext uri="{FF2B5EF4-FFF2-40B4-BE49-F238E27FC236}">
                  <a16:creationId xmlns:a16="http://schemas.microsoft.com/office/drawing/2014/main" id="{B6E49029-E29C-4351-A323-6ADA8C61F1C6}"/>
                </a:ext>
              </a:extLst>
            </p:cNvPr>
            <p:cNvSpPr>
              <a:spLocks/>
            </p:cNvSpPr>
            <p:nvPr/>
          </p:nvSpPr>
          <p:spPr bwMode="auto">
            <a:xfrm>
              <a:off x="10562454"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 name="Freeform 29">
              <a:extLst>
                <a:ext uri="{FF2B5EF4-FFF2-40B4-BE49-F238E27FC236}">
                  <a16:creationId xmlns:a16="http://schemas.microsoft.com/office/drawing/2014/main" id="{78C37C65-A53C-4CFE-AE9A-670B395F015F}"/>
                </a:ext>
              </a:extLst>
            </p:cNvPr>
            <p:cNvSpPr>
              <a:spLocks/>
            </p:cNvSpPr>
            <p:nvPr/>
          </p:nvSpPr>
          <p:spPr bwMode="auto">
            <a:xfrm>
              <a:off x="111126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 name="Freeform 30">
              <a:extLst>
                <a:ext uri="{FF2B5EF4-FFF2-40B4-BE49-F238E27FC236}">
                  <a16:creationId xmlns:a16="http://schemas.microsoft.com/office/drawing/2014/main" id="{E81C5765-632E-4790-B5E3-B12F3C13A82C}"/>
                </a:ext>
              </a:extLst>
            </p:cNvPr>
            <p:cNvSpPr>
              <a:spLocks/>
            </p:cNvSpPr>
            <p:nvPr/>
          </p:nvSpPr>
          <p:spPr bwMode="auto">
            <a:xfrm>
              <a:off x="1143875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 name="Freeform 31">
              <a:extLst>
                <a:ext uri="{FF2B5EF4-FFF2-40B4-BE49-F238E27FC236}">
                  <a16:creationId xmlns:a16="http://schemas.microsoft.com/office/drawing/2014/main" id="{33266C91-BE44-495A-B2DE-C01555E89666}"/>
                </a:ext>
              </a:extLst>
            </p:cNvPr>
            <p:cNvSpPr>
              <a:spLocks/>
            </p:cNvSpPr>
            <p:nvPr/>
          </p:nvSpPr>
          <p:spPr bwMode="auto">
            <a:xfrm>
              <a:off x="10891083"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 name="Freeform 32">
              <a:extLst>
                <a:ext uri="{FF2B5EF4-FFF2-40B4-BE49-F238E27FC236}">
                  <a16:creationId xmlns:a16="http://schemas.microsoft.com/office/drawing/2014/main" id="{2EBFC1DA-E5F9-4849-856D-130B497368EF}"/>
                </a:ext>
              </a:extLst>
            </p:cNvPr>
            <p:cNvSpPr>
              <a:spLocks/>
            </p:cNvSpPr>
            <p:nvPr/>
          </p:nvSpPr>
          <p:spPr bwMode="auto">
            <a:xfrm>
              <a:off x="1121971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 name="Freeform 29">
              <a:extLst>
                <a:ext uri="{FF2B5EF4-FFF2-40B4-BE49-F238E27FC236}">
                  <a16:creationId xmlns:a16="http://schemas.microsoft.com/office/drawing/2014/main" id="{5DFE573A-8316-435B-AF08-76701ABB0C82}"/>
                </a:ext>
              </a:extLst>
            </p:cNvPr>
            <p:cNvSpPr>
              <a:spLocks/>
            </p:cNvSpPr>
            <p:nvPr/>
          </p:nvSpPr>
          <p:spPr bwMode="auto">
            <a:xfrm>
              <a:off x="1176738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 name="Freeform 30">
              <a:extLst>
                <a:ext uri="{FF2B5EF4-FFF2-40B4-BE49-F238E27FC236}">
                  <a16:creationId xmlns:a16="http://schemas.microsoft.com/office/drawing/2014/main" id="{19E0B935-74E8-4408-9D05-D3E37D09301A}"/>
                </a:ext>
              </a:extLst>
            </p:cNvPr>
            <p:cNvSpPr>
              <a:spLocks/>
            </p:cNvSpPr>
            <p:nvPr/>
          </p:nvSpPr>
          <p:spPr bwMode="auto">
            <a:xfrm>
              <a:off x="1209352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 name="Freeform 31">
              <a:extLst>
                <a:ext uri="{FF2B5EF4-FFF2-40B4-BE49-F238E27FC236}">
                  <a16:creationId xmlns:a16="http://schemas.microsoft.com/office/drawing/2014/main" id="{9EFBB459-365A-4566-B129-395F6CCAEB9C}"/>
                </a:ext>
              </a:extLst>
            </p:cNvPr>
            <p:cNvSpPr>
              <a:spLocks/>
            </p:cNvSpPr>
            <p:nvPr/>
          </p:nvSpPr>
          <p:spPr bwMode="auto">
            <a:xfrm>
              <a:off x="11545852"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 name="Freeform 32">
              <a:extLst>
                <a:ext uri="{FF2B5EF4-FFF2-40B4-BE49-F238E27FC236}">
                  <a16:creationId xmlns:a16="http://schemas.microsoft.com/office/drawing/2014/main" id="{80E07E11-BBDF-46B3-84A2-2F40AF03F12D}"/>
                </a:ext>
              </a:extLst>
            </p:cNvPr>
            <p:cNvSpPr>
              <a:spLocks/>
            </p:cNvSpPr>
            <p:nvPr/>
          </p:nvSpPr>
          <p:spPr bwMode="auto">
            <a:xfrm>
              <a:off x="1187448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4" name="Group 1803">
            <a:extLst>
              <a:ext uri="{FF2B5EF4-FFF2-40B4-BE49-F238E27FC236}">
                <a16:creationId xmlns:a16="http://schemas.microsoft.com/office/drawing/2014/main" id="{2FFD6C10-FC4C-4F41-B7FF-62886559664D}"/>
              </a:ext>
            </a:extLst>
          </p:cNvPr>
          <p:cNvGrpSpPr/>
          <p:nvPr userDrawn="1"/>
        </p:nvGrpSpPr>
        <p:grpSpPr>
          <a:xfrm>
            <a:off x="83664" y="1774042"/>
            <a:ext cx="12009863" cy="176637"/>
            <a:chOff x="83664" y="1663922"/>
            <a:chExt cx="12009863" cy="176637"/>
          </a:xfrm>
        </p:grpSpPr>
        <p:sp>
          <p:nvSpPr>
            <p:cNvPr id="319" name="Freeform 29">
              <a:extLst>
                <a:ext uri="{FF2B5EF4-FFF2-40B4-BE49-F238E27FC236}">
                  <a16:creationId xmlns:a16="http://schemas.microsoft.com/office/drawing/2014/main" id="{A1FF5F7A-8C3F-4A83-9768-8CB244306837}"/>
                </a:ext>
              </a:extLst>
            </p:cNvPr>
            <p:cNvSpPr>
              <a:spLocks/>
            </p:cNvSpPr>
            <p:nvPr/>
          </p:nvSpPr>
          <p:spPr bwMode="auto">
            <a:xfrm flipH="1">
              <a:off x="1187199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0" name="Freeform 30">
              <a:extLst>
                <a:ext uri="{FF2B5EF4-FFF2-40B4-BE49-F238E27FC236}">
                  <a16:creationId xmlns:a16="http://schemas.microsoft.com/office/drawing/2014/main" id="{CDE63646-4BE1-445A-853E-1CCC62FDDD5E}"/>
                </a:ext>
              </a:extLst>
            </p:cNvPr>
            <p:cNvSpPr>
              <a:spLocks/>
            </p:cNvSpPr>
            <p:nvPr/>
          </p:nvSpPr>
          <p:spPr bwMode="auto">
            <a:xfrm flipH="1">
              <a:off x="1154585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1" name="Freeform 31">
              <a:extLst>
                <a:ext uri="{FF2B5EF4-FFF2-40B4-BE49-F238E27FC236}">
                  <a16:creationId xmlns:a16="http://schemas.microsoft.com/office/drawing/2014/main" id="{841BDC01-2683-4555-898B-32B6E2C82A4C}"/>
                </a:ext>
              </a:extLst>
            </p:cNvPr>
            <p:cNvSpPr>
              <a:spLocks/>
            </p:cNvSpPr>
            <p:nvPr/>
          </p:nvSpPr>
          <p:spPr bwMode="auto">
            <a:xfrm flipH="1">
              <a:off x="1197908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2" name="Freeform 32">
              <a:extLst>
                <a:ext uri="{FF2B5EF4-FFF2-40B4-BE49-F238E27FC236}">
                  <a16:creationId xmlns:a16="http://schemas.microsoft.com/office/drawing/2014/main" id="{6FFE5B64-24C7-4D9A-BB64-4C41F7E4D061}"/>
                </a:ext>
              </a:extLst>
            </p:cNvPr>
            <p:cNvSpPr>
              <a:spLocks/>
            </p:cNvSpPr>
            <p:nvPr/>
          </p:nvSpPr>
          <p:spPr bwMode="auto">
            <a:xfrm flipH="1">
              <a:off x="1165294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3" name="Freeform 29">
              <a:extLst>
                <a:ext uri="{FF2B5EF4-FFF2-40B4-BE49-F238E27FC236}">
                  <a16:creationId xmlns:a16="http://schemas.microsoft.com/office/drawing/2014/main" id="{AEAC90F6-0D91-4EF2-8AEF-C6D2F58C547E}"/>
                </a:ext>
              </a:extLst>
            </p:cNvPr>
            <p:cNvSpPr>
              <a:spLocks/>
            </p:cNvSpPr>
            <p:nvPr/>
          </p:nvSpPr>
          <p:spPr bwMode="auto">
            <a:xfrm flipH="1">
              <a:off x="1121722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4" name="Freeform 30">
              <a:extLst>
                <a:ext uri="{FF2B5EF4-FFF2-40B4-BE49-F238E27FC236}">
                  <a16:creationId xmlns:a16="http://schemas.microsoft.com/office/drawing/2014/main" id="{FDB19BD2-BB72-4304-9ADA-D846D162AC90}"/>
                </a:ext>
              </a:extLst>
            </p:cNvPr>
            <p:cNvSpPr>
              <a:spLocks/>
            </p:cNvSpPr>
            <p:nvPr/>
          </p:nvSpPr>
          <p:spPr bwMode="auto">
            <a:xfrm flipH="1">
              <a:off x="1089108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5" name="Freeform 31">
              <a:extLst>
                <a:ext uri="{FF2B5EF4-FFF2-40B4-BE49-F238E27FC236}">
                  <a16:creationId xmlns:a16="http://schemas.microsoft.com/office/drawing/2014/main" id="{2081742D-10AB-4F41-BB2C-E6ED079A8316}"/>
                </a:ext>
              </a:extLst>
            </p:cNvPr>
            <p:cNvSpPr>
              <a:spLocks/>
            </p:cNvSpPr>
            <p:nvPr/>
          </p:nvSpPr>
          <p:spPr bwMode="auto">
            <a:xfrm flipH="1">
              <a:off x="1132431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6" name="Freeform 32">
              <a:extLst>
                <a:ext uri="{FF2B5EF4-FFF2-40B4-BE49-F238E27FC236}">
                  <a16:creationId xmlns:a16="http://schemas.microsoft.com/office/drawing/2014/main" id="{6F7424D8-E38A-44A6-92FB-1F915121F4DA}"/>
                </a:ext>
              </a:extLst>
            </p:cNvPr>
            <p:cNvSpPr>
              <a:spLocks/>
            </p:cNvSpPr>
            <p:nvPr/>
          </p:nvSpPr>
          <p:spPr bwMode="auto">
            <a:xfrm flipH="1">
              <a:off x="1099817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7" name="Freeform 29">
              <a:extLst>
                <a:ext uri="{FF2B5EF4-FFF2-40B4-BE49-F238E27FC236}">
                  <a16:creationId xmlns:a16="http://schemas.microsoft.com/office/drawing/2014/main" id="{EC2B0569-BF87-4448-8F49-9B156BE05269}"/>
                </a:ext>
              </a:extLst>
            </p:cNvPr>
            <p:cNvSpPr>
              <a:spLocks/>
            </p:cNvSpPr>
            <p:nvPr/>
          </p:nvSpPr>
          <p:spPr bwMode="auto">
            <a:xfrm flipH="1">
              <a:off x="1056245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8" name="Freeform 30">
              <a:extLst>
                <a:ext uri="{FF2B5EF4-FFF2-40B4-BE49-F238E27FC236}">
                  <a16:creationId xmlns:a16="http://schemas.microsoft.com/office/drawing/2014/main" id="{44766838-FC45-443E-B58B-B535CC20E6AE}"/>
                </a:ext>
              </a:extLst>
            </p:cNvPr>
            <p:cNvSpPr>
              <a:spLocks/>
            </p:cNvSpPr>
            <p:nvPr/>
          </p:nvSpPr>
          <p:spPr bwMode="auto">
            <a:xfrm flipH="1">
              <a:off x="1023631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9" name="Freeform 31">
              <a:extLst>
                <a:ext uri="{FF2B5EF4-FFF2-40B4-BE49-F238E27FC236}">
                  <a16:creationId xmlns:a16="http://schemas.microsoft.com/office/drawing/2014/main" id="{6DA4BF52-653C-41FB-BE9F-F96C7606CE61}"/>
                </a:ext>
              </a:extLst>
            </p:cNvPr>
            <p:cNvSpPr>
              <a:spLocks/>
            </p:cNvSpPr>
            <p:nvPr/>
          </p:nvSpPr>
          <p:spPr bwMode="auto">
            <a:xfrm flipH="1">
              <a:off x="10669550"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0" name="Freeform 32">
              <a:extLst>
                <a:ext uri="{FF2B5EF4-FFF2-40B4-BE49-F238E27FC236}">
                  <a16:creationId xmlns:a16="http://schemas.microsoft.com/office/drawing/2014/main" id="{0F036587-61CF-4602-B41D-A6AAB5938C1B}"/>
                </a:ext>
              </a:extLst>
            </p:cNvPr>
            <p:cNvSpPr>
              <a:spLocks/>
            </p:cNvSpPr>
            <p:nvPr/>
          </p:nvSpPr>
          <p:spPr bwMode="auto">
            <a:xfrm flipH="1">
              <a:off x="10343410"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1" name="Freeform 29">
              <a:extLst>
                <a:ext uri="{FF2B5EF4-FFF2-40B4-BE49-F238E27FC236}">
                  <a16:creationId xmlns:a16="http://schemas.microsoft.com/office/drawing/2014/main" id="{EA7C30F3-78F4-4BFE-8EAA-F3DA4B319BCA}"/>
                </a:ext>
              </a:extLst>
            </p:cNvPr>
            <p:cNvSpPr>
              <a:spLocks/>
            </p:cNvSpPr>
            <p:nvPr/>
          </p:nvSpPr>
          <p:spPr bwMode="auto">
            <a:xfrm flipH="1">
              <a:off x="990768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2" name="Freeform 30">
              <a:extLst>
                <a:ext uri="{FF2B5EF4-FFF2-40B4-BE49-F238E27FC236}">
                  <a16:creationId xmlns:a16="http://schemas.microsoft.com/office/drawing/2014/main" id="{342E3715-3D9A-4944-9423-0B03669A4CB9}"/>
                </a:ext>
              </a:extLst>
            </p:cNvPr>
            <p:cNvSpPr>
              <a:spLocks/>
            </p:cNvSpPr>
            <p:nvPr/>
          </p:nvSpPr>
          <p:spPr bwMode="auto">
            <a:xfrm flipH="1">
              <a:off x="958154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3" name="Freeform 31">
              <a:extLst>
                <a:ext uri="{FF2B5EF4-FFF2-40B4-BE49-F238E27FC236}">
                  <a16:creationId xmlns:a16="http://schemas.microsoft.com/office/drawing/2014/main" id="{45F6F329-3D55-4F1F-B4DF-31394C4C7684}"/>
                </a:ext>
              </a:extLst>
            </p:cNvPr>
            <p:cNvSpPr>
              <a:spLocks/>
            </p:cNvSpPr>
            <p:nvPr/>
          </p:nvSpPr>
          <p:spPr bwMode="auto">
            <a:xfrm flipH="1">
              <a:off x="1001478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4" name="Freeform 32">
              <a:extLst>
                <a:ext uri="{FF2B5EF4-FFF2-40B4-BE49-F238E27FC236}">
                  <a16:creationId xmlns:a16="http://schemas.microsoft.com/office/drawing/2014/main" id="{1659BEF7-8541-41AE-AFCC-8944287FB89D}"/>
                </a:ext>
              </a:extLst>
            </p:cNvPr>
            <p:cNvSpPr>
              <a:spLocks/>
            </p:cNvSpPr>
            <p:nvPr/>
          </p:nvSpPr>
          <p:spPr bwMode="auto">
            <a:xfrm flipH="1">
              <a:off x="9688641"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5" name="Freeform 477">
              <a:extLst>
                <a:ext uri="{FF2B5EF4-FFF2-40B4-BE49-F238E27FC236}">
                  <a16:creationId xmlns:a16="http://schemas.microsoft.com/office/drawing/2014/main" id="{0DCFA3D4-9ED4-496F-A899-1B1F5375DC40}"/>
                </a:ext>
              </a:extLst>
            </p:cNvPr>
            <p:cNvSpPr>
              <a:spLocks/>
            </p:cNvSpPr>
            <p:nvPr/>
          </p:nvSpPr>
          <p:spPr bwMode="auto">
            <a:xfrm flipH="1">
              <a:off x="925291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6" name="Freeform 478">
              <a:extLst>
                <a:ext uri="{FF2B5EF4-FFF2-40B4-BE49-F238E27FC236}">
                  <a16:creationId xmlns:a16="http://schemas.microsoft.com/office/drawing/2014/main" id="{0905BE28-EC14-4542-9B0E-3AF5D62D2297}"/>
                </a:ext>
              </a:extLst>
            </p:cNvPr>
            <p:cNvSpPr>
              <a:spLocks/>
            </p:cNvSpPr>
            <p:nvPr/>
          </p:nvSpPr>
          <p:spPr bwMode="auto">
            <a:xfrm flipH="1">
              <a:off x="892677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7" name="Freeform 479">
              <a:extLst>
                <a:ext uri="{FF2B5EF4-FFF2-40B4-BE49-F238E27FC236}">
                  <a16:creationId xmlns:a16="http://schemas.microsoft.com/office/drawing/2014/main" id="{FD1307AA-13C2-4EC1-A12F-227BE61E503C}"/>
                </a:ext>
              </a:extLst>
            </p:cNvPr>
            <p:cNvSpPr>
              <a:spLocks/>
            </p:cNvSpPr>
            <p:nvPr/>
          </p:nvSpPr>
          <p:spPr bwMode="auto">
            <a:xfrm flipH="1">
              <a:off x="936001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8" name="Freeform 480">
              <a:extLst>
                <a:ext uri="{FF2B5EF4-FFF2-40B4-BE49-F238E27FC236}">
                  <a16:creationId xmlns:a16="http://schemas.microsoft.com/office/drawing/2014/main" id="{10F5362D-A5D0-4703-AA2A-204A04FF0D25}"/>
                </a:ext>
              </a:extLst>
            </p:cNvPr>
            <p:cNvSpPr>
              <a:spLocks/>
            </p:cNvSpPr>
            <p:nvPr/>
          </p:nvSpPr>
          <p:spPr bwMode="auto">
            <a:xfrm flipH="1">
              <a:off x="9033872"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9" name="Freeform 29">
              <a:extLst>
                <a:ext uri="{FF2B5EF4-FFF2-40B4-BE49-F238E27FC236}">
                  <a16:creationId xmlns:a16="http://schemas.microsoft.com/office/drawing/2014/main" id="{68334580-81FA-48C5-B0D2-8A78F79BB3B8}"/>
                </a:ext>
              </a:extLst>
            </p:cNvPr>
            <p:cNvSpPr>
              <a:spLocks/>
            </p:cNvSpPr>
            <p:nvPr/>
          </p:nvSpPr>
          <p:spPr bwMode="auto">
            <a:xfrm flipH="1">
              <a:off x="85981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0" name="Freeform 31">
              <a:extLst>
                <a:ext uri="{FF2B5EF4-FFF2-40B4-BE49-F238E27FC236}">
                  <a16:creationId xmlns:a16="http://schemas.microsoft.com/office/drawing/2014/main" id="{3549D2BD-CB3B-4332-B394-3118785ED299}"/>
                </a:ext>
              </a:extLst>
            </p:cNvPr>
            <p:cNvSpPr>
              <a:spLocks/>
            </p:cNvSpPr>
            <p:nvPr/>
          </p:nvSpPr>
          <p:spPr bwMode="auto">
            <a:xfrm flipH="1">
              <a:off x="8705243"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1" name="Freeform 29">
              <a:extLst>
                <a:ext uri="{FF2B5EF4-FFF2-40B4-BE49-F238E27FC236}">
                  <a16:creationId xmlns:a16="http://schemas.microsoft.com/office/drawing/2014/main" id="{502327BD-77CB-4FE5-9AF0-1119286362B6}"/>
                </a:ext>
              </a:extLst>
            </p:cNvPr>
            <p:cNvSpPr>
              <a:spLocks/>
            </p:cNvSpPr>
            <p:nvPr/>
          </p:nvSpPr>
          <p:spPr bwMode="auto">
            <a:xfrm flipH="1">
              <a:off x="826952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2" name="Freeform 30">
              <a:extLst>
                <a:ext uri="{FF2B5EF4-FFF2-40B4-BE49-F238E27FC236}">
                  <a16:creationId xmlns:a16="http://schemas.microsoft.com/office/drawing/2014/main" id="{C2476F8F-93FA-4A9B-953C-2E13A906A3CD}"/>
                </a:ext>
              </a:extLst>
            </p:cNvPr>
            <p:cNvSpPr>
              <a:spLocks/>
            </p:cNvSpPr>
            <p:nvPr/>
          </p:nvSpPr>
          <p:spPr bwMode="auto">
            <a:xfrm flipH="1">
              <a:off x="794337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3" name="Freeform 31">
              <a:extLst>
                <a:ext uri="{FF2B5EF4-FFF2-40B4-BE49-F238E27FC236}">
                  <a16:creationId xmlns:a16="http://schemas.microsoft.com/office/drawing/2014/main" id="{75A34BDE-D4E1-4BC0-956C-9C659829408F}"/>
                </a:ext>
              </a:extLst>
            </p:cNvPr>
            <p:cNvSpPr>
              <a:spLocks/>
            </p:cNvSpPr>
            <p:nvPr/>
          </p:nvSpPr>
          <p:spPr bwMode="auto">
            <a:xfrm flipH="1">
              <a:off x="8376614"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4" name="Freeform 32">
              <a:extLst>
                <a:ext uri="{FF2B5EF4-FFF2-40B4-BE49-F238E27FC236}">
                  <a16:creationId xmlns:a16="http://schemas.microsoft.com/office/drawing/2014/main" id="{43B05AED-2EA1-4CB7-9103-93FA99D69E75}"/>
                </a:ext>
              </a:extLst>
            </p:cNvPr>
            <p:cNvSpPr>
              <a:spLocks/>
            </p:cNvSpPr>
            <p:nvPr/>
          </p:nvSpPr>
          <p:spPr bwMode="auto">
            <a:xfrm flipH="1">
              <a:off x="8050474"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5" name="Freeform 29">
              <a:extLst>
                <a:ext uri="{FF2B5EF4-FFF2-40B4-BE49-F238E27FC236}">
                  <a16:creationId xmlns:a16="http://schemas.microsoft.com/office/drawing/2014/main" id="{09CC8A84-607A-4144-8398-2C5386C2F488}"/>
                </a:ext>
              </a:extLst>
            </p:cNvPr>
            <p:cNvSpPr>
              <a:spLocks/>
            </p:cNvSpPr>
            <p:nvPr/>
          </p:nvSpPr>
          <p:spPr bwMode="auto">
            <a:xfrm flipH="1">
              <a:off x="7614751"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6" name="Freeform 30">
              <a:extLst>
                <a:ext uri="{FF2B5EF4-FFF2-40B4-BE49-F238E27FC236}">
                  <a16:creationId xmlns:a16="http://schemas.microsoft.com/office/drawing/2014/main" id="{87155829-EDBE-4F63-8502-09657BD6236B}"/>
                </a:ext>
              </a:extLst>
            </p:cNvPr>
            <p:cNvSpPr>
              <a:spLocks/>
            </p:cNvSpPr>
            <p:nvPr/>
          </p:nvSpPr>
          <p:spPr bwMode="auto">
            <a:xfrm flipH="1">
              <a:off x="72886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7" name="Freeform 31">
              <a:extLst>
                <a:ext uri="{FF2B5EF4-FFF2-40B4-BE49-F238E27FC236}">
                  <a16:creationId xmlns:a16="http://schemas.microsoft.com/office/drawing/2014/main" id="{425EF920-E2AB-4F7C-8C6C-62AF4A250AE9}"/>
                </a:ext>
              </a:extLst>
            </p:cNvPr>
            <p:cNvSpPr>
              <a:spLocks/>
            </p:cNvSpPr>
            <p:nvPr/>
          </p:nvSpPr>
          <p:spPr bwMode="auto">
            <a:xfrm flipH="1">
              <a:off x="7721846"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8" name="Freeform 32">
              <a:extLst>
                <a:ext uri="{FF2B5EF4-FFF2-40B4-BE49-F238E27FC236}">
                  <a16:creationId xmlns:a16="http://schemas.microsoft.com/office/drawing/2014/main" id="{9571A7A8-F372-425F-BD0B-59A1E09D3DEC}"/>
                </a:ext>
              </a:extLst>
            </p:cNvPr>
            <p:cNvSpPr>
              <a:spLocks/>
            </p:cNvSpPr>
            <p:nvPr/>
          </p:nvSpPr>
          <p:spPr bwMode="auto">
            <a:xfrm flipH="1">
              <a:off x="7395705"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9" name="Freeform 29">
              <a:extLst>
                <a:ext uri="{FF2B5EF4-FFF2-40B4-BE49-F238E27FC236}">
                  <a16:creationId xmlns:a16="http://schemas.microsoft.com/office/drawing/2014/main" id="{1FCD8FCF-6471-4230-B7B8-4978EB62CEF2}"/>
                </a:ext>
              </a:extLst>
            </p:cNvPr>
            <p:cNvSpPr>
              <a:spLocks/>
            </p:cNvSpPr>
            <p:nvPr/>
          </p:nvSpPr>
          <p:spPr bwMode="auto">
            <a:xfrm flipH="1">
              <a:off x="695998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0" name="Freeform 30">
              <a:extLst>
                <a:ext uri="{FF2B5EF4-FFF2-40B4-BE49-F238E27FC236}">
                  <a16:creationId xmlns:a16="http://schemas.microsoft.com/office/drawing/2014/main" id="{45362D78-19AB-48B7-A84D-16D6CD4CDA86}"/>
                </a:ext>
              </a:extLst>
            </p:cNvPr>
            <p:cNvSpPr>
              <a:spLocks/>
            </p:cNvSpPr>
            <p:nvPr/>
          </p:nvSpPr>
          <p:spPr bwMode="auto">
            <a:xfrm flipH="1">
              <a:off x="663384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1" name="Freeform 31">
              <a:extLst>
                <a:ext uri="{FF2B5EF4-FFF2-40B4-BE49-F238E27FC236}">
                  <a16:creationId xmlns:a16="http://schemas.microsoft.com/office/drawing/2014/main" id="{272E49C9-4DDD-4D81-9CA4-0EE03FB0F642}"/>
                </a:ext>
              </a:extLst>
            </p:cNvPr>
            <p:cNvSpPr>
              <a:spLocks/>
            </p:cNvSpPr>
            <p:nvPr/>
          </p:nvSpPr>
          <p:spPr bwMode="auto">
            <a:xfrm flipH="1">
              <a:off x="7067077"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2" name="Freeform 32">
              <a:extLst>
                <a:ext uri="{FF2B5EF4-FFF2-40B4-BE49-F238E27FC236}">
                  <a16:creationId xmlns:a16="http://schemas.microsoft.com/office/drawing/2014/main" id="{F22645B0-6477-4DB6-950C-A4B4F93E13AB}"/>
                </a:ext>
              </a:extLst>
            </p:cNvPr>
            <p:cNvSpPr>
              <a:spLocks/>
            </p:cNvSpPr>
            <p:nvPr/>
          </p:nvSpPr>
          <p:spPr bwMode="auto">
            <a:xfrm flipH="1">
              <a:off x="6740936"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3" name="Freeform 29">
              <a:extLst>
                <a:ext uri="{FF2B5EF4-FFF2-40B4-BE49-F238E27FC236}">
                  <a16:creationId xmlns:a16="http://schemas.microsoft.com/office/drawing/2014/main" id="{09B994B1-7A8B-46BB-9C64-B3AD463971FF}"/>
                </a:ext>
              </a:extLst>
            </p:cNvPr>
            <p:cNvSpPr>
              <a:spLocks/>
            </p:cNvSpPr>
            <p:nvPr/>
          </p:nvSpPr>
          <p:spPr bwMode="auto">
            <a:xfrm flipH="1">
              <a:off x="630521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4" name="Freeform 30">
              <a:extLst>
                <a:ext uri="{FF2B5EF4-FFF2-40B4-BE49-F238E27FC236}">
                  <a16:creationId xmlns:a16="http://schemas.microsoft.com/office/drawing/2014/main" id="{7972DAD1-31C4-48BA-A462-D1FD8DA3C3AE}"/>
                </a:ext>
              </a:extLst>
            </p:cNvPr>
            <p:cNvSpPr>
              <a:spLocks/>
            </p:cNvSpPr>
            <p:nvPr/>
          </p:nvSpPr>
          <p:spPr bwMode="auto">
            <a:xfrm flipH="1">
              <a:off x="59790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5" name="Freeform 31">
              <a:extLst>
                <a:ext uri="{FF2B5EF4-FFF2-40B4-BE49-F238E27FC236}">
                  <a16:creationId xmlns:a16="http://schemas.microsoft.com/office/drawing/2014/main" id="{64CC8350-60C8-49B3-9488-67DAF380545E}"/>
                </a:ext>
              </a:extLst>
            </p:cNvPr>
            <p:cNvSpPr>
              <a:spLocks/>
            </p:cNvSpPr>
            <p:nvPr/>
          </p:nvSpPr>
          <p:spPr bwMode="auto">
            <a:xfrm flipH="1">
              <a:off x="641230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6" name="Freeform 32">
              <a:extLst>
                <a:ext uri="{FF2B5EF4-FFF2-40B4-BE49-F238E27FC236}">
                  <a16:creationId xmlns:a16="http://schemas.microsoft.com/office/drawing/2014/main" id="{725F749E-C060-4467-AFCB-F01D8E6B3FE8}"/>
                </a:ext>
              </a:extLst>
            </p:cNvPr>
            <p:cNvSpPr>
              <a:spLocks/>
            </p:cNvSpPr>
            <p:nvPr/>
          </p:nvSpPr>
          <p:spPr bwMode="auto">
            <a:xfrm flipH="1">
              <a:off x="6086167"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7" name="Freeform 499">
              <a:extLst>
                <a:ext uri="{FF2B5EF4-FFF2-40B4-BE49-F238E27FC236}">
                  <a16:creationId xmlns:a16="http://schemas.microsoft.com/office/drawing/2014/main" id="{A5929FEF-2958-4E24-A181-9366FF366991}"/>
                </a:ext>
              </a:extLst>
            </p:cNvPr>
            <p:cNvSpPr>
              <a:spLocks/>
            </p:cNvSpPr>
            <p:nvPr/>
          </p:nvSpPr>
          <p:spPr bwMode="auto">
            <a:xfrm flipH="1">
              <a:off x="565044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8" name="Freeform 500">
              <a:extLst>
                <a:ext uri="{FF2B5EF4-FFF2-40B4-BE49-F238E27FC236}">
                  <a16:creationId xmlns:a16="http://schemas.microsoft.com/office/drawing/2014/main" id="{94A8D840-28B0-49AA-A1EF-55A8030AD878}"/>
                </a:ext>
              </a:extLst>
            </p:cNvPr>
            <p:cNvSpPr>
              <a:spLocks/>
            </p:cNvSpPr>
            <p:nvPr/>
          </p:nvSpPr>
          <p:spPr bwMode="auto">
            <a:xfrm flipH="1">
              <a:off x="53243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9" name="Freeform 501">
              <a:extLst>
                <a:ext uri="{FF2B5EF4-FFF2-40B4-BE49-F238E27FC236}">
                  <a16:creationId xmlns:a16="http://schemas.microsoft.com/office/drawing/2014/main" id="{410F1B08-1AE0-42A2-9C2B-A2542A82EE77}"/>
                </a:ext>
              </a:extLst>
            </p:cNvPr>
            <p:cNvSpPr>
              <a:spLocks/>
            </p:cNvSpPr>
            <p:nvPr/>
          </p:nvSpPr>
          <p:spPr bwMode="auto">
            <a:xfrm flipH="1">
              <a:off x="575753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0" name="Freeform 502">
              <a:extLst>
                <a:ext uri="{FF2B5EF4-FFF2-40B4-BE49-F238E27FC236}">
                  <a16:creationId xmlns:a16="http://schemas.microsoft.com/office/drawing/2014/main" id="{20E66824-37C1-43D0-AA34-FDE99F19BE66}"/>
                </a:ext>
              </a:extLst>
            </p:cNvPr>
            <p:cNvSpPr>
              <a:spLocks/>
            </p:cNvSpPr>
            <p:nvPr/>
          </p:nvSpPr>
          <p:spPr bwMode="auto">
            <a:xfrm flipH="1">
              <a:off x="5431399"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1" name="Freeform 29">
              <a:extLst>
                <a:ext uri="{FF2B5EF4-FFF2-40B4-BE49-F238E27FC236}">
                  <a16:creationId xmlns:a16="http://schemas.microsoft.com/office/drawing/2014/main" id="{189EC206-8EFB-4C2B-807C-BBDE78828ABC}"/>
                </a:ext>
              </a:extLst>
            </p:cNvPr>
            <p:cNvSpPr>
              <a:spLocks/>
            </p:cNvSpPr>
            <p:nvPr/>
          </p:nvSpPr>
          <p:spPr bwMode="auto">
            <a:xfrm flipH="1">
              <a:off x="49956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2" name="Freeform 31">
              <a:extLst>
                <a:ext uri="{FF2B5EF4-FFF2-40B4-BE49-F238E27FC236}">
                  <a16:creationId xmlns:a16="http://schemas.microsoft.com/office/drawing/2014/main" id="{551BEA87-303C-4C90-9B82-763E98AF250E}"/>
                </a:ext>
              </a:extLst>
            </p:cNvPr>
            <p:cNvSpPr>
              <a:spLocks/>
            </p:cNvSpPr>
            <p:nvPr/>
          </p:nvSpPr>
          <p:spPr bwMode="auto">
            <a:xfrm flipH="1">
              <a:off x="510276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9" name="Freeform 29">
              <a:extLst>
                <a:ext uri="{FF2B5EF4-FFF2-40B4-BE49-F238E27FC236}">
                  <a16:creationId xmlns:a16="http://schemas.microsoft.com/office/drawing/2014/main" id="{6333BBC6-F1E1-497C-AB64-9D4DB667CF5A}"/>
                </a:ext>
              </a:extLst>
            </p:cNvPr>
            <p:cNvSpPr>
              <a:spLocks/>
            </p:cNvSpPr>
            <p:nvPr/>
          </p:nvSpPr>
          <p:spPr bwMode="auto">
            <a:xfrm flipH="1">
              <a:off x="46670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0" name="Freeform 30">
              <a:extLst>
                <a:ext uri="{FF2B5EF4-FFF2-40B4-BE49-F238E27FC236}">
                  <a16:creationId xmlns:a16="http://schemas.microsoft.com/office/drawing/2014/main" id="{6C4018FE-3A89-4961-90B2-649DD278FAC9}"/>
                </a:ext>
              </a:extLst>
            </p:cNvPr>
            <p:cNvSpPr>
              <a:spLocks/>
            </p:cNvSpPr>
            <p:nvPr/>
          </p:nvSpPr>
          <p:spPr bwMode="auto">
            <a:xfrm flipH="1">
              <a:off x="434090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1" name="Freeform 31">
              <a:extLst>
                <a:ext uri="{FF2B5EF4-FFF2-40B4-BE49-F238E27FC236}">
                  <a16:creationId xmlns:a16="http://schemas.microsoft.com/office/drawing/2014/main" id="{C9CFAEF6-A908-4704-886C-4A068C982C1B}"/>
                </a:ext>
              </a:extLst>
            </p:cNvPr>
            <p:cNvSpPr>
              <a:spLocks/>
            </p:cNvSpPr>
            <p:nvPr/>
          </p:nvSpPr>
          <p:spPr bwMode="auto">
            <a:xfrm flipH="1">
              <a:off x="4774142"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2" name="Freeform 32">
              <a:extLst>
                <a:ext uri="{FF2B5EF4-FFF2-40B4-BE49-F238E27FC236}">
                  <a16:creationId xmlns:a16="http://schemas.microsoft.com/office/drawing/2014/main" id="{73B083C5-25A1-43B2-B0A7-3CD495E2E88F}"/>
                </a:ext>
              </a:extLst>
            </p:cNvPr>
            <p:cNvSpPr>
              <a:spLocks/>
            </p:cNvSpPr>
            <p:nvPr/>
          </p:nvSpPr>
          <p:spPr bwMode="auto">
            <a:xfrm flipH="1">
              <a:off x="444800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3" name="Freeform 29">
              <a:extLst>
                <a:ext uri="{FF2B5EF4-FFF2-40B4-BE49-F238E27FC236}">
                  <a16:creationId xmlns:a16="http://schemas.microsoft.com/office/drawing/2014/main" id="{DAB884E2-CE71-4DDE-A735-E37DCC5A53EE}"/>
                </a:ext>
              </a:extLst>
            </p:cNvPr>
            <p:cNvSpPr>
              <a:spLocks/>
            </p:cNvSpPr>
            <p:nvPr/>
          </p:nvSpPr>
          <p:spPr bwMode="auto">
            <a:xfrm flipH="1">
              <a:off x="401227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4" name="Freeform 30">
              <a:extLst>
                <a:ext uri="{FF2B5EF4-FFF2-40B4-BE49-F238E27FC236}">
                  <a16:creationId xmlns:a16="http://schemas.microsoft.com/office/drawing/2014/main" id="{EF568FE2-3565-47CD-ADC4-B04DAA7488B1}"/>
                </a:ext>
              </a:extLst>
            </p:cNvPr>
            <p:cNvSpPr>
              <a:spLocks/>
            </p:cNvSpPr>
            <p:nvPr/>
          </p:nvSpPr>
          <p:spPr bwMode="auto">
            <a:xfrm flipH="1">
              <a:off x="368613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5" name="Freeform 31">
              <a:extLst>
                <a:ext uri="{FF2B5EF4-FFF2-40B4-BE49-F238E27FC236}">
                  <a16:creationId xmlns:a16="http://schemas.microsoft.com/office/drawing/2014/main" id="{3F475107-6FC4-4179-B06A-8BF6B5F902F1}"/>
                </a:ext>
              </a:extLst>
            </p:cNvPr>
            <p:cNvSpPr>
              <a:spLocks/>
            </p:cNvSpPr>
            <p:nvPr/>
          </p:nvSpPr>
          <p:spPr bwMode="auto">
            <a:xfrm flipH="1">
              <a:off x="4119373"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6" name="Freeform 32">
              <a:extLst>
                <a:ext uri="{FF2B5EF4-FFF2-40B4-BE49-F238E27FC236}">
                  <a16:creationId xmlns:a16="http://schemas.microsoft.com/office/drawing/2014/main" id="{3C96DC24-7E5F-4906-830F-6227C033421C}"/>
                </a:ext>
              </a:extLst>
            </p:cNvPr>
            <p:cNvSpPr>
              <a:spLocks/>
            </p:cNvSpPr>
            <p:nvPr/>
          </p:nvSpPr>
          <p:spPr bwMode="auto">
            <a:xfrm flipH="1">
              <a:off x="379323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7" name="Freeform 29">
              <a:extLst>
                <a:ext uri="{FF2B5EF4-FFF2-40B4-BE49-F238E27FC236}">
                  <a16:creationId xmlns:a16="http://schemas.microsoft.com/office/drawing/2014/main" id="{2DB41DF8-8259-4627-838C-DEAF6FCA5285}"/>
                </a:ext>
              </a:extLst>
            </p:cNvPr>
            <p:cNvSpPr>
              <a:spLocks/>
            </p:cNvSpPr>
            <p:nvPr/>
          </p:nvSpPr>
          <p:spPr bwMode="auto">
            <a:xfrm flipH="1">
              <a:off x="33575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8" name="Freeform 30">
              <a:extLst>
                <a:ext uri="{FF2B5EF4-FFF2-40B4-BE49-F238E27FC236}">
                  <a16:creationId xmlns:a16="http://schemas.microsoft.com/office/drawing/2014/main" id="{3098C31F-8477-481C-B1B1-A82DACCA32C6}"/>
                </a:ext>
              </a:extLst>
            </p:cNvPr>
            <p:cNvSpPr>
              <a:spLocks/>
            </p:cNvSpPr>
            <p:nvPr/>
          </p:nvSpPr>
          <p:spPr bwMode="auto">
            <a:xfrm flipH="1">
              <a:off x="303136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9" name="Freeform 31">
              <a:extLst>
                <a:ext uri="{FF2B5EF4-FFF2-40B4-BE49-F238E27FC236}">
                  <a16:creationId xmlns:a16="http://schemas.microsoft.com/office/drawing/2014/main" id="{D983920F-5530-4960-BADE-CAF034760A52}"/>
                </a:ext>
              </a:extLst>
            </p:cNvPr>
            <p:cNvSpPr>
              <a:spLocks/>
            </p:cNvSpPr>
            <p:nvPr/>
          </p:nvSpPr>
          <p:spPr bwMode="auto">
            <a:xfrm flipH="1">
              <a:off x="3464604"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0" name="Freeform 32">
              <a:extLst>
                <a:ext uri="{FF2B5EF4-FFF2-40B4-BE49-F238E27FC236}">
                  <a16:creationId xmlns:a16="http://schemas.microsoft.com/office/drawing/2014/main" id="{D9F4251F-E860-4F45-9E51-D20B1B8D50F9}"/>
                </a:ext>
              </a:extLst>
            </p:cNvPr>
            <p:cNvSpPr>
              <a:spLocks/>
            </p:cNvSpPr>
            <p:nvPr/>
          </p:nvSpPr>
          <p:spPr bwMode="auto">
            <a:xfrm flipH="1">
              <a:off x="313846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1" name="Freeform 29">
              <a:extLst>
                <a:ext uri="{FF2B5EF4-FFF2-40B4-BE49-F238E27FC236}">
                  <a16:creationId xmlns:a16="http://schemas.microsoft.com/office/drawing/2014/main" id="{37FC472F-3180-4603-8DAD-6764456D2BC0}"/>
                </a:ext>
              </a:extLst>
            </p:cNvPr>
            <p:cNvSpPr>
              <a:spLocks/>
            </p:cNvSpPr>
            <p:nvPr/>
          </p:nvSpPr>
          <p:spPr bwMode="auto">
            <a:xfrm flipH="1">
              <a:off x="270274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2" name="Freeform 30">
              <a:extLst>
                <a:ext uri="{FF2B5EF4-FFF2-40B4-BE49-F238E27FC236}">
                  <a16:creationId xmlns:a16="http://schemas.microsoft.com/office/drawing/2014/main" id="{C531C4E4-297D-4124-84BC-25B9E439FAB6}"/>
                </a:ext>
              </a:extLst>
            </p:cNvPr>
            <p:cNvSpPr>
              <a:spLocks/>
            </p:cNvSpPr>
            <p:nvPr/>
          </p:nvSpPr>
          <p:spPr bwMode="auto">
            <a:xfrm flipH="1">
              <a:off x="237659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3" name="Freeform 31">
              <a:extLst>
                <a:ext uri="{FF2B5EF4-FFF2-40B4-BE49-F238E27FC236}">
                  <a16:creationId xmlns:a16="http://schemas.microsoft.com/office/drawing/2014/main" id="{02DAF02D-D608-4F3F-A2B1-381E5462E606}"/>
                </a:ext>
              </a:extLst>
            </p:cNvPr>
            <p:cNvSpPr>
              <a:spLocks/>
            </p:cNvSpPr>
            <p:nvPr/>
          </p:nvSpPr>
          <p:spPr bwMode="auto">
            <a:xfrm flipH="1">
              <a:off x="280983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4" name="Freeform 32">
              <a:extLst>
                <a:ext uri="{FF2B5EF4-FFF2-40B4-BE49-F238E27FC236}">
                  <a16:creationId xmlns:a16="http://schemas.microsoft.com/office/drawing/2014/main" id="{8C7D28A3-C382-45FC-B132-AC3CB6D5D1A4}"/>
                </a:ext>
              </a:extLst>
            </p:cNvPr>
            <p:cNvSpPr>
              <a:spLocks/>
            </p:cNvSpPr>
            <p:nvPr/>
          </p:nvSpPr>
          <p:spPr bwMode="auto">
            <a:xfrm flipH="1">
              <a:off x="248369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5" name="Freeform 387">
              <a:extLst>
                <a:ext uri="{FF2B5EF4-FFF2-40B4-BE49-F238E27FC236}">
                  <a16:creationId xmlns:a16="http://schemas.microsoft.com/office/drawing/2014/main" id="{C16632E5-2CA3-4E7D-A11E-9A529C40A4EC}"/>
                </a:ext>
              </a:extLst>
            </p:cNvPr>
            <p:cNvSpPr>
              <a:spLocks/>
            </p:cNvSpPr>
            <p:nvPr/>
          </p:nvSpPr>
          <p:spPr bwMode="auto">
            <a:xfrm flipH="1">
              <a:off x="20479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6" name="Freeform 388">
              <a:extLst>
                <a:ext uri="{FF2B5EF4-FFF2-40B4-BE49-F238E27FC236}">
                  <a16:creationId xmlns:a16="http://schemas.microsoft.com/office/drawing/2014/main" id="{B647CA16-4512-4A8A-8CD0-DBD07891ED15}"/>
                </a:ext>
              </a:extLst>
            </p:cNvPr>
            <p:cNvSpPr>
              <a:spLocks/>
            </p:cNvSpPr>
            <p:nvPr/>
          </p:nvSpPr>
          <p:spPr bwMode="auto">
            <a:xfrm flipH="1">
              <a:off x="172183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7" name="Freeform 389">
              <a:extLst>
                <a:ext uri="{FF2B5EF4-FFF2-40B4-BE49-F238E27FC236}">
                  <a16:creationId xmlns:a16="http://schemas.microsoft.com/office/drawing/2014/main" id="{577326F0-060E-4758-9639-9DBDB1B8C43B}"/>
                </a:ext>
              </a:extLst>
            </p:cNvPr>
            <p:cNvSpPr>
              <a:spLocks/>
            </p:cNvSpPr>
            <p:nvPr/>
          </p:nvSpPr>
          <p:spPr bwMode="auto">
            <a:xfrm flipH="1">
              <a:off x="215506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8" name="Freeform 390">
              <a:extLst>
                <a:ext uri="{FF2B5EF4-FFF2-40B4-BE49-F238E27FC236}">
                  <a16:creationId xmlns:a16="http://schemas.microsoft.com/office/drawing/2014/main" id="{8631742D-93A8-43E6-8CBA-66BCEE1AB90E}"/>
                </a:ext>
              </a:extLst>
            </p:cNvPr>
            <p:cNvSpPr>
              <a:spLocks/>
            </p:cNvSpPr>
            <p:nvPr/>
          </p:nvSpPr>
          <p:spPr bwMode="auto">
            <a:xfrm flipH="1">
              <a:off x="1828926"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9" name="Freeform 29">
              <a:extLst>
                <a:ext uri="{FF2B5EF4-FFF2-40B4-BE49-F238E27FC236}">
                  <a16:creationId xmlns:a16="http://schemas.microsoft.com/office/drawing/2014/main" id="{E0DD1B22-EC27-454E-96AA-1162EECA0EC2}"/>
                </a:ext>
              </a:extLst>
            </p:cNvPr>
            <p:cNvSpPr>
              <a:spLocks/>
            </p:cNvSpPr>
            <p:nvPr/>
          </p:nvSpPr>
          <p:spPr bwMode="auto">
            <a:xfrm flipH="1">
              <a:off x="13932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0" name="Freeform 31">
              <a:extLst>
                <a:ext uri="{FF2B5EF4-FFF2-40B4-BE49-F238E27FC236}">
                  <a16:creationId xmlns:a16="http://schemas.microsoft.com/office/drawing/2014/main" id="{3FC7C8BE-C066-4AA2-869D-B678A04D0AAE}"/>
                </a:ext>
              </a:extLst>
            </p:cNvPr>
            <p:cNvSpPr>
              <a:spLocks/>
            </p:cNvSpPr>
            <p:nvPr/>
          </p:nvSpPr>
          <p:spPr bwMode="auto">
            <a:xfrm flipH="1">
              <a:off x="1500297"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1" name="Freeform 29">
              <a:extLst>
                <a:ext uri="{FF2B5EF4-FFF2-40B4-BE49-F238E27FC236}">
                  <a16:creationId xmlns:a16="http://schemas.microsoft.com/office/drawing/2014/main" id="{EDD192E1-3D1F-4DA4-A720-2F4E239C0C3D}"/>
                </a:ext>
              </a:extLst>
            </p:cNvPr>
            <p:cNvSpPr>
              <a:spLocks/>
            </p:cNvSpPr>
            <p:nvPr/>
          </p:nvSpPr>
          <p:spPr bwMode="auto">
            <a:xfrm flipH="1">
              <a:off x="10645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2" name="Freeform 30">
              <a:extLst>
                <a:ext uri="{FF2B5EF4-FFF2-40B4-BE49-F238E27FC236}">
                  <a16:creationId xmlns:a16="http://schemas.microsoft.com/office/drawing/2014/main" id="{23BAE904-AA11-4B82-9E9B-E6ADC474C46D}"/>
                </a:ext>
              </a:extLst>
            </p:cNvPr>
            <p:cNvSpPr>
              <a:spLocks/>
            </p:cNvSpPr>
            <p:nvPr/>
          </p:nvSpPr>
          <p:spPr bwMode="auto">
            <a:xfrm flipH="1">
              <a:off x="73843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3" name="Freeform 31">
              <a:extLst>
                <a:ext uri="{FF2B5EF4-FFF2-40B4-BE49-F238E27FC236}">
                  <a16:creationId xmlns:a16="http://schemas.microsoft.com/office/drawing/2014/main" id="{7585F738-7F93-4052-9702-2D558ACE3B8C}"/>
                </a:ext>
              </a:extLst>
            </p:cNvPr>
            <p:cNvSpPr>
              <a:spLocks/>
            </p:cNvSpPr>
            <p:nvPr/>
          </p:nvSpPr>
          <p:spPr bwMode="auto">
            <a:xfrm flipH="1">
              <a:off x="1171668"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4" name="Freeform 32">
              <a:extLst>
                <a:ext uri="{FF2B5EF4-FFF2-40B4-BE49-F238E27FC236}">
                  <a16:creationId xmlns:a16="http://schemas.microsoft.com/office/drawing/2014/main" id="{A3ABF0FF-013C-48E6-B6E9-70CBF62533EF}"/>
                </a:ext>
              </a:extLst>
            </p:cNvPr>
            <p:cNvSpPr>
              <a:spLocks/>
            </p:cNvSpPr>
            <p:nvPr/>
          </p:nvSpPr>
          <p:spPr bwMode="auto">
            <a:xfrm flipH="1">
              <a:off x="84552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5" name="Freeform 397">
              <a:extLst>
                <a:ext uri="{FF2B5EF4-FFF2-40B4-BE49-F238E27FC236}">
                  <a16:creationId xmlns:a16="http://schemas.microsoft.com/office/drawing/2014/main" id="{636DD28C-CEE0-4B23-B6DA-9B6AE2C43C0F}"/>
                </a:ext>
              </a:extLst>
            </p:cNvPr>
            <p:cNvSpPr>
              <a:spLocks/>
            </p:cNvSpPr>
            <p:nvPr/>
          </p:nvSpPr>
          <p:spPr bwMode="auto">
            <a:xfrm flipH="1">
              <a:off x="40980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6" name="Freeform 398">
              <a:extLst>
                <a:ext uri="{FF2B5EF4-FFF2-40B4-BE49-F238E27FC236}">
                  <a16:creationId xmlns:a16="http://schemas.microsoft.com/office/drawing/2014/main" id="{79DA7F26-9507-44CF-A6F0-D6EC5B5B4586}"/>
                </a:ext>
              </a:extLst>
            </p:cNvPr>
            <p:cNvSpPr>
              <a:spLocks/>
            </p:cNvSpPr>
            <p:nvPr/>
          </p:nvSpPr>
          <p:spPr bwMode="auto">
            <a:xfrm flipH="1">
              <a:off x="8366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7" name="Freeform 399">
              <a:extLst>
                <a:ext uri="{FF2B5EF4-FFF2-40B4-BE49-F238E27FC236}">
                  <a16:creationId xmlns:a16="http://schemas.microsoft.com/office/drawing/2014/main" id="{D495619C-D13F-4826-98C1-9C0FC1CFC91F}"/>
                </a:ext>
              </a:extLst>
            </p:cNvPr>
            <p:cNvSpPr>
              <a:spLocks/>
            </p:cNvSpPr>
            <p:nvPr/>
          </p:nvSpPr>
          <p:spPr bwMode="auto">
            <a:xfrm flipH="1">
              <a:off x="516899"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8" name="Freeform 400">
              <a:extLst>
                <a:ext uri="{FF2B5EF4-FFF2-40B4-BE49-F238E27FC236}">
                  <a16:creationId xmlns:a16="http://schemas.microsoft.com/office/drawing/2014/main" id="{85903CF0-FCCB-42A3-B0C2-497B3066DF9E}"/>
                </a:ext>
              </a:extLst>
            </p:cNvPr>
            <p:cNvSpPr>
              <a:spLocks/>
            </p:cNvSpPr>
            <p:nvPr/>
          </p:nvSpPr>
          <p:spPr bwMode="auto">
            <a:xfrm flipH="1">
              <a:off x="19075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5" name="Group 1804">
            <a:extLst>
              <a:ext uri="{FF2B5EF4-FFF2-40B4-BE49-F238E27FC236}">
                <a16:creationId xmlns:a16="http://schemas.microsoft.com/office/drawing/2014/main" id="{175F517F-E574-43AC-BCC9-20114D6375CB}"/>
              </a:ext>
            </a:extLst>
          </p:cNvPr>
          <p:cNvGrpSpPr/>
          <p:nvPr userDrawn="1"/>
        </p:nvGrpSpPr>
        <p:grpSpPr>
          <a:xfrm>
            <a:off x="83664" y="2059076"/>
            <a:ext cx="12009864" cy="176637"/>
            <a:chOff x="83663" y="1961698"/>
            <a:chExt cx="12009864" cy="176637"/>
          </a:xfrm>
        </p:grpSpPr>
        <p:sp>
          <p:nvSpPr>
            <p:cNvPr id="363" name="Freeform 29">
              <a:extLst>
                <a:ext uri="{FF2B5EF4-FFF2-40B4-BE49-F238E27FC236}">
                  <a16:creationId xmlns:a16="http://schemas.microsoft.com/office/drawing/2014/main" id="{EC7DB8EF-FBB0-4C0A-8DC8-E07F9A78ACC9}"/>
                </a:ext>
              </a:extLst>
            </p:cNvPr>
            <p:cNvSpPr>
              <a:spLocks/>
            </p:cNvSpPr>
            <p:nvPr/>
          </p:nvSpPr>
          <p:spPr bwMode="auto">
            <a:xfrm>
              <a:off x="521720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4" name="Freeform 30">
              <a:extLst>
                <a:ext uri="{FF2B5EF4-FFF2-40B4-BE49-F238E27FC236}">
                  <a16:creationId xmlns:a16="http://schemas.microsoft.com/office/drawing/2014/main" id="{F4037115-A375-4861-B05A-B088C53D4799}"/>
                </a:ext>
              </a:extLst>
            </p:cNvPr>
            <p:cNvSpPr>
              <a:spLocks/>
            </p:cNvSpPr>
            <p:nvPr/>
          </p:nvSpPr>
          <p:spPr bwMode="auto">
            <a:xfrm>
              <a:off x="554334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5" name="Freeform 31">
              <a:extLst>
                <a:ext uri="{FF2B5EF4-FFF2-40B4-BE49-F238E27FC236}">
                  <a16:creationId xmlns:a16="http://schemas.microsoft.com/office/drawing/2014/main" id="{F71B764F-BBC1-4903-82BF-E8F6BEEC09FD}"/>
                </a:ext>
              </a:extLst>
            </p:cNvPr>
            <p:cNvSpPr>
              <a:spLocks/>
            </p:cNvSpPr>
            <p:nvPr/>
          </p:nvSpPr>
          <p:spPr bwMode="auto">
            <a:xfrm>
              <a:off x="499567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6" name="Freeform 32">
              <a:extLst>
                <a:ext uri="{FF2B5EF4-FFF2-40B4-BE49-F238E27FC236}">
                  <a16:creationId xmlns:a16="http://schemas.microsoft.com/office/drawing/2014/main" id="{5B4D083D-0E63-46C1-8BD1-B68FB7974DAE}"/>
                </a:ext>
              </a:extLst>
            </p:cNvPr>
            <p:cNvSpPr>
              <a:spLocks/>
            </p:cNvSpPr>
            <p:nvPr/>
          </p:nvSpPr>
          <p:spPr bwMode="auto">
            <a:xfrm>
              <a:off x="532430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7" name="Freeform 29">
              <a:extLst>
                <a:ext uri="{FF2B5EF4-FFF2-40B4-BE49-F238E27FC236}">
                  <a16:creationId xmlns:a16="http://schemas.microsoft.com/office/drawing/2014/main" id="{07F263A1-1052-42EF-BE2E-CBEC0776F00F}"/>
                </a:ext>
              </a:extLst>
            </p:cNvPr>
            <p:cNvSpPr>
              <a:spLocks/>
            </p:cNvSpPr>
            <p:nvPr/>
          </p:nvSpPr>
          <p:spPr bwMode="auto">
            <a:xfrm>
              <a:off x="587197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8" name="Freeform 30">
              <a:extLst>
                <a:ext uri="{FF2B5EF4-FFF2-40B4-BE49-F238E27FC236}">
                  <a16:creationId xmlns:a16="http://schemas.microsoft.com/office/drawing/2014/main" id="{0AF9870C-099E-4FC4-B9F3-04E82B06BAD5}"/>
                </a:ext>
              </a:extLst>
            </p:cNvPr>
            <p:cNvSpPr>
              <a:spLocks/>
            </p:cNvSpPr>
            <p:nvPr/>
          </p:nvSpPr>
          <p:spPr bwMode="auto">
            <a:xfrm>
              <a:off x="619811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9" name="Freeform 31">
              <a:extLst>
                <a:ext uri="{FF2B5EF4-FFF2-40B4-BE49-F238E27FC236}">
                  <a16:creationId xmlns:a16="http://schemas.microsoft.com/office/drawing/2014/main" id="{A5763AC5-2EB8-4033-A2F4-E64BC95E5F48}"/>
                </a:ext>
              </a:extLst>
            </p:cNvPr>
            <p:cNvSpPr>
              <a:spLocks/>
            </p:cNvSpPr>
            <p:nvPr/>
          </p:nvSpPr>
          <p:spPr bwMode="auto">
            <a:xfrm>
              <a:off x="5650444"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0" name="Freeform 32">
              <a:extLst>
                <a:ext uri="{FF2B5EF4-FFF2-40B4-BE49-F238E27FC236}">
                  <a16:creationId xmlns:a16="http://schemas.microsoft.com/office/drawing/2014/main" id="{A73BC0D5-4387-4AC6-A592-7C4A03AC88D4}"/>
                </a:ext>
              </a:extLst>
            </p:cNvPr>
            <p:cNvSpPr>
              <a:spLocks/>
            </p:cNvSpPr>
            <p:nvPr/>
          </p:nvSpPr>
          <p:spPr bwMode="auto">
            <a:xfrm>
              <a:off x="597907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1" name="Freeform 29">
              <a:extLst>
                <a:ext uri="{FF2B5EF4-FFF2-40B4-BE49-F238E27FC236}">
                  <a16:creationId xmlns:a16="http://schemas.microsoft.com/office/drawing/2014/main" id="{9A7B8048-FD3A-4FE1-9ABB-1F97F186A06E}"/>
                </a:ext>
              </a:extLst>
            </p:cNvPr>
            <p:cNvSpPr>
              <a:spLocks/>
            </p:cNvSpPr>
            <p:nvPr/>
          </p:nvSpPr>
          <p:spPr bwMode="auto">
            <a:xfrm>
              <a:off x="652674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2" name="Freeform 30">
              <a:extLst>
                <a:ext uri="{FF2B5EF4-FFF2-40B4-BE49-F238E27FC236}">
                  <a16:creationId xmlns:a16="http://schemas.microsoft.com/office/drawing/2014/main" id="{8E705442-3A03-4393-AD7C-5ECD2614D65C}"/>
                </a:ext>
              </a:extLst>
            </p:cNvPr>
            <p:cNvSpPr>
              <a:spLocks/>
            </p:cNvSpPr>
            <p:nvPr/>
          </p:nvSpPr>
          <p:spPr bwMode="auto">
            <a:xfrm>
              <a:off x="685288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3" name="Freeform 31">
              <a:extLst>
                <a:ext uri="{FF2B5EF4-FFF2-40B4-BE49-F238E27FC236}">
                  <a16:creationId xmlns:a16="http://schemas.microsoft.com/office/drawing/2014/main" id="{1BFB06A1-FDB8-43AF-9A28-3E1C806BB970}"/>
                </a:ext>
              </a:extLst>
            </p:cNvPr>
            <p:cNvSpPr>
              <a:spLocks/>
            </p:cNvSpPr>
            <p:nvPr/>
          </p:nvSpPr>
          <p:spPr bwMode="auto">
            <a:xfrm>
              <a:off x="630521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4" name="Freeform 32">
              <a:extLst>
                <a:ext uri="{FF2B5EF4-FFF2-40B4-BE49-F238E27FC236}">
                  <a16:creationId xmlns:a16="http://schemas.microsoft.com/office/drawing/2014/main" id="{D4C3DB7E-A3A4-4629-86E4-0A6CFB52C1BE}"/>
                </a:ext>
              </a:extLst>
            </p:cNvPr>
            <p:cNvSpPr>
              <a:spLocks/>
            </p:cNvSpPr>
            <p:nvPr/>
          </p:nvSpPr>
          <p:spPr bwMode="auto">
            <a:xfrm>
              <a:off x="6633841"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5" name="Freeform 29">
              <a:extLst>
                <a:ext uri="{FF2B5EF4-FFF2-40B4-BE49-F238E27FC236}">
                  <a16:creationId xmlns:a16="http://schemas.microsoft.com/office/drawing/2014/main" id="{2ED5AD39-DD67-4A6C-9F4F-8AEBE7C640E4}"/>
                </a:ext>
              </a:extLst>
            </p:cNvPr>
            <p:cNvSpPr>
              <a:spLocks/>
            </p:cNvSpPr>
            <p:nvPr/>
          </p:nvSpPr>
          <p:spPr bwMode="auto">
            <a:xfrm>
              <a:off x="718151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6" name="Freeform 30">
              <a:extLst>
                <a:ext uri="{FF2B5EF4-FFF2-40B4-BE49-F238E27FC236}">
                  <a16:creationId xmlns:a16="http://schemas.microsoft.com/office/drawing/2014/main" id="{6AB28ED1-CA10-4C14-81CE-430DCF8FE1C0}"/>
                </a:ext>
              </a:extLst>
            </p:cNvPr>
            <p:cNvSpPr>
              <a:spLocks/>
            </p:cNvSpPr>
            <p:nvPr/>
          </p:nvSpPr>
          <p:spPr bwMode="auto">
            <a:xfrm>
              <a:off x="750765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7" name="Freeform 31">
              <a:extLst>
                <a:ext uri="{FF2B5EF4-FFF2-40B4-BE49-F238E27FC236}">
                  <a16:creationId xmlns:a16="http://schemas.microsoft.com/office/drawing/2014/main" id="{F706576C-DE7A-41FD-8CCC-0602832481F4}"/>
                </a:ext>
              </a:extLst>
            </p:cNvPr>
            <p:cNvSpPr>
              <a:spLocks/>
            </p:cNvSpPr>
            <p:nvPr/>
          </p:nvSpPr>
          <p:spPr bwMode="auto">
            <a:xfrm>
              <a:off x="6959982"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8" name="Freeform 32">
              <a:extLst>
                <a:ext uri="{FF2B5EF4-FFF2-40B4-BE49-F238E27FC236}">
                  <a16:creationId xmlns:a16="http://schemas.microsoft.com/office/drawing/2014/main" id="{561CB93A-8653-4AD8-B4B6-EA001CA79C8F}"/>
                </a:ext>
              </a:extLst>
            </p:cNvPr>
            <p:cNvSpPr>
              <a:spLocks/>
            </p:cNvSpPr>
            <p:nvPr/>
          </p:nvSpPr>
          <p:spPr bwMode="auto">
            <a:xfrm>
              <a:off x="7288610"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9" name="Freeform 521">
              <a:extLst>
                <a:ext uri="{FF2B5EF4-FFF2-40B4-BE49-F238E27FC236}">
                  <a16:creationId xmlns:a16="http://schemas.microsoft.com/office/drawing/2014/main" id="{2CB5CF9D-4ABD-44F9-ADEE-9B04A5EEC03A}"/>
                </a:ext>
              </a:extLst>
            </p:cNvPr>
            <p:cNvSpPr>
              <a:spLocks/>
            </p:cNvSpPr>
            <p:nvPr/>
          </p:nvSpPr>
          <p:spPr bwMode="auto">
            <a:xfrm>
              <a:off x="783628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0" name="Freeform 522">
              <a:extLst>
                <a:ext uri="{FF2B5EF4-FFF2-40B4-BE49-F238E27FC236}">
                  <a16:creationId xmlns:a16="http://schemas.microsoft.com/office/drawing/2014/main" id="{737A4EFC-4138-4498-A9F7-84DF70DFFAB0}"/>
                </a:ext>
              </a:extLst>
            </p:cNvPr>
            <p:cNvSpPr>
              <a:spLocks/>
            </p:cNvSpPr>
            <p:nvPr/>
          </p:nvSpPr>
          <p:spPr bwMode="auto">
            <a:xfrm>
              <a:off x="816242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1" name="Freeform 523">
              <a:extLst>
                <a:ext uri="{FF2B5EF4-FFF2-40B4-BE49-F238E27FC236}">
                  <a16:creationId xmlns:a16="http://schemas.microsoft.com/office/drawing/2014/main" id="{529A9722-170F-4D12-A489-780BCCFAAEFC}"/>
                </a:ext>
              </a:extLst>
            </p:cNvPr>
            <p:cNvSpPr>
              <a:spLocks/>
            </p:cNvSpPr>
            <p:nvPr/>
          </p:nvSpPr>
          <p:spPr bwMode="auto">
            <a:xfrm>
              <a:off x="7614751"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2" name="Freeform 524">
              <a:extLst>
                <a:ext uri="{FF2B5EF4-FFF2-40B4-BE49-F238E27FC236}">
                  <a16:creationId xmlns:a16="http://schemas.microsoft.com/office/drawing/2014/main" id="{17B43C9F-DB77-40EA-AD93-0BFC53043B8D}"/>
                </a:ext>
              </a:extLst>
            </p:cNvPr>
            <p:cNvSpPr>
              <a:spLocks/>
            </p:cNvSpPr>
            <p:nvPr/>
          </p:nvSpPr>
          <p:spPr bwMode="auto">
            <a:xfrm>
              <a:off x="7943378"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3" name="Freeform 29">
              <a:extLst>
                <a:ext uri="{FF2B5EF4-FFF2-40B4-BE49-F238E27FC236}">
                  <a16:creationId xmlns:a16="http://schemas.microsoft.com/office/drawing/2014/main" id="{1B85B179-5587-404E-B9FB-BFF498A9F547}"/>
                </a:ext>
              </a:extLst>
            </p:cNvPr>
            <p:cNvSpPr>
              <a:spLocks/>
            </p:cNvSpPr>
            <p:nvPr/>
          </p:nvSpPr>
          <p:spPr bwMode="auto">
            <a:xfrm>
              <a:off x="849105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4" name="Freeform 31">
              <a:extLst>
                <a:ext uri="{FF2B5EF4-FFF2-40B4-BE49-F238E27FC236}">
                  <a16:creationId xmlns:a16="http://schemas.microsoft.com/office/drawing/2014/main" id="{E7BA6F5E-DC13-4AF4-9F49-EEF05A8F24F5}"/>
                </a:ext>
              </a:extLst>
            </p:cNvPr>
            <p:cNvSpPr>
              <a:spLocks/>
            </p:cNvSpPr>
            <p:nvPr/>
          </p:nvSpPr>
          <p:spPr bwMode="auto">
            <a:xfrm>
              <a:off x="8269520"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5" name="Freeform 29">
              <a:extLst>
                <a:ext uri="{FF2B5EF4-FFF2-40B4-BE49-F238E27FC236}">
                  <a16:creationId xmlns:a16="http://schemas.microsoft.com/office/drawing/2014/main" id="{7AC21222-F53B-49F4-B120-4142E895988D}"/>
                </a:ext>
              </a:extLst>
            </p:cNvPr>
            <p:cNvSpPr>
              <a:spLocks/>
            </p:cNvSpPr>
            <p:nvPr/>
          </p:nvSpPr>
          <p:spPr bwMode="auto">
            <a:xfrm>
              <a:off x="881968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6" name="Freeform 30">
              <a:extLst>
                <a:ext uri="{FF2B5EF4-FFF2-40B4-BE49-F238E27FC236}">
                  <a16:creationId xmlns:a16="http://schemas.microsoft.com/office/drawing/2014/main" id="{1D769113-2D5C-4319-B3A0-1445FC2FEEDF}"/>
                </a:ext>
              </a:extLst>
            </p:cNvPr>
            <p:cNvSpPr>
              <a:spLocks/>
            </p:cNvSpPr>
            <p:nvPr/>
          </p:nvSpPr>
          <p:spPr bwMode="auto">
            <a:xfrm>
              <a:off x="9145823"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7" name="Freeform 31">
              <a:extLst>
                <a:ext uri="{FF2B5EF4-FFF2-40B4-BE49-F238E27FC236}">
                  <a16:creationId xmlns:a16="http://schemas.microsoft.com/office/drawing/2014/main" id="{CF76F5D2-8EBF-4BBF-BAC0-A598831BD4AE}"/>
                </a:ext>
              </a:extLst>
            </p:cNvPr>
            <p:cNvSpPr>
              <a:spLocks/>
            </p:cNvSpPr>
            <p:nvPr/>
          </p:nvSpPr>
          <p:spPr bwMode="auto">
            <a:xfrm>
              <a:off x="859814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8" name="Freeform 32">
              <a:extLst>
                <a:ext uri="{FF2B5EF4-FFF2-40B4-BE49-F238E27FC236}">
                  <a16:creationId xmlns:a16="http://schemas.microsoft.com/office/drawing/2014/main" id="{79DF8DA3-0D96-46EC-9297-EC7B5CFF9324}"/>
                </a:ext>
              </a:extLst>
            </p:cNvPr>
            <p:cNvSpPr>
              <a:spLocks/>
            </p:cNvSpPr>
            <p:nvPr/>
          </p:nvSpPr>
          <p:spPr bwMode="auto">
            <a:xfrm>
              <a:off x="892677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9" name="Freeform 29">
              <a:extLst>
                <a:ext uri="{FF2B5EF4-FFF2-40B4-BE49-F238E27FC236}">
                  <a16:creationId xmlns:a16="http://schemas.microsoft.com/office/drawing/2014/main" id="{0F27AB28-22A8-415C-B6D0-94ADD1E6061B}"/>
                </a:ext>
              </a:extLst>
            </p:cNvPr>
            <p:cNvSpPr>
              <a:spLocks/>
            </p:cNvSpPr>
            <p:nvPr/>
          </p:nvSpPr>
          <p:spPr bwMode="auto">
            <a:xfrm>
              <a:off x="9474451"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0" name="Freeform 30">
              <a:extLst>
                <a:ext uri="{FF2B5EF4-FFF2-40B4-BE49-F238E27FC236}">
                  <a16:creationId xmlns:a16="http://schemas.microsoft.com/office/drawing/2014/main" id="{D765D90F-EA0F-452A-A34B-3D776168B82C}"/>
                </a:ext>
              </a:extLst>
            </p:cNvPr>
            <p:cNvSpPr>
              <a:spLocks/>
            </p:cNvSpPr>
            <p:nvPr/>
          </p:nvSpPr>
          <p:spPr bwMode="auto">
            <a:xfrm>
              <a:off x="980059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1" name="Freeform 31">
              <a:extLst>
                <a:ext uri="{FF2B5EF4-FFF2-40B4-BE49-F238E27FC236}">
                  <a16:creationId xmlns:a16="http://schemas.microsoft.com/office/drawing/2014/main" id="{DD19005B-BC1E-494D-A8C5-6499478589A9}"/>
                </a:ext>
              </a:extLst>
            </p:cNvPr>
            <p:cNvSpPr>
              <a:spLocks/>
            </p:cNvSpPr>
            <p:nvPr/>
          </p:nvSpPr>
          <p:spPr bwMode="auto">
            <a:xfrm>
              <a:off x="925291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2" name="Freeform 32">
              <a:extLst>
                <a:ext uri="{FF2B5EF4-FFF2-40B4-BE49-F238E27FC236}">
                  <a16:creationId xmlns:a16="http://schemas.microsoft.com/office/drawing/2014/main" id="{B91B9304-73B8-4185-8D11-481474B8CEB5}"/>
                </a:ext>
              </a:extLst>
            </p:cNvPr>
            <p:cNvSpPr>
              <a:spLocks/>
            </p:cNvSpPr>
            <p:nvPr/>
          </p:nvSpPr>
          <p:spPr bwMode="auto">
            <a:xfrm>
              <a:off x="958154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3" name="Freeform 29">
              <a:extLst>
                <a:ext uri="{FF2B5EF4-FFF2-40B4-BE49-F238E27FC236}">
                  <a16:creationId xmlns:a16="http://schemas.microsoft.com/office/drawing/2014/main" id="{E0E23F06-6E0C-4B21-BB6B-EDAFF0375A26}"/>
                </a:ext>
              </a:extLst>
            </p:cNvPr>
            <p:cNvSpPr>
              <a:spLocks/>
            </p:cNvSpPr>
            <p:nvPr/>
          </p:nvSpPr>
          <p:spPr bwMode="auto">
            <a:xfrm>
              <a:off x="1012922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4" name="Freeform 30">
              <a:extLst>
                <a:ext uri="{FF2B5EF4-FFF2-40B4-BE49-F238E27FC236}">
                  <a16:creationId xmlns:a16="http://schemas.microsoft.com/office/drawing/2014/main" id="{19AA63C5-39A7-41EE-8AB5-23D2AF665F78}"/>
                </a:ext>
              </a:extLst>
            </p:cNvPr>
            <p:cNvSpPr>
              <a:spLocks/>
            </p:cNvSpPr>
            <p:nvPr/>
          </p:nvSpPr>
          <p:spPr bwMode="auto">
            <a:xfrm>
              <a:off x="1045536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5" name="Freeform 31">
              <a:extLst>
                <a:ext uri="{FF2B5EF4-FFF2-40B4-BE49-F238E27FC236}">
                  <a16:creationId xmlns:a16="http://schemas.microsoft.com/office/drawing/2014/main" id="{C265C136-7F01-4228-9566-BAF8D3CE697D}"/>
                </a:ext>
              </a:extLst>
            </p:cNvPr>
            <p:cNvSpPr>
              <a:spLocks/>
            </p:cNvSpPr>
            <p:nvPr/>
          </p:nvSpPr>
          <p:spPr bwMode="auto">
            <a:xfrm>
              <a:off x="9907686"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6" name="Freeform 32">
              <a:extLst>
                <a:ext uri="{FF2B5EF4-FFF2-40B4-BE49-F238E27FC236}">
                  <a16:creationId xmlns:a16="http://schemas.microsoft.com/office/drawing/2014/main" id="{CE73E6DC-43ED-4A25-BED4-F78B6AECC0DF}"/>
                </a:ext>
              </a:extLst>
            </p:cNvPr>
            <p:cNvSpPr>
              <a:spLocks/>
            </p:cNvSpPr>
            <p:nvPr/>
          </p:nvSpPr>
          <p:spPr bwMode="auto">
            <a:xfrm>
              <a:off x="10236314"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7" name="Freeform 29">
              <a:extLst>
                <a:ext uri="{FF2B5EF4-FFF2-40B4-BE49-F238E27FC236}">
                  <a16:creationId xmlns:a16="http://schemas.microsoft.com/office/drawing/2014/main" id="{E83598B8-DFA4-43D6-9DD0-0E3A9EADEE70}"/>
                </a:ext>
              </a:extLst>
            </p:cNvPr>
            <p:cNvSpPr>
              <a:spLocks/>
            </p:cNvSpPr>
            <p:nvPr/>
          </p:nvSpPr>
          <p:spPr bwMode="auto">
            <a:xfrm>
              <a:off x="1078398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8" name="Freeform 30">
              <a:extLst>
                <a:ext uri="{FF2B5EF4-FFF2-40B4-BE49-F238E27FC236}">
                  <a16:creationId xmlns:a16="http://schemas.microsoft.com/office/drawing/2014/main" id="{ECAAA4F9-BAE9-4CF4-BB8F-D8BBC0A9778A}"/>
                </a:ext>
              </a:extLst>
            </p:cNvPr>
            <p:cNvSpPr>
              <a:spLocks/>
            </p:cNvSpPr>
            <p:nvPr/>
          </p:nvSpPr>
          <p:spPr bwMode="auto">
            <a:xfrm>
              <a:off x="1111013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9" name="Freeform 31">
              <a:extLst>
                <a:ext uri="{FF2B5EF4-FFF2-40B4-BE49-F238E27FC236}">
                  <a16:creationId xmlns:a16="http://schemas.microsoft.com/office/drawing/2014/main" id="{17500CAF-9B1D-442B-BBE2-105CF538488A}"/>
                </a:ext>
              </a:extLst>
            </p:cNvPr>
            <p:cNvSpPr>
              <a:spLocks/>
            </p:cNvSpPr>
            <p:nvPr/>
          </p:nvSpPr>
          <p:spPr bwMode="auto">
            <a:xfrm>
              <a:off x="1056245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0" name="Freeform 32">
              <a:extLst>
                <a:ext uri="{FF2B5EF4-FFF2-40B4-BE49-F238E27FC236}">
                  <a16:creationId xmlns:a16="http://schemas.microsoft.com/office/drawing/2014/main" id="{A48C472F-EA7C-4B21-9F73-16B2616ED7E0}"/>
                </a:ext>
              </a:extLst>
            </p:cNvPr>
            <p:cNvSpPr>
              <a:spLocks/>
            </p:cNvSpPr>
            <p:nvPr/>
          </p:nvSpPr>
          <p:spPr bwMode="auto">
            <a:xfrm>
              <a:off x="10891083"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1" name="Freeform 543">
              <a:extLst>
                <a:ext uri="{FF2B5EF4-FFF2-40B4-BE49-F238E27FC236}">
                  <a16:creationId xmlns:a16="http://schemas.microsoft.com/office/drawing/2014/main" id="{CEDC84EA-1A73-4988-B17D-FA9D4BBAB62F}"/>
                </a:ext>
              </a:extLst>
            </p:cNvPr>
            <p:cNvSpPr>
              <a:spLocks/>
            </p:cNvSpPr>
            <p:nvPr/>
          </p:nvSpPr>
          <p:spPr bwMode="auto">
            <a:xfrm>
              <a:off x="1143875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2" name="Freeform 544">
              <a:extLst>
                <a:ext uri="{FF2B5EF4-FFF2-40B4-BE49-F238E27FC236}">
                  <a16:creationId xmlns:a16="http://schemas.microsoft.com/office/drawing/2014/main" id="{B0FAC11E-D51E-408E-A483-C3BF5B414687}"/>
                </a:ext>
              </a:extLst>
            </p:cNvPr>
            <p:cNvSpPr>
              <a:spLocks/>
            </p:cNvSpPr>
            <p:nvPr/>
          </p:nvSpPr>
          <p:spPr bwMode="auto">
            <a:xfrm>
              <a:off x="1176489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3" name="Freeform 545">
              <a:extLst>
                <a:ext uri="{FF2B5EF4-FFF2-40B4-BE49-F238E27FC236}">
                  <a16:creationId xmlns:a16="http://schemas.microsoft.com/office/drawing/2014/main" id="{A16AE418-38DB-4A77-AB1D-6D568C3FC174}"/>
                </a:ext>
              </a:extLst>
            </p:cNvPr>
            <p:cNvSpPr>
              <a:spLocks/>
            </p:cNvSpPr>
            <p:nvPr/>
          </p:nvSpPr>
          <p:spPr bwMode="auto">
            <a:xfrm>
              <a:off x="1121722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4" name="Freeform 546">
              <a:extLst>
                <a:ext uri="{FF2B5EF4-FFF2-40B4-BE49-F238E27FC236}">
                  <a16:creationId xmlns:a16="http://schemas.microsoft.com/office/drawing/2014/main" id="{14C68599-C497-4BF8-AF9A-1C07AC063E64}"/>
                </a:ext>
              </a:extLst>
            </p:cNvPr>
            <p:cNvSpPr>
              <a:spLocks/>
            </p:cNvSpPr>
            <p:nvPr/>
          </p:nvSpPr>
          <p:spPr bwMode="auto">
            <a:xfrm>
              <a:off x="1154585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5" name="Freeform 29">
              <a:extLst>
                <a:ext uri="{FF2B5EF4-FFF2-40B4-BE49-F238E27FC236}">
                  <a16:creationId xmlns:a16="http://schemas.microsoft.com/office/drawing/2014/main" id="{B360B77C-F788-4D77-8D09-E35CCE523CC7}"/>
                </a:ext>
              </a:extLst>
            </p:cNvPr>
            <p:cNvSpPr>
              <a:spLocks/>
            </p:cNvSpPr>
            <p:nvPr/>
          </p:nvSpPr>
          <p:spPr bwMode="auto">
            <a:xfrm>
              <a:off x="1209352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6" name="Freeform 31">
              <a:extLst>
                <a:ext uri="{FF2B5EF4-FFF2-40B4-BE49-F238E27FC236}">
                  <a16:creationId xmlns:a16="http://schemas.microsoft.com/office/drawing/2014/main" id="{2707CBB0-54FD-4855-9208-E3453FCA1120}"/>
                </a:ext>
              </a:extLst>
            </p:cNvPr>
            <p:cNvSpPr>
              <a:spLocks/>
            </p:cNvSpPr>
            <p:nvPr/>
          </p:nvSpPr>
          <p:spPr bwMode="auto">
            <a:xfrm>
              <a:off x="1187199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9" name="Freeform 30">
              <a:extLst>
                <a:ext uri="{FF2B5EF4-FFF2-40B4-BE49-F238E27FC236}">
                  <a16:creationId xmlns:a16="http://schemas.microsoft.com/office/drawing/2014/main" id="{999F113B-BDFD-4EFD-B098-A10DDFF4202A}"/>
                </a:ext>
              </a:extLst>
            </p:cNvPr>
            <p:cNvSpPr>
              <a:spLocks/>
            </p:cNvSpPr>
            <p:nvPr/>
          </p:nvSpPr>
          <p:spPr bwMode="auto">
            <a:xfrm>
              <a:off x="302710"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0" name="Freeform 32">
              <a:extLst>
                <a:ext uri="{FF2B5EF4-FFF2-40B4-BE49-F238E27FC236}">
                  <a16:creationId xmlns:a16="http://schemas.microsoft.com/office/drawing/2014/main" id="{939ADE80-13C0-4FB3-830A-0081EC37795E}"/>
                </a:ext>
              </a:extLst>
            </p:cNvPr>
            <p:cNvSpPr>
              <a:spLocks/>
            </p:cNvSpPr>
            <p:nvPr/>
          </p:nvSpPr>
          <p:spPr bwMode="auto">
            <a:xfrm>
              <a:off x="83663"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1" name="Freeform 403">
              <a:extLst>
                <a:ext uri="{FF2B5EF4-FFF2-40B4-BE49-F238E27FC236}">
                  <a16:creationId xmlns:a16="http://schemas.microsoft.com/office/drawing/2014/main" id="{51BF8E6F-80B4-4611-B309-FBC92351C04E}"/>
                </a:ext>
              </a:extLst>
            </p:cNvPr>
            <p:cNvSpPr>
              <a:spLocks/>
            </p:cNvSpPr>
            <p:nvPr/>
          </p:nvSpPr>
          <p:spPr bwMode="auto">
            <a:xfrm>
              <a:off x="63133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2" name="Freeform 404">
              <a:extLst>
                <a:ext uri="{FF2B5EF4-FFF2-40B4-BE49-F238E27FC236}">
                  <a16:creationId xmlns:a16="http://schemas.microsoft.com/office/drawing/2014/main" id="{C1745FD0-455D-411D-A2DF-FD1C75C923CB}"/>
                </a:ext>
              </a:extLst>
            </p:cNvPr>
            <p:cNvSpPr>
              <a:spLocks/>
            </p:cNvSpPr>
            <p:nvPr/>
          </p:nvSpPr>
          <p:spPr bwMode="auto">
            <a:xfrm>
              <a:off x="957479"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3" name="Freeform 405">
              <a:extLst>
                <a:ext uri="{FF2B5EF4-FFF2-40B4-BE49-F238E27FC236}">
                  <a16:creationId xmlns:a16="http://schemas.microsoft.com/office/drawing/2014/main" id="{63720F32-8B89-4D67-B1C4-D727F55BE2A6}"/>
                </a:ext>
              </a:extLst>
            </p:cNvPr>
            <p:cNvSpPr>
              <a:spLocks/>
            </p:cNvSpPr>
            <p:nvPr/>
          </p:nvSpPr>
          <p:spPr bwMode="auto">
            <a:xfrm>
              <a:off x="409806"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4" name="Freeform 406">
              <a:extLst>
                <a:ext uri="{FF2B5EF4-FFF2-40B4-BE49-F238E27FC236}">
                  <a16:creationId xmlns:a16="http://schemas.microsoft.com/office/drawing/2014/main" id="{467ED7CC-B742-44A7-873C-BB650D3367F4}"/>
                </a:ext>
              </a:extLst>
            </p:cNvPr>
            <p:cNvSpPr>
              <a:spLocks/>
            </p:cNvSpPr>
            <p:nvPr/>
          </p:nvSpPr>
          <p:spPr bwMode="auto">
            <a:xfrm>
              <a:off x="738432"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5" name="Freeform 29">
              <a:extLst>
                <a:ext uri="{FF2B5EF4-FFF2-40B4-BE49-F238E27FC236}">
                  <a16:creationId xmlns:a16="http://schemas.microsoft.com/office/drawing/2014/main" id="{783111E6-E0F7-422E-B6AF-A849EA2F7C43}"/>
                </a:ext>
              </a:extLst>
            </p:cNvPr>
            <p:cNvSpPr>
              <a:spLocks/>
            </p:cNvSpPr>
            <p:nvPr/>
          </p:nvSpPr>
          <p:spPr bwMode="auto">
            <a:xfrm>
              <a:off x="128610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6" name="Freeform 31">
              <a:extLst>
                <a:ext uri="{FF2B5EF4-FFF2-40B4-BE49-F238E27FC236}">
                  <a16:creationId xmlns:a16="http://schemas.microsoft.com/office/drawing/2014/main" id="{90CFDFDC-52CB-400B-8EB9-6283B7C48209}"/>
                </a:ext>
              </a:extLst>
            </p:cNvPr>
            <p:cNvSpPr>
              <a:spLocks/>
            </p:cNvSpPr>
            <p:nvPr/>
          </p:nvSpPr>
          <p:spPr bwMode="auto">
            <a:xfrm>
              <a:off x="1064574"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7" name="Freeform 29">
              <a:extLst>
                <a:ext uri="{FF2B5EF4-FFF2-40B4-BE49-F238E27FC236}">
                  <a16:creationId xmlns:a16="http://schemas.microsoft.com/office/drawing/2014/main" id="{8CD146FA-E7C7-4224-9559-EDD4DCC58C9A}"/>
                </a:ext>
              </a:extLst>
            </p:cNvPr>
            <p:cNvSpPr>
              <a:spLocks/>
            </p:cNvSpPr>
            <p:nvPr/>
          </p:nvSpPr>
          <p:spPr bwMode="auto">
            <a:xfrm>
              <a:off x="161473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8" name="Freeform 30">
              <a:extLst>
                <a:ext uri="{FF2B5EF4-FFF2-40B4-BE49-F238E27FC236}">
                  <a16:creationId xmlns:a16="http://schemas.microsoft.com/office/drawing/2014/main" id="{2174C9C3-2746-4B71-8A52-BF8B8068FD38}"/>
                </a:ext>
              </a:extLst>
            </p:cNvPr>
            <p:cNvSpPr>
              <a:spLocks/>
            </p:cNvSpPr>
            <p:nvPr/>
          </p:nvSpPr>
          <p:spPr bwMode="auto">
            <a:xfrm>
              <a:off x="194087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9" name="Freeform 31">
              <a:extLst>
                <a:ext uri="{FF2B5EF4-FFF2-40B4-BE49-F238E27FC236}">
                  <a16:creationId xmlns:a16="http://schemas.microsoft.com/office/drawing/2014/main" id="{75E0E226-D2E8-43AD-98F2-86EF2ACA265C}"/>
                </a:ext>
              </a:extLst>
            </p:cNvPr>
            <p:cNvSpPr>
              <a:spLocks/>
            </p:cNvSpPr>
            <p:nvPr/>
          </p:nvSpPr>
          <p:spPr bwMode="auto">
            <a:xfrm>
              <a:off x="1393203"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0" name="Freeform 32">
              <a:extLst>
                <a:ext uri="{FF2B5EF4-FFF2-40B4-BE49-F238E27FC236}">
                  <a16:creationId xmlns:a16="http://schemas.microsoft.com/office/drawing/2014/main" id="{83948B78-814E-4831-9B16-0604E9CE3449}"/>
                </a:ext>
              </a:extLst>
            </p:cNvPr>
            <p:cNvSpPr>
              <a:spLocks/>
            </p:cNvSpPr>
            <p:nvPr/>
          </p:nvSpPr>
          <p:spPr bwMode="auto">
            <a:xfrm>
              <a:off x="172182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1" name="Freeform 29">
              <a:extLst>
                <a:ext uri="{FF2B5EF4-FFF2-40B4-BE49-F238E27FC236}">
                  <a16:creationId xmlns:a16="http://schemas.microsoft.com/office/drawing/2014/main" id="{51B32215-1903-4EA9-96FB-619750A9882E}"/>
                </a:ext>
              </a:extLst>
            </p:cNvPr>
            <p:cNvSpPr>
              <a:spLocks/>
            </p:cNvSpPr>
            <p:nvPr/>
          </p:nvSpPr>
          <p:spPr bwMode="auto">
            <a:xfrm>
              <a:off x="226950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2" name="Freeform 30">
              <a:extLst>
                <a:ext uri="{FF2B5EF4-FFF2-40B4-BE49-F238E27FC236}">
                  <a16:creationId xmlns:a16="http://schemas.microsoft.com/office/drawing/2014/main" id="{5BB32B74-3902-4897-9A5A-125FE9459E0C}"/>
                </a:ext>
              </a:extLst>
            </p:cNvPr>
            <p:cNvSpPr>
              <a:spLocks/>
            </p:cNvSpPr>
            <p:nvPr/>
          </p:nvSpPr>
          <p:spPr bwMode="auto">
            <a:xfrm>
              <a:off x="2595646"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3" name="Freeform 31">
              <a:extLst>
                <a:ext uri="{FF2B5EF4-FFF2-40B4-BE49-F238E27FC236}">
                  <a16:creationId xmlns:a16="http://schemas.microsoft.com/office/drawing/2014/main" id="{E113C86A-13B3-41D6-8F14-9B1D2D492032}"/>
                </a:ext>
              </a:extLst>
            </p:cNvPr>
            <p:cNvSpPr>
              <a:spLocks/>
            </p:cNvSpPr>
            <p:nvPr/>
          </p:nvSpPr>
          <p:spPr bwMode="auto">
            <a:xfrm>
              <a:off x="2047971"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4" name="Freeform 32">
              <a:extLst>
                <a:ext uri="{FF2B5EF4-FFF2-40B4-BE49-F238E27FC236}">
                  <a16:creationId xmlns:a16="http://schemas.microsoft.com/office/drawing/2014/main" id="{46595F4E-EC0D-4920-B9EF-822431702435}"/>
                </a:ext>
              </a:extLst>
            </p:cNvPr>
            <p:cNvSpPr>
              <a:spLocks/>
            </p:cNvSpPr>
            <p:nvPr/>
          </p:nvSpPr>
          <p:spPr bwMode="auto">
            <a:xfrm>
              <a:off x="237659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5" name="Freeform 29">
              <a:extLst>
                <a:ext uri="{FF2B5EF4-FFF2-40B4-BE49-F238E27FC236}">
                  <a16:creationId xmlns:a16="http://schemas.microsoft.com/office/drawing/2014/main" id="{3609A740-7A32-4857-905F-257EDB41689C}"/>
                </a:ext>
              </a:extLst>
            </p:cNvPr>
            <p:cNvSpPr>
              <a:spLocks/>
            </p:cNvSpPr>
            <p:nvPr/>
          </p:nvSpPr>
          <p:spPr bwMode="auto">
            <a:xfrm>
              <a:off x="2924274"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6" name="Freeform 30">
              <a:extLst>
                <a:ext uri="{FF2B5EF4-FFF2-40B4-BE49-F238E27FC236}">
                  <a16:creationId xmlns:a16="http://schemas.microsoft.com/office/drawing/2014/main" id="{A2D4536C-13C0-4568-977F-47B90CA3BB3D}"/>
                </a:ext>
              </a:extLst>
            </p:cNvPr>
            <p:cNvSpPr>
              <a:spLocks/>
            </p:cNvSpPr>
            <p:nvPr/>
          </p:nvSpPr>
          <p:spPr bwMode="auto">
            <a:xfrm>
              <a:off x="325041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7" name="Freeform 31">
              <a:extLst>
                <a:ext uri="{FF2B5EF4-FFF2-40B4-BE49-F238E27FC236}">
                  <a16:creationId xmlns:a16="http://schemas.microsoft.com/office/drawing/2014/main" id="{79C472D0-62B1-43DF-95FE-BDAC0C254114}"/>
                </a:ext>
              </a:extLst>
            </p:cNvPr>
            <p:cNvSpPr>
              <a:spLocks/>
            </p:cNvSpPr>
            <p:nvPr/>
          </p:nvSpPr>
          <p:spPr bwMode="auto">
            <a:xfrm>
              <a:off x="2702740"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8" name="Freeform 32">
              <a:extLst>
                <a:ext uri="{FF2B5EF4-FFF2-40B4-BE49-F238E27FC236}">
                  <a16:creationId xmlns:a16="http://schemas.microsoft.com/office/drawing/2014/main" id="{23CBCA76-32B2-4F01-B3DB-D143F21CC7AC}"/>
                </a:ext>
              </a:extLst>
            </p:cNvPr>
            <p:cNvSpPr>
              <a:spLocks/>
            </p:cNvSpPr>
            <p:nvPr/>
          </p:nvSpPr>
          <p:spPr bwMode="auto">
            <a:xfrm>
              <a:off x="3031368"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9" name="Freeform 29">
              <a:extLst>
                <a:ext uri="{FF2B5EF4-FFF2-40B4-BE49-F238E27FC236}">
                  <a16:creationId xmlns:a16="http://schemas.microsoft.com/office/drawing/2014/main" id="{0B372109-EBA7-4A0E-AD5E-0BEBE69B3419}"/>
                </a:ext>
              </a:extLst>
            </p:cNvPr>
            <p:cNvSpPr>
              <a:spLocks/>
            </p:cNvSpPr>
            <p:nvPr/>
          </p:nvSpPr>
          <p:spPr bwMode="auto">
            <a:xfrm>
              <a:off x="3579042"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0" name="Freeform 30">
              <a:extLst>
                <a:ext uri="{FF2B5EF4-FFF2-40B4-BE49-F238E27FC236}">
                  <a16:creationId xmlns:a16="http://schemas.microsoft.com/office/drawing/2014/main" id="{5D04DD70-90F6-4E74-BE74-AEA71B0C1065}"/>
                </a:ext>
              </a:extLst>
            </p:cNvPr>
            <p:cNvSpPr>
              <a:spLocks/>
            </p:cNvSpPr>
            <p:nvPr/>
          </p:nvSpPr>
          <p:spPr bwMode="auto">
            <a:xfrm>
              <a:off x="390518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1" name="Freeform 31">
              <a:extLst>
                <a:ext uri="{FF2B5EF4-FFF2-40B4-BE49-F238E27FC236}">
                  <a16:creationId xmlns:a16="http://schemas.microsoft.com/office/drawing/2014/main" id="{D8BE9966-EC0B-45DB-A058-5D1B67C94922}"/>
                </a:ext>
              </a:extLst>
            </p:cNvPr>
            <p:cNvSpPr>
              <a:spLocks/>
            </p:cNvSpPr>
            <p:nvPr/>
          </p:nvSpPr>
          <p:spPr bwMode="auto">
            <a:xfrm>
              <a:off x="335750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2" name="Freeform 32">
              <a:extLst>
                <a:ext uri="{FF2B5EF4-FFF2-40B4-BE49-F238E27FC236}">
                  <a16:creationId xmlns:a16="http://schemas.microsoft.com/office/drawing/2014/main" id="{7F4E4CDD-D68D-4602-9EB7-4C64438A5323}"/>
                </a:ext>
              </a:extLst>
            </p:cNvPr>
            <p:cNvSpPr>
              <a:spLocks/>
            </p:cNvSpPr>
            <p:nvPr/>
          </p:nvSpPr>
          <p:spPr bwMode="auto">
            <a:xfrm>
              <a:off x="3686137"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3" name="Freeform 425">
              <a:extLst>
                <a:ext uri="{FF2B5EF4-FFF2-40B4-BE49-F238E27FC236}">
                  <a16:creationId xmlns:a16="http://schemas.microsoft.com/office/drawing/2014/main" id="{26F919EB-B32A-4217-BDCB-E417FEEC33E5}"/>
                </a:ext>
              </a:extLst>
            </p:cNvPr>
            <p:cNvSpPr>
              <a:spLocks/>
            </p:cNvSpPr>
            <p:nvPr/>
          </p:nvSpPr>
          <p:spPr bwMode="auto">
            <a:xfrm>
              <a:off x="423381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4" name="Freeform 426">
              <a:extLst>
                <a:ext uri="{FF2B5EF4-FFF2-40B4-BE49-F238E27FC236}">
                  <a16:creationId xmlns:a16="http://schemas.microsoft.com/office/drawing/2014/main" id="{7BCBBF09-063A-42BB-89C3-1D036AADBE2A}"/>
                </a:ext>
              </a:extLst>
            </p:cNvPr>
            <p:cNvSpPr>
              <a:spLocks/>
            </p:cNvSpPr>
            <p:nvPr/>
          </p:nvSpPr>
          <p:spPr bwMode="auto">
            <a:xfrm>
              <a:off x="455995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5" name="Freeform 427">
              <a:extLst>
                <a:ext uri="{FF2B5EF4-FFF2-40B4-BE49-F238E27FC236}">
                  <a16:creationId xmlns:a16="http://schemas.microsoft.com/office/drawing/2014/main" id="{D5B21899-49BE-40DD-9994-4342A92F9CAD}"/>
                </a:ext>
              </a:extLst>
            </p:cNvPr>
            <p:cNvSpPr>
              <a:spLocks/>
            </p:cNvSpPr>
            <p:nvPr/>
          </p:nvSpPr>
          <p:spPr bwMode="auto">
            <a:xfrm>
              <a:off x="401227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6" name="Freeform 428">
              <a:extLst>
                <a:ext uri="{FF2B5EF4-FFF2-40B4-BE49-F238E27FC236}">
                  <a16:creationId xmlns:a16="http://schemas.microsoft.com/office/drawing/2014/main" id="{C29A755D-D1E5-428E-9DB2-4A3D05952C9A}"/>
                </a:ext>
              </a:extLst>
            </p:cNvPr>
            <p:cNvSpPr>
              <a:spLocks/>
            </p:cNvSpPr>
            <p:nvPr/>
          </p:nvSpPr>
          <p:spPr bwMode="auto">
            <a:xfrm>
              <a:off x="4340906"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7" name="Freeform 29">
              <a:extLst>
                <a:ext uri="{FF2B5EF4-FFF2-40B4-BE49-F238E27FC236}">
                  <a16:creationId xmlns:a16="http://schemas.microsoft.com/office/drawing/2014/main" id="{B68678C1-2426-4B80-877E-B7DB6EDFE6D1}"/>
                </a:ext>
              </a:extLst>
            </p:cNvPr>
            <p:cNvSpPr>
              <a:spLocks/>
            </p:cNvSpPr>
            <p:nvPr/>
          </p:nvSpPr>
          <p:spPr bwMode="auto">
            <a:xfrm>
              <a:off x="488858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8" name="Freeform 31">
              <a:extLst>
                <a:ext uri="{FF2B5EF4-FFF2-40B4-BE49-F238E27FC236}">
                  <a16:creationId xmlns:a16="http://schemas.microsoft.com/office/drawing/2014/main" id="{2E9ECE0B-8B8D-42B5-B7EB-3B49B57B4BD0}"/>
                </a:ext>
              </a:extLst>
            </p:cNvPr>
            <p:cNvSpPr>
              <a:spLocks/>
            </p:cNvSpPr>
            <p:nvPr/>
          </p:nvSpPr>
          <p:spPr bwMode="auto">
            <a:xfrm>
              <a:off x="4667048"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0" name="Group 1809">
            <a:extLst>
              <a:ext uri="{FF2B5EF4-FFF2-40B4-BE49-F238E27FC236}">
                <a16:creationId xmlns:a16="http://schemas.microsoft.com/office/drawing/2014/main" id="{6B1C29B7-1E4C-42E9-BFF5-AFA071F0966B}"/>
              </a:ext>
            </a:extLst>
          </p:cNvPr>
          <p:cNvGrpSpPr/>
          <p:nvPr userDrawn="1"/>
        </p:nvGrpSpPr>
        <p:grpSpPr>
          <a:xfrm>
            <a:off x="83664" y="2344110"/>
            <a:ext cx="12009863" cy="176637"/>
            <a:chOff x="83664" y="2252007"/>
            <a:chExt cx="12009863" cy="176637"/>
          </a:xfrm>
        </p:grpSpPr>
        <p:sp>
          <p:nvSpPr>
            <p:cNvPr id="407" name="Freeform 29">
              <a:extLst>
                <a:ext uri="{FF2B5EF4-FFF2-40B4-BE49-F238E27FC236}">
                  <a16:creationId xmlns:a16="http://schemas.microsoft.com/office/drawing/2014/main" id="{30334EE7-DCA7-4D60-B28C-8481DA7BC5D8}"/>
                </a:ext>
              </a:extLst>
            </p:cNvPr>
            <p:cNvSpPr>
              <a:spLocks/>
            </p:cNvSpPr>
            <p:nvPr/>
          </p:nvSpPr>
          <p:spPr bwMode="auto">
            <a:xfrm flipH="1">
              <a:off x="1187199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8" name="Freeform 30">
              <a:extLst>
                <a:ext uri="{FF2B5EF4-FFF2-40B4-BE49-F238E27FC236}">
                  <a16:creationId xmlns:a16="http://schemas.microsoft.com/office/drawing/2014/main" id="{6A60ACAA-F66E-49DE-8A9C-F4642E7E672B}"/>
                </a:ext>
              </a:extLst>
            </p:cNvPr>
            <p:cNvSpPr>
              <a:spLocks/>
            </p:cNvSpPr>
            <p:nvPr/>
          </p:nvSpPr>
          <p:spPr bwMode="auto">
            <a:xfrm flipH="1">
              <a:off x="1154585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9" name="Freeform 31">
              <a:extLst>
                <a:ext uri="{FF2B5EF4-FFF2-40B4-BE49-F238E27FC236}">
                  <a16:creationId xmlns:a16="http://schemas.microsoft.com/office/drawing/2014/main" id="{12DD950A-B306-416B-92C1-5BF4522454A1}"/>
                </a:ext>
              </a:extLst>
            </p:cNvPr>
            <p:cNvSpPr>
              <a:spLocks/>
            </p:cNvSpPr>
            <p:nvPr/>
          </p:nvSpPr>
          <p:spPr bwMode="auto">
            <a:xfrm flipH="1">
              <a:off x="1197908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0" name="Freeform 32">
              <a:extLst>
                <a:ext uri="{FF2B5EF4-FFF2-40B4-BE49-F238E27FC236}">
                  <a16:creationId xmlns:a16="http://schemas.microsoft.com/office/drawing/2014/main" id="{3C1D0DDA-F080-4134-A0D1-1694C1CB51D4}"/>
                </a:ext>
              </a:extLst>
            </p:cNvPr>
            <p:cNvSpPr>
              <a:spLocks/>
            </p:cNvSpPr>
            <p:nvPr/>
          </p:nvSpPr>
          <p:spPr bwMode="auto">
            <a:xfrm flipH="1">
              <a:off x="1165294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1" name="Freeform 29">
              <a:extLst>
                <a:ext uri="{FF2B5EF4-FFF2-40B4-BE49-F238E27FC236}">
                  <a16:creationId xmlns:a16="http://schemas.microsoft.com/office/drawing/2014/main" id="{E65E316F-C983-4FB6-89C7-382A5840C022}"/>
                </a:ext>
              </a:extLst>
            </p:cNvPr>
            <p:cNvSpPr>
              <a:spLocks/>
            </p:cNvSpPr>
            <p:nvPr/>
          </p:nvSpPr>
          <p:spPr bwMode="auto">
            <a:xfrm flipH="1">
              <a:off x="1121722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2" name="Freeform 30">
              <a:extLst>
                <a:ext uri="{FF2B5EF4-FFF2-40B4-BE49-F238E27FC236}">
                  <a16:creationId xmlns:a16="http://schemas.microsoft.com/office/drawing/2014/main" id="{5260D3E2-7E08-4EA8-90C4-4B246107DCC3}"/>
                </a:ext>
              </a:extLst>
            </p:cNvPr>
            <p:cNvSpPr>
              <a:spLocks/>
            </p:cNvSpPr>
            <p:nvPr/>
          </p:nvSpPr>
          <p:spPr bwMode="auto">
            <a:xfrm flipH="1">
              <a:off x="1089108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3" name="Freeform 31">
              <a:extLst>
                <a:ext uri="{FF2B5EF4-FFF2-40B4-BE49-F238E27FC236}">
                  <a16:creationId xmlns:a16="http://schemas.microsoft.com/office/drawing/2014/main" id="{59BC0DF5-D0B0-4696-ACB0-41E6139ABF66}"/>
                </a:ext>
              </a:extLst>
            </p:cNvPr>
            <p:cNvSpPr>
              <a:spLocks/>
            </p:cNvSpPr>
            <p:nvPr/>
          </p:nvSpPr>
          <p:spPr bwMode="auto">
            <a:xfrm flipH="1">
              <a:off x="1132431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4" name="Freeform 32">
              <a:extLst>
                <a:ext uri="{FF2B5EF4-FFF2-40B4-BE49-F238E27FC236}">
                  <a16:creationId xmlns:a16="http://schemas.microsoft.com/office/drawing/2014/main" id="{9A7FD932-2299-4707-A101-DD80FE3C992A}"/>
                </a:ext>
              </a:extLst>
            </p:cNvPr>
            <p:cNvSpPr>
              <a:spLocks/>
            </p:cNvSpPr>
            <p:nvPr/>
          </p:nvSpPr>
          <p:spPr bwMode="auto">
            <a:xfrm flipH="1">
              <a:off x="1099817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5" name="Freeform 29">
              <a:extLst>
                <a:ext uri="{FF2B5EF4-FFF2-40B4-BE49-F238E27FC236}">
                  <a16:creationId xmlns:a16="http://schemas.microsoft.com/office/drawing/2014/main" id="{FE9F9FA4-42D4-4350-BC60-DA5E52668E4E}"/>
                </a:ext>
              </a:extLst>
            </p:cNvPr>
            <p:cNvSpPr>
              <a:spLocks/>
            </p:cNvSpPr>
            <p:nvPr/>
          </p:nvSpPr>
          <p:spPr bwMode="auto">
            <a:xfrm flipH="1">
              <a:off x="1056245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6" name="Freeform 30">
              <a:extLst>
                <a:ext uri="{FF2B5EF4-FFF2-40B4-BE49-F238E27FC236}">
                  <a16:creationId xmlns:a16="http://schemas.microsoft.com/office/drawing/2014/main" id="{811FE3E0-620A-430A-8EBE-EBFC93957B07}"/>
                </a:ext>
              </a:extLst>
            </p:cNvPr>
            <p:cNvSpPr>
              <a:spLocks/>
            </p:cNvSpPr>
            <p:nvPr/>
          </p:nvSpPr>
          <p:spPr bwMode="auto">
            <a:xfrm flipH="1">
              <a:off x="1023631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7" name="Freeform 31">
              <a:extLst>
                <a:ext uri="{FF2B5EF4-FFF2-40B4-BE49-F238E27FC236}">
                  <a16:creationId xmlns:a16="http://schemas.microsoft.com/office/drawing/2014/main" id="{C32C85E2-DC7D-4483-842D-244D9C32F760}"/>
                </a:ext>
              </a:extLst>
            </p:cNvPr>
            <p:cNvSpPr>
              <a:spLocks/>
            </p:cNvSpPr>
            <p:nvPr/>
          </p:nvSpPr>
          <p:spPr bwMode="auto">
            <a:xfrm flipH="1">
              <a:off x="10669550"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8" name="Freeform 32">
              <a:extLst>
                <a:ext uri="{FF2B5EF4-FFF2-40B4-BE49-F238E27FC236}">
                  <a16:creationId xmlns:a16="http://schemas.microsoft.com/office/drawing/2014/main" id="{F27C982D-C977-48C0-91D0-7F54E46E7764}"/>
                </a:ext>
              </a:extLst>
            </p:cNvPr>
            <p:cNvSpPr>
              <a:spLocks/>
            </p:cNvSpPr>
            <p:nvPr/>
          </p:nvSpPr>
          <p:spPr bwMode="auto">
            <a:xfrm flipH="1">
              <a:off x="10343410"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9" name="Freeform 29">
              <a:extLst>
                <a:ext uri="{FF2B5EF4-FFF2-40B4-BE49-F238E27FC236}">
                  <a16:creationId xmlns:a16="http://schemas.microsoft.com/office/drawing/2014/main" id="{E5756FA2-BA3C-4241-BB1E-E977E6D6A62C}"/>
                </a:ext>
              </a:extLst>
            </p:cNvPr>
            <p:cNvSpPr>
              <a:spLocks/>
            </p:cNvSpPr>
            <p:nvPr/>
          </p:nvSpPr>
          <p:spPr bwMode="auto">
            <a:xfrm flipH="1">
              <a:off x="990768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0" name="Freeform 30">
              <a:extLst>
                <a:ext uri="{FF2B5EF4-FFF2-40B4-BE49-F238E27FC236}">
                  <a16:creationId xmlns:a16="http://schemas.microsoft.com/office/drawing/2014/main" id="{D96DF0F1-FDCD-4CFC-8B01-67CAF1249040}"/>
                </a:ext>
              </a:extLst>
            </p:cNvPr>
            <p:cNvSpPr>
              <a:spLocks/>
            </p:cNvSpPr>
            <p:nvPr/>
          </p:nvSpPr>
          <p:spPr bwMode="auto">
            <a:xfrm flipH="1">
              <a:off x="958154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1" name="Freeform 31">
              <a:extLst>
                <a:ext uri="{FF2B5EF4-FFF2-40B4-BE49-F238E27FC236}">
                  <a16:creationId xmlns:a16="http://schemas.microsoft.com/office/drawing/2014/main" id="{E8861389-832B-4D82-951A-67AD1E4112DD}"/>
                </a:ext>
              </a:extLst>
            </p:cNvPr>
            <p:cNvSpPr>
              <a:spLocks/>
            </p:cNvSpPr>
            <p:nvPr/>
          </p:nvSpPr>
          <p:spPr bwMode="auto">
            <a:xfrm flipH="1">
              <a:off x="1001478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2" name="Freeform 32">
              <a:extLst>
                <a:ext uri="{FF2B5EF4-FFF2-40B4-BE49-F238E27FC236}">
                  <a16:creationId xmlns:a16="http://schemas.microsoft.com/office/drawing/2014/main" id="{3513E007-9819-4501-856E-42C4E17E5708}"/>
                </a:ext>
              </a:extLst>
            </p:cNvPr>
            <p:cNvSpPr>
              <a:spLocks/>
            </p:cNvSpPr>
            <p:nvPr/>
          </p:nvSpPr>
          <p:spPr bwMode="auto">
            <a:xfrm flipH="1">
              <a:off x="9688641"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3" name="Freeform 565">
              <a:extLst>
                <a:ext uri="{FF2B5EF4-FFF2-40B4-BE49-F238E27FC236}">
                  <a16:creationId xmlns:a16="http://schemas.microsoft.com/office/drawing/2014/main" id="{7D37D513-F032-4B60-9DB1-75C9CA301F03}"/>
                </a:ext>
              </a:extLst>
            </p:cNvPr>
            <p:cNvSpPr>
              <a:spLocks/>
            </p:cNvSpPr>
            <p:nvPr/>
          </p:nvSpPr>
          <p:spPr bwMode="auto">
            <a:xfrm flipH="1">
              <a:off x="925291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4" name="Freeform 566">
              <a:extLst>
                <a:ext uri="{FF2B5EF4-FFF2-40B4-BE49-F238E27FC236}">
                  <a16:creationId xmlns:a16="http://schemas.microsoft.com/office/drawing/2014/main" id="{CFD414C9-0F46-40C2-B953-8E3E2A1388A1}"/>
                </a:ext>
              </a:extLst>
            </p:cNvPr>
            <p:cNvSpPr>
              <a:spLocks/>
            </p:cNvSpPr>
            <p:nvPr/>
          </p:nvSpPr>
          <p:spPr bwMode="auto">
            <a:xfrm flipH="1">
              <a:off x="892677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5" name="Freeform 567">
              <a:extLst>
                <a:ext uri="{FF2B5EF4-FFF2-40B4-BE49-F238E27FC236}">
                  <a16:creationId xmlns:a16="http://schemas.microsoft.com/office/drawing/2014/main" id="{38D52FCD-C432-4288-BC92-5F6643708E19}"/>
                </a:ext>
              </a:extLst>
            </p:cNvPr>
            <p:cNvSpPr>
              <a:spLocks/>
            </p:cNvSpPr>
            <p:nvPr/>
          </p:nvSpPr>
          <p:spPr bwMode="auto">
            <a:xfrm flipH="1">
              <a:off x="936001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6" name="Freeform 568">
              <a:extLst>
                <a:ext uri="{FF2B5EF4-FFF2-40B4-BE49-F238E27FC236}">
                  <a16:creationId xmlns:a16="http://schemas.microsoft.com/office/drawing/2014/main" id="{79759CE5-9DDE-4350-A9B6-D1C1D81CFE6B}"/>
                </a:ext>
              </a:extLst>
            </p:cNvPr>
            <p:cNvSpPr>
              <a:spLocks/>
            </p:cNvSpPr>
            <p:nvPr/>
          </p:nvSpPr>
          <p:spPr bwMode="auto">
            <a:xfrm flipH="1">
              <a:off x="9033872"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7" name="Freeform 29">
              <a:extLst>
                <a:ext uri="{FF2B5EF4-FFF2-40B4-BE49-F238E27FC236}">
                  <a16:creationId xmlns:a16="http://schemas.microsoft.com/office/drawing/2014/main" id="{C400C638-EF37-4263-8DBD-7A93CE5FBB77}"/>
                </a:ext>
              </a:extLst>
            </p:cNvPr>
            <p:cNvSpPr>
              <a:spLocks/>
            </p:cNvSpPr>
            <p:nvPr/>
          </p:nvSpPr>
          <p:spPr bwMode="auto">
            <a:xfrm flipH="1">
              <a:off x="85981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8" name="Freeform 31">
              <a:extLst>
                <a:ext uri="{FF2B5EF4-FFF2-40B4-BE49-F238E27FC236}">
                  <a16:creationId xmlns:a16="http://schemas.microsoft.com/office/drawing/2014/main" id="{D609565C-29D3-4ACB-832E-A7773BC5238C}"/>
                </a:ext>
              </a:extLst>
            </p:cNvPr>
            <p:cNvSpPr>
              <a:spLocks/>
            </p:cNvSpPr>
            <p:nvPr/>
          </p:nvSpPr>
          <p:spPr bwMode="auto">
            <a:xfrm flipH="1">
              <a:off x="8705243"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9" name="Freeform 29">
              <a:extLst>
                <a:ext uri="{FF2B5EF4-FFF2-40B4-BE49-F238E27FC236}">
                  <a16:creationId xmlns:a16="http://schemas.microsoft.com/office/drawing/2014/main" id="{69DFA549-08C0-4D50-B468-0C165355FE87}"/>
                </a:ext>
              </a:extLst>
            </p:cNvPr>
            <p:cNvSpPr>
              <a:spLocks/>
            </p:cNvSpPr>
            <p:nvPr/>
          </p:nvSpPr>
          <p:spPr bwMode="auto">
            <a:xfrm flipH="1">
              <a:off x="826952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0" name="Freeform 30">
              <a:extLst>
                <a:ext uri="{FF2B5EF4-FFF2-40B4-BE49-F238E27FC236}">
                  <a16:creationId xmlns:a16="http://schemas.microsoft.com/office/drawing/2014/main" id="{40C600C1-0579-4448-A24F-80681719E90B}"/>
                </a:ext>
              </a:extLst>
            </p:cNvPr>
            <p:cNvSpPr>
              <a:spLocks/>
            </p:cNvSpPr>
            <p:nvPr/>
          </p:nvSpPr>
          <p:spPr bwMode="auto">
            <a:xfrm flipH="1">
              <a:off x="794337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1" name="Freeform 31">
              <a:extLst>
                <a:ext uri="{FF2B5EF4-FFF2-40B4-BE49-F238E27FC236}">
                  <a16:creationId xmlns:a16="http://schemas.microsoft.com/office/drawing/2014/main" id="{C73ABC56-87CF-4709-9458-BBA629B1124A}"/>
                </a:ext>
              </a:extLst>
            </p:cNvPr>
            <p:cNvSpPr>
              <a:spLocks/>
            </p:cNvSpPr>
            <p:nvPr/>
          </p:nvSpPr>
          <p:spPr bwMode="auto">
            <a:xfrm flipH="1">
              <a:off x="8376614"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2" name="Freeform 32">
              <a:extLst>
                <a:ext uri="{FF2B5EF4-FFF2-40B4-BE49-F238E27FC236}">
                  <a16:creationId xmlns:a16="http://schemas.microsoft.com/office/drawing/2014/main" id="{4B63C02D-BE29-4577-8C2B-1E1C6C4D72A7}"/>
                </a:ext>
              </a:extLst>
            </p:cNvPr>
            <p:cNvSpPr>
              <a:spLocks/>
            </p:cNvSpPr>
            <p:nvPr/>
          </p:nvSpPr>
          <p:spPr bwMode="auto">
            <a:xfrm flipH="1">
              <a:off x="8050474"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3" name="Freeform 29">
              <a:extLst>
                <a:ext uri="{FF2B5EF4-FFF2-40B4-BE49-F238E27FC236}">
                  <a16:creationId xmlns:a16="http://schemas.microsoft.com/office/drawing/2014/main" id="{75D2C754-7240-45B0-9373-48800CB5B09A}"/>
                </a:ext>
              </a:extLst>
            </p:cNvPr>
            <p:cNvSpPr>
              <a:spLocks/>
            </p:cNvSpPr>
            <p:nvPr/>
          </p:nvSpPr>
          <p:spPr bwMode="auto">
            <a:xfrm flipH="1">
              <a:off x="7614751"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4" name="Freeform 30">
              <a:extLst>
                <a:ext uri="{FF2B5EF4-FFF2-40B4-BE49-F238E27FC236}">
                  <a16:creationId xmlns:a16="http://schemas.microsoft.com/office/drawing/2014/main" id="{EBB3EEC1-6A5E-40A7-9238-B7643D781DFE}"/>
                </a:ext>
              </a:extLst>
            </p:cNvPr>
            <p:cNvSpPr>
              <a:spLocks/>
            </p:cNvSpPr>
            <p:nvPr/>
          </p:nvSpPr>
          <p:spPr bwMode="auto">
            <a:xfrm flipH="1">
              <a:off x="72886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5" name="Freeform 31">
              <a:extLst>
                <a:ext uri="{FF2B5EF4-FFF2-40B4-BE49-F238E27FC236}">
                  <a16:creationId xmlns:a16="http://schemas.microsoft.com/office/drawing/2014/main" id="{CB19B347-1146-4EC7-94DC-540DF73F1B57}"/>
                </a:ext>
              </a:extLst>
            </p:cNvPr>
            <p:cNvSpPr>
              <a:spLocks/>
            </p:cNvSpPr>
            <p:nvPr/>
          </p:nvSpPr>
          <p:spPr bwMode="auto">
            <a:xfrm flipH="1">
              <a:off x="7721846"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6" name="Freeform 32">
              <a:extLst>
                <a:ext uri="{FF2B5EF4-FFF2-40B4-BE49-F238E27FC236}">
                  <a16:creationId xmlns:a16="http://schemas.microsoft.com/office/drawing/2014/main" id="{AB132B5E-B5E6-4128-A9BF-BE52102616DA}"/>
                </a:ext>
              </a:extLst>
            </p:cNvPr>
            <p:cNvSpPr>
              <a:spLocks/>
            </p:cNvSpPr>
            <p:nvPr/>
          </p:nvSpPr>
          <p:spPr bwMode="auto">
            <a:xfrm flipH="1">
              <a:off x="7395705"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7" name="Freeform 29">
              <a:extLst>
                <a:ext uri="{FF2B5EF4-FFF2-40B4-BE49-F238E27FC236}">
                  <a16:creationId xmlns:a16="http://schemas.microsoft.com/office/drawing/2014/main" id="{9C6A4B57-10C1-48E5-B3C8-811592576820}"/>
                </a:ext>
              </a:extLst>
            </p:cNvPr>
            <p:cNvSpPr>
              <a:spLocks/>
            </p:cNvSpPr>
            <p:nvPr/>
          </p:nvSpPr>
          <p:spPr bwMode="auto">
            <a:xfrm flipH="1">
              <a:off x="695998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8" name="Freeform 30">
              <a:extLst>
                <a:ext uri="{FF2B5EF4-FFF2-40B4-BE49-F238E27FC236}">
                  <a16:creationId xmlns:a16="http://schemas.microsoft.com/office/drawing/2014/main" id="{90245AB8-D8C8-4C8F-8D9D-8450BBC52979}"/>
                </a:ext>
              </a:extLst>
            </p:cNvPr>
            <p:cNvSpPr>
              <a:spLocks/>
            </p:cNvSpPr>
            <p:nvPr/>
          </p:nvSpPr>
          <p:spPr bwMode="auto">
            <a:xfrm flipH="1">
              <a:off x="663384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9" name="Freeform 31">
              <a:extLst>
                <a:ext uri="{FF2B5EF4-FFF2-40B4-BE49-F238E27FC236}">
                  <a16:creationId xmlns:a16="http://schemas.microsoft.com/office/drawing/2014/main" id="{1F778E81-D780-4588-82A4-116A76B28577}"/>
                </a:ext>
              </a:extLst>
            </p:cNvPr>
            <p:cNvSpPr>
              <a:spLocks/>
            </p:cNvSpPr>
            <p:nvPr/>
          </p:nvSpPr>
          <p:spPr bwMode="auto">
            <a:xfrm flipH="1">
              <a:off x="7067077"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0" name="Freeform 32">
              <a:extLst>
                <a:ext uri="{FF2B5EF4-FFF2-40B4-BE49-F238E27FC236}">
                  <a16:creationId xmlns:a16="http://schemas.microsoft.com/office/drawing/2014/main" id="{DF3ADE49-1E81-470A-9CE0-DD30FFCF6F6F}"/>
                </a:ext>
              </a:extLst>
            </p:cNvPr>
            <p:cNvSpPr>
              <a:spLocks/>
            </p:cNvSpPr>
            <p:nvPr/>
          </p:nvSpPr>
          <p:spPr bwMode="auto">
            <a:xfrm flipH="1">
              <a:off x="6740936"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1" name="Freeform 29">
              <a:extLst>
                <a:ext uri="{FF2B5EF4-FFF2-40B4-BE49-F238E27FC236}">
                  <a16:creationId xmlns:a16="http://schemas.microsoft.com/office/drawing/2014/main" id="{F6F9D2CC-0104-403D-9ABE-8FAC4C01FED8}"/>
                </a:ext>
              </a:extLst>
            </p:cNvPr>
            <p:cNvSpPr>
              <a:spLocks/>
            </p:cNvSpPr>
            <p:nvPr/>
          </p:nvSpPr>
          <p:spPr bwMode="auto">
            <a:xfrm flipH="1">
              <a:off x="630521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2" name="Freeform 30">
              <a:extLst>
                <a:ext uri="{FF2B5EF4-FFF2-40B4-BE49-F238E27FC236}">
                  <a16:creationId xmlns:a16="http://schemas.microsoft.com/office/drawing/2014/main" id="{979D1D8B-D906-480E-A68A-2F36085C53FD}"/>
                </a:ext>
              </a:extLst>
            </p:cNvPr>
            <p:cNvSpPr>
              <a:spLocks/>
            </p:cNvSpPr>
            <p:nvPr/>
          </p:nvSpPr>
          <p:spPr bwMode="auto">
            <a:xfrm flipH="1">
              <a:off x="59790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3" name="Freeform 31">
              <a:extLst>
                <a:ext uri="{FF2B5EF4-FFF2-40B4-BE49-F238E27FC236}">
                  <a16:creationId xmlns:a16="http://schemas.microsoft.com/office/drawing/2014/main" id="{C33B33A1-D0AF-4F66-9071-F0964ECB5237}"/>
                </a:ext>
              </a:extLst>
            </p:cNvPr>
            <p:cNvSpPr>
              <a:spLocks/>
            </p:cNvSpPr>
            <p:nvPr/>
          </p:nvSpPr>
          <p:spPr bwMode="auto">
            <a:xfrm flipH="1">
              <a:off x="641230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4" name="Freeform 32">
              <a:extLst>
                <a:ext uri="{FF2B5EF4-FFF2-40B4-BE49-F238E27FC236}">
                  <a16:creationId xmlns:a16="http://schemas.microsoft.com/office/drawing/2014/main" id="{F5955873-F5FA-4EBC-8E60-75B926B621D1}"/>
                </a:ext>
              </a:extLst>
            </p:cNvPr>
            <p:cNvSpPr>
              <a:spLocks/>
            </p:cNvSpPr>
            <p:nvPr/>
          </p:nvSpPr>
          <p:spPr bwMode="auto">
            <a:xfrm flipH="1">
              <a:off x="6086167"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5" name="Freeform 587">
              <a:extLst>
                <a:ext uri="{FF2B5EF4-FFF2-40B4-BE49-F238E27FC236}">
                  <a16:creationId xmlns:a16="http://schemas.microsoft.com/office/drawing/2014/main" id="{C4F39140-419D-4139-A000-7BCC360E69BF}"/>
                </a:ext>
              </a:extLst>
            </p:cNvPr>
            <p:cNvSpPr>
              <a:spLocks/>
            </p:cNvSpPr>
            <p:nvPr/>
          </p:nvSpPr>
          <p:spPr bwMode="auto">
            <a:xfrm flipH="1">
              <a:off x="565044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6" name="Freeform 588">
              <a:extLst>
                <a:ext uri="{FF2B5EF4-FFF2-40B4-BE49-F238E27FC236}">
                  <a16:creationId xmlns:a16="http://schemas.microsoft.com/office/drawing/2014/main" id="{15CBCD50-9FBC-4B05-BE35-A026686F16AB}"/>
                </a:ext>
              </a:extLst>
            </p:cNvPr>
            <p:cNvSpPr>
              <a:spLocks/>
            </p:cNvSpPr>
            <p:nvPr/>
          </p:nvSpPr>
          <p:spPr bwMode="auto">
            <a:xfrm flipH="1">
              <a:off x="53243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7" name="Freeform 589">
              <a:extLst>
                <a:ext uri="{FF2B5EF4-FFF2-40B4-BE49-F238E27FC236}">
                  <a16:creationId xmlns:a16="http://schemas.microsoft.com/office/drawing/2014/main" id="{B6AEF22C-40E9-434E-9AD0-5AEC85543C57}"/>
                </a:ext>
              </a:extLst>
            </p:cNvPr>
            <p:cNvSpPr>
              <a:spLocks/>
            </p:cNvSpPr>
            <p:nvPr/>
          </p:nvSpPr>
          <p:spPr bwMode="auto">
            <a:xfrm flipH="1">
              <a:off x="575753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8" name="Freeform 590">
              <a:extLst>
                <a:ext uri="{FF2B5EF4-FFF2-40B4-BE49-F238E27FC236}">
                  <a16:creationId xmlns:a16="http://schemas.microsoft.com/office/drawing/2014/main" id="{0F205094-1E27-460C-BB2C-F9DBD6884300}"/>
                </a:ext>
              </a:extLst>
            </p:cNvPr>
            <p:cNvSpPr>
              <a:spLocks/>
            </p:cNvSpPr>
            <p:nvPr/>
          </p:nvSpPr>
          <p:spPr bwMode="auto">
            <a:xfrm flipH="1">
              <a:off x="5431399"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9" name="Freeform 29">
              <a:extLst>
                <a:ext uri="{FF2B5EF4-FFF2-40B4-BE49-F238E27FC236}">
                  <a16:creationId xmlns:a16="http://schemas.microsoft.com/office/drawing/2014/main" id="{97D0200D-3F06-45C8-AFC2-42F18A240EC4}"/>
                </a:ext>
              </a:extLst>
            </p:cNvPr>
            <p:cNvSpPr>
              <a:spLocks/>
            </p:cNvSpPr>
            <p:nvPr/>
          </p:nvSpPr>
          <p:spPr bwMode="auto">
            <a:xfrm flipH="1">
              <a:off x="49956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0" name="Freeform 31">
              <a:extLst>
                <a:ext uri="{FF2B5EF4-FFF2-40B4-BE49-F238E27FC236}">
                  <a16:creationId xmlns:a16="http://schemas.microsoft.com/office/drawing/2014/main" id="{DB4992C4-AB4F-4EE6-A461-6FDCB6A0DB03}"/>
                </a:ext>
              </a:extLst>
            </p:cNvPr>
            <p:cNvSpPr>
              <a:spLocks/>
            </p:cNvSpPr>
            <p:nvPr/>
          </p:nvSpPr>
          <p:spPr bwMode="auto">
            <a:xfrm flipH="1">
              <a:off x="510276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9" name="Freeform 29">
              <a:extLst>
                <a:ext uri="{FF2B5EF4-FFF2-40B4-BE49-F238E27FC236}">
                  <a16:creationId xmlns:a16="http://schemas.microsoft.com/office/drawing/2014/main" id="{94ECFFDB-6147-4CAF-B17A-A86057CDED5D}"/>
                </a:ext>
              </a:extLst>
            </p:cNvPr>
            <p:cNvSpPr>
              <a:spLocks/>
            </p:cNvSpPr>
            <p:nvPr/>
          </p:nvSpPr>
          <p:spPr bwMode="auto">
            <a:xfrm flipH="1">
              <a:off x="46670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0" name="Freeform 30">
              <a:extLst>
                <a:ext uri="{FF2B5EF4-FFF2-40B4-BE49-F238E27FC236}">
                  <a16:creationId xmlns:a16="http://schemas.microsoft.com/office/drawing/2014/main" id="{C9EA763E-17FA-4882-B97C-B030430622AF}"/>
                </a:ext>
              </a:extLst>
            </p:cNvPr>
            <p:cNvSpPr>
              <a:spLocks/>
            </p:cNvSpPr>
            <p:nvPr/>
          </p:nvSpPr>
          <p:spPr bwMode="auto">
            <a:xfrm flipH="1">
              <a:off x="434090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1" name="Freeform 31">
              <a:extLst>
                <a:ext uri="{FF2B5EF4-FFF2-40B4-BE49-F238E27FC236}">
                  <a16:creationId xmlns:a16="http://schemas.microsoft.com/office/drawing/2014/main" id="{058B2F3F-4B1E-4A7B-87C7-18F9FB1FE538}"/>
                </a:ext>
              </a:extLst>
            </p:cNvPr>
            <p:cNvSpPr>
              <a:spLocks/>
            </p:cNvSpPr>
            <p:nvPr/>
          </p:nvSpPr>
          <p:spPr bwMode="auto">
            <a:xfrm flipH="1">
              <a:off x="4774142"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2" name="Freeform 32">
              <a:extLst>
                <a:ext uri="{FF2B5EF4-FFF2-40B4-BE49-F238E27FC236}">
                  <a16:creationId xmlns:a16="http://schemas.microsoft.com/office/drawing/2014/main" id="{8691A76A-85E2-4A5F-BC18-3E4285958F6A}"/>
                </a:ext>
              </a:extLst>
            </p:cNvPr>
            <p:cNvSpPr>
              <a:spLocks/>
            </p:cNvSpPr>
            <p:nvPr/>
          </p:nvSpPr>
          <p:spPr bwMode="auto">
            <a:xfrm flipH="1">
              <a:off x="444800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3" name="Freeform 29">
              <a:extLst>
                <a:ext uri="{FF2B5EF4-FFF2-40B4-BE49-F238E27FC236}">
                  <a16:creationId xmlns:a16="http://schemas.microsoft.com/office/drawing/2014/main" id="{CB523568-76FF-4073-99A2-D78D676CA835}"/>
                </a:ext>
              </a:extLst>
            </p:cNvPr>
            <p:cNvSpPr>
              <a:spLocks/>
            </p:cNvSpPr>
            <p:nvPr/>
          </p:nvSpPr>
          <p:spPr bwMode="auto">
            <a:xfrm flipH="1">
              <a:off x="401227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4" name="Freeform 30">
              <a:extLst>
                <a:ext uri="{FF2B5EF4-FFF2-40B4-BE49-F238E27FC236}">
                  <a16:creationId xmlns:a16="http://schemas.microsoft.com/office/drawing/2014/main" id="{A8F99454-55AE-431A-A3C5-C47DA7483ADD}"/>
                </a:ext>
              </a:extLst>
            </p:cNvPr>
            <p:cNvSpPr>
              <a:spLocks/>
            </p:cNvSpPr>
            <p:nvPr/>
          </p:nvSpPr>
          <p:spPr bwMode="auto">
            <a:xfrm flipH="1">
              <a:off x="368613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5" name="Freeform 31">
              <a:extLst>
                <a:ext uri="{FF2B5EF4-FFF2-40B4-BE49-F238E27FC236}">
                  <a16:creationId xmlns:a16="http://schemas.microsoft.com/office/drawing/2014/main" id="{8F0FDA01-8DAA-4CD0-80A6-E8D3A81432DE}"/>
                </a:ext>
              </a:extLst>
            </p:cNvPr>
            <p:cNvSpPr>
              <a:spLocks/>
            </p:cNvSpPr>
            <p:nvPr/>
          </p:nvSpPr>
          <p:spPr bwMode="auto">
            <a:xfrm flipH="1">
              <a:off x="4119373"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6" name="Freeform 32">
              <a:extLst>
                <a:ext uri="{FF2B5EF4-FFF2-40B4-BE49-F238E27FC236}">
                  <a16:creationId xmlns:a16="http://schemas.microsoft.com/office/drawing/2014/main" id="{9CEF7F35-A1B1-43F3-8A04-5E72C03686A7}"/>
                </a:ext>
              </a:extLst>
            </p:cNvPr>
            <p:cNvSpPr>
              <a:spLocks/>
            </p:cNvSpPr>
            <p:nvPr/>
          </p:nvSpPr>
          <p:spPr bwMode="auto">
            <a:xfrm flipH="1">
              <a:off x="379323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7" name="Freeform 29">
              <a:extLst>
                <a:ext uri="{FF2B5EF4-FFF2-40B4-BE49-F238E27FC236}">
                  <a16:creationId xmlns:a16="http://schemas.microsoft.com/office/drawing/2014/main" id="{D13E7C3E-E4C8-429D-922F-192978A009CF}"/>
                </a:ext>
              </a:extLst>
            </p:cNvPr>
            <p:cNvSpPr>
              <a:spLocks/>
            </p:cNvSpPr>
            <p:nvPr/>
          </p:nvSpPr>
          <p:spPr bwMode="auto">
            <a:xfrm flipH="1">
              <a:off x="33575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8" name="Freeform 30">
              <a:extLst>
                <a:ext uri="{FF2B5EF4-FFF2-40B4-BE49-F238E27FC236}">
                  <a16:creationId xmlns:a16="http://schemas.microsoft.com/office/drawing/2014/main" id="{E0E374F6-FF36-4B21-84DB-AFE073667AD7}"/>
                </a:ext>
              </a:extLst>
            </p:cNvPr>
            <p:cNvSpPr>
              <a:spLocks/>
            </p:cNvSpPr>
            <p:nvPr/>
          </p:nvSpPr>
          <p:spPr bwMode="auto">
            <a:xfrm flipH="1">
              <a:off x="303136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9" name="Freeform 31">
              <a:extLst>
                <a:ext uri="{FF2B5EF4-FFF2-40B4-BE49-F238E27FC236}">
                  <a16:creationId xmlns:a16="http://schemas.microsoft.com/office/drawing/2014/main" id="{8C22C2CF-C025-4B53-8DD9-CD692B1302C1}"/>
                </a:ext>
              </a:extLst>
            </p:cNvPr>
            <p:cNvSpPr>
              <a:spLocks/>
            </p:cNvSpPr>
            <p:nvPr/>
          </p:nvSpPr>
          <p:spPr bwMode="auto">
            <a:xfrm flipH="1">
              <a:off x="3464604"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0" name="Freeform 32">
              <a:extLst>
                <a:ext uri="{FF2B5EF4-FFF2-40B4-BE49-F238E27FC236}">
                  <a16:creationId xmlns:a16="http://schemas.microsoft.com/office/drawing/2014/main" id="{1D453FBC-0C7C-4A0B-91D6-4D374DDEB47E}"/>
                </a:ext>
              </a:extLst>
            </p:cNvPr>
            <p:cNvSpPr>
              <a:spLocks/>
            </p:cNvSpPr>
            <p:nvPr/>
          </p:nvSpPr>
          <p:spPr bwMode="auto">
            <a:xfrm flipH="1">
              <a:off x="313846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1" name="Freeform 29">
              <a:extLst>
                <a:ext uri="{FF2B5EF4-FFF2-40B4-BE49-F238E27FC236}">
                  <a16:creationId xmlns:a16="http://schemas.microsoft.com/office/drawing/2014/main" id="{8F950A3A-5B59-48B9-8724-5E2485738B18}"/>
                </a:ext>
              </a:extLst>
            </p:cNvPr>
            <p:cNvSpPr>
              <a:spLocks/>
            </p:cNvSpPr>
            <p:nvPr/>
          </p:nvSpPr>
          <p:spPr bwMode="auto">
            <a:xfrm flipH="1">
              <a:off x="270274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2" name="Freeform 30">
              <a:extLst>
                <a:ext uri="{FF2B5EF4-FFF2-40B4-BE49-F238E27FC236}">
                  <a16:creationId xmlns:a16="http://schemas.microsoft.com/office/drawing/2014/main" id="{06287C92-C071-4E52-8008-C5A16C0A6C11}"/>
                </a:ext>
              </a:extLst>
            </p:cNvPr>
            <p:cNvSpPr>
              <a:spLocks/>
            </p:cNvSpPr>
            <p:nvPr/>
          </p:nvSpPr>
          <p:spPr bwMode="auto">
            <a:xfrm flipH="1">
              <a:off x="237659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3" name="Freeform 31">
              <a:extLst>
                <a:ext uri="{FF2B5EF4-FFF2-40B4-BE49-F238E27FC236}">
                  <a16:creationId xmlns:a16="http://schemas.microsoft.com/office/drawing/2014/main" id="{F259D4AF-67CD-40FD-BFDD-834B59513786}"/>
                </a:ext>
              </a:extLst>
            </p:cNvPr>
            <p:cNvSpPr>
              <a:spLocks/>
            </p:cNvSpPr>
            <p:nvPr/>
          </p:nvSpPr>
          <p:spPr bwMode="auto">
            <a:xfrm flipH="1">
              <a:off x="280983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4" name="Freeform 32">
              <a:extLst>
                <a:ext uri="{FF2B5EF4-FFF2-40B4-BE49-F238E27FC236}">
                  <a16:creationId xmlns:a16="http://schemas.microsoft.com/office/drawing/2014/main" id="{A1242AF8-F250-4088-A15B-8F269BB4D5BF}"/>
                </a:ext>
              </a:extLst>
            </p:cNvPr>
            <p:cNvSpPr>
              <a:spLocks/>
            </p:cNvSpPr>
            <p:nvPr/>
          </p:nvSpPr>
          <p:spPr bwMode="auto">
            <a:xfrm flipH="1">
              <a:off x="248369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5" name="Freeform 447">
              <a:extLst>
                <a:ext uri="{FF2B5EF4-FFF2-40B4-BE49-F238E27FC236}">
                  <a16:creationId xmlns:a16="http://schemas.microsoft.com/office/drawing/2014/main" id="{EF327593-8E3D-4561-BFBC-581F498E34C9}"/>
                </a:ext>
              </a:extLst>
            </p:cNvPr>
            <p:cNvSpPr>
              <a:spLocks/>
            </p:cNvSpPr>
            <p:nvPr/>
          </p:nvSpPr>
          <p:spPr bwMode="auto">
            <a:xfrm flipH="1">
              <a:off x="20479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6" name="Freeform 448">
              <a:extLst>
                <a:ext uri="{FF2B5EF4-FFF2-40B4-BE49-F238E27FC236}">
                  <a16:creationId xmlns:a16="http://schemas.microsoft.com/office/drawing/2014/main" id="{69190830-FE3A-48D0-9715-89622CBD0C49}"/>
                </a:ext>
              </a:extLst>
            </p:cNvPr>
            <p:cNvSpPr>
              <a:spLocks/>
            </p:cNvSpPr>
            <p:nvPr/>
          </p:nvSpPr>
          <p:spPr bwMode="auto">
            <a:xfrm flipH="1">
              <a:off x="172183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7" name="Freeform 449">
              <a:extLst>
                <a:ext uri="{FF2B5EF4-FFF2-40B4-BE49-F238E27FC236}">
                  <a16:creationId xmlns:a16="http://schemas.microsoft.com/office/drawing/2014/main" id="{1BEF2E53-1E1E-48BB-8744-C68CCA2EA8F5}"/>
                </a:ext>
              </a:extLst>
            </p:cNvPr>
            <p:cNvSpPr>
              <a:spLocks/>
            </p:cNvSpPr>
            <p:nvPr/>
          </p:nvSpPr>
          <p:spPr bwMode="auto">
            <a:xfrm flipH="1">
              <a:off x="215506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8" name="Freeform 450">
              <a:extLst>
                <a:ext uri="{FF2B5EF4-FFF2-40B4-BE49-F238E27FC236}">
                  <a16:creationId xmlns:a16="http://schemas.microsoft.com/office/drawing/2014/main" id="{9B292CAB-0FE5-4528-BCCC-C15FCFD3D985}"/>
                </a:ext>
              </a:extLst>
            </p:cNvPr>
            <p:cNvSpPr>
              <a:spLocks/>
            </p:cNvSpPr>
            <p:nvPr/>
          </p:nvSpPr>
          <p:spPr bwMode="auto">
            <a:xfrm flipH="1">
              <a:off x="1828926"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9" name="Freeform 29">
              <a:extLst>
                <a:ext uri="{FF2B5EF4-FFF2-40B4-BE49-F238E27FC236}">
                  <a16:creationId xmlns:a16="http://schemas.microsoft.com/office/drawing/2014/main" id="{3484EF0C-EC7E-4422-BF44-3C8EFA75DA3D}"/>
                </a:ext>
              </a:extLst>
            </p:cNvPr>
            <p:cNvSpPr>
              <a:spLocks/>
            </p:cNvSpPr>
            <p:nvPr/>
          </p:nvSpPr>
          <p:spPr bwMode="auto">
            <a:xfrm flipH="1">
              <a:off x="13932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0" name="Freeform 31">
              <a:extLst>
                <a:ext uri="{FF2B5EF4-FFF2-40B4-BE49-F238E27FC236}">
                  <a16:creationId xmlns:a16="http://schemas.microsoft.com/office/drawing/2014/main" id="{6CA7C5FB-4991-4DAD-BB72-A31DD8F8B413}"/>
                </a:ext>
              </a:extLst>
            </p:cNvPr>
            <p:cNvSpPr>
              <a:spLocks/>
            </p:cNvSpPr>
            <p:nvPr/>
          </p:nvSpPr>
          <p:spPr bwMode="auto">
            <a:xfrm flipH="1">
              <a:off x="1500297"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1" name="Freeform 29">
              <a:extLst>
                <a:ext uri="{FF2B5EF4-FFF2-40B4-BE49-F238E27FC236}">
                  <a16:creationId xmlns:a16="http://schemas.microsoft.com/office/drawing/2014/main" id="{71EAC17D-AC60-48CB-B898-538DC14BB442}"/>
                </a:ext>
              </a:extLst>
            </p:cNvPr>
            <p:cNvSpPr>
              <a:spLocks/>
            </p:cNvSpPr>
            <p:nvPr/>
          </p:nvSpPr>
          <p:spPr bwMode="auto">
            <a:xfrm flipH="1">
              <a:off x="10645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2" name="Freeform 30">
              <a:extLst>
                <a:ext uri="{FF2B5EF4-FFF2-40B4-BE49-F238E27FC236}">
                  <a16:creationId xmlns:a16="http://schemas.microsoft.com/office/drawing/2014/main" id="{51E05D79-CFDA-4A7B-BD87-3B4ACEBEB9CA}"/>
                </a:ext>
              </a:extLst>
            </p:cNvPr>
            <p:cNvSpPr>
              <a:spLocks/>
            </p:cNvSpPr>
            <p:nvPr/>
          </p:nvSpPr>
          <p:spPr bwMode="auto">
            <a:xfrm flipH="1">
              <a:off x="73843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3" name="Freeform 31">
              <a:extLst>
                <a:ext uri="{FF2B5EF4-FFF2-40B4-BE49-F238E27FC236}">
                  <a16:creationId xmlns:a16="http://schemas.microsoft.com/office/drawing/2014/main" id="{776AEBED-0BC1-433E-8F7E-A73839428630}"/>
                </a:ext>
              </a:extLst>
            </p:cNvPr>
            <p:cNvSpPr>
              <a:spLocks/>
            </p:cNvSpPr>
            <p:nvPr/>
          </p:nvSpPr>
          <p:spPr bwMode="auto">
            <a:xfrm flipH="1">
              <a:off x="1171668"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4" name="Freeform 32">
              <a:extLst>
                <a:ext uri="{FF2B5EF4-FFF2-40B4-BE49-F238E27FC236}">
                  <a16:creationId xmlns:a16="http://schemas.microsoft.com/office/drawing/2014/main" id="{6848562B-16FD-47CF-A3A0-438E48D637FB}"/>
                </a:ext>
              </a:extLst>
            </p:cNvPr>
            <p:cNvSpPr>
              <a:spLocks/>
            </p:cNvSpPr>
            <p:nvPr/>
          </p:nvSpPr>
          <p:spPr bwMode="auto">
            <a:xfrm flipH="1">
              <a:off x="84552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5" name="Freeform 29">
              <a:extLst>
                <a:ext uri="{FF2B5EF4-FFF2-40B4-BE49-F238E27FC236}">
                  <a16:creationId xmlns:a16="http://schemas.microsoft.com/office/drawing/2014/main" id="{AF2205AF-95CE-422F-8277-283A57842227}"/>
                </a:ext>
              </a:extLst>
            </p:cNvPr>
            <p:cNvSpPr>
              <a:spLocks/>
            </p:cNvSpPr>
            <p:nvPr/>
          </p:nvSpPr>
          <p:spPr bwMode="auto">
            <a:xfrm flipH="1">
              <a:off x="40980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6" name="Freeform 30">
              <a:extLst>
                <a:ext uri="{FF2B5EF4-FFF2-40B4-BE49-F238E27FC236}">
                  <a16:creationId xmlns:a16="http://schemas.microsoft.com/office/drawing/2014/main" id="{737A3A5E-14AF-4D90-A13F-15C858F95246}"/>
                </a:ext>
              </a:extLst>
            </p:cNvPr>
            <p:cNvSpPr>
              <a:spLocks/>
            </p:cNvSpPr>
            <p:nvPr/>
          </p:nvSpPr>
          <p:spPr bwMode="auto">
            <a:xfrm flipH="1">
              <a:off x="8366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7" name="Freeform 31">
              <a:extLst>
                <a:ext uri="{FF2B5EF4-FFF2-40B4-BE49-F238E27FC236}">
                  <a16:creationId xmlns:a16="http://schemas.microsoft.com/office/drawing/2014/main" id="{D4789729-3BCE-4B1D-ACB7-C6E0F0F43838}"/>
                </a:ext>
              </a:extLst>
            </p:cNvPr>
            <p:cNvSpPr>
              <a:spLocks/>
            </p:cNvSpPr>
            <p:nvPr/>
          </p:nvSpPr>
          <p:spPr bwMode="auto">
            <a:xfrm flipH="1">
              <a:off x="516899"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8" name="Freeform 32">
              <a:extLst>
                <a:ext uri="{FF2B5EF4-FFF2-40B4-BE49-F238E27FC236}">
                  <a16:creationId xmlns:a16="http://schemas.microsoft.com/office/drawing/2014/main" id="{BDC3E4DE-455B-44F9-8756-E2D3F04A6D93}"/>
                </a:ext>
              </a:extLst>
            </p:cNvPr>
            <p:cNvSpPr>
              <a:spLocks/>
            </p:cNvSpPr>
            <p:nvPr/>
          </p:nvSpPr>
          <p:spPr bwMode="auto">
            <a:xfrm flipH="1">
              <a:off x="19075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8" name="Group 1797">
            <a:extLst>
              <a:ext uri="{FF2B5EF4-FFF2-40B4-BE49-F238E27FC236}">
                <a16:creationId xmlns:a16="http://schemas.microsoft.com/office/drawing/2014/main" id="{5F02200C-C22A-4A75-B14B-3B600A54815C}"/>
              </a:ext>
            </a:extLst>
          </p:cNvPr>
          <p:cNvGrpSpPr/>
          <p:nvPr userDrawn="1"/>
        </p:nvGrpSpPr>
        <p:grpSpPr>
          <a:xfrm>
            <a:off x="83663" y="918940"/>
            <a:ext cx="12009863" cy="176637"/>
            <a:chOff x="83663" y="795844"/>
            <a:chExt cx="12009863" cy="176637"/>
          </a:xfrm>
        </p:grpSpPr>
        <p:sp>
          <p:nvSpPr>
            <p:cNvPr id="543" name="Freeform 29">
              <a:extLst>
                <a:ext uri="{FF2B5EF4-FFF2-40B4-BE49-F238E27FC236}">
                  <a16:creationId xmlns:a16="http://schemas.microsoft.com/office/drawing/2014/main" id="{6848065B-1377-4A23-8465-C03CED970868}"/>
                </a:ext>
              </a:extLst>
            </p:cNvPr>
            <p:cNvSpPr>
              <a:spLocks/>
            </p:cNvSpPr>
            <p:nvPr/>
          </p:nvSpPr>
          <p:spPr bwMode="auto">
            <a:xfrm>
              <a:off x="30519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4" name="Freeform 30">
              <a:extLst>
                <a:ext uri="{FF2B5EF4-FFF2-40B4-BE49-F238E27FC236}">
                  <a16:creationId xmlns:a16="http://schemas.microsoft.com/office/drawing/2014/main" id="{5FC7E91F-C2CD-4879-9041-52792503E21E}"/>
                </a:ext>
              </a:extLst>
            </p:cNvPr>
            <p:cNvSpPr>
              <a:spLocks/>
            </p:cNvSpPr>
            <p:nvPr/>
          </p:nvSpPr>
          <p:spPr bwMode="auto">
            <a:xfrm>
              <a:off x="63133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5" name="Freeform 31">
              <a:extLst>
                <a:ext uri="{FF2B5EF4-FFF2-40B4-BE49-F238E27FC236}">
                  <a16:creationId xmlns:a16="http://schemas.microsoft.com/office/drawing/2014/main" id="{48D46C1F-B0AB-48F1-97F5-F23DA11348AF}"/>
                </a:ext>
              </a:extLst>
            </p:cNvPr>
            <p:cNvSpPr>
              <a:spLocks/>
            </p:cNvSpPr>
            <p:nvPr/>
          </p:nvSpPr>
          <p:spPr bwMode="auto">
            <a:xfrm>
              <a:off x="8366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6" name="Freeform 32">
              <a:extLst>
                <a:ext uri="{FF2B5EF4-FFF2-40B4-BE49-F238E27FC236}">
                  <a16:creationId xmlns:a16="http://schemas.microsoft.com/office/drawing/2014/main" id="{A570722E-36D8-4DE7-99C6-793A112D85B9}"/>
                </a:ext>
              </a:extLst>
            </p:cNvPr>
            <p:cNvSpPr>
              <a:spLocks/>
            </p:cNvSpPr>
            <p:nvPr/>
          </p:nvSpPr>
          <p:spPr bwMode="auto">
            <a:xfrm>
              <a:off x="41229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7" name="Freeform 29">
              <a:extLst>
                <a:ext uri="{FF2B5EF4-FFF2-40B4-BE49-F238E27FC236}">
                  <a16:creationId xmlns:a16="http://schemas.microsoft.com/office/drawing/2014/main" id="{FA7A1E9E-6726-421A-A64F-6DB8A7D1426B}"/>
                </a:ext>
              </a:extLst>
            </p:cNvPr>
            <p:cNvSpPr>
              <a:spLocks/>
            </p:cNvSpPr>
            <p:nvPr/>
          </p:nvSpPr>
          <p:spPr bwMode="auto">
            <a:xfrm>
              <a:off x="95996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8" name="Freeform 30">
              <a:extLst>
                <a:ext uri="{FF2B5EF4-FFF2-40B4-BE49-F238E27FC236}">
                  <a16:creationId xmlns:a16="http://schemas.microsoft.com/office/drawing/2014/main" id="{E98FE030-8CD4-40ED-8497-2D1A677F61CF}"/>
                </a:ext>
              </a:extLst>
            </p:cNvPr>
            <p:cNvSpPr>
              <a:spLocks/>
            </p:cNvSpPr>
            <p:nvPr/>
          </p:nvSpPr>
          <p:spPr bwMode="auto">
            <a:xfrm>
              <a:off x="128610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9" name="Freeform 31">
              <a:extLst>
                <a:ext uri="{FF2B5EF4-FFF2-40B4-BE49-F238E27FC236}">
                  <a16:creationId xmlns:a16="http://schemas.microsoft.com/office/drawing/2014/main" id="{F732A4A6-A4DB-4DB5-9C07-855566567D1D}"/>
                </a:ext>
              </a:extLst>
            </p:cNvPr>
            <p:cNvSpPr>
              <a:spLocks/>
            </p:cNvSpPr>
            <p:nvPr/>
          </p:nvSpPr>
          <p:spPr bwMode="auto">
            <a:xfrm>
              <a:off x="73843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0" name="Freeform 32">
              <a:extLst>
                <a:ext uri="{FF2B5EF4-FFF2-40B4-BE49-F238E27FC236}">
                  <a16:creationId xmlns:a16="http://schemas.microsoft.com/office/drawing/2014/main" id="{653D0EB4-D0DE-4CEE-AAAC-1DD6D85E8A7E}"/>
                </a:ext>
              </a:extLst>
            </p:cNvPr>
            <p:cNvSpPr>
              <a:spLocks/>
            </p:cNvSpPr>
            <p:nvPr/>
          </p:nvSpPr>
          <p:spPr bwMode="auto">
            <a:xfrm>
              <a:off x="106706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1" name="Freeform 29">
              <a:extLst>
                <a:ext uri="{FF2B5EF4-FFF2-40B4-BE49-F238E27FC236}">
                  <a16:creationId xmlns:a16="http://schemas.microsoft.com/office/drawing/2014/main" id="{9DEBC409-18DD-4BBD-8159-B2736BC849BD}"/>
                </a:ext>
              </a:extLst>
            </p:cNvPr>
            <p:cNvSpPr>
              <a:spLocks/>
            </p:cNvSpPr>
            <p:nvPr/>
          </p:nvSpPr>
          <p:spPr bwMode="auto">
            <a:xfrm>
              <a:off x="161473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2" name="Freeform 30">
              <a:extLst>
                <a:ext uri="{FF2B5EF4-FFF2-40B4-BE49-F238E27FC236}">
                  <a16:creationId xmlns:a16="http://schemas.microsoft.com/office/drawing/2014/main" id="{C1FA6741-C9AE-4D5E-B0D3-214C3A01989D}"/>
                </a:ext>
              </a:extLst>
            </p:cNvPr>
            <p:cNvSpPr>
              <a:spLocks/>
            </p:cNvSpPr>
            <p:nvPr/>
          </p:nvSpPr>
          <p:spPr bwMode="auto">
            <a:xfrm>
              <a:off x="194087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3" name="Freeform 31">
              <a:extLst>
                <a:ext uri="{FF2B5EF4-FFF2-40B4-BE49-F238E27FC236}">
                  <a16:creationId xmlns:a16="http://schemas.microsoft.com/office/drawing/2014/main" id="{D4EFDCE7-A1F5-47A4-88FB-1F920149E56C}"/>
                </a:ext>
              </a:extLst>
            </p:cNvPr>
            <p:cNvSpPr>
              <a:spLocks/>
            </p:cNvSpPr>
            <p:nvPr/>
          </p:nvSpPr>
          <p:spPr bwMode="auto">
            <a:xfrm>
              <a:off x="139320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4" name="Freeform 32">
              <a:extLst>
                <a:ext uri="{FF2B5EF4-FFF2-40B4-BE49-F238E27FC236}">
                  <a16:creationId xmlns:a16="http://schemas.microsoft.com/office/drawing/2014/main" id="{F90D7821-4C40-4FB5-AB2E-1B5DB393FCE2}"/>
                </a:ext>
              </a:extLst>
            </p:cNvPr>
            <p:cNvSpPr>
              <a:spLocks/>
            </p:cNvSpPr>
            <p:nvPr/>
          </p:nvSpPr>
          <p:spPr bwMode="auto">
            <a:xfrm>
              <a:off x="1721829"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5" name="Freeform 29">
              <a:extLst>
                <a:ext uri="{FF2B5EF4-FFF2-40B4-BE49-F238E27FC236}">
                  <a16:creationId xmlns:a16="http://schemas.microsoft.com/office/drawing/2014/main" id="{B154F13F-C320-452A-8B9C-56F572730A57}"/>
                </a:ext>
              </a:extLst>
            </p:cNvPr>
            <p:cNvSpPr>
              <a:spLocks/>
            </p:cNvSpPr>
            <p:nvPr/>
          </p:nvSpPr>
          <p:spPr bwMode="auto">
            <a:xfrm>
              <a:off x="226950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6" name="Freeform 30">
              <a:extLst>
                <a:ext uri="{FF2B5EF4-FFF2-40B4-BE49-F238E27FC236}">
                  <a16:creationId xmlns:a16="http://schemas.microsoft.com/office/drawing/2014/main" id="{DF2F6850-9CF8-4F0A-A390-57B080FB2D9D}"/>
                </a:ext>
              </a:extLst>
            </p:cNvPr>
            <p:cNvSpPr>
              <a:spLocks/>
            </p:cNvSpPr>
            <p:nvPr/>
          </p:nvSpPr>
          <p:spPr bwMode="auto">
            <a:xfrm>
              <a:off x="259564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7" name="Freeform 31">
              <a:extLst>
                <a:ext uri="{FF2B5EF4-FFF2-40B4-BE49-F238E27FC236}">
                  <a16:creationId xmlns:a16="http://schemas.microsoft.com/office/drawing/2014/main" id="{32B42DA3-F9EF-4D3F-AA6F-07CC8737691B}"/>
                </a:ext>
              </a:extLst>
            </p:cNvPr>
            <p:cNvSpPr>
              <a:spLocks/>
            </p:cNvSpPr>
            <p:nvPr/>
          </p:nvSpPr>
          <p:spPr bwMode="auto">
            <a:xfrm>
              <a:off x="204796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8" name="Freeform 32">
              <a:extLst>
                <a:ext uri="{FF2B5EF4-FFF2-40B4-BE49-F238E27FC236}">
                  <a16:creationId xmlns:a16="http://schemas.microsoft.com/office/drawing/2014/main" id="{D4090B04-88A6-4201-8717-68D0A8FC2816}"/>
                </a:ext>
              </a:extLst>
            </p:cNvPr>
            <p:cNvSpPr>
              <a:spLocks/>
            </p:cNvSpPr>
            <p:nvPr/>
          </p:nvSpPr>
          <p:spPr bwMode="auto">
            <a:xfrm>
              <a:off x="2376598"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9" name="Freeform 477">
              <a:extLst>
                <a:ext uri="{FF2B5EF4-FFF2-40B4-BE49-F238E27FC236}">
                  <a16:creationId xmlns:a16="http://schemas.microsoft.com/office/drawing/2014/main" id="{EE5BDC09-C71F-4891-B663-0BB915350AF5}"/>
                </a:ext>
              </a:extLst>
            </p:cNvPr>
            <p:cNvSpPr>
              <a:spLocks/>
            </p:cNvSpPr>
            <p:nvPr/>
          </p:nvSpPr>
          <p:spPr bwMode="auto">
            <a:xfrm>
              <a:off x="292427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0" name="Freeform 478">
              <a:extLst>
                <a:ext uri="{FF2B5EF4-FFF2-40B4-BE49-F238E27FC236}">
                  <a16:creationId xmlns:a16="http://schemas.microsoft.com/office/drawing/2014/main" id="{FF3FEFCC-6161-4383-9A8E-86D88406887E}"/>
                </a:ext>
              </a:extLst>
            </p:cNvPr>
            <p:cNvSpPr>
              <a:spLocks/>
            </p:cNvSpPr>
            <p:nvPr/>
          </p:nvSpPr>
          <p:spPr bwMode="auto">
            <a:xfrm>
              <a:off x="325041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1" name="Freeform 479">
              <a:extLst>
                <a:ext uri="{FF2B5EF4-FFF2-40B4-BE49-F238E27FC236}">
                  <a16:creationId xmlns:a16="http://schemas.microsoft.com/office/drawing/2014/main" id="{120C69E0-06DB-41BB-9B9A-F5319301CE19}"/>
                </a:ext>
              </a:extLst>
            </p:cNvPr>
            <p:cNvSpPr>
              <a:spLocks/>
            </p:cNvSpPr>
            <p:nvPr/>
          </p:nvSpPr>
          <p:spPr bwMode="auto">
            <a:xfrm>
              <a:off x="270273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2" name="Freeform 480">
              <a:extLst>
                <a:ext uri="{FF2B5EF4-FFF2-40B4-BE49-F238E27FC236}">
                  <a16:creationId xmlns:a16="http://schemas.microsoft.com/office/drawing/2014/main" id="{3D13074E-4582-46CD-96C9-9CE6E75BDDFC}"/>
                </a:ext>
              </a:extLst>
            </p:cNvPr>
            <p:cNvSpPr>
              <a:spLocks/>
            </p:cNvSpPr>
            <p:nvPr/>
          </p:nvSpPr>
          <p:spPr bwMode="auto">
            <a:xfrm>
              <a:off x="3031366"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3" name="Freeform 29">
              <a:extLst>
                <a:ext uri="{FF2B5EF4-FFF2-40B4-BE49-F238E27FC236}">
                  <a16:creationId xmlns:a16="http://schemas.microsoft.com/office/drawing/2014/main" id="{6FFA26B9-D9F0-4D99-A70C-555B908F413B}"/>
                </a:ext>
              </a:extLst>
            </p:cNvPr>
            <p:cNvSpPr>
              <a:spLocks/>
            </p:cNvSpPr>
            <p:nvPr/>
          </p:nvSpPr>
          <p:spPr bwMode="auto">
            <a:xfrm>
              <a:off x="35790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4" name="Freeform 31">
              <a:extLst>
                <a:ext uri="{FF2B5EF4-FFF2-40B4-BE49-F238E27FC236}">
                  <a16:creationId xmlns:a16="http://schemas.microsoft.com/office/drawing/2014/main" id="{6F280A6F-F67F-4DE7-8050-B8F2E2AE26D2}"/>
                </a:ext>
              </a:extLst>
            </p:cNvPr>
            <p:cNvSpPr>
              <a:spLocks/>
            </p:cNvSpPr>
            <p:nvPr/>
          </p:nvSpPr>
          <p:spPr bwMode="auto">
            <a:xfrm>
              <a:off x="3357508"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5" name="Freeform 29">
              <a:extLst>
                <a:ext uri="{FF2B5EF4-FFF2-40B4-BE49-F238E27FC236}">
                  <a16:creationId xmlns:a16="http://schemas.microsoft.com/office/drawing/2014/main" id="{C8E90094-69DE-4651-9545-A71340266DE0}"/>
                </a:ext>
              </a:extLst>
            </p:cNvPr>
            <p:cNvSpPr>
              <a:spLocks/>
            </p:cNvSpPr>
            <p:nvPr/>
          </p:nvSpPr>
          <p:spPr bwMode="auto">
            <a:xfrm>
              <a:off x="390767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6" name="Freeform 30">
              <a:extLst>
                <a:ext uri="{FF2B5EF4-FFF2-40B4-BE49-F238E27FC236}">
                  <a16:creationId xmlns:a16="http://schemas.microsoft.com/office/drawing/2014/main" id="{830570CB-E4A4-4603-B75E-205A81F40FE6}"/>
                </a:ext>
              </a:extLst>
            </p:cNvPr>
            <p:cNvSpPr>
              <a:spLocks/>
            </p:cNvSpPr>
            <p:nvPr/>
          </p:nvSpPr>
          <p:spPr bwMode="auto">
            <a:xfrm>
              <a:off x="423381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7" name="Freeform 31">
              <a:extLst>
                <a:ext uri="{FF2B5EF4-FFF2-40B4-BE49-F238E27FC236}">
                  <a16:creationId xmlns:a16="http://schemas.microsoft.com/office/drawing/2014/main" id="{BDC7470C-762D-4D12-AE23-6BD7A63DCF70}"/>
                </a:ext>
              </a:extLst>
            </p:cNvPr>
            <p:cNvSpPr>
              <a:spLocks/>
            </p:cNvSpPr>
            <p:nvPr/>
          </p:nvSpPr>
          <p:spPr bwMode="auto">
            <a:xfrm>
              <a:off x="3686136"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8" name="Freeform 32">
              <a:extLst>
                <a:ext uri="{FF2B5EF4-FFF2-40B4-BE49-F238E27FC236}">
                  <a16:creationId xmlns:a16="http://schemas.microsoft.com/office/drawing/2014/main" id="{5EB80833-126E-4ADE-8495-0389BC2E6985}"/>
                </a:ext>
              </a:extLst>
            </p:cNvPr>
            <p:cNvSpPr>
              <a:spLocks/>
            </p:cNvSpPr>
            <p:nvPr/>
          </p:nvSpPr>
          <p:spPr bwMode="auto">
            <a:xfrm>
              <a:off x="401476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9" name="Freeform 29">
              <a:extLst>
                <a:ext uri="{FF2B5EF4-FFF2-40B4-BE49-F238E27FC236}">
                  <a16:creationId xmlns:a16="http://schemas.microsoft.com/office/drawing/2014/main" id="{5DF22FA4-E31F-46C8-AE8E-92FDD8F80341}"/>
                </a:ext>
              </a:extLst>
            </p:cNvPr>
            <p:cNvSpPr>
              <a:spLocks/>
            </p:cNvSpPr>
            <p:nvPr/>
          </p:nvSpPr>
          <p:spPr bwMode="auto">
            <a:xfrm>
              <a:off x="4562439"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0" name="Freeform 30">
              <a:extLst>
                <a:ext uri="{FF2B5EF4-FFF2-40B4-BE49-F238E27FC236}">
                  <a16:creationId xmlns:a16="http://schemas.microsoft.com/office/drawing/2014/main" id="{E29D7A71-2F96-40DD-AD08-E7D5B8E63FF8}"/>
                </a:ext>
              </a:extLst>
            </p:cNvPr>
            <p:cNvSpPr>
              <a:spLocks/>
            </p:cNvSpPr>
            <p:nvPr/>
          </p:nvSpPr>
          <p:spPr bwMode="auto">
            <a:xfrm>
              <a:off x="48885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1" name="Freeform 31">
              <a:extLst>
                <a:ext uri="{FF2B5EF4-FFF2-40B4-BE49-F238E27FC236}">
                  <a16:creationId xmlns:a16="http://schemas.microsoft.com/office/drawing/2014/main" id="{74D10B8E-94AC-4D0F-A6A2-03CB3E835496}"/>
                </a:ext>
              </a:extLst>
            </p:cNvPr>
            <p:cNvSpPr>
              <a:spLocks/>
            </p:cNvSpPr>
            <p:nvPr/>
          </p:nvSpPr>
          <p:spPr bwMode="auto">
            <a:xfrm>
              <a:off x="4340905"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2" name="Freeform 32">
              <a:extLst>
                <a:ext uri="{FF2B5EF4-FFF2-40B4-BE49-F238E27FC236}">
                  <a16:creationId xmlns:a16="http://schemas.microsoft.com/office/drawing/2014/main" id="{3547FE03-F7E4-45C4-A772-3DB66F006798}"/>
                </a:ext>
              </a:extLst>
            </p:cNvPr>
            <p:cNvSpPr>
              <a:spLocks/>
            </p:cNvSpPr>
            <p:nvPr/>
          </p:nvSpPr>
          <p:spPr bwMode="auto">
            <a:xfrm>
              <a:off x="466953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3" name="Freeform 29">
              <a:extLst>
                <a:ext uri="{FF2B5EF4-FFF2-40B4-BE49-F238E27FC236}">
                  <a16:creationId xmlns:a16="http://schemas.microsoft.com/office/drawing/2014/main" id="{EFB07733-17B8-4D5C-AA17-430A38595641}"/>
                </a:ext>
              </a:extLst>
            </p:cNvPr>
            <p:cNvSpPr>
              <a:spLocks/>
            </p:cNvSpPr>
            <p:nvPr/>
          </p:nvSpPr>
          <p:spPr bwMode="auto">
            <a:xfrm>
              <a:off x="521720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4" name="Freeform 30">
              <a:extLst>
                <a:ext uri="{FF2B5EF4-FFF2-40B4-BE49-F238E27FC236}">
                  <a16:creationId xmlns:a16="http://schemas.microsoft.com/office/drawing/2014/main" id="{1FDD120E-1E30-4649-820F-F2F3B22F258F}"/>
                </a:ext>
              </a:extLst>
            </p:cNvPr>
            <p:cNvSpPr>
              <a:spLocks/>
            </p:cNvSpPr>
            <p:nvPr/>
          </p:nvSpPr>
          <p:spPr bwMode="auto">
            <a:xfrm>
              <a:off x="554334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5" name="Freeform 31">
              <a:extLst>
                <a:ext uri="{FF2B5EF4-FFF2-40B4-BE49-F238E27FC236}">
                  <a16:creationId xmlns:a16="http://schemas.microsoft.com/office/drawing/2014/main" id="{8673633B-3700-42F4-9F1F-432DBEE433AB}"/>
                </a:ext>
              </a:extLst>
            </p:cNvPr>
            <p:cNvSpPr>
              <a:spLocks/>
            </p:cNvSpPr>
            <p:nvPr/>
          </p:nvSpPr>
          <p:spPr bwMode="auto">
            <a:xfrm>
              <a:off x="4995674"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6" name="Freeform 32">
              <a:extLst>
                <a:ext uri="{FF2B5EF4-FFF2-40B4-BE49-F238E27FC236}">
                  <a16:creationId xmlns:a16="http://schemas.microsoft.com/office/drawing/2014/main" id="{1698314C-BA3D-4E44-B141-914E665A2F13}"/>
                </a:ext>
              </a:extLst>
            </p:cNvPr>
            <p:cNvSpPr>
              <a:spLocks/>
            </p:cNvSpPr>
            <p:nvPr/>
          </p:nvSpPr>
          <p:spPr bwMode="auto">
            <a:xfrm>
              <a:off x="5324302"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7" name="Freeform 29">
              <a:extLst>
                <a:ext uri="{FF2B5EF4-FFF2-40B4-BE49-F238E27FC236}">
                  <a16:creationId xmlns:a16="http://schemas.microsoft.com/office/drawing/2014/main" id="{7EDA0B9E-A1ED-4440-BB8F-DE634006E96B}"/>
                </a:ext>
              </a:extLst>
            </p:cNvPr>
            <p:cNvSpPr>
              <a:spLocks/>
            </p:cNvSpPr>
            <p:nvPr/>
          </p:nvSpPr>
          <p:spPr bwMode="auto">
            <a:xfrm>
              <a:off x="587197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8" name="Freeform 30">
              <a:extLst>
                <a:ext uri="{FF2B5EF4-FFF2-40B4-BE49-F238E27FC236}">
                  <a16:creationId xmlns:a16="http://schemas.microsoft.com/office/drawing/2014/main" id="{0097BC4C-2BB1-4042-9475-9C9DE56DF73F}"/>
                </a:ext>
              </a:extLst>
            </p:cNvPr>
            <p:cNvSpPr>
              <a:spLocks/>
            </p:cNvSpPr>
            <p:nvPr/>
          </p:nvSpPr>
          <p:spPr bwMode="auto">
            <a:xfrm>
              <a:off x="61981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9" name="Freeform 31">
              <a:extLst>
                <a:ext uri="{FF2B5EF4-FFF2-40B4-BE49-F238E27FC236}">
                  <a16:creationId xmlns:a16="http://schemas.microsoft.com/office/drawing/2014/main" id="{43F4B269-502C-47F2-8FC1-E233F0E29144}"/>
                </a:ext>
              </a:extLst>
            </p:cNvPr>
            <p:cNvSpPr>
              <a:spLocks/>
            </p:cNvSpPr>
            <p:nvPr/>
          </p:nvSpPr>
          <p:spPr bwMode="auto">
            <a:xfrm>
              <a:off x="565044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0" name="Freeform 32">
              <a:extLst>
                <a:ext uri="{FF2B5EF4-FFF2-40B4-BE49-F238E27FC236}">
                  <a16:creationId xmlns:a16="http://schemas.microsoft.com/office/drawing/2014/main" id="{8955CC37-2F33-4FA4-ABF9-B6BDCE7BA75F}"/>
                </a:ext>
              </a:extLst>
            </p:cNvPr>
            <p:cNvSpPr>
              <a:spLocks/>
            </p:cNvSpPr>
            <p:nvPr/>
          </p:nvSpPr>
          <p:spPr bwMode="auto">
            <a:xfrm>
              <a:off x="5979071"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1" name="Freeform 499">
              <a:extLst>
                <a:ext uri="{FF2B5EF4-FFF2-40B4-BE49-F238E27FC236}">
                  <a16:creationId xmlns:a16="http://schemas.microsoft.com/office/drawing/2014/main" id="{B20879FB-09D0-499D-879C-29A57451B2A5}"/>
                </a:ext>
              </a:extLst>
            </p:cNvPr>
            <p:cNvSpPr>
              <a:spLocks/>
            </p:cNvSpPr>
            <p:nvPr/>
          </p:nvSpPr>
          <p:spPr bwMode="auto">
            <a:xfrm>
              <a:off x="652674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2" name="Freeform 500">
              <a:extLst>
                <a:ext uri="{FF2B5EF4-FFF2-40B4-BE49-F238E27FC236}">
                  <a16:creationId xmlns:a16="http://schemas.microsoft.com/office/drawing/2014/main" id="{8CEB450C-35EC-4096-8312-A9B37594066E}"/>
                </a:ext>
              </a:extLst>
            </p:cNvPr>
            <p:cNvSpPr>
              <a:spLocks/>
            </p:cNvSpPr>
            <p:nvPr/>
          </p:nvSpPr>
          <p:spPr bwMode="auto">
            <a:xfrm>
              <a:off x="68528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3" name="Freeform 501">
              <a:extLst>
                <a:ext uri="{FF2B5EF4-FFF2-40B4-BE49-F238E27FC236}">
                  <a16:creationId xmlns:a16="http://schemas.microsoft.com/office/drawing/2014/main" id="{BDDC4AAF-9C76-45F7-AB73-A516457D7385}"/>
                </a:ext>
              </a:extLst>
            </p:cNvPr>
            <p:cNvSpPr>
              <a:spLocks/>
            </p:cNvSpPr>
            <p:nvPr/>
          </p:nvSpPr>
          <p:spPr bwMode="auto">
            <a:xfrm>
              <a:off x="630521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4" name="Freeform 502">
              <a:extLst>
                <a:ext uri="{FF2B5EF4-FFF2-40B4-BE49-F238E27FC236}">
                  <a16:creationId xmlns:a16="http://schemas.microsoft.com/office/drawing/2014/main" id="{FD54AED2-E9B5-4FC6-96B1-FAF4C6234ED1}"/>
                </a:ext>
              </a:extLst>
            </p:cNvPr>
            <p:cNvSpPr>
              <a:spLocks/>
            </p:cNvSpPr>
            <p:nvPr/>
          </p:nvSpPr>
          <p:spPr bwMode="auto">
            <a:xfrm>
              <a:off x="663384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5" name="Freeform 29">
              <a:extLst>
                <a:ext uri="{FF2B5EF4-FFF2-40B4-BE49-F238E27FC236}">
                  <a16:creationId xmlns:a16="http://schemas.microsoft.com/office/drawing/2014/main" id="{EE5D6E7A-922C-44ED-808C-E65F1CAC7853}"/>
                </a:ext>
              </a:extLst>
            </p:cNvPr>
            <p:cNvSpPr>
              <a:spLocks/>
            </p:cNvSpPr>
            <p:nvPr/>
          </p:nvSpPr>
          <p:spPr bwMode="auto">
            <a:xfrm>
              <a:off x="71815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6" name="Freeform 31">
              <a:extLst>
                <a:ext uri="{FF2B5EF4-FFF2-40B4-BE49-F238E27FC236}">
                  <a16:creationId xmlns:a16="http://schemas.microsoft.com/office/drawing/2014/main" id="{5EE629D9-E857-4627-BCED-E00747F758C6}"/>
                </a:ext>
              </a:extLst>
            </p:cNvPr>
            <p:cNvSpPr>
              <a:spLocks/>
            </p:cNvSpPr>
            <p:nvPr/>
          </p:nvSpPr>
          <p:spPr bwMode="auto">
            <a:xfrm>
              <a:off x="695998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3" name="Freeform 29">
              <a:extLst>
                <a:ext uri="{FF2B5EF4-FFF2-40B4-BE49-F238E27FC236}">
                  <a16:creationId xmlns:a16="http://schemas.microsoft.com/office/drawing/2014/main" id="{E355B6B8-705C-4486-89C5-CD9DFDC03C91}"/>
                </a:ext>
              </a:extLst>
            </p:cNvPr>
            <p:cNvSpPr>
              <a:spLocks/>
            </p:cNvSpPr>
            <p:nvPr/>
          </p:nvSpPr>
          <p:spPr bwMode="auto">
            <a:xfrm>
              <a:off x="75101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4" name="Freeform 30">
              <a:extLst>
                <a:ext uri="{FF2B5EF4-FFF2-40B4-BE49-F238E27FC236}">
                  <a16:creationId xmlns:a16="http://schemas.microsoft.com/office/drawing/2014/main" id="{71EAB415-2CE4-471A-9A0C-D149846D4462}"/>
                </a:ext>
              </a:extLst>
            </p:cNvPr>
            <p:cNvSpPr>
              <a:spLocks/>
            </p:cNvSpPr>
            <p:nvPr/>
          </p:nvSpPr>
          <p:spPr bwMode="auto">
            <a:xfrm>
              <a:off x="783628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5" name="Freeform 31">
              <a:extLst>
                <a:ext uri="{FF2B5EF4-FFF2-40B4-BE49-F238E27FC236}">
                  <a16:creationId xmlns:a16="http://schemas.microsoft.com/office/drawing/2014/main" id="{61E2BB8F-020F-4E90-92A9-7C1156D75697}"/>
                </a:ext>
              </a:extLst>
            </p:cNvPr>
            <p:cNvSpPr>
              <a:spLocks/>
            </p:cNvSpPr>
            <p:nvPr/>
          </p:nvSpPr>
          <p:spPr bwMode="auto">
            <a:xfrm>
              <a:off x="7288609"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6" name="Freeform 32">
              <a:extLst>
                <a:ext uri="{FF2B5EF4-FFF2-40B4-BE49-F238E27FC236}">
                  <a16:creationId xmlns:a16="http://schemas.microsoft.com/office/drawing/2014/main" id="{F063538C-31A5-4E90-9726-36359D7BF88F}"/>
                </a:ext>
              </a:extLst>
            </p:cNvPr>
            <p:cNvSpPr>
              <a:spLocks/>
            </p:cNvSpPr>
            <p:nvPr/>
          </p:nvSpPr>
          <p:spPr bwMode="auto">
            <a:xfrm>
              <a:off x="761723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7" name="Freeform 29">
              <a:extLst>
                <a:ext uri="{FF2B5EF4-FFF2-40B4-BE49-F238E27FC236}">
                  <a16:creationId xmlns:a16="http://schemas.microsoft.com/office/drawing/2014/main" id="{C9269EA8-7774-4BE6-A632-185043052D3E}"/>
                </a:ext>
              </a:extLst>
            </p:cNvPr>
            <p:cNvSpPr>
              <a:spLocks/>
            </p:cNvSpPr>
            <p:nvPr/>
          </p:nvSpPr>
          <p:spPr bwMode="auto">
            <a:xfrm>
              <a:off x="816491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8" name="Freeform 30">
              <a:extLst>
                <a:ext uri="{FF2B5EF4-FFF2-40B4-BE49-F238E27FC236}">
                  <a16:creationId xmlns:a16="http://schemas.microsoft.com/office/drawing/2014/main" id="{6FA9F760-D8B0-4A2D-8664-BA5901232D8E}"/>
                </a:ext>
              </a:extLst>
            </p:cNvPr>
            <p:cNvSpPr>
              <a:spLocks/>
            </p:cNvSpPr>
            <p:nvPr/>
          </p:nvSpPr>
          <p:spPr bwMode="auto">
            <a:xfrm>
              <a:off x="849105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9" name="Freeform 31">
              <a:extLst>
                <a:ext uri="{FF2B5EF4-FFF2-40B4-BE49-F238E27FC236}">
                  <a16:creationId xmlns:a16="http://schemas.microsoft.com/office/drawing/2014/main" id="{EAE5F1D5-3A1A-4098-9716-DC42B4CD8918}"/>
                </a:ext>
              </a:extLst>
            </p:cNvPr>
            <p:cNvSpPr>
              <a:spLocks/>
            </p:cNvSpPr>
            <p:nvPr/>
          </p:nvSpPr>
          <p:spPr bwMode="auto">
            <a:xfrm>
              <a:off x="7943378"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0" name="Freeform 32">
              <a:extLst>
                <a:ext uri="{FF2B5EF4-FFF2-40B4-BE49-F238E27FC236}">
                  <a16:creationId xmlns:a16="http://schemas.microsoft.com/office/drawing/2014/main" id="{A0CD98C8-DEDC-413C-AAE0-B8664482BF8C}"/>
                </a:ext>
              </a:extLst>
            </p:cNvPr>
            <p:cNvSpPr>
              <a:spLocks/>
            </p:cNvSpPr>
            <p:nvPr/>
          </p:nvSpPr>
          <p:spPr bwMode="auto">
            <a:xfrm>
              <a:off x="827200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1" name="Freeform 29">
              <a:extLst>
                <a:ext uri="{FF2B5EF4-FFF2-40B4-BE49-F238E27FC236}">
                  <a16:creationId xmlns:a16="http://schemas.microsoft.com/office/drawing/2014/main" id="{C780E0D8-60FD-4EDD-9CD8-7E16BA808DC1}"/>
                </a:ext>
              </a:extLst>
            </p:cNvPr>
            <p:cNvSpPr>
              <a:spLocks/>
            </p:cNvSpPr>
            <p:nvPr/>
          </p:nvSpPr>
          <p:spPr bwMode="auto">
            <a:xfrm>
              <a:off x="88196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2" name="Freeform 30">
              <a:extLst>
                <a:ext uri="{FF2B5EF4-FFF2-40B4-BE49-F238E27FC236}">
                  <a16:creationId xmlns:a16="http://schemas.microsoft.com/office/drawing/2014/main" id="{68C5F65A-2091-40BE-9ABE-356F146096D7}"/>
                </a:ext>
              </a:extLst>
            </p:cNvPr>
            <p:cNvSpPr>
              <a:spLocks/>
            </p:cNvSpPr>
            <p:nvPr/>
          </p:nvSpPr>
          <p:spPr bwMode="auto">
            <a:xfrm>
              <a:off x="914582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3" name="Freeform 31">
              <a:extLst>
                <a:ext uri="{FF2B5EF4-FFF2-40B4-BE49-F238E27FC236}">
                  <a16:creationId xmlns:a16="http://schemas.microsoft.com/office/drawing/2014/main" id="{8CE0C39C-EB67-4F43-9EB6-0A980D570693}"/>
                </a:ext>
              </a:extLst>
            </p:cNvPr>
            <p:cNvSpPr>
              <a:spLocks/>
            </p:cNvSpPr>
            <p:nvPr/>
          </p:nvSpPr>
          <p:spPr bwMode="auto">
            <a:xfrm>
              <a:off x="8598147"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4" name="Freeform 32">
              <a:extLst>
                <a:ext uri="{FF2B5EF4-FFF2-40B4-BE49-F238E27FC236}">
                  <a16:creationId xmlns:a16="http://schemas.microsoft.com/office/drawing/2014/main" id="{4D40A3C6-5940-45E8-939D-03C382285E09}"/>
                </a:ext>
              </a:extLst>
            </p:cNvPr>
            <p:cNvSpPr>
              <a:spLocks/>
            </p:cNvSpPr>
            <p:nvPr/>
          </p:nvSpPr>
          <p:spPr bwMode="auto">
            <a:xfrm>
              <a:off x="892677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5" name="Freeform 29">
              <a:extLst>
                <a:ext uri="{FF2B5EF4-FFF2-40B4-BE49-F238E27FC236}">
                  <a16:creationId xmlns:a16="http://schemas.microsoft.com/office/drawing/2014/main" id="{2D070B8F-D388-42F8-9060-AC85AA3171C2}"/>
                </a:ext>
              </a:extLst>
            </p:cNvPr>
            <p:cNvSpPr>
              <a:spLocks/>
            </p:cNvSpPr>
            <p:nvPr/>
          </p:nvSpPr>
          <p:spPr bwMode="auto">
            <a:xfrm>
              <a:off x="947445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6" name="Freeform 30">
              <a:extLst>
                <a:ext uri="{FF2B5EF4-FFF2-40B4-BE49-F238E27FC236}">
                  <a16:creationId xmlns:a16="http://schemas.microsoft.com/office/drawing/2014/main" id="{D0680CB7-6B1B-496C-B4C3-66F5C290F9A4}"/>
                </a:ext>
              </a:extLst>
            </p:cNvPr>
            <p:cNvSpPr>
              <a:spLocks/>
            </p:cNvSpPr>
            <p:nvPr/>
          </p:nvSpPr>
          <p:spPr bwMode="auto">
            <a:xfrm>
              <a:off x="980059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7" name="Freeform 31">
              <a:extLst>
                <a:ext uri="{FF2B5EF4-FFF2-40B4-BE49-F238E27FC236}">
                  <a16:creationId xmlns:a16="http://schemas.microsoft.com/office/drawing/2014/main" id="{07E75AAD-D078-4D04-B62F-4FE20DF5BF9B}"/>
                </a:ext>
              </a:extLst>
            </p:cNvPr>
            <p:cNvSpPr>
              <a:spLocks/>
            </p:cNvSpPr>
            <p:nvPr/>
          </p:nvSpPr>
          <p:spPr bwMode="auto">
            <a:xfrm>
              <a:off x="925291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8" name="Freeform 32">
              <a:extLst>
                <a:ext uri="{FF2B5EF4-FFF2-40B4-BE49-F238E27FC236}">
                  <a16:creationId xmlns:a16="http://schemas.microsoft.com/office/drawing/2014/main" id="{752AA88E-2254-434E-A3A6-8F35D541F2ED}"/>
                </a:ext>
              </a:extLst>
            </p:cNvPr>
            <p:cNvSpPr>
              <a:spLocks/>
            </p:cNvSpPr>
            <p:nvPr/>
          </p:nvSpPr>
          <p:spPr bwMode="auto">
            <a:xfrm>
              <a:off x="958154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9" name="Freeform 387">
              <a:extLst>
                <a:ext uri="{FF2B5EF4-FFF2-40B4-BE49-F238E27FC236}">
                  <a16:creationId xmlns:a16="http://schemas.microsoft.com/office/drawing/2014/main" id="{91AFAD3B-76EF-49F8-AF4E-F79B155B5D2A}"/>
                </a:ext>
              </a:extLst>
            </p:cNvPr>
            <p:cNvSpPr>
              <a:spLocks/>
            </p:cNvSpPr>
            <p:nvPr/>
          </p:nvSpPr>
          <p:spPr bwMode="auto">
            <a:xfrm>
              <a:off x="101292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0" name="Freeform 388">
              <a:extLst>
                <a:ext uri="{FF2B5EF4-FFF2-40B4-BE49-F238E27FC236}">
                  <a16:creationId xmlns:a16="http://schemas.microsoft.com/office/drawing/2014/main" id="{AD4AE479-698B-4F3F-9106-2D1E55471674}"/>
                </a:ext>
              </a:extLst>
            </p:cNvPr>
            <p:cNvSpPr>
              <a:spLocks/>
            </p:cNvSpPr>
            <p:nvPr/>
          </p:nvSpPr>
          <p:spPr bwMode="auto">
            <a:xfrm>
              <a:off x="1045536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1" name="Freeform 389">
              <a:extLst>
                <a:ext uri="{FF2B5EF4-FFF2-40B4-BE49-F238E27FC236}">
                  <a16:creationId xmlns:a16="http://schemas.microsoft.com/office/drawing/2014/main" id="{3D200F2D-46A1-4FAB-9BFA-7822CAB97A91}"/>
                </a:ext>
              </a:extLst>
            </p:cNvPr>
            <p:cNvSpPr>
              <a:spLocks/>
            </p:cNvSpPr>
            <p:nvPr/>
          </p:nvSpPr>
          <p:spPr bwMode="auto">
            <a:xfrm>
              <a:off x="990768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2" name="Freeform 390">
              <a:extLst>
                <a:ext uri="{FF2B5EF4-FFF2-40B4-BE49-F238E27FC236}">
                  <a16:creationId xmlns:a16="http://schemas.microsoft.com/office/drawing/2014/main" id="{29DAC8BE-02CE-460E-AA58-7F00B180FE49}"/>
                </a:ext>
              </a:extLst>
            </p:cNvPr>
            <p:cNvSpPr>
              <a:spLocks/>
            </p:cNvSpPr>
            <p:nvPr/>
          </p:nvSpPr>
          <p:spPr bwMode="auto">
            <a:xfrm>
              <a:off x="10236312"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3" name="Freeform 29">
              <a:extLst>
                <a:ext uri="{FF2B5EF4-FFF2-40B4-BE49-F238E27FC236}">
                  <a16:creationId xmlns:a16="http://schemas.microsoft.com/office/drawing/2014/main" id="{E373CEA0-3971-46E0-B00A-838759A15E25}"/>
                </a:ext>
              </a:extLst>
            </p:cNvPr>
            <p:cNvSpPr>
              <a:spLocks/>
            </p:cNvSpPr>
            <p:nvPr/>
          </p:nvSpPr>
          <p:spPr bwMode="auto">
            <a:xfrm>
              <a:off x="107839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4" name="Freeform 31">
              <a:extLst>
                <a:ext uri="{FF2B5EF4-FFF2-40B4-BE49-F238E27FC236}">
                  <a16:creationId xmlns:a16="http://schemas.microsoft.com/office/drawing/2014/main" id="{712BDDB2-BAAF-46E0-A930-8E2D26181FDA}"/>
                </a:ext>
              </a:extLst>
            </p:cNvPr>
            <p:cNvSpPr>
              <a:spLocks/>
            </p:cNvSpPr>
            <p:nvPr/>
          </p:nvSpPr>
          <p:spPr bwMode="auto">
            <a:xfrm>
              <a:off x="10562454"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5" name="Freeform 29">
              <a:extLst>
                <a:ext uri="{FF2B5EF4-FFF2-40B4-BE49-F238E27FC236}">
                  <a16:creationId xmlns:a16="http://schemas.microsoft.com/office/drawing/2014/main" id="{53A68A05-9B0D-4E89-8166-04B1059EB9DA}"/>
                </a:ext>
              </a:extLst>
            </p:cNvPr>
            <p:cNvSpPr>
              <a:spLocks/>
            </p:cNvSpPr>
            <p:nvPr/>
          </p:nvSpPr>
          <p:spPr bwMode="auto">
            <a:xfrm>
              <a:off x="111126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6" name="Freeform 30">
              <a:extLst>
                <a:ext uri="{FF2B5EF4-FFF2-40B4-BE49-F238E27FC236}">
                  <a16:creationId xmlns:a16="http://schemas.microsoft.com/office/drawing/2014/main" id="{28C34594-F466-44D8-81DB-C6168625DB01}"/>
                </a:ext>
              </a:extLst>
            </p:cNvPr>
            <p:cNvSpPr>
              <a:spLocks/>
            </p:cNvSpPr>
            <p:nvPr/>
          </p:nvSpPr>
          <p:spPr bwMode="auto">
            <a:xfrm>
              <a:off x="1143875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7" name="Freeform 31">
              <a:extLst>
                <a:ext uri="{FF2B5EF4-FFF2-40B4-BE49-F238E27FC236}">
                  <a16:creationId xmlns:a16="http://schemas.microsoft.com/office/drawing/2014/main" id="{05F1A90C-5F99-4981-B4F0-40D673DC21D0}"/>
                </a:ext>
              </a:extLst>
            </p:cNvPr>
            <p:cNvSpPr>
              <a:spLocks/>
            </p:cNvSpPr>
            <p:nvPr/>
          </p:nvSpPr>
          <p:spPr bwMode="auto">
            <a:xfrm>
              <a:off x="10891083"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8" name="Freeform 32">
              <a:extLst>
                <a:ext uri="{FF2B5EF4-FFF2-40B4-BE49-F238E27FC236}">
                  <a16:creationId xmlns:a16="http://schemas.microsoft.com/office/drawing/2014/main" id="{580AC64F-5593-4181-A0A2-082CB86C0442}"/>
                </a:ext>
              </a:extLst>
            </p:cNvPr>
            <p:cNvSpPr>
              <a:spLocks/>
            </p:cNvSpPr>
            <p:nvPr/>
          </p:nvSpPr>
          <p:spPr bwMode="auto">
            <a:xfrm>
              <a:off x="1121971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9" name="Freeform 397">
              <a:extLst>
                <a:ext uri="{FF2B5EF4-FFF2-40B4-BE49-F238E27FC236}">
                  <a16:creationId xmlns:a16="http://schemas.microsoft.com/office/drawing/2014/main" id="{05A42094-8C7E-481A-A6A8-05C295C8FE0F}"/>
                </a:ext>
              </a:extLst>
            </p:cNvPr>
            <p:cNvSpPr>
              <a:spLocks/>
            </p:cNvSpPr>
            <p:nvPr/>
          </p:nvSpPr>
          <p:spPr bwMode="auto">
            <a:xfrm>
              <a:off x="1176738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0" name="Freeform 398">
              <a:extLst>
                <a:ext uri="{FF2B5EF4-FFF2-40B4-BE49-F238E27FC236}">
                  <a16:creationId xmlns:a16="http://schemas.microsoft.com/office/drawing/2014/main" id="{432208F0-F6FB-4FD7-AFFA-7C0E6257F8D0}"/>
                </a:ext>
              </a:extLst>
            </p:cNvPr>
            <p:cNvSpPr>
              <a:spLocks/>
            </p:cNvSpPr>
            <p:nvPr/>
          </p:nvSpPr>
          <p:spPr bwMode="auto">
            <a:xfrm>
              <a:off x="1209352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1" name="Freeform 399">
              <a:extLst>
                <a:ext uri="{FF2B5EF4-FFF2-40B4-BE49-F238E27FC236}">
                  <a16:creationId xmlns:a16="http://schemas.microsoft.com/office/drawing/2014/main" id="{52302EEC-BC83-4C40-B335-379B0B3C7743}"/>
                </a:ext>
              </a:extLst>
            </p:cNvPr>
            <p:cNvSpPr>
              <a:spLocks/>
            </p:cNvSpPr>
            <p:nvPr/>
          </p:nvSpPr>
          <p:spPr bwMode="auto">
            <a:xfrm>
              <a:off x="11545852"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2" name="Freeform 400">
              <a:extLst>
                <a:ext uri="{FF2B5EF4-FFF2-40B4-BE49-F238E27FC236}">
                  <a16:creationId xmlns:a16="http://schemas.microsoft.com/office/drawing/2014/main" id="{DA9C0D33-F413-48F7-BA12-7E9DC9E16213}"/>
                </a:ext>
              </a:extLst>
            </p:cNvPr>
            <p:cNvSpPr>
              <a:spLocks/>
            </p:cNvSpPr>
            <p:nvPr/>
          </p:nvSpPr>
          <p:spPr bwMode="auto">
            <a:xfrm>
              <a:off x="1187448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8" name="Group 1807">
            <a:extLst>
              <a:ext uri="{FF2B5EF4-FFF2-40B4-BE49-F238E27FC236}">
                <a16:creationId xmlns:a16="http://schemas.microsoft.com/office/drawing/2014/main" id="{F97B1388-E461-4A38-9B09-B364514CB632}"/>
              </a:ext>
            </a:extLst>
          </p:cNvPr>
          <p:cNvGrpSpPr/>
          <p:nvPr userDrawn="1"/>
        </p:nvGrpSpPr>
        <p:grpSpPr>
          <a:xfrm>
            <a:off x="83664" y="1203974"/>
            <a:ext cx="12009864" cy="176637"/>
            <a:chOff x="83663" y="1093620"/>
            <a:chExt cx="12009864" cy="176637"/>
          </a:xfrm>
        </p:grpSpPr>
        <p:sp>
          <p:nvSpPr>
            <p:cNvPr id="587" name="Freeform 29">
              <a:extLst>
                <a:ext uri="{FF2B5EF4-FFF2-40B4-BE49-F238E27FC236}">
                  <a16:creationId xmlns:a16="http://schemas.microsoft.com/office/drawing/2014/main" id="{36B162BB-7163-4D21-B3A9-C8C41569AC07}"/>
                </a:ext>
              </a:extLst>
            </p:cNvPr>
            <p:cNvSpPr>
              <a:spLocks/>
            </p:cNvSpPr>
            <p:nvPr/>
          </p:nvSpPr>
          <p:spPr bwMode="auto">
            <a:xfrm flipH="1">
              <a:off x="695998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8" name="Freeform 30">
              <a:extLst>
                <a:ext uri="{FF2B5EF4-FFF2-40B4-BE49-F238E27FC236}">
                  <a16:creationId xmlns:a16="http://schemas.microsoft.com/office/drawing/2014/main" id="{697E87B2-E6B5-49F6-AC2D-2C41C8927D19}"/>
                </a:ext>
              </a:extLst>
            </p:cNvPr>
            <p:cNvSpPr>
              <a:spLocks/>
            </p:cNvSpPr>
            <p:nvPr/>
          </p:nvSpPr>
          <p:spPr bwMode="auto">
            <a:xfrm flipH="1">
              <a:off x="663384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9" name="Freeform 31">
              <a:extLst>
                <a:ext uri="{FF2B5EF4-FFF2-40B4-BE49-F238E27FC236}">
                  <a16:creationId xmlns:a16="http://schemas.microsoft.com/office/drawing/2014/main" id="{867C8C9E-A4EC-40C3-82BE-A1E95DD29A37}"/>
                </a:ext>
              </a:extLst>
            </p:cNvPr>
            <p:cNvSpPr>
              <a:spLocks/>
            </p:cNvSpPr>
            <p:nvPr/>
          </p:nvSpPr>
          <p:spPr bwMode="auto">
            <a:xfrm flipH="1">
              <a:off x="706707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0" name="Freeform 32">
              <a:extLst>
                <a:ext uri="{FF2B5EF4-FFF2-40B4-BE49-F238E27FC236}">
                  <a16:creationId xmlns:a16="http://schemas.microsoft.com/office/drawing/2014/main" id="{E6581502-05A8-44D2-A397-CB6D4AEBAFA2}"/>
                </a:ext>
              </a:extLst>
            </p:cNvPr>
            <p:cNvSpPr>
              <a:spLocks/>
            </p:cNvSpPr>
            <p:nvPr/>
          </p:nvSpPr>
          <p:spPr bwMode="auto">
            <a:xfrm flipH="1">
              <a:off x="674093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1" name="Freeform 29">
              <a:extLst>
                <a:ext uri="{FF2B5EF4-FFF2-40B4-BE49-F238E27FC236}">
                  <a16:creationId xmlns:a16="http://schemas.microsoft.com/office/drawing/2014/main" id="{E84CA57F-FCA6-4C7B-8760-905E893F0B4D}"/>
                </a:ext>
              </a:extLst>
            </p:cNvPr>
            <p:cNvSpPr>
              <a:spLocks/>
            </p:cNvSpPr>
            <p:nvPr/>
          </p:nvSpPr>
          <p:spPr bwMode="auto">
            <a:xfrm flipH="1">
              <a:off x="630521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2" name="Freeform 30">
              <a:extLst>
                <a:ext uri="{FF2B5EF4-FFF2-40B4-BE49-F238E27FC236}">
                  <a16:creationId xmlns:a16="http://schemas.microsoft.com/office/drawing/2014/main" id="{04B23132-24D5-45D5-8D5D-ABFCF82AEF81}"/>
                </a:ext>
              </a:extLst>
            </p:cNvPr>
            <p:cNvSpPr>
              <a:spLocks/>
            </p:cNvSpPr>
            <p:nvPr/>
          </p:nvSpPr>
          <p:spPr bwMode="auto">
            <a:xfrm flipH="1">
              <a:off x="597907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3" name="Freeform 31">
              <a:extLst>
                <a:ext uri="{FF2B5EF4-FFF2-40B4-BE49-F238E27FC236}">
                  <a16:creationId xmlns:a16="http://schemas.microsoft.com/office/drawing/2014/main" id="{1BFE2D4E-2F01-4812-91E4-4A3DCD067558}"/>
                </a:ext>
              </a:extLst>
            </p:cNvPr>
            <p:cNvSpPr>
              <a:spLocks/>
            </p:cNvSpPr>
            <p:nvPr/>
          </p:nvSpPr>
          <p:spPr bwMode="auto">
            <a:xfrm flipH="1">
              <a:off x="641230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4" name="Freeform 32">
              <a:extLst>
                <a:ext uri="{FF2B5EF4-FFF2-40B4-BE49-F238E27FC236}">
                  <a16:creationId xmlns:a16="http://schemas.microsoft.com/office/drawing/2014/main" id="{616787D7-48DF-4F58-88DE-FDCF48065F52}"/>
                </a:ext>
              </a:extLst>
            </p:cNvPr>
            <p:cNvSpPr>
              <a:spLocks/>
            </p:cNvSpPr>
            <p:nvPr/>
          </p:nvSpPr>
          <p:spPr bwMode="auto">
            <a:xfrm flipH="1">
              <a:off x="608616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5" name="Freeform 29">
              <a:extLst>
                <a:ext uri="{FF2B5EF4-FFF2-40B4-BE49-F238E27FC236}">
                  <a16:creationId xmlns:a16="http://schemas.microsoft.com/office/drawing/2014/main" id="{239E8565-CEDA-40B3-A95D-9C053AF7C629}"/>
                </a:ext>
              </a:extLst>
            </p:cNvPr>
            <p:cNvSpPr>
              <a:spLocks/>
            </p:cNvSpPr>
            <p:nvPr/>
          </p:nvSpPr>
          <p:spPr bwMode="auto">
            <a:xfrm flipH="1">
              <a:off x="565044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6" name="Freeform 30">
              <a:extLst>
                <a:ext uri="{FF2B5EF4-FFF2-40B4-BE49-F238E27FC236}">
                  <a16:creationId xmlns:a16="http://schemas.microsoft.com/office/drawing/2014/main" id="{75726EFC-E202-4C6E-A623-182690D5C6FB}"/>
                </a:ext>
              </a:extLst>
            </p:cNvPr>
            <p:cNvSpPr>
              <a:spLocks/>
            </p:cNvSpPr>
            <p:nvPr/>
          </p:nvSpPr>
          <p:spPr bwMode="auto">
            <a:xfrm flipH="1">
              <a:off x="532430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7" name="Freeform 31">
              <a:extLst>
                <a:ext uri="{FF2B5EF4-FFF2-40B4-BE49-F238E27FC236}">
                  <a16:creationId xmlns:a16="http://schemas.microsoft.com/office/drawing/2014/main" id="{AE07D73F-0FBB-4CC6-AAE5-FCE5AE42A8A6}"/>
                </a:ext>
              </a:extLst>
            </p:cNvPr>
            <p:cNvSpPr>
              <a:spLocks/>
            </p:cNvSpPr>
            <p:nvPr/>
          </p:nvSpPr>
          <p:spPr bwMode="auto">
            <a:xfrm flipH="1">
              <a:off x="5757538"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8" name="Freeform 32">
              <a:extLst>
                <a:ext uri="{FF2B5EF4-FFF2-40B4-BE49-F238E27FC236}">
                  <a16:creationId xmlns:a16="http://schemas.microsoft.com/office/drawing/2014/main" id="{14C1270F-0E67-42B6-AC5A-672BA742CCBF}"/>
                </a:ext>
              </a:extLst>
            </p:cNvPr>
            <p:cNvSpPr>
              <a:spLocks/>
            </p:cNvSpPr>
            <p:nvPr/>
          </p:nvSpPr>
          <p:spPr bwMode="auto">
            <a:xfrm flipH="1">
              <a:off x="5431398"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9" name="Freeform 29">
              <a:extLst>
                <a:ext uri="{FF2B5EF4-FFF2-40B4-BE49-F238E27FC236}">
                  <a16:creationId xmlns:a16="http://schemas.microsoft.com/office/drawing/2014/main" id="{534CAF96-30DC-4EB7-A93A-50DA5A4F2EB4}"/>
                </a:ext>
              </a:extLst>
            </p:cNvPr>
            <p:cNvSpPr>
              <a:spLocks/>
            </p:cNvSpPr>
            <p:nvPr/>
          </p:nvSpPr>
          <p:spPr bwMode="auto">
            <a:xfrm flipH="1">
              <a:off x="499567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0" name="Freeform 30">
              <a:extLst>
                <a:ext uri="{FF2B5EF4-FFF2-40B4-BE49-F238E27FC236}">
                  <a16:creationId xmlns:a16="http://schemas.microsoft.com/office/drawing/2014/main" id="{125C76F1-16D6-4905-B7FB-B5218F83B842}"/>
                </a:ext>
              </a:extLst>
            </p:cNvPr>
            <p:cNvSpPr>
              <a:spLocks/>
            </p:cNvSpPr>
            <p:nvPr/>
          </p:nvSpPr>
          <p:spPr bwMode="auto">
            <a:xfrm flipH="1">
              <a:off x="466953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1" name="Freeform 31">
              <a:extLst>
                <a:ext uri="{FF2B5EF4-FFF2-40B4-BE49-F238E27FC236}">
                  <a16:creationId xmlns:a16="http://schemas.microsoft.com/office/drawing/2014/main" id="{B3E03C26-E907-4B62-B931-C3A78968B51F}"/>
                </a:ext>
              </a:extLst>
            </p:cNvPr>
            <p:cNvSpPr>
              <a:spLocks/>
            </p:cNvSpPr>
            <p:nvPr/>
          </p:nvSpPr>
          <p:spPr bwMode="auto">
            <a:xfrm flipH="1">
              <a:off x="510276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2" name="Freeform 32">
              <a:extLst>
                <a:ext uri="{FF2B5EF4-FFF2-40B4-BE49-F238E27FC236}">
                  <a16:creationId xmlns:a16="http://schemas.microsoft.com/office/drawing/2014/main" id="{E1FC75F6-8CC4-485B-BC78-7D2330B3BBAB}"/>
                </a:ext>
              </a:extLst>
            </p:cNvPr>
            <p:cNvSpPr>
              <a:spLocks/>
            </p:cNvSpPr>
            <p:nvPr/>
          </p:nvSpPr>
          <p:spPr bwMode="auto">
            <a:xfrm flipH="1">
              <a:off x="4776629"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3" name="Freeform 521">
              <a:extLst>
                <a:ext uri="{FF2B5EF4-FFF2-40B4-BE49-F238E27FC236}">
                  <a16:creationId xmlns:a16="http://schemas.microsoft.com/office/drawing/2014/main" id="{970F6CC9-D98B-41E8-B148-FACF62CDB5FC}"/>
                </a:ext>
              </a:extLst>
            </p:cNvPr>
            <p:cNvSpPr>
              <a:spLocks/>
            </p:cNvSpPr>
            <p:nvPr/>
          </p:nvSpPr>
          <p:spPr bwMode="auto">
            <a:xfrm flipH="1">
              <a:off x="434090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4" name="Freeform 522">
              <a:extLst>
                <a:ext uri="{FF2B5EF4-FFF2-40B4-BE49-F238E27FC236}">
                  <a16:creationId xmlns:a16="http://schemas.microsoft.com/office/drawing/2014/main" id="{39471E83-CC9B-45BE-AAA7-F4A58772E036}"/>
                </a:ext>
              </a:extLst>
            </p:cNvPr>
            <p:cNvSpPr>
              <a:spLocks/>
            </p:cNvSpPr>
            <p:nvPr/>
          </p:nvSpPr>
          <p:spPr bwMode="auto">
            <a:xfrm flipH="1">
              <a:off x="401476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5" name="Freeform 523">
              <a:extLst>
                <a:ext uri="{FF2B5EF4-FFF2-40B4-BE49-F238E27FC236}">
                  <a16:creationId xmlns:a16="http://schemas.microsoft.com/office/drawing/2014/main" id="{9A221B38-7190-4F41-B393-A22B6DF3E675}"/>
                </a:ext>
              </a:extLst>
            </p:cNvPr>
            <p:cNvSpPr>
              <a:spLocks/>
            </p:cNvSpPr>
            <p:nvPr/>
          </p:nvSpPr>
          <p:spPr bwMode="auto">
            <a:xfrm flipH="1">
              <a:off x="444799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6" name="Freeform 524">
              <a:extLst>
                <a:ext uri="{FF2B5EF4-FFF2-40B4-BE49-F238E27FC236}">
                  <a16:creationId xmlns:a16="http://schemas.microsoft.com/office/drawing/2014/main" id="{1F59ACC4-4494-4672-ACC1-8A2C02F7B8CE}"/>
                </a:ext>
              </a:extLst>
            </p:cNvPr>
            <p:cNvSpPr>
              <a:spLocks/>
            </p:cNvSpPr>
            <p:nvPr/>
          </p:nvSpPr>
          <p:spPr bwMode="auto">
            <a:xfrm flipH="1">
              <a:off x="4121860"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7" name="Freeform 29">
              <a:extLst>
                <a:ext uri="{FF2B5EF4-FFF2-40B4-BE49-F238E27FC236}">
                  <a16:creationId xmlns:a16="http://schemas.microsoft.com/office/drawing/2014/main" id="{1AFC02B4-5C47-4F76-B5CE-2F12F0B9A16F}"/>
                </a:ext>
              </a:extLst>
            </p:cNvPr>
            <p:cNvSpPr>
              <a:spLocks/>
            </p:cNvSpPr>
            <p:nvPr/>
          </p:nvSpPr>
          <p:spPr bwMode="auto">
            <a:xfrm flipH="1">
              <a:off x="368613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8" name="Freeform 31">
              <a:extLst>
                <a:ext uri="{FF2B5EF4-FFF2-40B4-BE49-F238E27FC236}">
                  <a16:creationId xmlns:a16="http://schemas.microsoft.com/office/drawing/2014/main" id="{3C8F2F10-339A-4BC5-B9B5-2CB5F4C569E0}"/>
                </a:ext>
              </a:extLst>
            </p:cNvPr>
            <p:cNvSpPr>
              <a:spLocks/>
            </p:cNvSpPr>
            <p:nvPr/>
          </p:nvSpPr>
          <p:spPr bwMode="auto">
            <a:xfrm flipH="1">
              <a:off x="3793231"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9" name="Freeform 29">
              <a:extLst>
                <a:ext uri="{FF2B5EF4-FFF2-40B4-BE49-F238E27FC236}">
                  <a16:creationId xmlns:a16="http://schemas.microsoft.com/office/drawing/2014/main" id="{B57197C2-DCE7-408C-9419-70B75E96EA74}"/>
                </a:ext>
              </a:extLst>
            </p:cNvPr>
            <p:cNvSpPr>
              <a:spLocks/>
            </p:cNvSpPr>
            <p:nvPr/>
          </p:nvSpPr>
          <p:spPr bwMode="auto">
            <a:xfrm flipH="1">
              <a:off x="335750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0" name="Freeform 30">
              <a:extLst>
                <a:ext uri="{FF2B5EF4-FFF2-40B4-BE49-F238E27FC236}">
                  <a16:creationId xmlns:a16="http://schemas.microsoft.com/office/drawing/2014/main" id="{30EB9B17-B68D-4FE2-BF0E-6F6798D527D6}"/>
                </a:ext>
              </a:extLst>
            </p:cNvPr>
            <p:cNvSpPr>
              <a:spLocks/>
            </p:cNvSpPr>
            <p:nvPr/>
          </p:nvSpPr>
          <p:spPr bwMode="auto">
            <a:xfrm flipH="1">
              <a:off x="3031367"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1" name="Freeform 31">
              <a:extLst>
                <a:ext uri="{FF2B5EF4-FFF2-40B4-BE49-F238E27FC236}">
                  <a16:creationId xmlns:a16="http://schemas.microsoft.com/office/drawing/2014/main" id="{86B1E483-6FE2-43E3-AB5F-039CED079D85}"/>
                </a:ext>
              </a:extLst>
            </p:cNvPr>
            <p:cNvSpPr>
              <a:spLocks/>
            </p:cNvSpPr>
            <p:nvPr/>
          </p:nvSpPr>
          <p:spPr bwMode="auto">
            <a:xfrm flipH="1">
              <a:off x="3464602"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2" name="Freeform 32">
              <a:extLst>
                <a:ext uri="{FF2B5EF4-FFF2-40B4-BE49-F238E27FC236}">
                  <a16:creationId xmlns:a16="http://schemas.microsoft.com/office/drawing/2014/main" id="{FA62A1BF-A571-46C9-A11C-5AEE1C417817}"/>
                </a:ext>
              </a:extLst>
            </p:cNvPr>
            <p:cNvSpPr>
              <a:spLocks/>
            </p:cNvSpPr>
            <p:nvPr/>
          </p:nvSpPr>
          <p:spPr bwMode="auto">
            <a:xfrm flipH="1">
              <a:off x="3138462"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3" name="Freeform 29">
              <a:extLst>
                <a:ext uri="{FF2B5EF4-FFF2-40B4-BE49-F238E27FC236}">
                  <a16:creationId xmlns:a16="http://schemas.microsoft.com/office/drawing/2014/main" id="{2768E451-7777-4880-845E-F7B6BE7FA8F1}"/>
                </a:ext>
              </a:extLst>
            </p:cNvPr>
            <p:cNvSpPr>
              <a:spLocks/>
            </p:cNvSpPr>
            <p:nvPr/>
          </p:nvSpPr>
          <p:spPr bwMode="auto">
            <a:xfrm flipH="1">
              <a:off x="2702739"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4" name="Freeform 30">
              <a:extLst>
                <a:ext uri="{FF2B5EF4-FFF2-40B4-BE49-F238E27FC236}">
                  <a16:creationId xmlns:a16="http://schemas.microsoft.com/office/drawing/2014/main" id="{6AAA3D23-B21A-4993-A356-986EA1DE2862}"/>
                </a:ext>
              </a:extLst>
            </p:cNvPr>
            <p:cNvSpPr>
              <a:spLocks/>
            </p:cNvSpPr>
            <p:nvPr/>
          </p:nvSpPr>
          <p:spPr bwMode="auto">
            <a:xfrm flipH="1">
              <a:off x="237659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5" name="Freeform 31">
              <a:extLst>
                <a:ext uri="{FF2B5EF4-FFF2-40B4-BE49-F238E27FC236}">
                  <a16:creationId xmlns:a16="http://schemas.microsoft.com/office/drawing/2014/main" id="{F81C0D60-08CF-4B7F-A6C3-4C964E21CC3B}"/>
                </a:ext>
              </a:extLst>
            </p:cNvPr>
            <p:cNvSpPr>
              <a:spLocks/>
            </p:cNvSpPr>
            <p:nvPr/>
          </p:nvSpPr>
          <p:spPr bwMode="auto">
            <a:xfrm flipH="1">
              <a:off x="2809833"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6" name="Freeform 32">
              <a:extLst>
                <a:ext uri="{FF2B5EF4-FFF2-40B4-BE49-F238E27FC236}">
                  <a16:creationId xmlns:a16="http://schemas.microsoft.com/office/drawing/2014/main" id="{C779632A-3F99-4EEE-8779-C94FFD483CB1}"/>
                </a:ext>
              </a:extLst>
            </p:cNvPr>
            <p:cNvSpPr>
              <a:spLocks/>
            </p:cNvSpPr>
            <p:nvPr/>
          </p:nvSpPr>
          <p:spPr bwMode="auto">
            <a:xfrm flipH="1">
              <a:off x="2483693"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7" name="Freeform 29">
              <a:extLst>
                <a:ext uri="{FF2B5EF4-FFF2-40B4-BE49-F238E27FC236}">
                  <a16:creationId xmlns:a16="http://schemas.microsoft.com/office/drawing/2014/main" id="{88635CBC-DAAE-463A-A7FA-BDF471C23417}"/>
                </a:ext>
              </a:extLst>
            </p:cNvPr>
            <p:cNvSpPr>
              <a:spLocks/>
            </p:cNvSpPr>
            <p:nvPr/>
          </p:nvSpPr>
          <p:spPr bwMode="auto">
            <a:xfrm flipH="1">
              <a:off x="204797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8" name="Freeform 30">
              <a:extLst>
                <a:ext uri="{FF2B5EF4-FFF2-40B4-BE49-F238E27FC236}">
                  <a16:creationId xmlns:a16="http://schemas.microsoft.com/office/drawing/2014/main" id="{98EF7E55-704F-4D85-A12C-D8E593AD2D89}"/>
                </a:ext>
              </a:extLst>
            </p:cNvPr>
            <p:cNvSpPr>
              <a:spLocks/>
            </p:cNvSpPr>
            <p:nvPr/>
          </p:nvSpPr>
          <p:spPr bwMode="auto">
            <a:xfrm flipH="1">
              <a:off x="172183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9" name="Freeform 31">
              <a:extLst>
                <a:ext uri="{FF2B5EF4-FFF2-40B4-BE49-F238E27FC236}">
                  <a16:creationId xmlns:a16="http://schemas.microsoft.com/office/drawing/2014/main" id="{CFBBF037-13CE-44D7-B7F7-2EA00F92D08E}"/>
                </a:ext>
              </a:extLst>
            </p:cNvPr>
            <p:cNvSpPr>
              <a:spLocks/>
            </p:cNvSpPr>
            <p:nvPr/>
          </p:nvSpPr>
          <p:spPr bwMode="auto">
            <a:xfrm flipH="1">
              <a:off x="2155065"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0" name="Freeform 32">
              <a:extLst>
                <a:ext uri="{FF2B5EF4-FFF2-40B4-BE49-F238E27FC236}">
                  <a16:creationId xmlns:a16="http://schemas.microsoft.com/office/drawing/2014/main" id="{36C3D6C6-8C25-48FB-99D7-CDD4DA0E2DF9}"/>
                </a:ext>
              </a:extLst>
            </p:cNvPr>
            <p:cNvSpPr>
              <a:spLocks/>
            </p:cNvSpPr>
            <p:nvPr/>
          </p:nvSpPr>
          <p:spPr bwMode="auto">
            <a:xfrm flipH="1">
              <a:off x="1828924"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1" name="Freeform 29">
              <a:extLst>
                <a:ext uri="{FF2B5EF4-FFF2-40B4-BE49-F238E27FC236}">
                  <a16:creationId xmlns:a16="http://schemas.microsoft.com/office/drawing/2014/main" id="{BE4E4866-79AD-496A-B825-4FCF74DC7397}"/>
                </a:ext>
              </a:extLst>
            </p:cNvPr>
            <p:cNvSpPr>
              <a:spLocks/>
            </p:cNvSpPr>
            <p:nvPr/>
          </p:nvSpPr>
          <p:spPr bwMode="auto">
            <a:xfrm flipH="1">
              <a:off x="139320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2" name="Freeform 30">
              <a:extLst>
                <a:ext uri="{FF2B5EF4-FFF2-40B4-BE49-F238E27FC236}">
                  <a16:creationId xmlns:a16="http://schemas.microsoft.com/office/drawing/2014/main" id="{37624B24-B1BF-4103-8468-856B7D2F105E}"/>
                </a:ext>
              </a:extLst>
            </p:cNvPr>
            <p:cNvSpPr>
              <a:spLocks/>
            </p:cNvSpPr>
            <p:nvPr/>
          </p:nvSpPr>
          <p:spPr bwMode="auto">
            <a:xfrm flipH="1">
              <a:off x="106706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3" name="Freeform 31">
              <a:extLst>
                <a:ext uri="{FF2B5EF4-FFF2-40B4-BE49-F238E27FC236}">
                  <a16:creationId xmlns:a16="http://schemas.microsoft.com/office/drawing/2014/main" id="{285A91E1-96BC-42C3-AF9D-B9F2EDC3F72B}"/>
                </a:ext>
              </a:extLst>
            </p:cNvPr>
            <p:cNvSpPr>
              <a:spLocks/>
            </p:cNvSpPr>
            <p:nvPr/>
          </p:nvSpPr>
          <p:spPr bwMode="auto">
            <a:xfrm flipH="1">
              <a:off x="150029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4" name="Freeform 32">
              <a:extLst>
                <a:ext uri="{FF2B5EF4-FFF2-40B4-BE49-F238E27FC236}">
                  <a16:creationId xmlns:a16="http://schemas.microsoft.com/office/drawing/2014/main" id="{5B40AAB1-E0F8-4AC8-B294-77D343A3C257}"/>
                </a:ext>
              </a:extLst>
            </p:cNvPr>
            <p:cNvSpPr>
              <a:spLocks/>
            </p:cNvSpPr>
            <p:nvPr/>
          </p:nvSpPr>
          <p:spPr bwMode="auto">
            <a:xfrm flipH="1">
              <a:off x="1174155"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5" name="Freeform 543">
              <a:extLst>
                <a:ext uri="{FF2B5EF4-FFF2-40B4-BE49-F238E27FC236}">
                  <a16:creationId xmlns:a16="http://schemas.microsoft.com/office/drawing/2014/main" id="{15B45575-B0A8-4E1A-A502-6FBA948C5B2E}"/>
                </a:ext>
              </a:extLst>
            </p:cNvPr>
            <p:cNvSpPr>
              <a:spLocks/>
            </p:cNvSpPr>
            <p:nvPr/>
          </p:nvSpPr>
          <p:spPr bwMode="auto">
            <a:xfrm flipH="1">
              <a:off x="73843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6" name="Freeform 544">
              <a:extLst>
                <a:ext uri="{FF2B5EF4-FFF2-40B4-BE49-F238E27FC236}">
                  <a16:creationId xmlns:a16="http://schemas.microsoft.com/office/drawing/2014/main" id="{F00C7CD9-4664-4851-B7E8-F320B38B6C14}"/>
                </a:ext>
              </a:extLst>
            </p:cNvPr>
            <p:cNvSpPr>
              <a:spLocks/>
            </p:cNvSpPr>
            <p:nvPr/>
          </p:nvSpPr>
          <p:spPr bwMode="auto">
            <a:xfrm flipH="1">
              <a:off x="41229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7" name="Freeform 545">
              <a:extLst>
                <a:ext uri="{FF2B5EF4-FFF2-40B4-BE49-F238E27FC236}">
                  <a16:creationId xmlns:a16="http://schemas.microsoft.com/office/drawing/2014/main" id="{79E7243C-3F48-4917-A35D-F6B4760E0C5A}"/>
                </a:ext>
              </a:extLst>
            </p:cNvPr>
            <p:cNvSpPr>
              <a:spLocks/>
            </p:cNvSpPr>
            <p:nvPr/>
          </p:nvSpPr>
          <p:spPr bwMode="auto">
            <a:xfrm flipH="1">
              <a:off x="84552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8" name="Freeform 546">
              <a:extLst>
                <a:ext uri="{FF2B5EF4-FFF2-40B4-BE49-F238E27FC236}">
                  <a16:creationId xmlns:a16="http://schemas.microsoft.com/office/drawing/2014/main" id="{0E06BBDA-92F4-4670-8013-AA005C5D468A}"/>
                </a:ext>
              </a:extLst>
            </p:cNvPr>
            <p:cNvSpPr>
              <a:spLocks/>
            </p:cNvSpPr>
            <p:nvPr/>
          </p:nvSpPr>
          <p:spPr bwMode="auto">
            <a:xfrm flipH="1">
              <a:off x="519387"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9" name="Freeform 29">
              <a:extLst>
                <a:ext uri="{FF2B5EF4-FFF2-40B4-BE49-F238E27FC236}">
                  <a16:creationId xmlns:a16="http://schemas.microsoft.com/office/drawing/2014/main" id="{AC7FC873-6A15-4A31-B5E9-3D3D3ED770A2}"/>
                </a:ext>
              </a:extLst>
            </p:cNvPr>
            <p:cNvSpPr>
              <a:spLocks/>
            </p:cNvSpPr>
            <p:nvPr/>
          </p:nvSpPr>
          <p:spPr bwMode="auto">
            <a:xfrm flipH="1">
              <a:off x="8366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0" name="Freeform 31">
              <a:extLst>
                <a:ext uri="{FF2B5EF4-FFF2-40B4-BE49-F238E27FC236}">
                  <a16:creationId xmlns:a16="http://schemas.microsoft.com/office/drawing/2014/main" id="{F0A21B7E-B68B-43D9-A348-6A37C83E136E}"/>
                </a:ext>
              </a:extLst>
            </p:cNvPr>
            <p:cNvSpPr>
              <a:spLocks/>
            </p:cNvSpPr>
            <p:nvPr/>
          </p:nvSpPr>
          <p:spPr bwMode="auto">
            <a:xfrm flipH="1">
              <a:off x="19075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3" name="Freeform 30">
              <a:extLst>
                <a:ext uri="{FF2B5EF4-FFF2-40B4-BE49-F238E27FC236}">
                  <a16:creationId xmlns:a16="http://schemas.microsoft.com/office/drawing/2014/main" id="{0505EC1E-71A0-4757-AA67-CB066898004A}"/>
                </a:ext>
              </a:extLst>
            </p:cNvPr>
            <p:cNvSpPr>
              <a:spLocks/>
            </p:cNvSpPr>
            <p:nvPr/>
          </p:nvSpPr>
          <p:spPr bwMode="auto">
            <a:xfrm flipH="1">
              <a:off x="11874480"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4" name="Freeform 32">
              <a:extLst>
                <a:ext uri="{FF2B5EF4-FFF2-40B4-BE49-F238E27FC236}">
                  <a16:creationId xmlns:a16="http://schemas.microsoft.com/office/drawing/2014/main" id="{5552218F-8F2F-4BED-818B-B48D43F0B16E}"/>
                </a:ext>
              </a:extLst>
            </p:cNvPr>
            <p:cNvSpPr>
              <a:spLocks/>
            </p:cNvSpPr>
            <p:nvPr/>
          </p:nvSpPr>
          <p:spPr bwMode="auto">
            <a:xfrm flipH="1">
              <a:off x="11981575"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5" name="Freeform 403">
              <a:extLst>
                <a:ext uri="{FF2B5EF4-FFF2-40B4-BE49-F238E27FC236}">
                  <a16:creationId xmlns:a16="http://schemas.microsoft.com/office/drawing/2014/main" id="{D1FB006D-7447-48B6-BC17-46267D0B98F5}"/>
                </a:ext>
              </a:extLst>
            </p:cNvPr>
            <p:cNvSpPr>
              <a:spLocks/>
            </p:cNvSpPr>
            <p:nvPr/>
          </p:nvSpPr>
          <p:spPr bwMode="auto">
            <a:xfrm flipH="1">
              <a:off x="1154585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6" name="Freeform 404">
              <a:extLst>
                <a:ext uri="{FF2B5EF4-FFF2-40B4-BE49-F238E27FC236}">
                  <a16:creationId xmlns:a16="http://schemas.microsoft.com/office/drawing/2014/main" id="{61FF96BF-D17A-4E41-8CF2-1C39CBCA3938}"/>
                </a:ext>
              </a:extLst>
            </p:cNvPr>
            <p:cNvSpPr>
              <a:spLocks/>
            </p:cNvSpPr>
            <p:nvPr/>
          </p:nvSpPr>
          <p:spPr bwMode="auto">
            <a:xfrm flipH="1">
              <a:off x="11219711"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7" name="Freeform 405">
              <a:extLst>
                <a:ext uri="{FF2B5EF4-FFF2-40B4-BE49-F238E27FC236}">
                  <a16:creationId xmlns:a16="http://schemas.microsoft.com/office/drawing/2014/main" id="{F69EA0B0-D8F2-484D-8C6B-3E65F5200399}"/>
                </a:ext>
              </a:extLst>
            </p:cNvPr>
            <p:cNvSpPr>
              <a:spLocks/>
            </p:cNvSpPr>
            <p:nvPr/>
          </p:nvSpPr>
          <p:spPr bwMode="auto">
            <a:xfrm flipH="1">
              <a:off x="11652945"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8" name="Freeform 406">
              <a:extLst>
                <a:ext uri="{FF2B5EF4-FFF2-40B4-BE49-F238E27FC236}">
                  <a16:creationId xmlns:a16="http://schemas.microsoft.com/office/drawing/2014/main" id="{077EC9E4-3943-4C91-BEB3-C0C847359988}"/>
                </a:ext>
              </a:extLst>
            </p:cNvPr>
            <p:cNvSpPr>
              <a:spLocks/>
            </p:cNvSpPr>
            <p:nvPr/>
          </p:nvSpPr>
          <p:spPr bwMode="auto">
            <a:xfrm flipH="1">
              <a:off x="11326806"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9" name="Freeform 29">
              <a:extLst>
                <a:ext uri="{FF2B5EF4-FFF2-40B4-BE49-F238E27FC236}">
                  <a16:creationId xmlns:a16="http://schemas.microsoft.com/office/drawing/2014/main" id="{C772453A-CA0A-4192-809C-1BBC4B26C8E6}"/>
                </a:ext>
              </a:extLst>
            </p:cNvPr>
            <p:cNvSpPr>
              <a:spLocks/>
            </p:cNvSpPr>
            <p:nvPr/>
          </p:nvSpPr>
          <p:spPr bwMode="auto">
            <a:xfrm flipH="1">
              <a:off x="1089108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0" name="Freeform 31">
              <a:extLst>
                <a:ext uri="{FF2B5EF4-FFF2-40B4-BE49-F238E27FC236}">
                  <a16:creationId xmlns:a16="http://schemas.microsoft.com/office/drawing/2014/main" id="{A505ED5C-83DB-45E9-9B45-09451403E1C9}"/>
                </a:ext>
              </a:extLst>
            </p:cNvPr>
            <p:cNvSpPr>
              <a:spLocks/>
            </p:cNvSpPr>
            <p:nvPr/>
          </p:nvSpPr>
          <p:spPr bwMode="auto">
            <a:xfrm flipH="1">
              <a:off x="10998177"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1" name="Freeform 29">
              <a:extLst>
                <a:ext uri="{FF2B5EF4-FFF2-40B4-BE49-F238E27FC236}">
                  <a16:creationId xmlns:a16="http://schemas.microsoft.com/office/drawing/2014/main" id="{57C850A7-ACFC-4CDD-8757-A3229D5DB42E}"/>
                </a:ext>
              </a:extLst>
            </p:cNvPr>
            <p:cNvSpPr>
              <a:spLocks/>
            </p:cNvSpPr>
            <p:nvPr/>
          </p:nvSpPr>
          <p:spPr bwMode="auto">
            <a:xfrm flipH="1">
              <a:off x="1056245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2" name="Freeform 30">
              <a:extLst>
                <a:ext uri="{FF2B5EF4-FFF2-40B4-BE49-F238E27FC236}">
                  <a16:creationId xmlns:a16="http://schemas.microsoft.com/office/drawing/2014/main" id="{A8588D13-D9C9-4760-A976-F6E680ADCAFD}"/>
                </a:ext>
              </a:extLst>
            </p:cNvPr>
            <p:cNvSpPr>
              <a:spLocks/>
            </p:cNvSpPr>
            <p:nvPr/>
          </p:nvSpPr>
          <p:spPr bwMode="auto">
            <a:xfrm flipH="1">
              <a:off x="1023631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3" name="Freeform 31">
              <a:extLst>
                <a:ext uri="{FF2B5EF4-FFF2-40B4-BE49-F238E27FC236}">
                  <a16:creationId xmlns:a16="http://schemas.microsoft.com/office/drawing/2014/main" id="{180833DC-1CFB-41CA-90B2-2CCE86E83D92}"/>
                </a:ext>
              </a:extLst>
            </p:cNvPr>
            <p:cNvSpPr>
              <a:spLocks/>
            </p:cNvSpPr>
            <p:nvPr/>
          </p:nvSpPr>
          <p:spPr bwMode="auto">
            <a:xfrm flipH="1">
              <a:off x="10669548"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4" name="Freeform 32">
              <a:extLst>
                <a:ext uri="{FF2B5EF4-FFF2-40B4-BE49-F238E27FC236}">
                  <a16:creationId xmlns:a16="http://schemas.microsoft.com/office/drawing/2014/main" id="{7D64AF77-4D5D-4817-B827-B11D44AAD28A}"/>
                </a:ext>
              </a:extLst>
            </p:cNvPr>
            <p:cNvSpPr>
              <a:spLocks/>
            </p:cNvSpPr>
            <p:nvPr/>
          </p:nvSpPr>
          <p:spPr bwMode="auto">
            <a:xfrm flipH="1">
              <a:off x="10343408"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5" name="Freeform 29">
              <a:extLst>
                <a:ext uri="{FF2B5EF4-FFF2-40B4-BE49-F238E27FC236}">
                  <a16:creationId xmlns:a16="http://schemas.microsoft.com/office/drawing/2014/main" id="{1EBE0504-4F94-4B68-B004-7CE88CA86BAF}"/>
                </a:ext>
              </a:extLst>
            </p:cNvPr>
            <p:cNvSpPr>
              <a:spLocks/>
            </p:cNvSpPr>
            <p:nvPr/>
          </p:nvSpPr>
          <p:spPr bwMode="auto">
            <a:xfrm flipH="1">
              <a:off x="990768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6" name="Freeform 30">
              <a:extLst>
                <a:ext uri="{FF2B5EF4-FFF2-40B4-BE49-F238E27FC236}">
                  <a16:creationId xmlns:a16="http://schemas.microsoft.com/office/drawing/2014/main" id="{A3F3D72F-364F-4F43-BDC8-57961723519C}"/>
                </a:ext>
              </a:extLst>
            </p:cNvPr>
            <p:cNvSpPr>
              <a:spLocks/>
            </p:cNvSpPr>
            <p:nvPr/>
          </p:nvSpPr>
          <p:spPr bwMode="auto">
            <a:xfrm flipH="1">
              <a:off x="9581544"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7" name="Freeform 31">
              <a:extLst>
                <a:ext uri="{FF2B5EF4-FFF2-40B4-BE49-F238E27FC236}">
                  <a16:creationId xmlns:a16="http://schemas.microsoft.com/office/drawing/2014/main" id="{A5E0DE00-7E2C-43F3-A74D-D9BBABA1A65C}"/>
                </a:ext>
              </a:extLst>
            </p:cNvPr>
            <p:cNvSpPr>
              <a:spLocks/>
            </p:cNvSpPr>
            <p:nvPr/>
          </p:nvSpPr>
          <p:spPr bwMode="auto">
            <a:xfrm flipH="1">
              <a:off x="10014780"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8" name="Freeform 32">
              <a:extLst>
                <a:ext uri="{FF2B5EF4-FFF2-40B4-BE49-F238E27FC236}">
                  <a16:creationId xmlns:a16="http://schemas.microsoft.com/office/drawing/2014/main" id="{3CB09C05-AFE1-4043-9CEA-554A825CB4D9}"/>
                </a:ext>
              </a:extLst>
            </p:cNvPr>
            <p:cNvSpPr>
              <a:spLocks/>
            </p:cNvSpPr>
            <p:nvPr/>
          </p:nvSpPr>
          <p:spPr bwMode="auto">
            <a:xfrm flipH="1">
              <a:off x="9688639"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9" name="Freeform 29">
              <a:extLst>
                <a:ext uri="{FF2B5EF4-FFF2-40B4-BE49-F238E27FC236}">
                  <a16:creationId xmlns:a16="http://schemas.microsoft.com/office/drawing/2014/main" id="{32F82255-1C6C-4F2D-AFF6-0DEFB9BB382B}"/>
                </a:ext>
              </a:extLst>
            </p:cNvPr>
            <p:cNvSpPr>
              <a:spLocks/>
            </p:cNvSpPr>
            <p:nvPr/>
          </p:nvSpPr>
          <p:spPr bwMode="auto">
            <a:xfrm flipH="1">
              <a:off x="9252916"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0" name="Freeform 30">
              <a:extLst>
                <a:ext uri="{FF2B5EF4-FFF2-40B4-BE49-F238E27FC236}">
                  <a16:creationId xmlns:a16="http://schemas.microsoft.com/office/drawing/2014/main" id="{90ED368B-C56C-4638-BDED-57AAE97B4447}"/>
                </a:ext>
              </a:extLst>
            </p:cNvPr>
            <p:cNvSpPr>
              <a:spLocks/>
            </p:cNvSpPr>
            <p:nvPr/>
          </p:nvSpPr>
          <p:spPr bwMode="auto">
            <a:xfrm flipH="1">
              <a:off x="892677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1" name="Freeform 31">
              <a:extLst>
                <a:ext uri="{FF2B5EF4-FFF2-40B4-BE49-F238E27FC236}">
                  <a16:creationId xmlns:a16="http://schemas.microsoft.com/office/drawing/2014/main" id="{F78D68BB-3538-45D3-877E-773442DC114F}"/>
                </a:ext>
              </a:extLst>
            </p:cNvPr>
            <p:cNvSpPr>
              <a:spLocks/>
            </p:cNvSpPr>
            <p:nvPr/>
          </p:nvSpPr>
          <p:spPr bwMode="auto">
            <a:xfrm flipH="1">
              <a:off x="9360011"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2" name="Freeform 32">
              <a:extLst>
                <a:ext uri="{FF2B5EF4-FFF2-40B4-BE49-F238E27FC236}">
                  <a16:creationId xmlns:a16="http://schemas.microsoft.com/office/drawing/2014/main" id="{DE8D0B18-51B4-4B08-B7EC-C0CAEC9919D8}"/>
                </a:ext>
              </a:extLst>
            </p:cNvPr>
            <p:cNvSpPr>
              <a:spLocks/>
            </p:cNvSpPr>
            <p:nvPr/>
          </p:nvSpPr>
          <p:spPr bwMode="auto">
            <a:xfrm flipH="1">
              <a:off x="9033870"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3" name="Freeform 29">
              <a:extLst>
                <a:ext uri="{FF2B5EF4-FFF2-40B4-BE49-F238E27FC236}">
                  <a16:creationId xmlns:a16="http://schemas.microsoft.com/office/drawing/2014/main" id="{FE69D609-E608-42DA-848F-C13313CA2E86}"/>
                </a:ext>
              </a:extLst>
            </p:cNvPr>
            <p:cNvSpPr>
              <a:spLocks/>
            </p:cNvSpPr>
            <p:nvPr/>
          </p:nvSpPr>
          <p:spPr bwMode="auto">
            <a:xfrm flipH="1">
              <a:off x="8598148"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4" name="Freeform 30">
              <a:extLst>
                <a:ext uri="{FF2B5EF4-FFF2-40B4-BE49-F238E27FC236}">
                  <a16:creationId xmlns:a16="http://schemas.microsoft.com/office/drawing/2014/main" id="{AE2C51F5-C918-4FEB-9816-FB44F800658D}"/>
                </a:ext>
              </a:extLst>
            </p:cNvPr>
            <p:cNvSpPr>
              <a:spLocks/>
            </p:cNvSpPr>
            <p:nvPr/>
          </p:nvSpPr>
          <p:spPr bwMode="auto">
            <a:xfrm flipH="1">
              <a:off x="827200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5" name="Freeform 31">
              <a:extLst>
                <a:ext uri="{FF2B5EF4-FFF2-40B4-BE49-F238E27FC236}">
                  <a16:creationId xmlns:a16="http://schemas.microsoft.com/office/drawing/2014/main" id="{BDA39113-B17F-4E4F-A0A5-142A76BF7D33}"/>
                </a:ext>
              </a:extLst>
            </p:cNvPr>
            <p:cNvSpPr>
              <a:spLocks/>
            </p:cNvSpPr>
            <p:nvPr/>
          </p:nvSpPr>
          <p:spPr bwMode="auto">
            <a:xfrm flipH="1">
              <a:off x="870524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6" name="Freeform 32">
              <a:extLst>
                <a:ext uri="{FF2B5EF4-FFF2-40B4-BE49-F238E27FC236}">
                  <a16:creationId xmlns:a16="http://schemas.microsoft.com/office/drawing/2014/main" id="{0549CF8D-2955-4DCF-89C6-A4A5D9D945A4}"/>
                </a:ext>
              </a:extLst>
            </p:cNvPr>
            <p:cNvSpPr>
              <a:spLocks/>
            </p:cNvSpPr>
            <p:nvPr/>
          </p:nvSpPr>
          <p:spPr bwMode="auto">
            <a:xfrm flipH="1">
              <a:off x="8379101"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7" name="Freeform 425">
              <a:extLst>
                <a:ext uri="{FF2B5EF4-FFF2-40B4-BE49-F238E27FC236}">
                  <a16:creationId xmlns:a16="http://schemas.microsoft.com/office/drawing/2014/main" id="{C27AE4E9-D86B-4032-BEF1-8302F2A98428}"/>
                </a:ext>
              </a:extLst>
            </p:cNvPr>
            <p:cNvSpPr>
              <a:spLocks/>
            </p:cNvSpPr>
            <p:nvPr/>
          </p:nvSpPr>
          <p:spPr bwMode="auto">
            <a:xfrm flipH="1">
              <a:off x="794337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8" name="Freeform 426">
              <a:extLst>
                <a:ext uri="{FF2B5EF4-FFF2-40B4-BE49-F238E27FC236}">
                  <a16:creationId xmlns:a16="http://schemas.microsoft.com/office/drawing/2014/main" id="{9B59B0E4-B884-4807-B731-5DD8C8318FDD}"/>
                </a:ext>
              </a:extLst>
            </p:cNvPr>
            <p:cNvSpPr>
              <a:spLocks/>
            </p:cNvSpPr>
            <p:nvPr/>
          </p:nvSpPr>
          <p:spPr bwMode="auto">
            <a:xfrm flipH="1">
              <a:off x="761723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9" name="Freeform 427">
              <a:extLst>
                <a:ext uri="{FF2B5EF4-FFF2-40B4-BE49-F238E27FC236}">
                  <a16:creationId xmlns:a16="http://schemas.microsoft.com/office/drawing/2014/main" id="{421DA6DF-1688-4B28-8A93-CF30836F581E}"/>
                </a:ext>
              </a:extLst>
            </p:cNvPr>
            <p:cNvSpPr>
              <a:spLocks/>
            </p:cNvSpPr>
            <p:nvPr/>
          </p:nvSpPr>
          <p:spPr bwMode="auto">
            <a:xfrm flipH="1">
              <a:off x="805047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0" name="Freeform 428">
              <a:extLst>
                <a:ext uri="{FF2B5EF4-FFF2-40B4-BE49-F238E27FC236}">
                  <a16:creationId xmlns:a16="http://schemas.microsoft.com/office/drawing/2014/main" id="{7DBC9D7A-990D-4EB3-BB41-AF524D863D55}"/>
                </a:ext>
              </a:extLst>
            </p:cNvPr>
            <p:cNvSpPr>
              <a:spLocks/>
            </p:cNvSpPr>
            <p:nvPr/>
          </p:nvSpPr>
          <p:spPr bwMode="auto">
            <a:xfrm flipH="1">
              <a:off x="7724332"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1" name="Freeform 29">
              <a:extLst>
                <a:ext uri="{FF2B5EF4-FFF2-40B4-BE49-F238E27FC236}">
                  <a16:creationId xmlns:a16="http://schemas.microsoft.com/office/drawing/2014/main" id="{CD10BADB-C74B-4DDC-BC8A-370CF75C6E2F}"/>
                </a:ext>
              </a:extLst>
            </p:cNvPr>
            <p:cNvSpPr>
              <a:spLocks/>
            </p:cNvSpPr>
            <p:nvPr/>
          </p:nvSpPr>
          <p:spPr bwMode="auto">
            <a:xfrm flipH="1">
              <a:off x="728860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2" name="Freeform 31">
              <a:extLst>
                <a:ext uri="{FF2B5EF4-FFF2-40B4-BE49-F238E27FC236}">
                  <a16:creationId xmlns:a16="http://schemas.microsoft.com/office/drawing/2014/main" id="{36CD42B8-8600-48C7-88C2-93E307AF600F}"/>
                </a:ext>
              </a:extLst>
            </p:cNvPr>
            <p:cNvSpPr>
              <a:spLocks/>
            </p:cNvSpPr>
            <p:nvPr/>
          </p:nvSpPr>
          <p:spPr bwMode="auto">
            <a:xfrm flipH="1">
              <a:off x="7395703"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9" name="Group 1808">
            <a:extLst>
              <a:ext uri="{FF2B5EF4-FFF2-40B4-BE49-F238E27FC236}">
                <a16:creationId xmlns:a16="http://schemas.microsoft.com/office/drawing/2014/main" id="{800BFD97-21DF-408D-9CD6-4059272BD1AA}"/>
              </a:ext>
            </a:extLst>
          </p:cNvPr>
          <p:cNvGrpSpPr/>
          <p:nvPr userDrawn="1"/>
        </p:nvGrpSpPr>
        <p:grpSpPr>
          <a:xfrm>
            <a:off x="83663" y="1489008"/>
            <a:ext cx="12009863" cy="176637"/>
            <a:chOff x="83663" y="1383929"/>
            <a:chExt cx="12009863" cy="176637"/>
          </a:xfrm>
        </p:grpSpPr>
        <p:sp>
          <p:nvSpPr>
            <p:cNvPr id="631" name="Freeform 29">
              <a:extLst>
                <a:ext uri="{FF2B5EF4-FFF2-40B4-BE49-F238E27FC236}">
                  <a16:creationId xmlns:a16="http://schemas.microsoft.com/office/drawing/2014/main" id="{275AE894-5F57-4756-B8B0-F6732601DAD5}"/>
                </a:ext>
              </a:extLst>
            </p:cNvPr>
            <p:cNvSpPr>
              <a:spLocks/>
            </p:cNvSpPr>
            <p:nvPr/>
          </p:nvSpPr>
          <p:spPr bwMode="auto">
            <a:xfrm>
              <a:off x="30519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2" name="Freeform 30">
              <a:extLst>
                <a:ext uri="{FF2B5EF4-FFF2-40B4-BE49-F238E27FC236}">
                  <a16:creationId xmlns:a16="http://schemas.microsoft.com/office/drawing/2014/main" id="{0166BA60-A5D3-4D55-9706-8973748CF404}"/>
                </a:ext>
              </a:extLst>
            </p:cNvPr>
            <p:cNvSpPr>
              <a:spLocks/>
            </p:cNvSpPr>
            <p:nvPr/>
          </p:nvSpPr>
          <p:spPr bwMode="auto">
            <a:xfrm>
              <a:off x="63133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3" name="Freeform 31">
              <a:extLst>
                <a:ext uri="{FF2B5EF4-FFF2-40B4-BE49-F238E27FC236}">
                  <a16:creationId xmlns:a16="http://schemas.microsoft.com/office/drawing/2014/main" id="{3BD0BB31-B483-4368-8B7D-0FEFA5ED3534}"/>
                </a:ext>
              </a:extLst>
            </p:cNvPr>
            <p:cNvSpPr>
              <a:spLocks/>
            </p:cNvSpPr>
            <p:nvPr/>
          </p:nvSpPr>
          <p:spPr bwMode="auto">
            <a:xfrm>
              <a:off x="8366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4" name="Freeform 32">
              <a:extLst>
                <a:ext uri="{FF2B5EF4-FFF2-40B4-BE49-F238E27FC236}">
                  <a16:creationId xmlns:a16="http://schemas.microsoft.com/office/drawing/2014/main" id="{3856F6D3-7640-48C3-9083-930CF8B7F128}"/>
                </a:ext>
              </a:extLst>
            </p:cNvPr>
            <p:cNvSpPr>
              <a:spLocks/>
            </p:cNvSpPr>
            <p:nvPr/>
          </p:nvSpPr>
          <p:spPr bwMode="auto">
            <a:xfrm>
              <a:off x="41229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5" name="Freeform 29">
              <a:extLst>
                <a:ext uri="{FF2B5EF4-FFF2-40B4-BE49-F238E27FC236}">
                  <a16:creationId xmlns:a16="http://schemas.microsoft.com/office/drawing/2014/main" id="{598B339C-C84C-4965-95AF-9B5CC64EF94B}"/>
                </a:ext>
              </a:extLst>
            </p:cNvPr>
            <p:cNvSpPr>
              <a:spLocks/>
            </p:cNvSpPr>
            <p:nvPr/>
          </p:nvSpPr>
          <p:spPr bwMode="auto">
            <a:xfrm>
              <a:off x="95996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6" name="Freeform 30">
              <a:extLst>
                <a:ext uri="{FF2B5EF4-FFF2-40B4-BE49-F238E27FC236}">
                  <a16:creationId xmlns:a16="http://schemas.microsoft.com/office/drawing/2014/main" id="{5EED12BE-03A9-4E74-8A0C-FE0F8C417CC5}"/>
                </a:ext>
              </a:extLst>
            </p:cNvPr>
            <p:cNvSpPr>
              <a:spLocks/>
            </p:cNvSpPr>
            <p:nvPr/>
          </p:nvSpPr>
          <p:spPr bwMode="auto">
            <a:xfrm>
              <a:off x="128610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7" name="Freeform 31">
              <a:extLst>
                <a:ext uri="{FF2B5EF4-FFF2-40B4-BE49-F238E27FC236}">
                  <a16:creationId xmlns:a16="http://schemas.microsoft.com/office/drawing/2014/main" id="{6A6AFD3A-377D-4963-ADA2-D5ABA7D2F436}"/>
                </a:ext>
              </a:extLst>
            </p:cNvPr>
            <p:cNvSpPr>
              <a:spLocks/>
            </p:cNvSpPr>
            <p:nvPr/>
          </p:nvSpPr>
          <p:spPr bwMode="auto">
            <a:xfrm>
              <a:off x="73843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8" name="Freeform 32">
              <a:extLst>
                <a:ext uri="{FF2B5EF4-FFF2-40B4-BE49-F238E27FC236}">
                  <a16:creationId xmlns:a16="http://schemas.microsoft.com/office/drawing/2014/main" id="{792AFD11-4544-4C5B-B631-6C472C82AB2F}"/>
                </a:ext>
              </a:extLst>
            </p:cNvPr>
            <p:cNvSpPr>
              <a:spLocks/>
            </p:cNvSpPr>
            <p:nvPr/>
          </p:nvSpPr>
          <p:spPr bwMode="auto">
            <a:xfrm>
              <a:off x="106706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9" name="Freeform 29">
              <a:extLst>
                <a:ext uri="{FF2B5EF4-FFF2-40B4-BE49-F238E27FC236}">
                  <a16:creationId xmlns:a16="http://schemas.microsoft.com/office/drawing/2014/main" id="{A3D52F42-FAFE-4C52-BFC5-14C28EB01F70}"/>
                </a:ext>
              </a:extLst>
            </p:cNvPr>
            <p:cNvSpPr>
              <a:spLocks/>
            </p:cNvSpPr>
            <p:nvPr/>
          </p:nvSpPr>
          <p:spPr bwMode="auto">
            <a:xfrm>
              <a:off x="161473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0" name="Freeform 30">
              <a:extLst>
                <a:ext uri="{FF2B5EF4-FFF2-40B4-BE49-F238E27FC236}">
                  <a16:creationId xmlns:a16="http://schemas.microsoft.com/office/drawing/2014/main" id="{A4E994EF-C8B5-4CD5-8E60-619E0312D946}"/>
                </a:ext>
              </a:extLst>
            </p:cNvPr>
            <p:cNvSpPr>
              <a:spLocks/>
            </p:cNvSpPr>
            <p:nvPr/>
          </p:nvSpPr>
          <p:spPr bwMode="auto">
            <a:xfrm>
              <a:off x="194087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1" name="Freeform 31">
              <a:extLst>
                <a:ext uri="{FF2B5EF4-FFF2-40B4-BE49-F238E27FC236}">
                  <a16:creationId xmlns:a16="http://schemas.microsoft.com/office/drawing/2014/main" id="{CB58488A-5B2A-468A-9126-1CA4120C8521}"/>
                </a:ext>
              </a:extLst>
            </p:cNvPr>
            <p:cNvSpPr>
              <a:spLocks/>
            </p:cNvSpPr>
            <p:nvPr/>
          </p:nvSpPr>
          <p:spPr bwMode="auto">
            <a:xfrm>
              <a:off x="139320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2" name="Freeform 32">
              <a:extLst>
                <a:ext uri="{FF2B5EF4-FFF2-40B4-BE49-F238E27FC236}">
                  <a16:creationId xmlns:a16="http://schemas.microsoft.com/office/drawing/2014/main" id="{EF59B971-147D-4A34-8D71-E2253172F1EE}"/>
                </a:ext>
              </a:extLst>
            </p:cNvPr>
            <p:cNvSpPr>
              <a:spLocks/>
            </p:cNvSpPr>
            <p:nvPr/>
          </p:nvSpPr>
          <p:spPr bwMode="auto">
            <a:xfrm>
              <a:off x="1721829"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3" name="Freeform 29">
              <a:extLst>
                <a:ext uri="{FF2B5EF4-FFF2-40B4-BE49-F238E27FC236}">
                  <a16:creationId xmlns:a16="http://schemas.microsoft.com/office/drawing/2014/main" id="{0BC106F8-8EAA-4A25-B8AA-1611996CD9F3}"/>
                </a:ext>
              </a:extLst>
            </p:cNvPr>
            <p:cNvSpPr>
              <a:spLocks/>
            </p:cNvSpPr>
            <p:nvPr/>
          </p:nvSpPr>
          <p:spPr bwMode="auto">
            <a:xfrm>
              <a:off x="226950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4" name="Freeform 30">
              <a:extLst>
                <a:ext uri="{FF2B5EF4-FFF2-40B4-BE49-F238E27FC236}">
                  <a16:creationId xmlns:a16="http://schemas.microsoft.com/office/drawing/2014/main" id="{4040D904-A251-4694-9A8C-ED1158A97BC6}"/>
                </a:ext>
              </a:extLst>
            </p:cNvPr>
            <p:cNvSpPr>
              <a:spLocks/>
            </p:cNvSpPr>
            <p:nvPr/>
          </p:nvSpPr>
          <p:spPr bwMode="auto">
            <a:xfrm>
              <a:off x="259564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5" name="Freeform 31">
              <a:extLst>
                <a:ext uri="{FF2B5EF4-FFF2-40B4-BE49-F238E27FC236}">
                  <a16:creationId xmlns:a16="http://schemas.microsoft.com/office/drawing/2014/main" id="{271711D7-B927-4900-81C5-CB35D576682D}"/>
                </a:ext>
              </a:extLst>
            </p:cNvPr>
            <p:cNvSpPr>
              <a:spLocks/>
            </p:cNvSpPr>
            <p:nvPr/>
          </p:nvSpPr>
          <p:spPr bwMode="auto">
            <a:xfrm>
              <a:off x="204796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6" name="Freeform 32">
              <a:extLst>
                <a:ext uri="{FF2B5EF4-FFF2-40B4-BE49-F238E27FC236}">
                  <a16:creationId xmlns:a16="http://schemas.microsoft.com/office/drawing/2014/main" id="{B15E34E8-1921-4DAD-97C1-95AF17EF929F}"/>
                </a:ext>
              </a:extLst>
            </p:cNvPr>
            <p:cNvSpPr>
              <a:spLocks/>
            </p:cNvSpPr>
            <p:nvPr/>
          </p:nvSpPr>
          <p:spPr bwMode="auto">
            <a:xfrm>
              <a:off x="2376598"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7" name="Freeform 565">
              <a:extLst>
                <a:ext uri="{FF2B5EF4-FFF2-40B4-BE49-F238E27FC236}">
                  <a16:creationId xmlns:a16="http://schemas.microsoft.com/office/drawing/2014/main" id="{F301E858-F59A-4C3B-8612-147F91249500}"/>
                </a:ext>
              </a:extLst>
            </p:cNvPr>
            <p:cNvSpPr>
              <a:spLocks/>
            </p:cNvSpPr>
            <p:nvPr/>
          </p:nvSpPr>
          <p:spPr bwMode="auto">
            <a:xfrm>
              <a:off x="292427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8" name="Freeform 566">
              <a:extLst>
                <a:ext uri="{FF2B5EF4-FFF2-40B4-BE49-F238E27FC236}">
                  <a16:creationId xmlns:a16="http://schemas.microsoft.com/office/drawing/2014/main" id="{4C61B98D-9D7B-455A-9B97-304E919E42BE}"/>
                </a:ext>
              </a:extLst>
            </p:cNvPr>
            <p:cNvSpPr>
              <a:spLocks/>
            </p:cNvSpPr>
            <p:nvPr/>
          </p:nvSpPr>
          <p:spPr bwMode="auto">
            <a:xfrm>
              <a:off x="325041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9" name="Freeform 567">
              <a:extLst>
                <a:ext uri="{FF2B5EF4-FFF2-40B4-BE49-F238E27FC236}">
                  <a16:creationId xmlns:a16="http://schemas.microsoft.com/office/drawing/2014/main" id="{A97BF01D-6B6E-405D-AF65-BEC15DE4BAE8}"/>
                </a:ext>
              </a:extLst>
            </p:cNvPr>
            <p:cNvSpPr>
              <a:spLocks/>
            </p:cNvSpPr>
            <p:nvPr/>
          </p:nvSpPr>
          <p:spPr bwMode="auto">
            <a:xfrm>
              <a:off x="270273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0" name="Freeform 568">
              <a:extLst>
                <a:ext uri="{FF2B5EF4-FFF2-40B4-BE49-F238E27FC236}">
                  <a16:creationId xmlns:a16="http://schemas.microsoft.com/office/drawing/2014/main" id="{83F6F5E5-0ADC-4FA7-8DA8-C9B1DE6600FD}"/>
                </a:ext>
              </a:extLst>
            </p:cNvPr>
            <p:cNvSpPr>
              <a:spLocks/>
            </p:cNvSpPr>
            <p:nvPr/>
          </p:nvSpPr>
          <p:spPr bwMode="auto">
            <a:xfrm>
              <a:off x="3031366"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1" name="Freeform 29">
              <a:extLst>
                <a:ext uri="{FF2B5EF4-FFF2-40B4-BE49-F238E27FC236}">
                  <a16:creationId xmlns:a16="http://schemas.microsoft.com/office/drawing/2014/main" id="{D42E65C0-CBD2-4A7A-B086-A9601D688595}"/>
                </a:ext>
              </a:extLst>
            </p:cNvPr>
            <p:cNvSpPr>
              <a:spLocks/>
            </p:cNvSpPr>
            <p:nvPr/>
          </p:nvSpPr>
          <p:spPr bwMode="auto">
            <a:xfrm>
              <a:off x="35790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2" name="Freeform 31">
              <a:extLst>
                <a:ext uri="{FF2B5EF4-FFF2-40B4-BE49-F238E27FC236}">
                  <a16:creationId xmlns:a16="http://schemas.microsoft.com/office/drawing/2014/main" id="{674BEB64-EBA4-44DC-BEB5-7D5AFBBDF96C}"/>
                </a:ext>
              </a:extLst>
            </p:cNvPr>
            <p:cNvSpPr>
              <a:spLocks/>
            </p:cNvSpPr>
            <p:nvPr/>
          </p:nvSpPr>
          <p:spPr bwMode="auto">
            <a:xfrm>
              <a:off x="3357508"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3" name="Freeform 29">
              <a:extLst>
                <a:ext uri="{FF2B5EF4-FFF2-40B4-BE49-F238E27FC236}">
                  <a16:creationId xmlns:a16="http://schemas.microsoft.com/office/drawing/2014/main" id="{18508602-3070-4BA7-A8E3-354F40616C20}"/>
                </a:ext>
              </a:extLst>
            </p:cNvPr>
            <p:cNvSpPr>
              <a:spLocks/>
            </p:cNvSpPr>
            <p:nvPr/>
          </p:nvSpPr>
          <p:spPr bwMode="auto">
            <a:xfrm>
              <a:off x="390767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4" name="Freeform 30">
              <a:extLst>
                <a:ext uri="{FF2B5EF4-FFF2-40B4-BE49-F238E27FC236}">
                  <a16:creationId xmlns:a16="http://schemas.microsoft.com/office/drawing/2014/main" id="{36BEB0EA-D419-4EA9-AAC3-8A60B2C85F1A}"/>
                </a:ext>
              </a:extLst>
            </p:cNvPr>
            <p:cNvSpPr>
              <a:spLocks/>
            </p:cNvSpPr>
            <p:nvPr/>
          </p:nvSpPr>
          <p:spPr bwMode="auto">
            <a:xfrm>
              <a:off x="423381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5" name="Freeform 31">
              <a:extLst>
                <a:ext uri="{FF2B5EF4-FFF2-40B4-BE49-F238E27FC236}">
                  <a16:creationId xmlns:a16="http://schemas.microsoft.com/office/drawing/2014/main" id="{6C3772DD-4E41-4AA9-BECA-9D2ECAB8EBA9}"/>
                </a:ext>
              </a:extLst>
            </p:cNvPr>
            <p:cNvSpPr>
              <a:spLocks/>
            </p:cNvSpPr>
            <p:nvPr/>
          </p:nvSpPr>
          <p:spPr bwMode="auto">
            <a:xfrm>
              <a:off x="3686136"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6" name="Freeform 32">
              <a:extLst>
                <a:ext uri="{FF2B5EF4-FFF2-40B4-BE49-F238E27FC236}">
                  <a16:creationId xmlns:a16="http://schemas.microsoft.com/office/drawing/2014/main" id="{A56661FC-8CD0-4B17-BE7B-D477877B9C97}"/>
                </a:ext>
              </a:extLst>
            </p:cNvPr>
            <p:cNvSpPr>
              <a:spLocks/>
            </p:cNvSpPr>
            <p:nvPr/>
          </p:nvSpPr>
          <p:spPr bwMode="auto">
            <a:xfrm>
              <a:off x="401476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7" name="Freeform 29">
              <a:extLst>
                <a:ext uri="{FF2B5EF4-FFF2-40B4-BE49-F238E27FC236}">
                  <a16:creationId xmlns:a16="http://schemas.microsoft.com/office/drawing/2014/main" id="{04837D6C-4FA1-4679-BA0C-28DC054899C4}"/>
                </a:ext>
              </a:extLst>
            </p:cNvPr>
            <p:cNvSpPr>
              <a:spLocks/>
            </p:cNvSpPr>
            <p:nvPr/>
          </p:nvSpPr>
          <p:spPr bwMode="auto">
            <a:xfrm>
              <a:off x="4562439"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8" name="Freeform 30">
              <a:extLst>
                <a:ext uri="{FF2B5EF4-FFF2-40B4-BE49-F238E27FC236}">
                  <a16:creationId xmlns:a16="http://schemas.microsoft.com/office/drawing/2014/main" id="{F6DA6ABB-1EE0-4A01-84FF-906EC17C1057}"/>
                </a:ext>
              </a:extLst>
            </p:cNvPr>
            <p:cNvSpPr>
              <a:spLocks/>
            </p:cNvSpPr>
            <p:nvPr/>
          </p:nvSpPr>
          <p:spPr bwMode="auto">
            <a:xfrm>
              <a:off x="48885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9" name="Freeform 31">
              <a:extLst>
                <a:ext uri="{FF2B5EF4-FFF2-40B4-BE49-F238E27FC236}">
                  <a16:creationId xmlns:a16="http://schemas.microsoft.com/office/drawing/2014/main" id="{0F4C7EEC-BAF6-472E-BA9C-AE939370C218}"/>
                </a:ext>
              </a:extLst>
            </p:cNvPr>
            <p:cNvSpPr>
              <a:spLocks/>
            </p:cNvSpPr>
            <p:nvPr/>
          </p:nvSpPr>
          <p:spPr bwMode="auto">
            <a:xfrm>
              <a:off x="4340905"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0" name="Freeform 32">
              <a:extLst>
                <a:ext uri="{FF2B5EF4-FFF2-40B4-BE49-F238E27FC236}">
                  <a16:creationId xmlns:a16="http://schemas.microsoft.com/office/drawing/2014/main" id="{6A8EE3B6-C085-40B2-84C1-40622D54B584}"/>
                </a:ext>
              </a:extLst>
            </p:cNvPr>
            <p:cNvSpPr>
              <a:spLocks/>
            </p:cNvSpPr>
            <p:nvPr/>
          </p:nvSpPr>
          <p:spPr bwMode="auto">
            <a:xfrm>
              <a:off x="466953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1" name="Freeform 29">
              <a:extLst>
                <a:ext uri="{FF2B5EF4-FFF2-40B4-BE49-F238E27FC236}">
                  <a16:creationId xmlns:a16="http://schemas.microsoft.com/office/drawing/2014/main" id="{1E9EF89E-A8CB-4779-A344-353933B3EE0C}"/>
                </a:ext>
              </a:extLst>
            </p:cNvPr>
            <p:cNvSpPr>
              <a:spLocks/>
            </p:cNvSpPr>
            <p:nvPr/>
          </p:nvSpPr>
          <p:spPr bwMode="auto">
            <a:xfrm>
              <a:off x="521720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2" name="Freeform 30">
              <a:extLst>
                <a:ext uri="{FF2B5EF4-FFF2-40B4-BE49-F238E27FC236}">
                  <a16:creationId xmlns:a16="http://schemas.microsoft.com/office/drawing/2014/main" id="{E17E0A6D-EFDC-49AA-A1C8-8124EFE0E23F}"/>
                </a:ext>
              </a:extLst>
            </p:cNvPr>
            <p:cNvSpPr>
              <a:spLocks/>
            </p:cNvSpPr>
            <p:nvPr/>
          </p:nvSpPr>
          <p:spPr bwMode="auto">
            <a:xfrm>
              <a:off x="554334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3" name="Freeform 31">
              <a:extLst>
                <a:ext uri="{FF2B5EF4-FFF2-40B4-BE49-F238E27FC236}">
                  <a16:creationId xmlns:a16="http://schemas.microsoft.com/office/drawing/2014/main" id="{BEE4A88D-C520-47BC-B7B1-C38A40185E02}"/>
                </a:ext>
              </a:extLst>
            </p:cNvPr>
            <p:cNvSpPr>
              <a:spLocks/>
            </p:cNvSpPr>
            <p:nvPr/>
          </p:nvSpPr>
          <p:spPr bwMode="auto">
            <a:xfrm>
              <a:off x="4995674"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4" name="Freeform 32">
              <a:extLst>
                <a:ext uri="{FF2B5EF4-FFF2-40B4-BE49-F238E27FC236}">
                  <a16:creationId xmlns:a16="http://schemas.microsoft.com/office/drawing/2014/main" id="{EDEE3BB3-EA25-4AA9-B082-1BDF0163C4DC}"/>
                </a:ext>
              </a:extLst>
            </p:cNvPr>
            <p:cNvSpPr>
              <a:spLocks/>
            </p:cNvSpPr>
            <p:nvPr/>
          </p:nvSpPr>
          <p:spPr bwMode="auto">
            <a:xfrm>
              <a:off x="5324302"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5" name="Freeform 29">
              <a:extLst>
                <a:ext uri="{FF2B5EF4-FFF2-40B4-BE49-F238E27FC236}">
                  <a16:creationId xmlns:a16="http://schemas.microsoft.com/office/drawing/2014/main" id="{8272046A-8640-41F6-90B6-2C3FD08880B9}"/>
                </a:ext>
              </a:extLst>
            </p:cNvPr>
            <p:cNvSpPr>
              <a:spLocks/>
            </p:cNvSpPr>
            <p:nvPr/>
          </p:nvSpPr>
          <p:spPr bwMode="auto">
            <a:xfrm>
              <a:off x="587197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6" name="Freeform 30">
              <a:extLst>
                <a:ext uri="{FF2B5EF4-FFF2-40B4-BE49-F238E27FC236}">
                  <a16:creationId xmlns:a16="http://schemas.microsoft.com/office/drawing/2014/main" id="{231F5A58-9373-4A61-98D0-FA2CD9BBBEA3}"/>
                </a:ext>
              </a:extLst>
            </p:cNvPr>
            <p:cNvSpPr>
              <a:spLocks/>
            </p:cNvSpPr>
            <p:nvPr/>
          </p:nvSpPr>
          <p:spPr bwMode="auto">
            <a:xfrm>
              <a:off x="61981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7" name="Freeform 31">
              <a:extLst>
                <a:ext uri="{FF2B5EF4-FFF2-40B4-BE49-F238E27FC236}">
                  <a16:creationId xmlns:a16="http://schemas.microsoft.com/office/drawing/2014/main" id="{D00ED0BD-24C6-463B-937A-3D9521399271}"/>
                </a:ext>
              </a:extLst>
            </p:cNvPr>
            <p:cNvSpPr>
              <a:spLocks/>
            </p:cNvSpPr>
            <p:nvPr/>
          </p:nvSpPr>
          <p:spPr bwMode="auto">
            <a:xfrm>
              <a:off x="565044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8" name="Freeform 32">
              <a:extLst>
                <a:ext uri="{FF2B5EF4-FFF2-40B4-BE49-F238E27FC236}">
                  <a16:creationId xmlns:a16="http://schemas.microsoft.com/office/drawing/2014/main" id="{B86E4124-58D3-49C8-A5A2-544A71209AC2}"/>
                </a:ext>
              </a:extLst>
            </p:cNvPr>
            <p:cNvSpPr>
              <a:spLocks/>
            </p:cNvSpPr>
            <p:nvPr/>
          </p:nvSpPr>
          <p:spPr bwMode="auto">
            <a:xfrm>
              <a:off x="5979071"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9" name="Freeform 587">
              <a:extLst>
                <a:ext uri="{FF2B5EF4-FFF2-40B4-BE49-F238E27FC236}">
                  <a16:creationId xmlns:a16="http://schemas.microsoft.com/office/drawing/2014/main" id="{BD4E5B58-499B-435F-B2E4-2828C95067C7}"/>
                </a:ext>
              </a:extLst>
            </p:cNvPr>
            <p:cNvSpPr>
              <a:spLocks/>
            </p:cNvSpPr>
            <p:nvPr/>
          </p:nvSpPr>
          <p:spPr bwMode="auto">
            <a:xfrm>
              <a:off x="652674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0" name="Freeform 588">
              <a:extLst>
                <a:ext uri="{FF2B5EF4-FFF2-40B4-BE49-F238E27FC236}">
                  <a16:creationId xmlns:a16="http://schemas.microsoft.com/office/drawing/2014/main" id="{21A4F09A-3514-4471-8643-A2BCD4F66B8C}"/>
                </a:ext>
              </a:extLst>
            </p:cNvPr>
            <p:cNvSpPr>
              <a:spLocks/>
            </p:cNvSpPr>
            <p:nvPr/>
          </p:nvSpPr>
          <p:spPr bwMode="auto">
            <a:xfrm>
              <a:off x="68528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1" name="Freeform 589">
              <a:extLst>
                <a:ext uri="{FF2B5EF4-FFF2-40B4-BE49-F238E27FC236}">
                  <a16:creationId xmlns:a16="http://schemas.microsoft.com/office/drawing/2014/main" id="{AA235E5D-0F1F-4625-8956-43980DDB5EC3}"/>
                </a:ext>
              </a:extLst>
            </p:cNvPr>
            <p:cNvSpPr>
              <a:spLocks/>
            </p:cNvSpPr>
            <p:nvPr/>
          </p:nvSpPr>
          <p:spPr bwMode="auto">
            <a:xfrm>
              <a:off x="630521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2" name="Freeform 590">
              <a:extLst>
                <a:ext uri="{FF2B5EF4-FFF2-40B4-BE49-F238E27FC236}">
                  <a16:creationId xmlns:a16="http://schemas.microsoft.com/office/drawing/2014/main" id="{D0249B94-586B-46CD-992F-5C7D046FD977}"/>
                </a:ext>
              </a:extLst>
            </p:cNvPr>
            <p:cNvSpPr>
              <a:spLocks/>
            </p:cNvSpPr>
            <p:nvPr/>
          </p:nvSpPr>
          <p:spPr bwMode="auto">
            <a:xfrm>
              <a:off x="663384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3" name="Freeform 29">
              <a:extLst>
                <a:ext uri="{FF2B5EF4-FFF2-40B4-BE49-F238E27FC236}">
                  <a16:creationId xmlns:a16="http://schemas.microsoft.com/office/drawing/2014/main" id="{26797216-55B8-46C9-8C85-F2D8FD388C51}"/>
                </a:ext>
              </a:extLst>
            </p:cNvPr>
            <p:cNvSpPr>
              <a:spLocks/>
            </p:cNvSpPr>
            <p:nvPr/>
          </p:nvSpPr>
          <p:spPr bwMode="auto">
            <a:xfrm>
              <a:off x="71815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4" name="Freeform 31">
              <a:extLst>
                <a:ext uri="{FF2B5EF4-FFF2-40B4-BE49-F238E27FC236}">
                  <a16:creationId xmlns:a16="http://schemas.microsoft.com/office/drawing/2014/main" id="{10364C7F-0261-40A6-B4C7-389373F96992}"/>
                </a:ext>
              </a:extLst>
            </p:cNvPr>
            <p:cNvSpPr>
              <a:spLocks/>
            </p:cNvSpPr>
            <p:nvPr/>
          </p:nvSpPr>
          <p:spPr bwMode="auto">
            <a:xfrm>
              <a:off x="695998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3" name="Freeform 29">
              <a:extLst>
                <a:ext uri="{FF2B5EF4-FFF2-40B4-BE49-F238E27FC236}">
                  <a16:creationId xmlns:a16="http://schemas.microsoft.com/office/drawing/2014/main" id="{1B23074C-B760-4AE3-BFC6-E6DC25B99C52}"/>
                </a:ext>
              </a:extLst>
            </p:cNvPr>
            <p:cNvSpPr>
              <a:spLocks/>
            </p:cNvSpPr>
            <p:nvPr/>
          </p:nvSpPr>
          <p:spPr bwMode="auto">
            <a:xfrm>
              <a:off x="75101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4" name="Freeform 30">
              <a:extLst>
                <a:ext uri="{FF2B5EF4-FFF2-40B4-BE49-F238E27FC236}">
                  <a16:creationId xmlns:a16="http://schemas.microsoft.com/office/drawing/2014/main" id="{B04C2E3D-CCDB-4711-B533-BDABAA3EECD4}"/>
                </a:ext>
              </a:extLst>
            </p:cNvPr>
            <p:cNvSpPr>
              <a:spLocks/>
            </p:cNvSpPr>
            <p:nvPr/>
          </p:nvSpPr>
          <p:spPr bwMode="auto">
            <a:xfrm>
              <a:off x="783628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5" name="Freeform 31">
              <a:extLst>
                <a:ext uri="{FF2B5EF4-FFF2-40B4-BE49-F238E27FC236}">
                  <a16:creationId xmlns:a16="http://schemas.microsoft.com/office/drawing/2014/main" id="{E6B2FF50-E60E-4045-92F4-4C5181D1984A}"/>
                </a:ext>
              </a:extLst>
            </p:cNvPr>
            <p:cNvSpPr>
              <a:spLocks/>
            </p:cNvSpPr>
            <p:nvPr/>
          </p:nvSpPr>
          <p:spPr bwMode="auto">
            <a:xfrm>
              <a:off x="7288609"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6" name="Freeform 32">
              <a:extLst>
                <a:ext uri="{FF2B5EF4-FFF2-40B4-BE49-F238E27FC236}">
                  <a16:creationId xmlns:a16="http://schemas.microsoft.com/office/drawing/2014/main" id="{03F6C6C0-B24C-4F0B-9496-B3AB7CFB6252}"/>
                </a:ext>
              </a:extLst>
            </p:cNvPr>
            <p:cNvSpPr>
              <a:spLocks/>
            </p:cNvSpPr>
            <p:nvPr/>
          </p:nvSpPr>
          <p:spPr bwMode="auto">
            <a:xfrm>
              <a:off x="761723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7" name="Freeform 29">
              <a:extLst>
                <a:ext uri="{FF2B5EF4-FFF2-40B4-BE49-F238E27FC236}">
                  <a16:creationId xmlns:a16="http://schemas.microsoft.com/office/drawing/2014/main" id="{2251D283-CFC8-4956-87A6-3934D8BD1EAA}"/>
                </a:ext>
              </a:extLst>
            </p:cNvPr>
            <p:cNvSpPr>
              <a:spLocks/>
            </p:cNvSpPr>
            <p:nvPr/>
          </p:nvSpPr>
          <p:spPr bwMode="auto">
            <a:xfrm>
              <a:off x="816491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8" name="Freeform 30">
              <a:extLst>
                <a:ext uri="{FF2B5EF4-FFF2-40B4-BE49-F238E27FC236}">
                  <a16:creationId xmlns:a16="http://schemas.microsoft.com/office/drawing/2014/main" id="{5FB9D921-2E24-4EC5-8A33-997C1E2DF9EE}"/>
                </a:ext>
              </a:extLst>
            </p:cNvPr>
            <p:cNvSpPr>
              <a:spLocks/>
            </p:cNvSpPr>
            <p:nvPr/>
          </p:nvSpPr>
          <p:spPr bwMode="auto">
            <a:xfrm>
              <a:off x="849105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9" name="Freeform 31">
              <a:extLst>
                <a:ext uri="{FF2B5EF4-FFF2-40B4-BE49-F238E27FC236}">
                  <a16:creationId xmlns:a16="http://schemas.microsoft.com/office/drawing/2014/main" id="{279D4165-A1DA-49C1-86F5-5C74978D202D}"/>
                </a:ext>
              </a:extLst>
            </p:cNvPr>
            <p:cNvSpPr>
              <a:spLocks/>
            </p:cNvSpPr>
            <p:nvPr/>
          </p:nvSpPr>
          <p:spPr bwMode="auto">
            <a:xfrm>
              <a:off x="7943378"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0" name="Freeform 32">
              <a:extLst>
                <a:ext uri="{FF2B5EF4-FFF2-40B4-BE49-F238E27FC236}">
                  <a16:creationId xmlns:a16="http://schemas.microsoft.com/office/drawing/2014/main" id="{6420202D-B845-4312-A9D9-9A3535432171}"/>
                </a:ext>
              </a:extLst>
            </p:cNvPr>
            <p:cNvSpPr>
              <a:spLocks/>
            </p:cNvSpPr>
            <p:nvPr/>
          </p:nvSpPr>
          <p:spPr bwMode="auto">
            <a:xfrm>
              <a:off x="827200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1" name="Freeform 29">
              <a:extLst>
                <a:ext uri="{FF2B5EF4-FFF2-40B4-BE49-F238E27FC236}">
                  <a16:creationId xmlns:a16="http://schemas.microsoft.com/office/drawing/2014/main" id="{8EFF6071-F289-4062-BBC4-AE33CFC717D0}"/>
                </a:ext>
              </a:extLst>
            </p:cNvPr>
            <p:cNvSpPr>
              <a:spLocks/>
            </p:cNvSpPr>
            <p:nvPr/>
          </p:nvSpPr>
          <p:spPr bwMode="auto">
            <a:xfrm>
              <a:off x="88196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2" name="Freeform 30">
              <a:extLst>
                <a:ext uri="{FF2B5EF4-FFF2-40B4-BE49-F238E27FC236}">
                  <a16:creationId xmlns:a16="http://schemas.microsoft.com/office/drawing/2014/main" id="{441787D0-96B2-4E08-AF69-D655C63CAADD}"/>
                </a:ext>
              </a:extLst>
            </p:cNvPr>
            <p:cNvSpPr>
              <a:spLocks/>
            </p:cNvSpPr>
            <p:nvPr/>
          </p:nvSpPr>
          <p:spPr bwMode="auto">
            <a:xfrm>
              <a:off x="914582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3" name="Freeform 31">
              <a:extLst>
                <a:ext uri="{FF2B5EF4-FFF2-40B4-BE49-F238E27FC236}">
                  <a16:creationId xmlns:a16="http://schemas.microsoft.com/office/drawing/2014/main" id="{A8787C4B-025A-490D-90AE-BD89AEF8E797}"/>
                </a:ext>
              </a:extLst>
            </p:cNvPr>
            <p:cNvSpPr>
              <a:spLocks/>
            </p:cNvSpPr>
            <p:nvPr/>
          </p:nvSpPr>
          <p:spPr bwMode="auto">
            <a:xfrm>
              <a:off x="8598147"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4" name="Freeform 32">
              <a:extLst>
                <a:ext uri="{FF2B5EF4-FFF2-40B4-BE49-F238E27FC236}">
                  <a16:creationId xmlns:a16="http://schemas.microsoft.com/office/drawing/2014/main" id="{7A7773F0-5F9E-411C-9112-3DF5BDB7CE0F}"/>
                </a:ext>
              </a:extLst>
            </p:cNvPr>
            <p:cNvSpPr>
              <a:spLocks/>
            </p:cNvSpPr>
            <p:nvPr/>
          </p:nvSpPr>
          <p:spPr bwMode="auto">
            <a:xfrm>
              <a:off x="892677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5" name="Freeform 29">
              <a:extLst>
                <a:ext uri="{FF2B5EF4-FFF2-40B4-BE49-F238E27FC236}">
                  <a16:creationId xmlns:a16="http://schemas.microsoft.com/office/drawing/2014/main" id="{70C38269-91B8-4258-8499-10988D6BF046}"/>
                </a:ext>
              </a:extLst>
            </p:cNvPr>
            <p:cNvSpPr>
              <a:spLocks/>
            </p:cNvSpPr>
            <p:nvPr/>
          </p:nvSpPr>
          <p:spPr bwMode="auto">
            <a:xfrm>
              <a:off x="947445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6" name="Freeform 30">
              <a:extLst>
                <a:ext uri="{FF2B5EF4-FFF2-40B4-BE49-F238E27FC236}">
                  <a16:creationId xmlns:a16="http://schemas.microsoft.com/office/drawing/2014/main" id="{22A0D130-5D75-4073-8E44-6274D6E9211A}"/>
                </a:ext>
              </a:extLst>
            </p:cNvPr>
            <p:cNvSpPr>
              <a:spLocks/>
            </p:cNvSpPr>
            <p:nvPr/>
          </p:nvSpPr>
          <p:spPr bwMode="auto">
            <a:xfrm>
              <a:off x="980059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7" name="Freeform 31">
              <a:extLst>
                <a:ext uri="{FF2B5EF4-FFF2-40B4-BE49-F238E27FC236}">
                  <a16:creationId xmlns:a16="http://schemas.microsoft.com/office/drawing/2014/main" id="{B0764C1F-7406-4704-A7D3-A9A7FEE4BD2E}"/>
                </a:ext>
              </a:extLst>
            </p:cNvPr>
            <p:cNvSpPr>
              <a:spLocks/>
            </p:cNvSpPr>
            <p:nvPr/>
          </p:nvSpPr>
          <p:spPr bwMode="auto">
            <a:xfrm>
              <a:off x="925291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8" name="Freeform 32">
              <a:extLst>
                <a:ext uri="{FF2B5EF4-FFF2-40B4-BE49-F238E27FC236}">
                  <a16:creationId xmlns:a16="http://schemas.microsoft.com/office/drawing/2014/main" id="{4087F621-368C-4FEB-A399-5B88E67660F3}"/>
                </a:ext>
              </a:extLst>
            </p:cNvPr>
            <p:cNvSpPr>
              <a:spLocks/>
            </p:cNvSpPr>
            <p:nvPr/>
          </p:nvSpPr>
          <p:spPr bwMode="auto">
            <a:xfrm>
              <a:off x="958154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9" name="Freeform 447">
              <a:extLst>
                <a:ext uri="{FF2B5EF4-FFF2-40B4-BE49-F238E27FC236}">
                  <a16:creationId xmlns:a16="http://schemas.microsoft.com/office/drawing/2014/main" id="{BC1CFDE7-9BCA-4A53-85B0-11FBC7DFE411}"/>
                </a:ext>
              </a:extLst>
            </p:cNvPr>
            <p:cNvSpPr>
              <a:spLocks/>
            </p:cNvSpPr>
            <p:nvPr/>
          </p:nvSpPr>
          <p:spPr bwMode="auto">
            <a:xfrm>
              <a:off x="101292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0" name="Freeform 448">
              <a:extLst>
                <a:ext uri="{FF2B5EF4-FFF2-40B4-BE49-F238E27FC236}">
                  <a16:creationId xmlns:a16="http://schemas.microsoft.com/office/drawing/2014/main" id="{8564789F-9744-4D85-932C-E1CE10961BBC}"/>
                </a:ext>
              </a:extLst>
            </p:cNvPr>
            <p:cNvSpPr>
              <a:spLocks/>
            </p:cNvSpPr>
            <p:nvPr/>
          </p:nvSpPr>
          <p:spPr bwMode="auto">
            <a:xfrm>
              <a:off x="1045536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1" name="Freeform 449">
              <a:extLst>
                <a:ext uri="{FF2B5EF4-FFF2-40B4-BE49-F238E27FC236}">
                  <a16:creationId xmlns:a16="http://schemas.microsoft.com/office/drawing/2014/main" id="{025C7E22-6146-4ADD-9B7D-DBFC3555D87C}"/>
                </a:ext>
              </a:extLst>
            </p:cNvPr>
            <p:cNvSpPr>
              <a:spLocks/>
            </p:cNvSpPr>
            <p:nvPr/>
          </p:nvSpPr>
          <p:spPr bwMode="auto">
            <a:xfrm>
              <a:off x="990768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2" name="Freeform 450">
              <a:extLst>
                <a:ext uri="{FF2B5EF4-FFF2-40B4-BE49-F238E27FC236}">
                  <a16:creationId xmlns:a16="http://schemas.microsoft.com/office/drawing/2014/main" id="{BF9FB715-794B-4D24-8F67-017555492EC1}"/>
                </a:ext>
              </a:extLst>
            </p:cNvPr>
            <p:cNvSpPr>
              <a:spLocks/>
            </p:cNvSpPr>
            <p:nvPr/>
          </p:nvSpPr>
          <p:spPr bwMode="auto">
            <a:xfrm>
              <a:off x="10236312"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3" name="Freeform 29">
              <a:extLst>
                <a:ext uri="{FF2B5EF4-FFF2-40B4-BE49-F238E27FC236}">
                  <a16:creationId xmlns:a16="http://schemas.microsoft.com/office/drawing/2014/main" id="{9A19AD2D-B7CF-46A6-9D3B-6C009FCB1D02}"/>
                </a:ext>
              </a:extLst>
            </p:cNvPr>
            <p:cNvSpPr>
              <a:spLocks/>
            </p:cNvSpPr>
            <p:nvPr/>
          </p:nvSpPr>
          <p:spPr bwMode="auto">
            <a:xfrm>
              <a:off x="107839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4" name="Freeform 31">
              <a:extLst>
                <a:ext uri="{FF2B5EF4-FFF2-40B4-BE49-F238E27FC236}">
                  <a16:creationId xmlns:a16="http://schemas.microsoft.com/office/drawing/2014/main" id="{998CF140-4FC7-47C7-A1C2-45A21FFE667E}"/>
                </a:ext>
              </a:extLst>
            </p:cNvPr>
            <p:cNvSpPr>
              <a:spLocks/>
            </p:cNvSpPr>
            <p:nvPr/>
          </p:nvSpPr>
          <p:spPr bwMode="auto">
            <a:xfrm>
              <a:off x="10562454"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5" name="Freeform 29">
              <a:extLst>
                <a:ext uri="{FF2B5EF4-FFF2-40B4-BE49-F238E27FC236}">
                  <a16:creationId xmlns:a16="http://schemas.microsoft.com/office/drawing/2014/main" id="{E91376E1-7A93-4F7D-AD50-B333A4850976}"/>
                </a:ext>
              </a:extLst>
            </p:cNvPr>
            <p:cNvSpPr>
              <a:spLocks/>
            </p:cNvSpPr>
            <p:nvPr/>
          </p:nvSpPr>
          <p:spPr bwMode="auto">
            <a:xfrm>
              <a:off x="111126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6" name="Freeform 30">
              <a:extLst>
                <a:ext uri="{FF2B5EF4-FFF2-40B4-BE49-F238E27FC236}">
                  <a16:creationId xmlns:a16="http://schemas.microsoft.com/office/drawing/2014/main" id="{511A0981-A534-4FD2-B887-AE1BEF109554}"/>
                </a:ext>
              </a:extLst>
            </p:cNvPr>
            <p:cNvSpPr>
              <a:spLocks/>
            </p:cNvSpPr>
            <p:nvPr/>
          </p:nvSpPr>
          <p:spPr bwMode="auto">
            <a:xfrm>
              <a:off x="1143875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7" name="Freeform 31">
              <a:extLst>
                <a:ext uri="{FF2B5EF4-FFF2-40B4-BE49-F238E27FC236}">
                  <a16:creationId xmlns:a16="http://schemas.microsoft.com/office/drawing/2014/main" id="{81D88B08-8F56-4E3F-BC75-228782C800CF}"/>
                </a:ext>
              </a:extLst>
            </p:cNvPr>
            <p:cNvSpPr>
              <a:spLocks/>
            </p:cNvSpPr>
            <p:nvPr/>
          </p:nvSpPr>
          <p:spPr bwMode="auto">
            <a:xfrm>
              <a:off x="10891083"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8" name="Freeform 32">
              <a:extLst>
                <a:ext uri="{FF2B5EF4-FFF2-40B4-BE49-F238E27FC236}">
                  <a16:creationId xmlns:a16="http://schemas.microsoft.com/office/drawing/2014/main" id="{08AAF1B2-FECE-4CA6-85BB-1445355998EF}"/>
                </a:ext>
              </a:extLst>
            </p:cNvPr>
            <p:cNvSpPr>
              <a:spLocks/>
            </p:cNvSpPr>
            <p:nvPr/>
          </p:nvSpPr>
          <p:spPr bwMode="auto">
            <a:xfrm>
              <a:off x="1121971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9" name="Freeform 29">
              <a:extLst>
                <a:ext uri="{FF2B5EF4-FFF2-40B4-BE49-F238E27FC236}">
                  <a16:creationId xmlns:a16="http://schemas.microsoft.com/office/drawing/2014/main" id="{981619CE-8471-429C-B161-78393B3C6E31}"/>
                </a:ext>
              </a:extLst>
            </p:cNvPr>
            <p:cNvSpPr>
              <a:spLocks/>
            </p:cNvSpPr>
            <p:nvPr/>
          </p:nvSpPr>
          <p:spPr bwMode="auto">
            <a:xfrm>
              <a:off x="1176738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0" name="Freeform 30">
              <a:extLst>
                <a:ext uri="{FF2B5EF4-FFF2-40B4-BE49-F238E27FC236}">
                  <a16:creationId xmlns:a16="http://schemas.microsoft.com/office/drawing/2014/main" id="{DBCEADE3-C9EC-478A-83D6-7169E4ED9A63}"/>
                </a:ext>
              </a:extLst>
            </p:cNvPr>
            <p:cNvSpPr>
              <a:spLocks/>
            </p:cNvSpPr>
            <p:nvPr/>
          </p:nvSpPr>
          <p:spPr bwMode="auto">
            <a:xfrm>
              <a:off x="1209352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1" name="Freeform 31">
              <a:extLst>
                <a:ext uri="{FF2B5EF4-FFF2-40B4-BE49-F238E27FC236}">
                  <a16:creationId xmlns:a16="http://schemas.microsoft.com/office/drawing/2014/main" id="{938D0299-C5CD-4324-B804-D5811220D2CD}"/>
                </a:ext>
              </a:extLst>
            </p:cNvPr>
            <p:cNvSpPr>
              <a:spLocks/>
            </p:cNvSpPr>
            <p:nvPr/>
          </p:nvSpPr>
          <p:spPr bwMode="auto">
            <a:xfrm>
              <a:off x="11545852"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2" name="Freeform 32">
              <a:extLst>
                <a:ext uri="{FF2B5EF4-FFF2-40B4-BE49-F238E27FC236}">
                  <a16:creationId xmlns:a16="http://schemas.microsoft.com/office/drawing/2014/main" id="{D8716C04-EB42-44E4-937C-B43EBEB0E09E}"/>
                </a:ext>
              </a:extLst>
            </p:cNvPr>
            <p:cNvSpPr>
              <a:spLocks/>
            </p:cNvSpPr>
            <p:nvPr/>
          </p:nvSpPr>
          <p:spPr bwMode="auto">
            <a:xfrm>
              <a:off x="1187448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5" name="Group 1794">
            <a:extLst>
              <a:ext uri="{FF2B5EF4-FFF2-40B4-BE49-F238E27FC236}">
                <a16:creationId xmlns:a16="http://schemas.microsoft.com/office/drawing/2014/main" id="{FE4EC17A-6954-4BFF-B6A5-218A353571C6}"/>
              </a:ext>
            </a:extLst>
          </p:cNvPr>
          <p:cNvGrpSpPr/>
          <p:nvPr userDrawn="1"/>
        </p:nvGrpSpPr>
        <p:grpSpPr>
          <a:xfrm>
            <a:off x="83664" y="63838"/>
            <a:ext cx="12009863" cy="176637"/>
            <a:chOff x="83664" y="-72234"/>
            <a:chExt cx="12009863" cy="176637"/>
          </a:xfrm>
        </p:grpSpPr>
        <p:sp>
          <p:nvSpPr>
            <p:cNvPr id="767" name="Freeform 29">
              <a:extLst>
                <a:ext uri="{FF2B5EF4-FFF2-40B4-BE49-F238E27FC236}">
                  <a16:creationId xmlns:a16="http://schemas.microsoft.com/office/drawing/2014/main" id="{614772F6-5921-4727-BC67-275267D5C9A9}"/>
                </a:ext>
              </a:extLst>
            </p:cNvPr>
            <p:cNvSpPr>
              <a:spLocks/>
            </p:cNvSpPr>
            <p:nvPr/>
          </p:nvSpPr>
          <p:spPr bwMode="auto">
            <a:xfrm flipH="1">
              <a:off x="1187199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8" name="Freeform 30">
              <a:extLst>
                <a:ext uri="{FF2B5EF4-FFF2-40B4-BE49-F238E27FC236}">
                  <a16:creationId xmlns:a16="http://schemas.microsoft.com/office/drawing/2014/main" id="{89336505-89EE-4649-8108-22C63E45C297}"/>
                </a:ext>
              </a:extLst>
            </p:cNvPr>
            <p:cNvSpPr>
              <a:spLocks/>
            </p:cNvSpPr>
            <p:nvPr/>
          </p:nvSpPr>
          <p:spPr bwMode="auto">
            <a:xfrm flipH="1">
              <a:off x="1154585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9" name="Freeform 31">
              <a:extLst>
                <a:ext uri="{FF2B5EF4-FFF2-40B4-BE49-F238E27FC236}">
                  <a16:creationId xmlns:a16="http://schemas.microsoft.com/office/drawing/2014/main" id="{42B468DB-FFEB-4035-9FFB-A121E08243A8}"/>
                </a:ext>
              </a:extLst>
            </p:cNvPr>
            <p:cNvSpPr>
              <a:spLocks/>
            </p:cNvSpPr>
            <p:nvPr/>
          </p:nvSpPr>
          <p:spPr bwMode="auto">
            <a:xfrm flipH="1">
              <a:off x="1197908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0" name="Freeform 32">
              <a:extLst>
                <a:ext uri="{FF2B5EF4-FFF2-40B4-BE49-F238E27FC236}">
                  <a16:creationId xmlns:a16="http://schemas.microsoft.com/office/drawing/2014/main" id="{2EB30022-3839-458D-9E9F-98DDD691F959}"/>
                </a:ext>
              </a:extLst>
            </p:cNvPr>
            <p:cNvSpPr>
              <a:spLocks/>
            </p:cNvSpPr>
            <p:nvPr/>
          </p:nvSpPr>
          <p:spPr bwMode="auto">
            <a:xfrm flipH="1">
              <a:off x="1165294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1" name="Freeform 29">
              <a:extLst>
                <a:ext uri="{FF2B5EF4-FFF2-40B4-BE49-F238E27FC236}">
                  <a16:creationId xmlns:a16="http://schemas.microsoft.com/office/drawing/2014/main" id="{6E24D4C4-66A5-4809-BC19-D3B2137474AA}"/>
                </a:ext>
              </a:extLst>
            </p:cNvPr>
            <p:cNvSpPr>
              <a:spLocks/>
            </p:cNvSpPr>
            <p:nvPr/>
          </p:nvSpPr>
          <p:spPr bwMode="auto">
            <a:xfrm flipH="1">
              <a:off x="1121722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2" name="Freeform 30">
              <a:extLst>
                <a:ext uri="{FF2B5EF4-FFF2-40B4-BE49-F238E27FC236}">
                  <a16:creationId xmlns:a16="http://schemas.microsoft.com/office/drawing/2014/main" id="{C3854B07-3B9B-4D95-99D7-5DE0BDEB6401}"/>
                </a:ext>
              </a:extLst>
            </p:cNvPr>
            <p:cNvSpPr>
              <a:spLocks/>
            </p:cNvSpPr>
            <p:nvPr/>
          </p:nvSpPr>
          <p:spPr bwMode="auto">
            <a:xfrm flipH="1">
              <a:off x="1089108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3" name="Freeform 31">
              <a:extLst>
                <a:ext uri="{FF2B5EF4-FFF2-40B4-BE49-F238E27FC236}">
                  <a16:creationId xmlns:a16="http://schemas.microsoft.com/office/drawing/2014/main" id="{96865299-EF88-4194-854E-9D71DA401555}"/>
                </a:ext>
              </a:extLst>
            </p:cNvPr>
            <p:cNvSpPr>
              <a:spLocks/>
            </p:cNvSpPr>
            <p:nvPr/>
          </p:nvSpPr>
          <p:spPr bwMode="auto">
            <a:xfrm flipH="1">
              <a:off x="1132431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4" name="Freeform 32">
              <a:extLst>
                <a:ext uri="{FF2B5EF4-FFF2-40B4-BE49-F238E27FC236}">
                  <a16:creationId xmlns:a16="http://schemas.microsoft.com/office/drawing/2014/main" id="{16EE6F5C-132B-4A65-92A1-1EEF9B1E8713}"/>
                </a:ext>
              </a:extLst>
            </p:cNvPr>
            <p:cNvSpPr>
              <a:spLocks/>
            </p:cNvSpPr>
            <p:nvPr/>
          </p:nvSpPr>
          <p:spPr bwMode="auto">
            <a:xfrm flipH="1">
              <a:off x="1099817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5" name="Freeform 29">
              <a:extLst>
                <a:ext uri="{FF2B5EF4-FFF2-40B4-BE49-F238E27FC236}">
                  <a16:creationId xmlns:a16="http://schemas.microsoft.com/office/drawing/2014/main" id="{22679479-F7CB-4AF0-B6D7-3EB0BCC38167}"/>
                </a:ext>
              </a:extLst>
            </p:cNvPr>
            <p:cNvSpPr>
              <a:spLocks/>
            </p:cNvSpPr>
            <p:nvPr/>
          </p:nvSpPr>
          <p:spPr bwMode="auto">
            <a:xfrm flipH="1">
              <a:off x="1056245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6" name="Freeform 30">
              <a:extLst>
                <a:ext uri="{FF2B5EF4-FFF2-40B4-BE49-F238E27FC236}">
                  <a16:creationId xmlns:a16="http://schemas.microsoft.com/office/drawing/2014/main" id="{BB7129C3-93D6-46BA-87AF-0855E4264A85}"/>
                </a:ext>
              </a:extLst>
            </p:cNvPr>
            <p:cNvSpPr>
              <a:spLocks/>
            </p:cNvSpPr>
            <p:nvPr/>
          </p:nvSpPr>
          <p:spPr bwMode="auto">
            <a:xfrm flipH="1">
              <a:off x="1023631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7" name="Freeform 31">
              <a:extLst>
                <a:ext uri="{FF2B5EF4-FFF2-40B4-BE49-F238E27FC236}">
                  <a16:creationId xmlns:a16="http://schemas.microsoft.com/office/drawing/2014/main" id="{046F4406-0AB4-4B5A-A41A-950E5C9B2F20}"/>
                </a:ext>
              </a:extLst>
            </p:cNvPr>
            <p:cNvSpPr>
              <a:spLocks/>
            </p:cNvSpPr>
            <p:nvPr/>
          </p:nvSpPr>
          <p:spPr bwMode="auto">
            <a:xfrm flipH="1">
              <a:off x="10669550"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8" name="Freeform 32">
              <a:extLst>
                <a:ext uri="{FF2B5EF4-FFF2-40B4-BE49-F238E27FC236}">
                  <a16:creationId xmlns:a16="http://schemas.microsoft.com/office/drawing/2014/main" id="{3D8F9CFE-3DE0-44D1-82C2-BDC52115EBF9}"/>
                </a:ext>
              </a:extLst>
            </p:cNvPr>
            <p:cNvSpPr>
              <a:spLocks/>
            </p:cNvSpPr>
            <p:nvPr/>
          </p:nvSpPr>
          <p:spPr bwMode="auto">
            <a:xfrm flipH="1">
              <a:off x="10343410"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9" name="Freeform 29">
              <a:extLst>
                <a:ext uri="{FF2B5EF4-FFF2-40B4-BE49-F238E27FC236}">
                  <a16:creationId xmlns:a16="http://schemas.microsoft.com/office/drawing/2014/main" id="{8EDE7192-E2C3-43D5-8D61-93B0A15E4503}"/>
                </a:ext>
              </a:extLst>
            </p:cNvPr>
            <p:cNvSpPr>
              <a:spLocks/>
            </p:cNvSpPr>
            <p:nvPr/>
          </p:nvSpPr>
          <p:spPr bwMode="auto">
            <a:xfrm flipH="1">
              <a:off x="990768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0" name="Freeform 30">
              <a:extLst>
                <a:ext uri="{FF2B5EF4-FFF2-40B4-BE49-F238E27FC236}">
                  <a16:creationId xmlns:a16="http://schemas.microsoft.com/office/drawing/2014/main" id="{00F56E48-DAC8-46C0-AF33-72FC0E01E9EF}"/>
                </a:ext>
              </a:extLst>
            </p:cNvPr>
            <p:cNvSpPr>
              <a:spLocks/>
            </p:cNvSpPr>
            <p:nvPr/>
          </p:nvSpPr>
          <p:spPr bwMode="auto">
            <a:xfrm flipH="1">
              <a:off x="958154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1" name="Freeform 31">
              <a:extLst>
                <a:ext uri="{FF2B5EF4-FFF2-40B4-BE49-F238E27FC236}">
                  <a16:creationId xmlns:a16="http://schemas.microsoft.com/office/drawing/2014/main" id="{B8311F7E-0E6C-410C-9047-BA2DC201DF0E}"/>
                </a:ext>
              </a:extLst>
            </p:cNvPr>
            <p:cNvSpPr>
              <a:spLocks/>
            </p:cNvSpPr>
            <p:nvPr/>
          </p:nvSpPr>
          <p:spPr bwMode="auto">
            <a:xfrm flipH="1">
              <a:off x="1001478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2" name="Freeform 32">
              <a:extLst>
                <a:ext uri="{FF2B5EF4-FFF2-40B4-BE49-F238E27FC236}">
                  <a16:creationId xmlns:a16="http://schemas.microsoft.com/office/drawing/2014/main" id="{3F934E6C-DB5C-4BC1-9B45-A9CAC498C62A}"/>
                </a:ext>
              </a:extLst>
            </p:cNvPr>
            <p:cNvSpPr>
              <a:spLocks/>
            </p:cNvSpPr>
            <p:nvPr/>
          </p:nvSpPr>
          <p:spPr bwMode="auto">
            <a:xfrm flipH="1">
              <a:off x="9688641"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3" name="Freeform 477">
              <a:extLst>
                <a:ext uri="{FF2B5EF4-FFF2-40B4-BE49-F238E27FC236}">
                  <a16:creationId xmlns:a16="http://schemas.microsoft.com/office/drawing/2014/main" id="{0512599F-6B28-489C-9C90-25A3A5D22969}"/>
                </a:ext>
              </a:extLst>
            </p:cNvPr>
            <p:cNvSpPr>
              <a:spLocks/>
            </p:cNvSpPr>
            <p:nvPr/>
          </p:nvSpPr>
          <p:spPr bwMode="auto">
            <a:xfrm flipH="1">
              <a:off x="925291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4" name="Freeform 478">
              <a:extLst>
                <a:ext uri="{FF2B5EF4-FFF2-40B4-BE49-F238E27FC236}">
                  <a16:creationId xmlns:a16="http://schemas.microsoft.com/office/drawing/2014/main" id="{FFC70E00-1360-4FF9-A11F-5545F2AEE50E}"/>
                </a:ext>
              </a:extLst>
            </p:cNvPr>
            <p:cNvSpPr>
              <a:spLocks/>
            </p:cNvSpPr>
            <p:nvPr/>
          </p:nvSpPr>
          <p:spPr bwMode="auto">
            <a:xfrm flipH="1">
              <a:off x="892677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5" name="Freeform 479">
              <a:extLst>
                <a:ext uri="{FF2B5EF4-FFF2-40B4-BE49-F238E27FC236}">
                  <a16:creationId xmlns:a16="http://schemas.microsoft.com/office/drawing/2014/main" id="{201AEC0A-EDD6-4F6D-BD6A-7C1E9B2F66AF}"/>
                </a:ext>
              </a:extLst>
            </p:cNvPr>
            <p:cNvSpPr>
              <a:spLocks/>
            </p:cNvSpPr>
            <p:nvPr/>
          </p:nvSpPr>
          <p:spPr bwMode="auto">
            <a:xfrm flipH="1">
              <a:off x="936001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6" name="Freeform 480">
              <a:extLst>
                <a:ext uri="{FF2B5EF4-FFF2-40B4-BE49-F238E27FC236}">
                  <a16:creationId xmlns:a16="http://schemas.microsoft.com/office/drawing/2014/main" id="{A4D00A7C-F2EE-43A3-847F-C3D4E057D6DC}"/>
                </a:ext>
              </a:extLst>
            </p:cNvPr>
            <p:cNvSpPr>
              <a:spLocks/>
            </p:cNvSpPr>
            <p:nvPr/>
          </p:nvSpPr>
          <p:spPr bwMode="auto">
            <a:xfrm flipH="1">
              <a:off x="9033872"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7" name="Freeform 29">
              <a:extLst>
                <a:ext uri="{FF2B5EF4-FFF2-40B4-BE49-F238E27FC236}">
                  <a16:creationId xmlns:a16="http://schemas.microsoft.com/office/drawing/2014/main" id="{AA625113-BA4F-4619-98A5-EB664EF5B917}"/>
                </a:ext>
              </a:extLst>
            </p:cNvPr>
            <p:cNvSpPr>
              <a:spLocks/>
            </p:cNvSpPr>
            <p:nvPr/>
          </p:nvSpPr>
          <p:spPr bwMode="auto">
            <a:xfrm flipH="1">
              <a:off x="85981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8" name="Freeform 31">
              <a:extLst>
                <a:ext uri="{FF2B5EF4-FFF2-40B4-BE49-F238E27FC236}">
                  <a16:creationId xmlns:a16="http://schemas.microsoft.com/office/drawing/2014/main" id="{BBB7A7C7-18DC-4A64-A1DD-C4BDBDACC85C}"/>
                </a:ext>
              </a:extLst>
            </p:cNvPr>
            <p:cNvSpPr>
              <a:spLocks/>
            </p:cNvSpPr>
            <p:nvPr/>
          </p:nvSpPr>
          <p:spPr bwMode="auto">
            <a:xfrm flipH="1">
              <a:off x="8705243"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9" name="Freeform 29">
              <a:extLst>
                <a:ext uri="{FF2B5EF4-FFF2-40B4-BE49-F238E27FC236}">
                  <a16:creationId xmlns:a16="http://schemas.microsoft.com/office/drawing/2014/main" id="{0C9D492A-30BA-4896-9F80-19FF0E1B920E}"/>
                </a:ext>
              </a:extLst>
            </p:cNvPr>
            <p:cNvSpPr>
              <a:spLocks/>
            </p:cNvSpPr>
            <p:nvPr/>
          </p:nvSpPr>
          <p:spPr bwMode="auto">
            <a:xfrm flipH="1">
              <a:off x="826952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0" name="Freeform 30">
              <a:extLst>
                <a:ext uri="{FF2B5EF4-FFF2-40B4-BE49-F238E27FC236}">
                  <a16:creationId xmlns:a16="http://schemas.microsoft.com/office/drawing/2014/main" id="{DE3CA819-A6A5-43A8-96E6-B441700272C1}"/>
                </a:ext>
              </a:extLst>
            </p:cNvPr>
            <p:cNvSpPr>
              <a:spLocks/>
            </p:cNvSpPr>
            <p:nvPr/>
          </p:nvSpPr>
          <p:spPr bwMode="auto">
            <a:xfrm flipH="1">
              <a:off x="794337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1" name="Freeform 31">
              <a:extLst>
                <a:ext uri="{FF2B5EF4-FFF2-40B4-BE49-F238E27FC236}">
                  <a16:creationId xmlns:a16="http://schemas.microsoft.com/office/drawing/2014/main" id="{B0613448-BBF5-480A-9F2A-9220C1B517AF}"/>
                </a:ext>
              </a:extLst>
            </p:cNvPr>
            <p:cNvSpPr>
              <a:spLocks/>
            </p:cNvSpPr>
            <p:nvPr/>
          </p:nvSpPr>
          <p:spPr bwMode="auto">
            <a:xfrm flipH="1">
              <a:off x="8376614"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2" name="Freeform 32">
              <a:extLst>
                <a:ext uri="{FF2B5EF4-FFF2-40B4-BE49-F238E27FC236}">
                  <a16:creationId xmlns:a16="http://schemas.microsoft.com/office/drawing/2014/main" id="{7E4D36C6-5D5F-44FF-B8A4-078ED1626317}"/>
                </a:ext>
              </a:extLst>
            </p:cNvPr>
            <p:cNvSpPr>
              <a:spLocks/>
            </p:cNvSpPr>
            <p:nvPr/>
          </p:nvSpPr>
          <p:spPr bwMode="auto">
            <a:xfrm flipH="1">
              <a:off x="8050474"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3" name="Freeform 29">
              <a:extLst>
                <a:ext uri="{FF2B5EF4-FFF2-40B4-BE49-F238E27FC236}">
                  <a16:creationId xmlns:a16="http://schemas.microsoft.com/office/drawing/2014/main" id="{453B15EA-C731-4360-B62B-D3B1F7FF44E4}"/>
                </a:ext>
              </a:extLst>
            </p:cNvPr>
            <p:cNvSpPr>
              <a:spLocks/>
            </p:cNvSpPr>
            <p:nvPr/>
          </p:nvSpPr>
          <p:spPr bwMode="auto">
            <a:xfrm flipH="1">
              <a:off x="7614751"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4" name="Freeform 30">
              <a:extLst>
                <a:ext uri="{FF2B5EF4-FFF2-40B4-BE49-F238E27FC236}">
                  <a16:creationId xmlns:a16="http://schemas.microsoft.com/office/drawing/2014/main" id="{E9E8D968-CD65-47D0-B193-62C4AA279100}"/>
                </a:ext>
              </a:extLst>
            </p:cNvPr>
            <p:cNvSpPr>
              <a:spLocks/>
            </p:cNvSpPr>
            <p:nvPr/>
          </p:nvSpPr>
          <p:spPr bwMode="auto">
            <a:xfrm flipH="1">
              <a:off x="72886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5" name="Freeform 31">
              <a:extLst>
                <a:ext uri="{FF2B5EF4-FFF2-40B4-BE49-F238E27FC236}">
                  <a16:creationId xmlns:a16="http://schemas.microsoft.com/office/drawing/2014/main" id="{DD1076A3-1711-4E77-AD9C-EBFEA664E44B}"/>
                </a:ext>
              </a:extLst>
            </p:cNvPr>
            <p:cNvSpPr>
              <a:spLocks/>
            </p:cNvSpPr>
            <p:nvPr/>
          </p:nvSpPr>
          <p:spPr bwMode="auto">
            <a:xfrm flipH="1">
              <a:off x="7721846"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6" name="Freeform 32">
              <a:extLst>
                <a:ext uri="{FF2B5EF4-FFF2-40B4-BE49-F238E27FC236}">
                  <a16:creationId xmlns:a16="http://schemas.microsoft.com/office/drawing/2014/main" id="{56C67064-9657-466C-9E02-818672363B35}"/>
                </a:ext>
              </a:extLst>
            </p:cNvPr>
            <p:cNvSpPr>
              <a:spLocks/>
            </p:cNvSpPr>
            <p:nvPr/>
          </p:nvSpPr>
          <p:spPr bwMode="auto">
            <a:xfrm flipH="1">
              <a:off x="7395705"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7" name="Freeform 29">
              <a:extLst>
                <a:ext uri="{FF2B5EF4-FFF2-40B4-BE49-F238E27FC236}">
                  <a16:creationId xmlns:a16="http://schemas.microsoft.com/office/drawing/2014/main" id="{A697151C-FF75-4A1D-98F8-5FC9F45A1BF0}"/>
                </a:ext>
              </a:extLst>
            </p:cNvPr>
            <p:cNvSpPr>
              <a:spLocks/>
            </p:cNvSpPr>
            <p:nvPr/>
          </p:nvSpPr>
          <p:spPr bwMode="auto">
            <a:xfrm flipH="1">
              <a:off x="695998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8" name="Freeform 30">
              <a:extLst>
                <a:ext uri="{FF2B5EF4-FFF2-40B4-BE49-F238E27FC236}">
                  <a16:creationId xmlns:a16="http://schemas.microsoft.com/office/drawing/2014/main" id="{FF8405CC-B602-467C-BD78-3111C2E5D7A0}"/>
                </a:ext>
              </a:extLst>
            </p:cNvPr>
            <p:cNvSpPr>
              <a:spLocks/>
            </p:cNvSpPr>
            <p:nvPr/>
          </p:nvSpPr>
          <p:spPr bwMode="auto">
            <a:xfrm flipH="1">
              <a:off x="663384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9" name="Freeform 31">
              <a:extLst>
                <a:ext uri="{FF2B5EF4-FFF2-40B4-BE49-F238E27FC236}">
                  <a16:creationId xmlns:a16="http://schemas.microsoft.com/office/drawing/2014/main" id="{0C707019-2AAF-4F24-8B38-88C5377E18A0}"/>
                </a:ext>
              </a:extLst>
            </p:cNvPr>
            <p:cNvSpPr>
              <a:spLocks/>
            </p:cNvSpPr>
            <p:nvPr/>
          </p:nvSpPr>
          <p:spPr bwMode="auto">
            <a:xfrm flipH="1">
              <a:off x="7067077"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0" name="Freeform 32">
              <a:extLst>
                <a:ext uri="{FF2B5EF4-FFF2-40B4-BE49-F238E27FC236}">
                  <a16:creationId xmlns:a16="http://schemas.microsoft.com/office/drawing/2014/main" id="{DDA94D69-3028-4CEC-8CDE-EEBAA857F016}"/>
                </a:ext>
              </a:extLst>
            </p:cNvPr>
            <p:cNvSpPr>
              <a:spLocks/>
            </p:cNvSpPr>
            <p:nvPr/>
          </p:nvSpPr>
          <p:spPr bwMode="auto">
            <a:xfrm flipH="1">
              <a:off x="6740936"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1" name="Freeform 29">
              <a:extLst>
                <a:ext uri="{FF2B5EF4-FFF2-40B4-BE49-F238E27FC236}">
                  <a16:creationId xmlns:a16="http://schemas.microsoft.com/office/drawing/2014/main" id="{BC0FDDE9-6F06-4A73-B7F9-16C9A24EE217}"/>
                </a:ext>
              </a:extLst>
            </p:cNvPr>
            <p:cNvSpPr>
              <a:spLocks/>
            </p:cNvSpPr>
            <p:nvPr/>
          </p:nvSpPr>
          <p:spPr bwMode="auto">
            <a:xfrm flipH="1">
              <a:off x="630521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2" name="Freeform 30">
              <a:extLst>
                <a:ext uri="{FF2B5EF4-FFF2-40B4-BE49-F238E27FC236}">
                  <a16:creationId xmlns:a16="http://schemas.microsoft.com/office/drawing/2014/main" id="{FF7D72B8-1FA9-4D3C-B026-D406C0B5852F}"/>
                </a:ext>
              </a:extLst>
            </p:cNvPr>
            <p:cNvSpPr>
              <a:spLocks/>
            </p:cNvSpPr>
            <p:nvPr/>
          </p:nvSpPr>
          <p:spPr bwMode="auto">
            <a:xfrm flipH="1">
              <a:off x="59790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3" name="Freeform 31">
              <a:extLst>
                <a:ext uri="{FF2B5EF4-FFF2-40B4-BE49-F238E27FC236}">
                  <a16:creationId xmlns:a16="http://schemas.microsoft.com/office/drawing/2014/main" id="{8BDD8B04-FE65-4187-B9B4-F0749D9A7027}"/>
                </a:ext>
              </a:extLst>
            </p:cNvPr>
            <p:cNvSpPr>
              <a:spLocks/>
            </p:cNvSpPr>
            <p:nvPr/>
          </p:nvSpPr>
          <p:spPr bwMode="auto">
            <a:xfrm flipH="1">
              <a:off x="641230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4" name="Freeform 32">
              <a:extLst>
                <a:ext uri="{FF2B5EF4-FFF2-40B4-BE49-F238E27FC236}">
                  <a16:creationId xmlns:a16="http://schemas.microsoft.com/office/drawing/2014/main" id="{E8C0C503-094F-4FAA-AED6-E7C6A156D481}"/>
                </a:ext>
              </a:extLst>
            </p:cNvPr>
            <p:cNvSpPr>
              <a:spLocks/>
            </p:cNvSpPr>
            <p:nvPr/>
          </p:nvSpPr>
          <p:spPr bwMode="auto">
            <a:xfrm flipH="1">
              <a:off x="6086167"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5" name="Freeform 499">
              <a:extLst>
                <a:ext uri="{FF2B5EF4-FFF2-40B4-BE49-F238E27FC236}">
                  <a16:creationId xmlns:a16="http://schemas.microsoft.com/office/drawing/2014/main" id="{76909794-918D-4D91-9C5C-1E181BC2CEE2}"/>
                </a:ext>
              </a:extLst>
            </p:cNvPr>
            <p:cNvSpPr>
              <a:spLocks/>
            </p:cNvSpPr>
            <p:nvPr/>
          </p:nvSpPr>
          <p:spPr bwMode="auto">
            <a:xfrm flipH="1">
              <a:off x="565044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6" name="Freeform 500">
              <a:extLst>
                <a:ext uri="{FF2B5EF4-FFF2-40B4-BE49-F238E27FC236}">
                  <a16:creationId xmlns:a16="http://schemas.microsoft.com/office/drawing/2014/main" id="{265D8DDB-4A31-486B-AE91-9FDD7F983A2B}"/>
                </a:ext>
              </a:extLst>
            </p:cNvPr>
            <p:cNvSpPr>
              <a:spLocks/>
            </p:cNvSpPr>
            <p:nvPr/>
          </p:nvSpPr>
          <p:spPr bwMode="auto">
            <a:xfrm flipH="1">
              <a:off x="53243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7" name="Freeform 501">
              <a:extLst>
                <a:ext uri="{FF2B5EF4-FFF2-40B4-BE49-F238E27FC236}">
                  <a16:creationId xmlns:a16="http://schemas.microsoft.com/office/drawing/2014/main" id="{362247C6-3F8C-41F3-B9AA-AC5AB045A8E9}"/>
                </a:ext>
              </a:extLst>
            </p:cNvPr>
            <p:cNvSpPr>
              <a:spLocks/>
            </p:cNvSpPr>
            <p:nvPr/>
          </p:nvSpPr>
          <p:spPr bwMode="auto">
            <a:xfrm flipH="1">
              <a:off x="575753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8" name="Freeform 502">
              <a:extLst>
                <a:ext uri="{FF2B5EF4-FFF2-40B4-BE49-F238E27FC236}">
                  <a16:creationId xmlns:a16="http://schemas.microsoft.com/office/drawing/2014/main" id="{B97B9337-888E-4283-A2A5-646D532E3B34}"/>
                </a:ext>
              </a:extLst>
            </p:cNvPr>
            <p:cNvSpPr>
              <a:spLocks/>
            </p:cNvSpPr>
            <p:nvPr/>
          </p:nvSpPr>
          <p:spPr bwMode="auto">
            <a:xfrm flipH="1">
              <a:off x="5431399"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9" name="Freeform 29">
              <a:extLst>
                <a:ext uri="{FF2B5EF4-FFF2-40B4-BE49-F238E27FC236}">
                  <a16:creationId xmlns:a16="http://schemas.microsoft.com/office/drawing/2014/main" id="{92536FBE-583E-4FB5-A1FA-F9C26DB266A5}"/>
                </a:ext>
              </a:extLst>
            </p:cNvPr>
            <p:cNvSpPr>
              <a:spLocks/>
            </p:cNvSpPr>
            <p:nvPr/>
          </p:nvSpPr>
          <p:spPr bwMode="auto">
            <a:xfrm flipH="1">
              <a:off x="49956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0" name="Freeform 31">
              <a:extLst>
                <a:ext uri="{FF2B5EF4-FFF2-40B4-BE49-F238E27FC236}">
                  <a16:creationId xmlns:a16="http://schemas.microsoft.com/office/drawing/2014/main" id="{EE005D88-210D-452D-8763-336F63B8C2B0}"/>
                </a:ext>
              </a:extLst>
            </p:cNvPr>
            <p:cNvSpPr>
              <a:spLocks/>
            </p:cNvSpPr>
            <p:nvPr/>
          </p:nvSpPr>
          <p:spPr bwMode="auto">
            <a:xfrm flipH="1">
              <a:off x="510276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7" name="Freeform 29">
              <a:extLst>
                <a:ext uri="{FF2B5EF4-FFF2-40B4-BE49-F238E27FC236}">
                  <a16:creationId xmlns:a16="http://schemas.microsoft.com/office/drawing/2014/main" id="{FE9D6EC3-A58A-4E31-AC55-2D57D6BCB5C2}"/>
                </a:ext>
              </a:extLst>
            </p:cNvPr>
            <p:cNvSpPr>
              <a:spLocks/>
            </p:cNvSpPr>
            <p:nvPr/>
          </p:nvSpPr>
          <p:spPr bwMode="auto">
            <a:xfrm flipH="1">
              <a:off x="46670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8" name="Freeform 30">
              <a:extLst>
                <a:ext uri="{FF2B5EF4-FFF2-40B4-BE49-F238E27FC236}">
                  <a16:creationId xmlns:a16="http://schemas.microsoft.com/office/drawing/2014/main" id="{A11155C5-42D1-4707-8AF7-D6078F97AFF3}"/>
                </a:ext>
              </a:extLst>
            </p:cNvPr>
            <p:cNvSpPr>
              <a:spLocks/>
            </p:cNvSpPr>
            <p:nvPr/>
          </p:nvSpPr>
          <p:spPr bwMode="auto">
            <a:xfrm flipH="1">
              <a:off x="434090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9" name="Freeform 31">
              <a:extLst>
                <a:ext uri="{FF2B5EF4-FFF2-40B4-BE49-F238E27FC236}">
                  <a16:creationId xmlns:a16="http://schemas.microsoft.com/office/drawing/2014/main" id="{5B097D59-75A3-47B7-8B6D-42537A5EEEE1}"/>
                </a:ext>
              </a:extLst>
            </p:cNvPr>
            <p:cNvSpPr>
              <a:spLocks/>
            </p:cNvSpPr>
            <p:nvPr/>
          </p:nvSpPr>
          <p:spPr bwMode="auto">
            <a:xfrm flipH="1">
              <a:off x="4774142"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0" name="Freeform 32">
              <a:extLst>
                <a:ext uri="{FF2B5EF4-FFF2-40B4-BE49-F238E27FC236}">
                  <a16:creationId xmlns:a16="http://schemas.microsoft.com/office/drawing/2014/main" id="{70E017AD-4B48-44E8-8B05-7F99D844B08A}"/>
                </a:ext>
              </a:extLst>
            </p:cNvPr>
            <p:cNvSpPr>
              <a:spLocks/>
            </p:cNvSpPr>
            <p:nvPr/>
          </p:nvSpPr>
          <p:spPr bwMode="auto">
            <a:xfrm flipH="1">
              <a:off x="444800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1" name="Freeform 29">
              <a:extLst>
                <a:ext uri="{FF2B5EF4-FFF2-40B4-BE49-F238E27FC236}">
                  <a16:creationId xmlns:a16="http://schemas.microsoft.com/office/drawing/2014/main" id="{7E8D14B5-1349-40CA-9808-CFFD1A703270}"/>
                </a:ext>
              </a:extLst>
            </p:cNvPr>
            <p:cNvSpPr>
              <a:spLocks/>
            </p:cNvSpPr>
            <p:nvPr/>
          </p:nvSpPr>
          <p:spPr bwMode="auto">
            <a:xfrm flipH="1">
              <a:off x="401227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2" name="Freeform 30">
              <a:extLst>
                <a:ext uri="{FF2B5EF4-FFF2-40B4-BE49-F238E27FC236}">
                  <a16:creationId xmlns:a16="http://schemas.microsoft.com/office/drawing/2014/main" id="{AF784CB8-E2F5-49DF-A819-E44A5D75F37D}"/>
                </a:ext>
              </a:extLst>
            </p:cNvPr>
            <p:cNvSpPr>
              <a:spLocks/>
            </p:cNvSpPr>
            <p:nvPr/>
          </p:nvSpPr>
          <p:spPr bwMode="auto">
            <a:xfrm flipH="1">
              <a:off x="368613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3" name="Freeform 31">
              <a:extLst>
                <a:ext uri="{FF2B5EF4-FFF2-40B4-BE49-F238E27FC236}">
                  <a16:creationId xmlns:a16="http://schemas.microsoft.com/office/drawing/2014/main" id="{BD762B4B-40CF-4ACB-BA51-9BBF5A273D78}"/>
                </a:ext>
              </a:extLst>
            </p:cNvPr>
            <p:cNvSpPr>
              <a:spLocks/>
            </p:cNvSpPr>
            <p:nvPr/>
          </p:nvSpPr>
          <p:spPr bwMode="auto">
            <a:xfrm flipH="1">
              <a:off x="4119373"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4" name="Freeform 32">
              <a:extLst>
                <a:ext uri="{FF2B5EF4-FFF2-40B4-BE49-F238E27FC236}">
                  <a16:creationId xmlns:a16="http://schemas.microsoft.com/office/drawing/2014/main" id="{BA1CD4E8-2177-4700-8DCD-61E8BE6FE656}"/>
                </a:ext>
              </a:extLst>
            </p:cNvPr>
            <p:cNvSpPr>
              <a:spLocks/>
            </p:cNvSpPr>
            <p:nvPr/>
          </p:nvSpPr>
          <p:spPr bwMode="auto">
            <a:xfrm flipH="1">
              <a:off x="379323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5" name="Freeform 29">
              <a:extLst>
                <a:ext uri="{FF2B5EF4-FFF2-40B4-BE49-F238E27FC236}">
                  <a16:creationId xmlns:a16="http://schemas.microsoft.com/office/drawing/2014/main" id="{E943FD70-EBDD-4249-8F10-C034813A5CD1}"/>
                </a:ext>
              </a:extLst>
            </p:cNvPr>
            <p:cNvSpPr>
              <a:spLocks/>
            </p:cNvSpPr>
            <p:nvPr/>
          </p:nvSpPr>
          <p:spPr bwMode="auto">
            <a:xfrm flipH="1">
              <a:off x="33575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6" name="Freeform 30">
              <a:extLst>
                <a:ext uri="{FF2B5EF4-FFF2-40B4-BE49-F238E27FC236}">
                  <a16:creationId xmlns:a16="http://schemas.microsoft.com/office/drawing/2014/main" id="{E67C34C1-A534-4441-8974-23B1F982D5E9}"/>
                </a:ext>
              </a:extLst>
            </p:cNvPr>
            <p:cNvSpPr>
              <a:spLocks/>
            </p:cNvSpPr>
            <p:nvPr/>
          </p:nvSpPr>
          <p:spPr bwMode="auto">
            <a:xfrm flipH="1">
              <a:off x="303136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7" name="Freeform 31">
              <a:extLst>
                <a:ext uri="{FF2B5EF4-FFF2-40B4-BE49-F238E27FC236}">
                  <a16:creationId xmlns:a16="http://schemas.microsoft.com/office/drawing/2014/main" id="{59385809-82B3-4617-B36C-9B3C471BDDB4}"/>
                </a:ext>
              </a:extLst>
            </p:cNvPr>
            <p:cNvSpPr>
              <a:spLocks/>
            </p:cNvSpPr>
            <p:nvPr/>
          </p:nvSpPr>
          <p:spPr bwMode="auto">
            <a:xfrm flipH="1">
              <a:off x="3464604"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8" name="Freeform 32">
              <a:extLst>
                <a:ext uri="{FF2B5EF4-FFF2-40B4-BE49-F238E27FC236}">
                  <a16:creationId xmlns:a16="http://schemas.microsoft.com/office/drawing/2014/main" id="{44FDD806-D312-46C1-B2C2-E4D1C444FF89}"/>
                </a:ext>
              </a:extLst>
            </p:cNvPr>
            <p:cNvSpPr>
              <a:spLocks/>
            </p:cNvSpPr>
            <p:nvPr/>
          </p:nvSpPr>
          <p:spPr bwMode="auto">
            <a:xfrm flipH="1">
              <a:off x="313846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9" name="Freeform 29">
              <a:extLst>
                <a:ext uri="{FF2B5EF4-FFF2-40B4-BE49-F238E27FC236}">
                  <a16:creationId xmlns:a16="http://schemas.microsoft.com/office/drawing/2014/main" id="{FA1B48A1-53A3-4400-893D-EBD0DA2B9577}"/>
                </a:ext>
              </a:extLst>
            </p:cNvPr>
            <p:cNvSpPr>
              <a:spLocks/>
            </p:cNvSpPr>
            <p:nvPr/>
          </p:nvSpPr>
          <p:spPr bwMode="auto">
            <a:xfrm flipH="1">
              <a:off x="270274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0" name="Freeform 30">
              <a:extLst>
                <a:ext uri="{FF2B5EF4-FFF2-40B4-BE49-F238E27FC236}">
                  <a16:creationId xmlns:a16="http://schemas.microsoft.com/office/drawing/2014/main" id="{B7C2537A-C55D-4B46-BDDB-1DC4311BCE4E}"/>
                </a:ext>
              </a:extLst>
            </p:cNvPr>
            <p:cNvSpPr>
              <a:spLocks/>
            </p:cNvSpPr>
            <p:nvPr/>
          </p:nvSpPr>
          <p:spPr bwMode="auto">
            <a:xfrm flipH="1">
              <a:off x="237659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1" name="Freeform 31">
              <a:extLst>
                <a:ext uri="{FF2B5EF4-FFF2-40B4-BE49-F238E27FC236}">
                  <a16:creationId xmlns:a16="http://schemas.microsoft.com/office/drawing/2014/main" id="{C88524B4-B1D5-4916-8271-6255E2375994}"/>
                </a:ext>
              </a:extLst>
            </p:cNvPr>
            <p:cNvSpPr>
              <a:spLocks/>
            </p:cNvSpPr>
            <p:nvPr/>
          </p:nvSpPr>
          <p:spPr bwMode="auto">
            <a:xfrm flipH="1">
              <a:off x="280983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2" name="Freeform 32">
              <a:extLst>
                <a:ext uri="{FF2B5EF4-FFF2-40B4-BE49-F238E27FC236}">
                  <a16:creationId xmlns:a16="http://schemas.microsoft.com/office/drawing/2014/main" id="{A236D27D-4D7D-42D2-94C3-190F61F309AA}"/>
                </a:ext>
              </a:extLst>
            </p:cNvPr>
            <p:cNvSpPr>
              <a:spLocks/>
            </p:cNvSpPr>
            <p:nvPr/>
          </p:nvSpPr>
          <p:spPr bwMode="auto">
            <a:xfrm flipH="1">
              <a:off x="248369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3" name="Freeform 387">
              <a:extLst>
                <a:ext uri="{FF2B5EF4-FFF2-40B4-BE49-F238E27FC236}">
                  <a16:creationId xmlns:a16="http://schemas.microsoft.com/office/drawing/2014/main" id="{0F1334F5-7AAE-4F9C-97DC-34E214920C78}"/>
                </a:ext>
              </a:extLst>
            </p:cNvPr>
            <p:cNvSpPr>
              <a:spLocks/>
            </p:cNvSpPr>
            <p:nvPr/>
          </p:nvSpPr>
          <p:spPr bwMode="auto">
            <a:xfrm flipH="1">
              <a:off x="20479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4" name="Freeform 388">
              <a:extLst>
                <a:ext uri="{FF2B5EF4-FFF2-40B4-BE49-F238E27FC236}">
                  <a16:creationId xmlns:a16="http://schemas.microsoft.com/office/drawing/2014/main" id="{76D88E1A-A29B-40C7-8A9C-66F13DDB0B3C}"/>
                </a:ext>
              </a:extLst>
            </p:cNvPr>
            <p:cNvSpPr>
              <a:spLocks/>
            </p:cNvSpPr>
            <p:nvPr/>
          </p:nvSpPr>
          <p:spPr bwMode="auto">
            <a:xfrm flipH="1">
              <a:off x="172183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5" name="Freeform 389">
              <a:extLst>
                <a:ext uri="{FF2B5EF4-FFF2-40B4-BE49-F238E27FC236}">
                  <a16:creationId xmlns:a16="http://schemas.microsoft.com/office/drawing/2014/main" id="{E426840C-7796-4C50-B813-1F0405DECC89}"/>
                </a:ext>
              </a:extLst>
            </p:cNvPr>
            <p:cNvSpPr>
              <a:spLocks/>
            </p:cNvSpPr>
            <p:nvPr/>
          </p:nvSpPr>
          <p:spPr bwMode="auto">
            <a:xfrm flipH="1">
              <a:off x="215506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6" name="Freeform 390">
              <a:extLst>
                <a:ext uri="{FF2B5EF4-FFF2-40B4-BE49-F238E27FC236}">
                  <a16:creationId xmlns:a16="http://schemas.microsoft.com/office/drawing/2014/main" id="{DBD0B1F1-6FFD-4BBF-B388-CDBD745D5AE5}"/>
                </a:ext>
              </a:extLst>
            </p:cNvPr>
            <p:cNvSpPr>
              <a:spLocks/>
            </p:cNvSpPr>
            <p:nvPr/>
          </p:nvSpPr>
          <p:spPr bwMode="auto">
            <a:xfrm flipH="1">
              <a:off x="1828926"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7" name="Freeform 29">
              <a:extLst>
                <a:ext uri="{FF2B5EF4-FFF2-40B4-BE49-F238E27FC236}">
                  <a16:creationId xmlns:a16="http://schemas.microsoft.com/office/drawing/2014/main" id="{1947A14D-9B37-4100-81B0-258E3BC44E42}"/>
                </a:ext>
              </a:extLst>
            </p:cNvPr>
            <p:cNvSpPr>
              <a:spLocks/>
            </p:cNvSpPr>
            <p:nvPr/>
          </p:nvSpPr>
          <p:spPr bwMode="auto">
            <a:xfrm flipH="1">
              <a:off x="13932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8" name="Freeform 31">
              <a:extLst>
                <a:ext uri="{FF2B5EF4-FFF2-40B4-BE49-F238E27FC236}">
                  <a16:creationId xmlns:a16="http://schemas.microsoft.com/office/drawing/2014/main" id="{5453913E-348D-40B7-9374-DFF29C4CE140}"/>
                </a:ext>
              </a:extLst>
            </p:cNvPr>
            <p:cNvSpPr>
              <a:spLocks/>
            </p:cNvSpPr>
            <p:nvPr/>
          </p:nvSpPr>
          <p:spPr bwMode="auto">
            <a:xfrm flipH="1">
              <a:off x="1500297"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9" name="Freeform 29">
              <a:extLst>
                <a:ext uri="{FF2B5EF4-FFF2-40B4-BE49-F238E27FC236}">
                  <a16:creationId xmlns:a16="http://schemas.microsoft.com/office/drawing/2014/main" id="{4ECD8DC6-4CBB-429E-A832-0B4201300A9F}"/>
                </a:ext>
              </a:extLst>
            </p:cNvPr>
            <p:cNvSpPr>
              <a:spLocks/>
            </p:cNvSpPr>
            <p:nvPr/>
          </p:nvSpPr>
          <p:spPr bwMode="auto">
            <a:xfrm flipH="1">
              <a:off x="10645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0" name="Freeform 30">
              <a:extLst>
                <a:ext uri="{FF2B5EF4-FFF2-40B4-BE49-F238E27FC236}">
                  <a16:creationId xmlns:a16="http://schemas.microsoft.com/office/drawing/2014/main" id="{EE264C89-1F9F-402D-AE8F-8965CBB43DAB}"/>
                </a:ext>
              </a:extLst>
            </p:cNvPr>
            <p:cNvSpPr>
              <a:spLocks/>
            </p:cNvSpPr>
            <p:nvPr/>
          </p:nvSpPr>
          <p:spPr bwMode="auto">
            <a:xfrm flipH="1">
              <a:off x="73843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1" name="Freeform 31">
              <a:extLst>
                <a:ext uri="{FF2B5EF4-FFF2-40B4-BE49-F238E27FC236}">
                  <a16:creationId xmlns:a16="http://schemas.microsoft.com/office/drawing/2014/main" id="{78BE4E85-42C5-4CCD-8B83-5C74AD875C1D}"/>
                </a:ext>
              </a:extLst>
            </p:cNvPr>
            <p:cNvSpPr>
              <a:spLocks/>
            </p:cNvSpPr>
            <p:nvPr/>
          </p:nvSpPr>
          <p:spPr bwMode="auto">
            <a:xfrm flipH="1">
              <a:off x="1171668"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2" name="Freeform 32">
              <a:extLst>
                <a:ext uri="{FF2B5EF4-FFF2-40B4-BE49-F238E27FC236}">
                  <a16:creationId xmlns:a16="http://schemas.microsoft.com/office/drawing/2014/main" id="{713ADC67-1B79-4531-8A08-6E56ED866146}"/>
                </a:ext>
              </a:extLst>
            </p:cNvPr>
            <p:cNvSpPr>
              <a:spLocks/>
            </p:cNvSpPr>
            <p:nvPr/>
          </p:nvSpPr>
          <p:spPr bwMode="auto">
            <a:xfrm flipH="1">
              <a:off x="84552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3" name="Freeform 397">
              <a:extLst>
                <a:ext uri="{FF2B5EF4-FFF2-40B4-BE49-F238E27FC236}">
                  <a16:creationId xmlns:a16="http://schemas.microsoft.com/office/drawing/2014/main" id="{FF27E2F8-2B3C-48D5-99DB-2ED40A89BEF2}"/>
                </a:ext>
              </a:extLst>
            </p:cNvPr>
            <p:cNvSpPr>
              <a:spLocks/>
            </p:cNvSpPr>
            <p:nvPr/>
          </p:nvSpPr>
          <p:spPr bwMode="auto">
            <a:xfrm flipH="1">
              <a:off x="40980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4" name="Freeform 398">
              <a:extLst>
                <a:ext uri="{FF2B5EF4-FFF2-40B4-BE49-F238E27FC236}">
                  <a16:creationId xmlns:a16="http://schemas.microsoft.com/office/drawing/2014/main" id="{D644679D-AAFB-4890-8CCD-CD32049F3AF7}"/>
                </a:ext>
              </a:extLst>
            </p:cNvPr>
            <p:cNvSpPr>
              <a:spLocks/>
            </p:cNvSpPr>
            <p:nvPr/>
          </p:nvSpPr>
          <p:spPr bwMode="auto">
            <a:xfrm flipH="1">
              <a:off x="8366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5" name="Freeform 399">
              <a:extLst>
                <a:ext uri="{FF2B5EF4-FFF2-40B4-BE49-F238E27FC236}">
                  <a16:creationId xmlns:a16="http://schemas.microsoft.com/office/drawing/2014/main" id="{00E76FF1-CF2E-4965-9B4D-FB55D7D2FC3A}"/>
                </a:ext>
              </a:extLst>
            </p:cNvPr>
            <p:cNvSpPr>
              <a:spLocks/>
            </p:cNvSpPr>
            <p:nvPr/>
          </p:nvSpPr>
          <p:spPr bwMode="auto">
            <a:xfrm flipH="1">
              <a:off x="516899"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6" name="Freeform 400">
              <a:extLst>
                <a:ext uri="{FF2B5EF4-FFF2-40B4-BE49-F238E27FC236}">
                  <a16:creationId xmlns:a16="http://schemas.microsoft.com/office/drawing/2014/main" id="{01D5C4B2-6A15-4430-A586-61A49A222994}"/>
                </a:ext>
              </a:extLst>
            </p:cNvPr>
            <p:cNvSpPr>
              <a:spLocks/>
            </p:cNvSpPr>
            <p:nvPr/>
          </p:nvSpPr>
          <p:spPr bwMode="auto">
            <a:xfrm flipH="1">
              <a:off x="19075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6" name="Group 1795">
            <a:extLst>
              <a:ext uri="{FF2B5EF4-FFF2-40B4-BE49-F238E27FC236}">
                <a16:creationId xmlns:a16="http://schemas.microsoft.com/office/drawing/2014/main" id="{78F5DB95-0743-4194-AF8E-731BCEBC63A0}"/>
              </a:ext>
            </a:extLst>
          </p:cNvPr>
          <p:cNvGrpSpPr/>
          <p:nvPr userDrawn="1"/>
        </p:nvGrpSpPr>
        <p:grpSpPr>
          <a:xfrm>
            <a:off x="83664" y="348872"/>
            <a:ext cx="12009864" cy="176637"/>
            <a:chOff x="83663" y="225542"/>
            <a:chExt cx="12009864" cy="176637"/>
          </a:xfrm>
        </p:grpSpPr>
        <p:sp>
          <p:nvSpPr>
            <p:cNvPr id="811" name="Freeform 29">
              <a:extLst>
                <a:ext uri="{FF2B5EF4-FFF2-40B4-BE49-F238E27FC236}">
                  <a16:creationId xmlns:a16="http://schemas.microsoft.com/office/drawing/2014/main" id="{48C2BA7C-C171-4DE7-B360-0D6AD3E7EB1C}"/>
                </a:ext>
              </a:extLst>
            </p:cNvPr>
            <p:cNvSpPr>
              <a:spLocks/>
            </p:cNvSpPr>
            <p:nvPr/>
          </p:nvSpPr>
          <p:spPr bwMode="auto">
            <a:xfrm>
              <a:off x="521720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2" name="Freeform 30">
              <a:extLst>
                <a:ext uri="{FF2B5EF4-FFF2-40B4-BE49-F238E27FC236}">
                  <a16:creationId xmlns:a16="http://schemas.microsoft.com/office/drawing/2014/main" id="{760CE1DE-ACCB-4DB4-B5A3-8B6FD14A4E12}"/>
                </a:ext>
              </a:extLst>
            </p:cNvPr>
            <p:cNvSpPr>
              <a:spLocks/>
            </p:cNvSpPr>
            <p:nvPr/>
          </p:nvSpPr>
          <p:spPr bwMode="auto">
            <a:xfrm>
              <a:off x="554334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3" name="Freeform 31">
              <a:extLst>
                <a:ext uri="{FF2B5EF4-FFF2-40B4-BE49-F238E27FC236}">
                  <a16:creationId xmlns:a16="http://schemas.microsoft.com/office/drawing/2014/main" id="{F6E04536-CA56-4716-96F4-4A132F4D4069}"/>
                </a:ext>
              </a:extLst>
            </p:cNvPr>
            <p:cNvSpPr>
              <a:spLocks/>
            </p:cNvSpPr>
            <p:nvPr/>
          </p:nvSpPr>
          <p:spPr bwMode="auto">
            <a:xfrm>
              <a:off x="499567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4" name="Freeform 32">
              <a:extLst>
                <a:ext uri="{FF2B5EF4-FFF2-40B4-BE49-F238E27FC236}">
                  <a16:creationId xmlns:a16="http://schemas.microsoft.com/office/drawing/2014/main" id="{2AFA537E-385D-4008-856F-F34A92494ABD}"/>
                </a:ext>
              </a:extLst>
            </p:cNvPr>
            <p:cNvSpPr>
              <a:spLocks/>
            </p:cNvSpPr>
            <p:nvPr/>
          </p:nvSpPr>
          <p:spPr bwMode="auto">
            <a:xfrm>
              <a:off x="532430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5" name="Freeform 29">
              <a:extLst>
                <a:ext uri="{FF2B5EF4-FFF2-40B4-BE49-F238E27FC236}">
                  <a16:creationId xmlns:a16="http://schemas.microsoft.com/office/drawing/2014/main" id="{EFD04C3C-A4AB-4871-B02B-0E733E3BDEB5}"/>
                </a:ext>
              </a:extLst>
            </p:cNvPr>
            <p:cNvSpPr>
              <a:spLocks/>
            </p:cNvSpPr>
            <p:nvPr/>
          </p:nvSpPr>
          <p:spPr bwMode="auto">
            <a:xfrm>
              <a:off x="587197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6" name="Freeform 30">
              <a:extLst>
                <a:ext uri="{FF2B5EF4-FFF2-40B4-BE49-F238E27FC236}">
                  <a16:creationId xmlns:a16="http://schemas.microsoft.com/office/drawing/2014/main" id="{37FEA7BF-04A4-4A9C-8CB5-DCA193913217}"/>
                </a:ext>
              </a:extLst>
            </p:cNvPr>
            <p:cNvSpPr>
              <a:spLocks/>
            </p:cNvSpPr>
            <p:nvPr/>
          </p:nvSpPr>
          <p:spPr bwMode="auto">
            <a:xfrm>
              <a:off x="619811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7" name="Freeform 31">
              <a:extLst>
                <a:ext uri="{FF2B5EF4-FFF2-40B4-BE49-F238E27FC236}">
                  <a16:creationId xmlns:a16="http://schemas.microsoft.com/office/drawing/2014/main" id="{039BFC52-0F72-43C8-A3A3-38405DB261EB}"/>
                </a:ext>
              </a:extLst>
            </p:cNvPr>
            <p:cNvSpPr>
              <a:spLocks/>
            </p:cNvSpPr>
            <p:nvPr/>
          </p:nvSpPr>
          <p:spPr bwMode="auto">
            <a:xfrm>
              <a:off x="5650444"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8" name="Freeform 32">
              <a:extLst>
                <a:ext uri="{FF2B5EF4-FFF2-40B4-BE49-F238E27FC236}">
                  <a16:creationId xmlns:a16="http://schemas.microsoft.com/office/drawing/2014/main" id="{29FC1F44-1F6F-4038-B2B4-0944B1A8B2A2}"/>
                </a:ext>
              </a:extLst>
            </p:cNvPr>
            <p:cNvSpPr>
              <a:spLocks/>
            </p:cNvSpPr>
            <p:nvPr/>
          </p:nvSpPr>
          <p:spPr bwMode="auto">
            <a:xfrm>
              <a:off x="597907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9" name="Freeform 29">
              <a:extLst>
                <a:ext uri="{FF2B5EF4-FFF2-40B4-BE49-F238E27FC236}">
                  <a16:creationId xmlns:a16="http://schemas.microsoft.com/office/drawing/2014/main" id="{6CDA1E19-1982-4657-90F9-76384E561FF5}"/>
                </a:ext>
              </a:extLst>
            </p:cNvPr>
            <p:cNvSpPr>
              <a:spLocks/>
            </p:cNvSpPr>
            <p:nvPr/>
          </p:nvSpPr>
          <p:spPr bwMode="auto">
            <a:xfrm>
              <a:off x="652674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0" name="Freeform 30">
              <a:extLst>
                <a:ext uri="{FF2B5EF4-FFF2-40B4-BE49-F238E27FC236}">
                  <a16:creationId xmlns:a16="http://schemas.microsoft.com/office/drawing/2014/main" id="{C2163247-7818-43CB-B885-2804B135D97F}"/>
                </a:ext>
              </a:extLst>
            </p:cNvPr>
            <p:cNvSpPr>
              <a:spLocks/>
            </p:cNvSpPr>
            <p:nvPr/>
          </p:nvSpPr>
          <p:spPr bwMode="auto">
            <a:xfrm>
              <a:off x="685288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1" name="Freeform 31">
              <a:extLst>
                <a:ext uri="{FF2B5EF4-FFF2-40B4-BE49-F238E27FC236}">
                  <a16:creationId xmlns:a16="http://schemas.microsoft.com/office/drawing/2014/main" id="{FA256FAE-3764-4396-874F-31962D968926}"/>
                </a:ext>
              </a:extLst>
            </p:cNvPr>
            <p:cNvSpPr>
              <a:spLocks/>
            </p:cNvSpPr>
            <p:nvPr/>
          </p:nvSpPr>
          <p:spPr bwMode="auto">
            <a:xfrm>
              <a:off x="630521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2" name="Freeform 32">
              <a:extLst>
                <a:ext uri="{FF2B5EF4-FFF2-40B4-BE49-F238E27FC236}">
                  <a16:creationId xmlns:a16="http://schemas.microsoft.com/office/drawing/2014/main" id="{8720DB38-7D29-41B3-BFF2-9D549CB39D62}"/>
                </a:ext>
              </a:extLst>
            </p:cNvPr>
            <p:cNvSpPr>
              <a:spLocks/>
            </p:cNvSpPr>
            <p:nvPr/>
          </p:nvSpPr>
          <p:spPr bwMode="auto">
            <a:xfrm>
              <a:off x="6633841"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3" name="Freeform 29">
              <a:extLst>
                <a:ext uri="{FF2B5EF4-FFF2-40B4-BE49-F238E27FC236}">
                  <a16:creationId xmlns:a16="http://schemas.microsoft.com/office/drawing/2014/main" id="{1FB0C8F1-C645-4A0D-BC09-7086DBD13A55}"/>
                </a:ext>
              </a:extLst>
            </p:cNvPr>
            <p:cNvSpPr>
              <a:spLocks/>
            </p:cNvSpPr>
            <p:nvPr/>
          </p:nvSpPr>
          <p:spPr bwMode="auto">
            <a:xfrm>
              <a:off x="718151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4" name="Freeform 30">
              <a:extLst>
                <a:ext uri="{FF2B5EF4-FFF2-40B4-BE49-F238E27FC236}">
                  <a16:creationId xmlns:a16="http://schemas.microsoft.com/office/drawing/2014/main" id="{258079EE-33F0-4702-97A1-D1554A5AD28E}"/>
                </a:ext>
              </a:extLst>
            </p:cNvPr>
            <p:cNvSpPr>
              <a:spLocks/>
            </p:cNvSpPr>
            <p:nvPr/>
          </p:nvSpPr>
          <p:spPr bwMode="auto">
            <a:xfrm>
              <a:off x="750765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5" name="Freeform 31">
              <a:extLst>
                <a:ext uri="{FF2B5EF4-FFF2-40B4-BE49-F238E27FC236}">
                  <a16:creationId xmlns:a16="http://schemas.microsoft.com/office/drawing/2014/main" id="{09E1B1FC-279B-4B68-B35B-8CF92EEF8725}"/>
                </a:ext>
              </a:extLst>
            </p:cNvPr>
            <p:cNvSpPr>
              <a:spLocks/>
            </p:cNvSpPr>
            <p:nvPr/>
          </p:nvSpPr>
          <p:spPr bwMode="auto">
            <a:xfrm>
              <a:off x="6959982"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6" name="Freeform 32">
              <a:extLst>
                <a:ext uri="{FF2B5EF4-FFF2-40B4-BE49-F238E27FC236}">
                  <a16:creationId xmlns:a16="http://schemas.microsoft.com/office/drawing/2014/main" id="{BDD4D431-D290-4A4D-95E6-4E564CAD1EA6}"/>
                </a:ext>
              </a:extLst>
            </p:cNvPr>
            <p:cNvSpPr>
              <a:spLocks/>
            </p:cNvSpPr>
            <p:nvPr/>
          </p:nvSpPr>
          <p:spPr bwMode="auto">
            <a:xfrm>
              <a:off x="7288610"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7" name="Freeform 521">
              <a:extLst>
                <a:ext uri="{FF2B5EF4-FFF2-40B4-BE49-F238E27FC236}">
                  <a16:creationId xmlns:a16="http://schemas.microsoft.com/office/drawing/2014/main" id="{EBB834A8-4D91-49DE-937E-A5BDCE086468}"/>
                </a:ext>
              </a:extLst>
            </p:cNvPr>
            <p:cNvSpPr>
              <a:spLocks/>
            </p:cNvSpPr>
            <p:nvPr/>
          </p:nvSpPr>
          <p:spPr bwMode="auto">
            <a:xfrm>
              <a:off x="783628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8" name="Freeform 522">
              <a:extLst>
                <a:ext uri="{FF2B5EF4-FFF2-40B4-BE49-F238E27FC236}">
                  <a16:creationId xmlns:a16="http://schemas.microsoft.com/office/drawing/2014/main" id="{704A953A-7E84-4A09-840D-6453C51F005A}"/>
                </a:ext>
              </a:extLst>
            </p:cNvPr>
            <p:cNvSpPr>
              <a:spLocks/>
            </p:cNvSpPr>
            <p:nvPr/>
          </p:nvSpPr>
          <p:spPr bwMode="auto">
            <a:xfrm>
              <a:off x="816242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9" name="Freeform 523">
              <a:extLst>
                <a:ext uri="{FF2B5EF4-FFF2-40B4-BE49-F238E27FC236}">
                  <a16:creationId xmlns:a16="http://schemas.microsoft.com/office/drawing/2014/main" id="{3CADE2DC-1BE1-43CE-9028-A17EB4858FD1}"/>
                </a:ext>
              </a:extLst>
            </p:cNvPr>
            <p:cNvSpPr>
              <a:spLocks/>
            </p:cNvSpPr>
            <p:nvPr/>
          </p:nvSpPr>
          <p:spPr bwMode="auto">
            <a:xfrm>
              <a:off x="7614751"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0" name="Freeform 524">
              <a:extLst>
                <a:ext uri="{FF2B5EF4-FFF2-40B4-BE49-F238E27FC236}">
                  <a16:creationId xmlns:a16="http://schemas.microsoft.com/office/drawing/2014/main" id="{2F825BFF-9883-416D-B601-B2550760A44C}"/>
                </a:ext>
              </a:extLst>
            </p:cNvPr>
            <p:cNvSpPr>
              <a:spLocks/>
            </p:cNvSpPr>
            <p:nvPr/>
          </p:nvSpPr>
          <p:spPr bwMode="auto">
            <a:xfrm>
              <a:off x="7943378"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1" name="Freeform 29">
              <a:extLst>
                <a:ext uri="{FF2B5EF4-FFF2-40B4-BE49-F238E27FC236}">
                  <a16:creationId xmlns:a16="http://schemas.microsoft.com/office/drawing/2014/main" id="{A421E879-F37C-40C4-988A-05AB002F01FB}"/>
                </a:ext>
              </a:extLst>
            </p:cNvPr>
            <p:cNvSpPr>
              <a:spLocks/>
            </p:cNvSpPr>
            <p:nvPr/>
          </p:nvSpPr>
          <p:spPr bwMode="auto">
            <a:xfrm>
              <a:off x="849105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2" name="Freeform 31">
              <a:extLst>
                <a:ext uri="{FF2B5EF4-FFF2-40B4-BE49-F238E27FC236}">
                  <a16:creationId xmlns:a16="http://schemas.microsoft.com/office/drawing/2014/main" id="{24199D43-9FDB-41FC-8DAA-E10684625933}"/>
                </a:ext>
              </a:extLst>
            </p:cNvPr>
            <p:cNvSpPr>
              <a:spLocks/>
            </p:cNvSpPr>
            <p:nvPr/>
          </p:nvSpPr>
          <p:spPr bwMode="auto">
            <a:xfrm>
              <a:off x="8269520"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3" name="Freeform 29">
              <a:extLst>
                <a:ext uri="{FF2B5EF4-FFF2-40B4-BE49-F238E27FC236}">
                  <a16:creationId xmlns:a16="http://schemas.microsoft.com/office/drawing/2014/main" id="{9FBBF5D5-45D8-405B-A0A1-EC9E696AAB3D}"/>
                </a:ext>
              </a:extLst>
            </p:cNvPr>
            <p:cNvSpPr>
              <a:spLocks/>
            </p:cNvSpPr>
            <p:nvPr/>
          </p:nvSpPr>
          <p:spPr bwMode="auto">
            <a:xfrm>
              <a:off x="881968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4" name="Freeform 30">
              <a:extLst>
                <a:ext uri="{FF2B5EF4-FFF2-40B4-BE49-F238E27FC236}">
                  <a16:creationId xmlns:a16="http://schemas.microsoft.com/office/drawing/2014/main" id="{EAF3A785-EDBE-40E3-A43F-B311232B9CB1}"/>
                </a:ext>
              </a:extLst>
            </p:cNvPr>
            <p:cNvSpPr>
              <a:spLocks/>
            </p:cNvSpPr>
            <p:nvPr/>
          </p:nvSpPr>
          <p:spPr bwMode="auto">
            <a:xfrm>
              <a:off x="9145823"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5" name="Freeform 31">
              <a:extLst>
                <a:ext uri="{FF2B5EF4-FFF2-40B4-BE49-F238E27FC236}">
                  <a16:creationId xmlns:a16="http://schemas.microsoft.com/office/drawing/2014/main" id="{C3E82A85-BBBE-4443-89D9-BB06433AB863}"/>
                </a:ext>
              </a:extLst>
            </p:cNvPr>
            <p:cNvSpPr>
              <a:spLocks/>
            </p:cNvSpPr>
            <p:nvPr/>
          </p:nvSpPr>
          <p:spPr bwMode="auto">
            <a:xfrm>
              <a:off x="859814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6" name="Freeform 32">
              <a:extLst>
                <a:ext uri="{FF2B5EF4-FFF2-40B4-BE49-F238E27FC236}">
                  <a16:creationId xmlns:a16="http://schemas.microsoft.com/office/drawing/2014/main" id="{CEBE9F7B-6655-45A6-93B4-E5B2F9FFF765}"/>
                </a:ext>
              </a:extLst>
            </p:cNvPr>
            <p:cNvSpPr>
              <a:spLocks/>
            </p:cNvSpPr>
            <p:nvPr/>
          </p:nvSpPr>
          <p:spPr bwMode="auto">
            <a:xfrm>
              <a:off x="892677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7" name="Freeform 29">
              <a:extLst>
                <a:ext uri="{FF2B5EF4-FFF2-40B4-BE49-F238E27FC236}">
                  <a16:creationId xmlns:a16="http://schemas.microsoft.com/office/drawing/2014/main" id="{7EAF867D-F458-4BED-B217-26623704AE39}"/>
                </a:ext>
              </a:extLst>
            </p:cNvPr>
            <p:cNvSpPr>
              <a:spLocks/>
            </p:cNvSpPr>
            <p:nvPr/>
          </p:nvSpPr>
          <p:spPr bwMode="auto">
            <a:xfrm>
              <a:off x="9474451"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8" name="Freeform 30">
              <a:extLst>
                <a:ext uri="{FF2B5EF4-FFF2-40B4-BE49-F238E27FC236}">
                  <a16:creationId xmlns:a16="http://schemas.microsoft.com/office/drawing/2014/main" id="{F525BE7B-2E2A-453D-8D92-EEF0DD1A3ADE}"/>
                </a:ext>
              </a:extLst>
            </p:cNvPr>
            <p:cNvSpPr>
              <a:spLocks/>
            </p:cNvSpPr>
            <p:nvPr/>
          </p:nvSpPr>
          <p:spPr bwMode="auto">
            <a:xfrm>
              <a:off x="980059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9" name="Freeform 31">
              <a:extLst>
                <a:ext uri="{FF2B5EF4-FFF2-40B4-BE49-F238E27FC236}">
                  <a16:creationId xmlns:a16="http://schemas.microsoft.com/office/drawing/2014/main" id="{940AF245-23E8-4049-A71B-82B0FBFE59B9}"/>
                </a:ext>
              </a:extLst>
            </p:cNvPr>
            <p:cNvSpPr>
              <a:spLocks/>
            </p:cNvSpPr>
            <p:nvPr/>
          </p:nvSpPr>
          <p:spPr bwMode="auto">
            <a:xfrm>
              <a:off x="925291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0" name="Freeform 32">
              <a:extLst>
                <a:ext uri="{FF2B5EF4-FFF2-40B4-BE49-F238E27FC236}">
                  <a16:creationId xmlns:a16="http://schemas.microsoft.com/office/drawing/2014/main" id="{B9782BEE-4F82-448C-9F67-9F3C31383225}"/>
                </a:ext>
              </a:extLst>
            </p:cNvPr>
            <p:cNvSpPr>
              <a:spLocks/>
            </p:cNvSpPr>
            <p:nvPr/>
          </p:nvSpPr>
          <p:spPr bwMode="auto">
            <a:xfrm>
              <a:off x="958154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1" name="Freeform 29">
              <a:extLst>
                <a:ext uri="{FF2B5EF4-FFF2-40B4-BE49-F238E27FC236}">
                  <a16:creationId xmlns:a16="http://schemas.microsoft.com/office/drawing/2014/main" id="{FC50875A-C2B1-49F7-85DC-314A5EEAC0A4}"/>
                </a:ext>
              </a:extLst>
            </p:cNvPr>
            <p:cNvSpPr>
              <a:spLocks/>
            </p:cNvSpPr>
            <p:nvPr/>
          </p:nvSpPr>
          <p:spPr bwMode="auto">
            <a:xfrm>
              <a:off x="1012922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2" name="Freeform 30">
              <a:extLst>
                <a:ext uri="{FF2B5EF4-FFF2-40B4-BE49-F238E27FC236}">
                  <a16:creationId xmlns:a16="http://schemas.microsoft.com/office/drawing/2014/main" id="{99B4AE58-D34F-4FB7-B49A-F6880B0D1F95}"/>
                </a:ext>
              </a:extLst>
            </p:cNvPr>
            <p:cNvSpPr>
              <a:spLocks/>
            </p:cNvSpPr>
            <p:nvPr/>
          </p:nvSpPr>
          <p:spPr bwMode="auto">
            <a:xfrm>
              <a:off x="1045536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3" name="Freeform 31">
              <a:extLst>
                <a:ext uri="{FF2B5EF4-FFF2-40B4-BE49-F238E27FC236}">
                  <a16:creationId xmlns:a16="http://schemas.microsoft.com/office/drawing/2014/main" id="{B782F265-72D7-4730-8609-B70179C3D070}"/>
                </a:ext>
              </a:extLst>
            </p:cNvPr>
            <p:cNvSpPr>
              <a:spLocks/>
            </p:cNvSpPr>
            <p:nvPr/>
          </p:nvSpPr>
          <p:spPr bwMode="auto">
            <a:xfrm>
              <a:off x="9907686"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4" name="Freeform 32">
              <a:extLst>
                <a:ext uri="{FF2B5EF4-FFF2-40B4-BE49-F238E27FC236}">
                  <a16:creationId xmlns:a16="http://schemas.microsoft.com/office/drawing/2014/main" id="{5D873FB8-D4FE-49B8-9258-348E8376D58C}"/>
                </a:ext>
              </a:extLst>
            </p:cNvPr>
            <p:cNvSpPr>
              <a:spLocks/>
            </p:cNvSpPr>
            <p:nvPr/>
          </p:nvSpPr>
          <p:spPr bwMode="auto">
            <a:xfrm>
              <a:off x="10236314"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5" name="Freeform 29">
              <a:extLst>
                <a:ext uri="{FF2B5EF4-FFF2-40B4-BE49-F238E27FC236}">
                  <a16:creationId xmlns:a16="http://schemas.microsoft.com/office/drawing/2014/main" id="{DCDD0143-596F-452E-9CC5-6DB71914B37B}"/>
                </a:ext>
              </a:extLst>
            </p:cNvPr>
            <p:cNvSpPr>
              <a:spLocks/>
            </p:cNvSpPr>
            <p:nvPr/>
          </p:nvSpPr>
          <p:spPr bwMode="auto">
            <a:xfrm>
              <a:off x="1078398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6" name="Freeform 30">
              <a:extLst>
                <a:ext uri="{FF2B5EF4-FFF2-40B4-BE49-F238E27FC236}">
                  <a16:creationId xmlns:a16="http://schemas.microsoft.com/office/drawing/2014/main" id="{02FB15A4-8775-431D-A2DB-72C419E47ACF}"/>
                </a:ext>
              </a:extLst>
            </p:cNvPr>
            <p:cNvSpPr>
              <a:spLocks/>
            </p:cNvSpPr>
            <p:nvPr/>
          </p:nvSpPr>
          <p:spPr bwMode="auto">
            <a:xfrm>
              <a:off x="1111013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7" name="Freeform 31">
              <a:extLst>
                <a:ext uri="{FF2B5EF4-FFF2-40B4-BE49-F238E27FC236}">
                  <a16:creationId xmlns:a16="http://schemas.microsoft.com/office/drawing/2014/main" id="{F960D10A-F346-483E-AB2D-2097A0D04B81}"/>
                </a:ext>
              </a:extLst>
            </p:cNvPr>
            <p:cNvSpPr>
              <a:spLocks/>
            </p:cNvSpPr>
            <p:nvPr/>
          </p:nvSpPr>
          <p:spPr bwMode="auto">
            <a:xfrm>
              <a:off x="1056245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8" name="Freeform 32">
              <a:extLst>
                <a:ext uri="{FF2B5EF4-FFF2-40B4-BE49-F238E27FC236}">
                  <a16:creationId xmlns:a16="http://schemas.microsoft.com/office/drawing/2014/main" id="{0FA958CF-B505-4CC7-AC6E-A36B124A8ADE}"/>
                </a:ext>
              </a:extLst>
            </p:cNvPr>
            <p:cNvSpPr>
              <a:spLocks/>
            </p:cNvSpPr>
            <p:nvPr/>
          </p:nvSpPr>
          <p:spPr bwMode="auto">
            <a:xfrm>
              <a:off x="10891083"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9" name="Freeform 543">
              <a:extLst>
                <a:ext uri="{FF2B5EF4-FFF2-40B4-BE49-F238E27FC236}">
                  <a16:creationId xmlns:a16="http://schemas.microsoft.com/office/drawing/2014/main" id="{A5B76D52-0DBD-4003-BAE3-635980856E63}"/>
                </a:ext>
              </a:extLst>
            </p:cNvPr>
            <p:cNvSpPr>
              <a:spLocks/>
            </p:cNvSpPr>
            <p:nvPr/>
          </p:nvSpPr>
          <p:spPr bwMode="auto">
            <a:xfrm>
              <a:off x="1143875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0" name="Freeform 544">
              <a:extLst>
                <a:ext uri="{FF2B5EF4-FFF2-40B4-BE49-F238E27FC236}">
                  <a16:creationId xmlns:a16="http://schemas.microsoft.com/office/drawing/2014/main" id="{7B3AF653-F21B-4B83-9E37-2EF2A42796E0}"/>
                </a:ext>
              </a:extLst>
            </p:cNvPr>
            <p:cNvSpPr>
              <a:spLocks/>
            </p:cNvSpPr>
            <p:nvPr/>
          </p:nvSpPr>
          <p:spPr bwMode="auto">
            <a:xfrm>
              <a:off x="1176489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1" name="Freeform 545">
              <a:extLst>
                <a:ext uri="{FF2B5EF4-FFF2-40B4-BE49-F238E27FC236}">
                  <a16:creationId xmlns:a16="http://schemas.microsoft.com/office/drawing/2014/main" id="{F90FA9E6-C19E-482C-8BB7-59DCF5A5AC72}"/>
                </a:ext>
              </a:extLst>
            </p:cNvPr>
            <p:cNvSpPr>
              <a:spLocks/>
            </p:cNvSpPr>
            <p:nvPr/>
          </p:nvSpPr>
          <p:spPr bwMode="auto">
            <a:xfrm>
              <a:off x="1121722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2" name="Freeform 546">
              <a:extLst>
                <a:ext uri="{FF2B5EF4-FFF2-40B4-BE49-F238E27FC236}">
                  <a16:creationId xmlns:a16="http://schemas.microsoft.com/office/drawing/2014/main" id="{86352EEF-4465-467D-B743-8FE94FCE0EF4}"/>
                </a:ext>
              </a:extLst>
            </p:cNvPr>
            <p:cNvSpPr>
              <a:spLocks/>
            </p:cNvSpPr>
            <p:nvPr/>
          </p:nvSpPr>
          <p:spPr bwMode="auto">
            <a:xfrm>
              <a:off x="1154585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3" name="Freeform 29">
              <a:extLst>
                <a:ext uri="{FF2B5EF4-FFF2-40B4-BE49-F238E27FC236}">
                  <a16:creationId xmlns:a16="http://schemas.microsoft.com/office/drawing/2014/main" id="{B5D670BF-6A8D-4A95-86D1-81EDA2622851}"/>
                </a:ext>
              </a:extLst>
            </p:cNvPr>
            <p:cNvSpPr>
              <a:spLocks/>
            </p:cNvSpPr>
            <p:nvPr/>
          </p:nvSpPr>
          <p:spPr bwMode="auto">
            <a:xfrm>
              <a:off x="1209352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4" name="Freeform 31">
              <a:extLst>
                <a:ext uri="{FF2B5EF4-FFF2-40B4-BE49-F238E27FC236}">
                  <a16:creationId xmlns:a16="http://schemas.microsoft.com/office/drawing/2014/main" id="{A1EACFB4-E3CC-44C0-9479-EB0FDC1C581A}"/>
                </a:ext>
              </a:extLst>
            </p:cNvPr>
            <p:cNvSpPr>
              <a:spLocks/>
            </p:cNvSpPr>
            <p:nvPr/>
          </p:nvSpPr>
          <p:spPr bwMode="auto">
            <a:xfrm>
              <a:off x="1187199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7" name="Freeform 30">
              <a:extLst>
                <a:ext uri="{FF2B5EF4-FFF2-40B4-BE49-F238E27FC236}">
                  <a16:creationId xmlns:a16="http://schemas.microsoft.com/office/drawing/2014/main" id="{E20F7C2C-7993-4B39-9176-3D0F086C0C95}"/>
                </a:ext>
              </a:extLst>
            </p:cNvPr>
            <p:cNvSpPr>
              <a:spLocks/>
            </p:cNvSpPr>
            <p:nvPr/>
          </p:nvSpPr>
          <p:spPr bwMode="auto">
            <a:xfrm>
              <a:off x="302710"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8" name="Freeform 32">
              <a:extLst>
                <a:ext uri="{FF2B5EF4-FFF2-40B4-BE49-F238E27FC236}">
                  <a16:creationId xmlns:a16="http://schemas.microsoft.com/office/drawing/2014/main" id="{1AD6621C-3BA8-4D45-8131-EB6A25194D6D}"/>
                </a:ext>
              </a:extLst>
            </p:cNvPr>
            <p:cNvSpPr>
              <a:spLocks/>
            </p:cNvSpPr>
            <p:nvPr/>
          </p:nvSpPr>
          <p:spPr bwMode="auto">
            <a:xfrm>
              <a:off x="83663"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9" name="Freeform 403">
              <a:extLst>
                <a:ext uri="{FF2B5EF4-FFF2-40B4-BE49-F238E27FC236}">
                  <a16:creationId xmlns:a16="http://schemas.microsoft.com/office/drawing/2014/main" id="{810F15F8-DA4A-44B4-B592-5A28AC6EEDA4}"/>
                </a:ext>
              </a:extLst>
            </p:cNvPr>
            <p:cNvSpPr>
              <a:spLocks/>
            </p:cNvSpPr>
            <p:nvPr/>
          </p:nvSpPr>
          <p:spPr bwMode="auto">
            <a:xfrm>
              <a:off x="63133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0" name="Freeform 404">
              <a:extLst>
                <a:ext uri="{FF2B5EF4-FFF2-40B4-BE49-F238E27FC236}">
                  <a16:creationId xmlns:a16="http://schemas.microsoft.com/office/drawing/2014/main" id="{ABEB85FD-5B71-4977-B6F1-19D3732C8604}"/>
                </a:ext>
              </a:extLst>
            </p:cNvPr>
            <p:cNvSpPr>
              <a:spLocks/>
            </p:cNvSpPr>
            <p:nvPr/>
          </p:nvSpPr>
          <p:spPr bwMode="auto">
            <a:xfrm>
              <a:off x="957479"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1" name="Freeform 405">
              <a:extLst>
                <a:ext uri="{FF2B5EF4-FFF2-40B4-BE49-F238E27FC236}">
                  <a16:creationId xmlns:a16="http://schemas.microsoft.com/office/drawing/2014/main" id="{718A2A5E-DC1F-4D86-A899-5BBFFBEC5E6E}"/>
                </a:ext>
              </a:extLst>
            </p:cNvPr>
            <p:cNvSpPr>
              <a:spLocks/>
            </p:cNvSpPr>
            <p:nvPr/>
          </p:nvSpPr>
          <p:spPr bwMode="auto">
            <a:xfrm>
              <a:off x="409806"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2" name="Freeform 406">
              <a:extLst>
                <a:ext uri="{FF2B5EF4-FFF2-40B4-BE49-F238E27FC236}">
                  <a16:creationId xmlns:a16="http://schemas.microsoft.com/office/drawing/2014/main" id="{A03C9514-065D-4E3D-AD1E-7309B6A12B65}"/>
                </a:ext>
              </a:extLst>
            </p:cNvPr>
            <p:cNvSpPr>
              <a:spLocks/>
            </p:cNvSpPr>
            <p:nvPr/>
          </p:nvSpPr>
          <p:spPr bwMode="auto">
            <a:xfrm>
              <a:off x="738432"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3" name="Freeform 29">
              <a:extLst>
                <a:ext uri="{FF2B5EF4-FFF2-40B4-BE49-F238E27FC236}">
                  <a16:creationId xmlns:a16="http://schemas.microsoft.com/office/drawing/2014/main" id="{E43FAB20-0023-4CDD-85AD-E9776A7CC7DD}"/>
                </a:ext>
              </a:extLst>
            </p:cNvPr>
            <p:cNvSpPr>
              <a:spLocks/>
            </p:cNvSpPr>
            <p:nvPr/>
          </p:nvSpPr>
          <p:spPr bwMode="auto">
            <a:xfrm>
              <a:off x="128610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4" name="Freeform 31">
              <a:extLst>
                <a:ext uri="{FF2B5EF4-FFF2-40B4-BE49-F238E27FC236}">
                  <a16:creationId xmlns:a16="http://schemas.microsoft.com/office/drawing/2014/main" id="{517A3143-60B6-4277-AE64-C0C00A00F340}"/>
                </a:ext>
              </a:extLst>
            </p:cNvPr>
            <p:cNvSpPr>
              <a:spLocks/>
            </p:cNvSpPr>
            <p:nvPr/>
          </p:nvSpPr>
          <p:spPr bwMode="auto">
            <a:xfrm>
              <a:off x="1064574"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5" name="Freeform 29">
              <a:extLst>
                <a:ext uri="{FF2B5EF4-FFF2-40B4-BE49-F238E27FC236}">
                  <a16:creationId xmlns:a16="http://schemas.microsoft.com/office/drawing/2014/main" id="{8C460EDD-A409-43C5-A818-D48459FD1CFE}"/>
                </a:ext>
              </a:extLst>
            </p:cNvPr>
            <p:cNvSpPr>
              <a:spLocks/>
            </p:cNvSpPr>
            <p:nvPr/>
          </p:nvSpPr>
          <p:spPr bwMode="auto">
            <a:xfrm>
              <a:off x="161473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6" name="Freeform 30">
              <a:extLst>
                <a:ext uri="{FF2B5EF4-FFF2-40B4-BE49-F238E27FC236}">
                  <a16:creationId xmlns:a16="http://schemas.microsoft.com/office/drawing/2014/main" id="{F7225F37-E476-47F4-8C2D-54BC93493FF9}"/>
                </a:ext>
              </a:extLst>
            </p:cNvPr>
            <p:cNvSpPr>
              <a:spLocks/>
            </p:cNvSpPr>
            <p:nvPr/>
          </p:nvSpPr>
          <p:spPr bwMode="auto">
            <a:xfrm>
              <a:off x="194087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7" name="Freeform 31">
              <a:extLst>
                <a:ext uri="{FF2B5EF4-FFF2-40B4-BE49-F238E27FC236}">
                  <a16:creationId xmlns:a16="http://schemas.microsoft.com/office/drawing/2014/main" id="{8AD84EF1-F659-462A-84EF-71D9DE5DCA61}"/>
                </a:ext>
              </a:extLst>
            </p:cNvPr>
            <p:cNvSpPr>
              <a:spLocks/>
            </p:cNvSpPr>
            <p:nvPr/>
          </p:nvSpPr>
          <p:spPr bwMode="auto">
            <a:xfrm>
              <a:off x="1393203"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8" name="Freeform 32">
              <a:extLst>
                <a:ext uri="{FF2B5EF4-FFF2-40B4-BE49-F238E27FC236}">
                  <a16:creationId xmlns:a16="http://schemas.microsoft.com/office/drawing/2014/main" id="{B57D17D5-9FF0-4B29-836A-D4BFE77BFB2B}"/>
                </a:ext>
              </a:extLst>
            </p:cNvPr>
            <p:cNvSpPr>
              <a:spLocks/>
            </p:cNvSpPr>
            <p:nvPr/>
          </p:nvSpPr>
          <p:spPr bwMode="auto">
            <a:xfrm>
              <a:off x="172182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9" name="Freeform 29">
              <a:extLst>
                <a:ext uri="{FF2B5EF4-FFF2-40B4-BE49-F238E27FC236}">
                  <a16:creationId xmlns:a16="http://schemas.microsoft.com/office/drawing/2014/main" id="{8335515F-C5ED-4F43-A162-D808FC39B3DD}"/>
                </a:ext>
              </a:extLst>
            </p:cNvPr>
            <p:cNvSpPr>
              <a:spLocks/>
            </p:cNvSpPr>
            <p:nvPr/>
          </p:nvSpPr>
          <p:spPr bwMode="auto">
            <a:xfrm>
              <a:off x="226950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0" name="Freeform 30">
              <a:extLst>
                <a:ext uri="{FF2B5EF4-FFF2-40B4-BE49-F238E27FC236}">
                  <a16:creationId xmlns:a16="http://schemas.microsoft.com/office/drawing/2014/main" id="{6B5E1C9D-A33E-4854-B9D5-5B2DD3B140C0}"/>
                </a:ext>
              </a:extLst>
            </p:cNvPr>
            <p:cNvSpPr>
              <a:spLocks/>
            </p:cNvSpPr>
            <p:nvPr/>
          </p:nvSpPr>
          <p:spPr bwMode="auto">
            <a:xfrm>
              <a:off x="2595646"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1" name="Freeform 31">
              <a:extLst>
                <a:ext uri="{FF2B5EF4-FFF2-40B4-BE49-F238E27FC236}">
                  <a16:creationId xmlns:a16="http://schemas.microsoft.com/office/drawing/2014/main" id="{BE6D315F-9CA3-4489-A83D-373A1027A017}"/>
                </a:ext>
              </a:extLst>
            </p:cNvPr>
            <p:cNvSpPr>
              <a:spLocks/>
            </p:cNvSpPr>
            <p:nvPr/>
          </p:nvSpPr>
          <p:spPr bwMode="auto">
            <a:xfrm>
              <a:off x="2047971"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2" name="Freeform 32">
              <a:extLst>
                <a:ext uri="{FF2B5EF4-FFF2-40B4-BE49-F238E27FC236}">
                  <a16:creationId xmlns:a16="http://schemas.microsoft.com/office/drawing/2014/main" id="{0A57BC63-DC74-455C-8CBF-F53CD9BFDB68}"/>
                </a:ext>
              </a:extLst>
            </p:cNvPr>
            <p:cNvSpPr>
              <a:spLocks/>
            </p:cNvSpPr>
            <p:nvPr/>
          </p:nvSpPr>
          <p:spPr bwMode="auto">
            <a:xfrm>
              <a:off x="237659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3" name="Freeform 29">
              <a:extLst>
                <a:ext uri="{FF2B5EF4-FFF2-40B4-BE49-F238E27FC236}">
                  <a16:creationId xmlns:a16="http://schemas.microsoft.com/office/drawing/2014/main" id="{971FF6DE-5F63-4C91-8DCA-5ADD7F1CDF97}"/>
                </a:ext>
              </a:extLst>
            </p:cNvPr>
            <p:cNvSpPr>
              <a:spLocks/>
            </p:cNvSpPr>
            <p:nvPr/>
          </p:nvSpPr>
          <p:spPr bwMode="auto">
            <a:xfrm>
              <a:off x="2924274"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4" name="Freeform 30">
              <a:extLst>
                <a:ext uri="{FF2B5EF4-FFF2-40B4-BE49-F238E27FC236}">
                  <a16:creationId xmlns:a16="http://schemas.microsoft.com/office/drawing/2014/main" id="{1CF1C91C-F9A1-406F-AABB-85AE0E78DE8C}"/>
                </a:ext>
              </a:extLst>
            </p:cNvPr>
            <p:cNvSpPr>
              <a:spLocks/>
            </p:cNvSpPr>
            <p:nvPr/>
          </p:nvSpPr>
          <p:spPr bwMode="auto">
            <a:xfrm>
              <a:off x="325041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5" name="Freeform 31">
              <a:extLst>
                <a:ext uri="{FF2B5EF4-FFF2-40B4-BE49-F238E27FC236}">
                  <a16:creationId xmlns:a16="http://schemas.microsoft.com/office/drawing/2014/main" id="{F8FA1523-EDBA-47D4-ABEB-4036DB9CAC2C}"/>
                </a:ext>
              </a:extLst>
            </p:cNvPr>
            <p:cNvSpPr>
              <a:spLocks/>
            </p:cNvSpPr>
            <p:nvPr/>
          </p:nvSpPr>
          <p:spPr bwMode="auto">
            <a:xfrm>
              <a:off x="2702740"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6" name="Freeform 32">
              <a:extLst>
                <a:ext uri="{FF2B5EF4-FFF2-40B4-BE49-F238E27FC236}">
                  <a16:creationId xmlns:a16="http://schemas.microsoft.com/office/drawing/2014/main" id="{BE57E2E6-D73B-449B-A633-D58E0E15F2E5}"/>
                </a:ext>
              </a:extLst>
            </p:cNvPr>
            <p:cNvSpPr>
              <a:spLocks/>
            </p:cNvSpPr>
            <p:nvPr/>
          </p:nvSpPr>
          <p:spPr bwMode="auto">
            <a:xfrm>
              <a:off x="3031368"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7" name="Freeform 29">
              <a:extLst>
                <a:ext uri="{FF2B5EF4-FFF2-40B4-BE49-F238E27FC236}">
                  <a16:creationId xmlns:a16="http://schemas.microsoft.com/office/drawing/2014/main" id="{22A2C003-86F1-4BC2-89B6-5FBCE7E8F322}"/>
                </a:ext>
              </a:extLst>
            </p:cNvPr>
            <p:cNvSpPr>
              <a:spLocks/>
            </p:cNvSpPr>
            <p:nvPr/>
          </p:nvSpPr>
          <p:spPr bwMode="auto">
            <a:xfrm>
              <a:off x="3579042"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8" name="Freeform 30">
              <a:extLst>
                <a:ext uri="{FF2B5EF4-FFF2-40B4-BE49-F238E27FC236}">
                  <a16:creationId xmlns:a16="http://schemas.microsoft.com/office/drawing/2014/main" id="{02793DFA-3885-402E-AE28-0049A4C19225}"/>
                </a:ext>
              </a:extLst>
            </p:cNvPr>
            <p:cNvSpPr>
              <a:spLocks/>
            </p:cNvSpPr>
            <p:nvPr/>
          </p:nvSpPr>
          <p:spPr bwMode="auto">
            <a:xfrm>
              <a:off x="390518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9" name="Freeform 31">
              <a:extLst>
                <a:ext uri="{FF2B5EF4-FFF2-40B4-BE49-F238E27FC236}">
                  <a16:creationId xmlns:a16="http://schemas.microsoft.com/office/drawing/2014/main" id="{C062DBAD-868A-4CC5-B5A1-0292C94F74BB}"/>
                </a:ext>
              </a:extLst>
            </p:cNvPr>
            <p:cNvSpPr>
              <a:spLocks/>
            </p:cNvSpPr>
            <p:nvPr/>
          </p:nvSpPr>
          <p:spPr bwMode="auto">
            <a:xfrm>
              <a:off x="335750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0" name="Freeform 32">
              <a:extLst>
                <a:ext uri="{FF2B5EF4-FFF2-40B4-BE49-F238E27FC236}">
                  <a16:creationId xmlns:a16="http://schemas.microsoft.com/office/drawing/2014/main" id="{590C4795-00C6-4312-876F-27FE1F5D5746}"/>
                </a:ext>
              </a:extLst>
            </p:cNvPr>
            <p:cNvSpPr>
              <a:spLocks/>
            </p:cNvSpPr>
            <p:nvPr/>
          </p:nvSpPr>
          <p:spPr bwMode="auto">
            <a:xfrm>
              <a:off x="3686137"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1" name="Freeform 425">
              <a:extLst>
                <a:ext uri="{FF2B5EF4-FFF2-40B4-BE49-F238E27FC236}">
                  <a16:creationId xmlns:a16="http://schemas.microsoft.com/office/drawing/2014/main" id="{EACA9DD9-457E-4668-947B-2EF6B263DB91}"/>
                </a:ext>
              </a:extLst>
            </p:cNvPr>
            <p:cNvSpPr>
              <a:spLocks/>
            </p:cNvSpPr>
            <p:nvPr/>
          </p:nvSpPr>
          <p:spPr bwMode="auto">
            <a:xfrm>
              <a:off x="423381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2" name="Freeform 426">
              <a:extLst>
                <a:ext uri="{FF2B5EF4-FFF2-40B4-BE49-F238E27FC236}">
                  <a16:creationId xmlns:a16="http://schemas.microsoft.com/office/drawing/2014/main" id="{02AB393D-C55B-4550-9097-B68D42F31634}"/>
                </a:ext>
              </a:extLst>
            </p:cNvPr>
            <p:cNvSpPr>
              <a:spLocks/>
            </p:cNvSpPr>
            <p:nvPr/>
          </p:nvSpPr>
          <p:spPr bwMode="auto">
            <a:xfrm>
              <a:off x="455995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3" name="Freeform 427">
              <a:extLst>
                <a:ext uri="{FF2B5EF4-FFF2-40B4-BE49-F238E27FC236}">
                  <a16:creationId xmlns:a16="http://schemas.microsoft.com/office/drawing/2014/main" id="{7383A351-D0B5-4A75-B53E-C8458538DC1C}"/>
                </a:ext>
              </a:extLst>
            </p:cNvPr>
            <p:cNvSpPr>
              <a:spLocks/>
            </p:cNvSpPr>
            <p:nvPr/>
          </p:nvSpPr>
          <p:spPr bwMode="auto">
            <a:xfrm>
              <a:off x="401227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4" name="Freeform 428">
              <a:extLst>
                <a:ext uri="{FF2B5EF4-FFF2-40B4-BE49-F238E27FC236}">
                  <a16:creationId xmlns:a16="http://schemas.microsoft.com/office/drawing/2014/main" id="{3A9B07B3-DA9B-47A3-9550-E28DE1918B95}"/>
                </a:ext>
              </a:extLst>
            </p:cNvPr>
            <p:cNvSpPr>
              <a:spLocks/>
            </p:cNvSpPr>
            <p:nvPr/>
          </p:nvSpPr>
          <p:spPr bwMode="auto">
            <a:xfrm>
              <a:off x="4340906"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5" name="Freeform 29">
              <a:extLst>
                <a:ext uri="{FF2B5EF4-FFF2-40B4-BE49-F238E27FC236}">
                  <a16:creationId xmlns:a16="http://schemas.microsoft.com/office/drawing/2014/main" id="{BEC038E3-3E95-4433-B4B1-4485B46D3D7D}"/>
                </a:ext>
              </a:extLst>
            </p:cNvPr>
            <p:cNvSpPr>
              <a:spLocks/>
            </p:cNvSpPr>
            <p:nvPr/>
          </p:nvSpPr>
          <p:spPr bwMode="auto">
            <a:xfrm>
              <a:off x="488858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6" name="Freeform 31">
              <a:extLst>
                <a:ext uri="{FF2B5EF4-FFF2-40B4-BE49-F238E27FC236}">
                  <a16:creationId xmlns:a16="http://schemas.microsoft.com/office/drawing/2014/main" id="{CC19AD42-AF04-4026-A66D-0229D381EA3B}"/>
                </a:ext>
              </a:extLst>
            </p:cNvPr>
            <p:cNvSpPr>
              <a:spLocks/>
            </p:cNvSpPr>
            <p:nvPr/>
          </p:nvSpPr>
          <p:spPr bwMode="auto">
            <a:xfrm>
              <a:off x="4667048"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7" name="Group 1796">
            <a:extLst>
              <a:ext uri="{FF2B5EF4-FFF2-40B4-BE49-F238E27FC236}">
                <a16:creationId xmlns:a16="http://schemas.microsoft.com/office/drawing/2014/main" id="{ADCA3183-3389-4486-8913-D1AEFF5E6A10}"/>
              </a:ext>
            </a:extLst>
          </p:cNvPr>
          <p:cNvGrpSpPr/>
          <p:nvPr userDrawn="1"/>
        </p:nvGrpSpPr>
        <p:grpSpPr>
          <a:xfrm>
            <a:off x="83664" y="633906"/>
            <a:ext cx="12009863" cy="176637"/>
            <a:chOff x="83664" y="515851"/>
            <a:chExt cx="12009863" cy="176637"/>
          </a:xfrm>
        </p:grpSpPr>
        <p:sp>
          <p:nvSpPr>
            <p:cNvPr id="855" name="Freeform 29">
              <a:extLst>
                <a:ext uri="{FF2B5EF4-FFF2-40B4-BE49-F238E27FC236}">
                  <a16:creationId xmlns:a16="http://schemas.microsoft.com/office/drawing/2014/main" id="{6F086788-0344-4F9A-AF82-274CD2E8D455}"/>
                </a:ext>
              </a:extLst>
            </p:cNvPr>
            <p:cNvSpPr>
              <a:spLocks/>
            </p:cNvSpPr>
            <p:nvPr/>
          </p:nvSpPr>
          <p:spPr bwMode="auto">
            <a:xfrm flipH="1">
              <a:off x="1187199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6" name="Freeform 30">
              <a:extLst>
                <a:ext uri="{FF2B5EF4-FFF2-40B4-BE49-F238E27FC236}">
                  <a16:creationId xmlns:a16="http://schemas.microsoft.com/office/drawing/2014/main" id="{30F87FD2-AAE9-48DD-8109-3CFD7F34AC8B}"/>
                </a:ext>
              </a:extLst>
            </p:cNvPr>
            <p:cNvSpPr>
              <a:spLocks/>
            </p:cNvSpPr>
            <p:nvPr/>
          </p:nvSpPr>
          <p:spPr bwMode="auto">
            <a:xfrm flipH="1">
              <a:off x="1154585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7" name="Freeform 31">
              <a:extLst>
                <a:ext uri="{FF2B5EF4-FFF2-40B4-BE49-F238E27FC236}">
                  <a16:creationId xmlns:a16="http://schemas.microsoft.com/office/drawing/2014/main" id="{D320E54A-79E5-412A-8147-D110485ABB13}"/>
                </a:ext>
              </a:extLst>
            </p:cNvPr>
            <p:cNvSpPr>
              <a:spLocks/>
            </p:cNvSpPr>
            <p:nvPr/>
          </p:nvSpPr>
          <p:spPr bwMode="auto">
            <a:xfrm flipH="1">
              <a:off x="1197908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8" name="Freeform 32">
              <a:extLst>
                <a:ext uri="{FF2B5EF4-FFF2-40B4-BE49-F238E27FC236}">
                  <a16:creationId xmlns:a16="http://schemas.microsoft.com/office/drawing/2014/main" id="{26552B62-A56A-484E-BBC5-0BEA953D7AD2}"/>
                </a:ext>
              </a:extLst>
            </p:cNvPr>
            <p:cNvSpPr>
              <a:spLocks/>
            </p:cNvSpPr>
            <p:nvPr/>
          </p:nvSpPr>
          <p:spPr bwMode="auto">
            <a:xfrm flipH="1">
              <a:off x="1165294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9" name="Freeform 29">
              <a:extLst>
                <a:ext uri="{FF2B5EF4-FFF2-40B4-BE49-F238E27FC236}">
                  <a16:creationId xmlns:a16="http://schemas.microsoft.com/office/drawing/2014/main" id="{11A85A65-D9AE-4B3E-991D-CEF44C60DD95}"/>
                </a:ext>
              </a:extLst>
            </p:cNvPr>
            <p:cNvSpPr>
              <a:spLocks/>
            </p:cNvSpPr>
            <p:nvPr/>
          </p:nvSpPr>
          <p:spPr bwMode="auto">
            <a:xfrm flipH="1">
              <a:off x="1121722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0" name="Freeform 30">
              <a:extLst>
                <a:ext uri="{FF2B5EF4-FFF2-40B4-BE49-F238E27FC236}">
                  <a16:creationId xmlns:a16="http://schemas.microsoft.com/office/drawing/2014/main" id="{30542A38-A051-439C-B0E9-A658C8A17B39}"/>
                </a:ext>
              </a:extLst>
            </p:cNvPr>
            <p:cNvSpPr>
              <a:spLocks/>
            </p:cNvSpPr>
            <p:nvPr/>
          </p:nvSpPr>
          <p:spPr bwMode="auto">
            <a:xfrm flipH="1">
              <a:off x="1089108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1" name="Freeform 31">
              <a:extLst>
                <a:ext uri="{FF2B5EF4-FFF2-40B4-BE49-F238E27FC236}">
                  <a16:creationId xmlns:a16="http://schemas.microsoft.com/office/drawing/2014/main" id="{19CDDAB7-5384-40F2-AA25-D13A7401CCAF}"/>
                </a:ext>
              </a:extLst>
            </p:cNvPr>
            <p:cNvSpPr>
              <a:spLocks/>
            </p:cNvSpPr>
            <p:nvPr/>
          </p:nvSpPr>
          <p:spPr bwMode="auto">
            <a:xfrm flipH="1">
              <a:off x="1132431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2" name="Freeform 32">
              <a:extLst>
                <a:ext uri="{FF2B5EF4-FFF2-40B4-BE49-F238E27FC236}">
                  <a16:creationId xmlns:a16="http://schemas.microsoft.com/office/drawing/2014/main" id="{FB7354C1-E715-4D0E-AA7D-95CE100AC17A}"/>
                </a:ext>
              </a:extLst>
            </p:cNvPr>
            <p:cNvSpPr>
              <a:spLocks/>
            </p:cNvSpPr>
            <p:nvPr/>
          </p:nvSpPr>
          <p:spPr bwMode="auto">
            <a:xfrm flipH="1">
              <a:off x="1099817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3" name="Freeform 29">
              <a:extLst>
                <a:ext uri="{FF2B5EF4-FFF2-40B4-BE49-F238E27FC236}">
                  <a16:creationId xmlns:a16="http://schemas.microsoft.com/office/drawing/2014/main" id="{B91BC49D-BE73-47A9-8E61-D700C272084F}"/>
                </a:ext>
              </a:extLst>
            </p:cNvPr>
            <p:cNvSpPr>
              <a:spLocks/>
            </p:cNvSpPr>
            <p:nvPr/>
          </p:nvSpPr>
          <p:spPr bwMode="auto">
            <a:xfrm flipH="1">
              <a:off x="1056245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4" name="Freeform 30">
              <a:extLst>
                <a:ext uri="{FF2B5EF4-FFF2-40B4-BE49-F238E27FC236}">
                  <a16:creationId xmlns:a16="http://schemas.microsoft.com/office/drawing/2014/main" id="{BCA17DFF-B361-4DBE-99DD-339461E37C76}"/>
                </a:ext>
              </a:extLst>
            </p:cNvPr>
            <p:cNvSpPr>
              <a:spLocks/>
            </p:cNvSpPr>
            <p:nvPr/>
          </p:nvSpPr>
          <p:spPr bwMode="auto">
            <a:xfrm flipH="1">
              <a:off x="1023631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5" name="Freeform 31">
              <a:extLst>
                <a:ext uri="{FF2B5EF4-FFF2-40B4-BE49-F238E27FC236}">
                  <a16:creationId xmlns:a16="http://schemas.microsoft.com/office/drawing/2014/main" id="{A61862B0-58BE-4AF1-9458-F76D44AB596B}"/>
                </a:ext>
              </a:extLst>
            </p:cNvPr>
            <p:cNvSpPr>
              <a:spLocks/>
            </p:cNvSpPr>
            <p:nvPr/>
          </p:nvSpPr>
          <p:spPr bwMode="auto">
            <a:xfrm flipH="1">
              <a:off x="10669550"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6" name="Freeform 32">
              <a:extLst>
                <a:ext uri="{FF2B5EF4-FFF2-40B4-BE49-F238E27FC236}">
                  <a16:creationId xmlns:a16="http://schemas.microsoft.com/office/drawing/2014/main" id="{F5090DFF-8E4D-43D2-92D3-ADA80CBE0D4A}"/>
                </a:ext>
              </a:extLst>
            </p:cNvPr>
            <p:cNvSpPr>
              <a:spLocks/>
            </p:cNvSpPr>
            <p:nvPr/>
          </p:nvSpPr>
          <p:spPr bwMode="auto">
            <a:xfrm flipH="1">
              <a:off x="10343410"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7" name="Freeform 29">
              <a:extLst>
                <a:ext uri="{FF2B5EF4-FFF2-40B4-BE49-F238E27FC236}">
                  <a16:creationId xmlns:a16="http://schemas.microsoft.com/office/drawing/2014/main" id="{2B977FE1-DD0F-45B7-868C-0FD285B0CD0F}"/>
                </a:ext>
              </a:extLst>
            </p:cNvPr>
            <p:cNvSpPr>
              <a:spLocks/>
            </p:cNvSpPr>
            <p:nvPr/>
          </p:nvSpPr>
          <p:spPr bwMode="auto">
            <a:xfrm flipH="1">
              <a:off x="990768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8" name="Freeform 30">
              <a:extLst>
                <a:ext uri="{FF2B5EF4-FFF2-40B4-BE49-F238E27FC236}">
                  <a16:creationId xmlns:a16="http://schemas.microsoft.com/office/drawing/2014/main" id="{CA941E1C-6C82-4228-92A3-96039A6D519E}"/>
                </a:ext>
              </a:extLst>
            </p:cNvPr>
            <p:cNvSpPr>
              <a:spLocks/>
            </p:cNvSpPr>
            <p:nvPr/>
          </p:nvSpPr>
          <p:spPr bwMode="auto">
            <a:xfrm flipH="1">
              <a:off x="958154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9" name="Freeform 31">
              <a:extLst>
                <a:ext uri="{FF2B5EF4-FFF2-40B4-BE49-F238E27FC236}">
                  <a16:creationId xmlns:a16="http://schemas.microsoft.com/office/drawing/2014/main" id="{1519D63C-253C-43D9-A3C0-8D7C8684F311}"/>
                </a:ext>
              </a:extLst>
            </p:cNvPr>
            <p:cNvSpPr>
              <a:spLocks/>
            </p:cNvSpPr>
            <p:nvPr/>
          </p:nvSpPr>
          <p:spPr bwMode="auto">
            <a:xfrm flipH="1">
              <a:off x="1001478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0" name="Freeform 32">
              <a:extLst>
                <a:ext uri="{FF2B5EF4-FFF2-40B4-BE49-F238E27FC236}">
                  <a16:creationId xmlns:a16="http://schemas.microsoft.com/office/drawing/2014/main" id="{54FEF199-2D31-478E-8B88-9510760E6895}"/>
                </a:ext>
              </a:extLst>
            </p:cNvPr>
            <p:cNvSpPr>
              <a:spLocks/>
            </p:cNvSpPr>
            <p:nvPr/>
          </p:nvSpPr>
          <p:spPr bwMode="auto">
            <a:xfrm flipH="1">
              <a:off x="9688641"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1" name="Freeform 565">
              <a:extLst>
                <a:ext uri="{FF2B5EF4-FFF2-40B4-BE49-F238E27FC236}">
                  <a16:creationId xmlns:a16="http://schemas.microsoft.com/office/drawing/2014/main" id="{263ABB50-686D-4B37-99EC-EAF4D691580E}"/>
                </a:ext>
              </a:extLst>
            </p:cNvPr>
            <p:cNvSpPr>
              <a:spLocks/>
            </p:cNvSpPr>
            <p:nvPr/>
          </p:nvSpPr>
          <p:spPr bwMode="auto">
            <a:xfrm flipH="1">
              <a:off x="925291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2" name="Freeform 566">
              <a:extLst>
                <a:ext uri="{FF2B5EF4-FFF2-40B4-BE49-F238E27FC236}">
                  <a16:creationId xmlns:a16="http://schemas.microsoft.com/office/drawing/2014/main" id="{1BD229F8-5511-43EF-9612-3001510781F4}"/>
                </a:ext>
              </a:extLst>
            </p:cNvPr>
            <p:cNvSpPr>
              <a:spLocks/>
            </p:cNvSpPr>
            <p:nvPr/>
          </p:nvSpPr>
          <p:spPr bwMode="auto">
            <a:xfrm flipH="1">
              <a:off x="892677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3" name="Freeform 567">
              <a:extLst>
                <a:ext uri="{FF2B5EF4-FFF2-40B4-BE49-F238E27FC236}">
                  <a16:creationId xmlns:a16="http://schemas.microsoft.com/office/drawing/2014/main" id="{06F5A3AF-DE9A-48B1-8E69-DFD180E2317A}"/>
                </a:ext>
              </a:extLst>
            </p:cNvPr>
            <p:cNvSpPr>
              <a:spLocks/>
            </p:cNvSpPr>
            <p:nvPr/>
          </p:nvSpPr>
          <p:spPr bwMode="auto">
            <a:xfrm flipH="1">
              <a:off x="936001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4" name="Freeform 568">
              <a:extLst>
                <a:ext uri="{FF2B5EF4-FFF2-40B4-BE49-F238E27FC236}">
                  <a16:creationId xmlns:a16="http://schemas.microsoft.com/office/drawing/2014/main" id="{EE0F8874-1230-43B8-9E19-6939E240D4E5}"/>
                </a:ext>
              </a:extLst>
            </p:cNvPr>
            <p:cNvSpPr>
              <a:spLocks/>
            </p:cNvSpPr>
            <p:nvPr/>
          </p:nvSpPr>
          <p:spPr bwMode="auto">
            <a:xfrm flipH="1">
              <a:off x="9033872"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5" name="Freeform 29">
              <a:extLst>
                <a:ext uri="{FF2B5EF4-FFF2-40B4-BE49-F238E27FC236}">
                  <a16:creationId xmlns:a16="http://schemas.microsoft.com/office/drawing/2014/main" id="{350709BA-B049-48FC-9299-1C2D219E614B}"/>
                </a:ext>
              </a:extLst>
            </p:cNvPr>
            <p:cNvSpPr>
              <a:spLocks/>
            </p:cNvSpPr>
            <p:nvPr/>
          </p:nvSpPr>
          <p:spPr bwMode="auto">
            <a:xfrm flipH="1">
              <a:off x="85981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6" name="Freeform 31">
              <a:extLst>
                <a:ext uri="{FF2B5EF4-FFF2-40B4-BE49-F238E27FC236}">
                  <a16:creationId xmlns:a16="http://schemas.microsoft.com/office/drawing/2014/main" id="{07BEFD49-4BD2-4528-8EF5-C7671A12CA28}"/>
                </a:ext>
              </a:extLst>
            </p:cNvPr>
            <p:cNvSpPr>
              <a:spLocks/>
            </p:cNvSpPr>
            <p:nvPr/>
          </p:nvSpPr>
          <p:spPr bwMode="auto">
            <a:xfrm flipH="1">
              <a:off x="8705243"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7" name="Freeform 29">
              <a:extLst>
                <a:ext uri="{FF2B5EF4-FFF2-40B4-BE49-F238E27FC236}">
                  <a16:creationId xmlns:a16="http://schemas.microsoft.com/office/drawing/2014/main" id="{1E25FB51-65BE-439F-AF5C-071CB5A662BF}"/>
                </a:ext>
              </a:extLst>
            </p:cNvPr>
            <p:cNvSpPr>
              <a:spLocks/>
            </p:cNvSpPr>
            <p:nvPr/>
          </p:nvSpPr>
          <p:spPr bwMode="auto">
            <a:xfrm flipH="1">
              <a:off x="826952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8" name="Freeform 30">
              <a:extLst>
                <a:ext uri="{FF2B5EF4-FFF2-40B4-BE49-F238E27FC236}">
                  <a16:creationId xmlns:a16="http://schemas.microsoft.com/office/drawing/2014/main" id="{7C77C092-0B57-4731-A117-6B5879E8E502}"/>
                </a:ext>
              </a:extLst>
            </p:cNvPr>
            <p:cNvSpPr>
              <a:spLocks/>
            </p:cNvSpPr>
            <p:nvPr/>
          </p:nvSpPr>
          <p:spPr bwMode="auto">
            <a:xfrm flipH="1">
              <a:off x="794337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9" name="Freeform 31">
              <a:extLst>
                <a:ext uri="{FF2B5EF4-FFF2-40B4-BE49-F238E27FC236}">
                  <a16:creationId xmlns:a16="http://schemas.microsoft.com/office/drawing/2014/main" id="{4FAF69FD-8478-440F-A0D9-29D124D91AA5}"/>
                </a:ext>
              </a:extLst>
            </p:cNvPr>
            <p:cNvSpPr>
              <a:spLocks/>
            </p:cNvSpPr>
            <p:nvPr/>
          </p:nvSpPr>
          <p:spPr bwMode="auto">
            <a:xfrm flipH="1">
              <a:off x="8376614"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0" name="Freeform 32">
              <a:extLst>
                <a:ext uri="{FF2B5EF4-FFF2-40B4-BE49-F238E27FC236}">
                  <a16:creationId xmlns:a16="http://schemas.microsoft.com/office/drawing/2014/main" id="{73D6C1E6-A15C-4775-A5EA-5675FDD2A616}"/>
                </a:ext>
              </a:extLst>
            </p:cNvPr>
            <p:cNvSpPr>
              <a:spLocks/>
            </p:cNvSpPr>
            <p:nvPr/>
          </p:nvSpPr>
          <p:spPr bwMode="auto">
            <a:xfrm flipH="1">
              <a:off x="8050474"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1" name="Freeform 29">
              <a:extLst>
                <a:ext uri="{FF2B5EF4-FFF2-40B4-BE49-F238E27FC236}">
                  <a16:creationId xmlns:a16="http://schemas.microsoft.com/office/drawing/2014/main" id="{26EE3B4D-AFF2-482B-AD50-D4AAE7380D4D}"/>
                </a:ext>
              </a:extLst>
            </p:cNvPr>
            <p:cNvSpPr>
              <a:spLocks/>
            </p:cNvSpPr>
            <p:nvPr/>
          </p:nvSpPr>
          <p:spPr bwMode="auto">
            <a:xfrm flipH="1">
              <a:off x="7614751"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2" name="Freeform 30">
              <a:extLst>
                <a:ext uri="{FF2B5EF4-FFF2-40B4-BE49-F238E27FC236}">
                  <a16:creationId xmlns:a16="http://schemas.microsoft.com/office/drawing/2014/main" id="{855276D7-FBA8-492C-B482-97AF086BDBEC}"/>
                </a:ext>
              </a:extLst>
            </p:cNvPr>
            <p:cNvSpPr>
              <a:spLocks/>
            </p:cNvSpPr>
            <p:nvPr/>
          </p:nvSpPr>
          <p:spPr bwMode="auto">
            <a:xfrm flipH="1">
              <a:off x="72886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3" name="Freeform 31">
              <a:extLst>
                <a:ext uri="{FF2B5EF4-FFF2-40B4-BE49-F238E27FC236}">
                  <a16:creationId xmlns:a16="http://schemas.microsoft.com/office/drawing/2014/main" id="{1DF03553-DA4C-4239-ABD7-831EC6B0FD42}"/>
                </a:ext>
              </a:extLst>
            </p:cNvPr>
            <p:cNvSpPr>
              <a:spLocks/>
            </p:cNvSpPr>
            <p:nvPr/>
          </p:nvSpPr>
          <p:spPr bwMode="auto">
            <a:xfrm flipH="1">
              <a:off x="7721846"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4" name="Freeform 32">
              <a:extLst>
                <a:ext uri="{FF2B5EF4-FFF2-40B4-BE49-F238E27FC236}">
                  <a16:creationId xmlns:a16="http://schemas.microsoft.com/office/drawing/2014/main" id="{C4FAF3F5-0011-4FDB-B29C-E9EF1A1AE3B3}"/>
                </a:ext>
              </a:extLst>
            </p:cNvPr>
            <p:cNvSpPr>
              <a:spLocks/>
            </p:cNvSpPr>
            <p:nvPr/>
          </p:nvSpPr>
          <p:spPr bwMode="auto">
            <a:xfrm flipH="1">
              <a:off x="7395705"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5" name="Freeform 29">
              <a:extLst>
                <a:ext uri="{FF2B5EF4-FFF2-40B4-BE49-F238E27FC236}">
                  <a16:creationId xmlns:a16="http://schemas.microsoft.com/office/drawing/2014/main" id="{8E094353-028F-43EE-82A7-5AE0657EA65F}"/>
                </a:ext>
              </a:extLst>
            </p:cNvPr>
            <p:cNvSpPr>
              <a:spLocks/>
            </p:cNvSpPr>
            <p:nvPr/>
          </p:nvSpPr>
          <p:spPr bwMode="auto">
            <a:xfrm flipH="1">
              <a:off x="695998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6" name="Freeform 30">
              <a:extLst>
                <a:ext uri="{FF2B5EF4-FFF2-40B4-BE49-F238E27FC236}">
                  <a16:creationId xmlns:a16="http://schemas.microsoft.com/office/drawing/2014/main" id="{C938F722-A87F-4E40-915D-6C8A9F88F320}"/>
                </a:ext>
              </a:extLst>
            </p:cNvPr>
            <p:cNvSpPr>
              <a:spLocks/>
            </p:cNvSpPr>
            <p:nvPr/>
          </p:nvSpPr>
          <p:spPr bwMode="auto">
            <a:xfrm flipH="1">
              <a:off x="663384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7" name="Freeform 31">
              <a:extLst>
                <a:ext uri="{FF2B5EF4-FFF2-40B4-BE49-F238E27FC236}">
                  <a16:creationId xmlns:a16="http://schemas.microsoft.com/office/drawing/2014/main" id="{A2F6F4D8-2132-4852-945D-CE6DD3BEC5FE}"/>
                </a:ext>
              </a:extLst>
            </p:cNvPr>
            <p:cNvSpPr>
              <a:spLocks/>
            </p:cNvSpPr>
            <p:nvPr/>
          </p:nvSpPr>
          <p:spPr bwMode="auto">
            <a:xfrm flipH="1">
              <a:off x="7067077"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8" name="Freeform 32">
              <a:extLst>
                <a:ext uri="{FF2B5EF4-FFF2-40B4-BE49-F238E27FC236}">
                  <a16:creationId xmlns:a16="http://schemas.microsoft.com/office/drawing/2014/main" id="{4E08E18A-FFEC-42E7-8DFB-50F2554E4DDB}"/>
                </a:ext>
              </a:extLst>
            </p:cNvPr>
            <p:cNvSpPr>
              <a:spLocks/>
            </p:cNvSpPr>
            <p:nvPr/>
          </p:nvSpPr>
          <p:spPr bwMode="auto">
            <a:xfrm flipH="1">
              <a:off x="6740936"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9" name="Freeform 29">
              <a:extLst>
                <a:ext uri="{FF2B5EF4-FFF2-40B4-BE49-F238E27FC236}">
                  <a16:creationId xmlns:a16="http://schemas.microsoft.com/office/drawing/2014/main" id="{D14B33B8-EE4D-4807-BCE5-F8D36A413573}"/>
                </a:ext>
              </a:extLst>
            </p:cNvPr>
            <p:cNvSpPr>
              <a:spLocks/>
            </p:cNvSpPr>
            <p:nvPr/>
          </p:nvSpPr>
          <p:spPr bwMode="auto">
            <a:xfrm flipH="1">
              <a:off x="630521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0" name="Freeform 30">
              <a:extLst>
                <a:ext uri="{FF2B5EF4-FFF2-40B4-BE49-F238E27FC236}">
                  <a16:creationId xmlns:a16="http://schemas.microsoft.com/office/drawing/2014/main" id="{6942BEAF-4DB5-41F6-92CA-6A3D981D34D3}"/>
                </a:ext>
              </a:extLst>
            </p:cNvPr>
            <p:cNvSpPr>
              <a:spLocks/>
            </p:cNvSpPr>
            <p:nvPr/>
          </p:nvSpPr>
          <p:spPr bwMode="auto">
            <a:xfrm flipH="1">
              <a:off x="59790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1" name="Freeform 31">
              <a:extLst>
                <a:ext uri="{FF2B5EF4-FFF2-40B4-BE49-F238E27FC236}">
                  <a16:creationId xmlns:a16="http://schemas.microsoft.com/office/drawing/2014/main" id="{BEF5A9C5-020B-445F-A80C-9878EB0B88EF}"/>
                </a:ext>
              </a:extLst>
            </p:cNvPr>
            <p:cNvSpPr>
              <a:spLocks/>
            </p:cNvSpPr>
            <p:nvPr/>
          </p:nvSpPr>
          <p:spPr bwMode="auto">
            <a:xfrm flipH="1">
              <a:off x="641230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2" name="Freeform 32">
              <a:extLst>
                <a:ext uri="{FF2B5EF4-FFF2-40B4-BE49-F238E27FC236}">
                  <a16:creationId xmlns:a16="http://schemas.microsoft.com/office/drawing/2014/main" id="{D51869B7-E5CB-44DA-82E3-A7D5C1E026C9}"/>
                </a:ext>
              </a:extLst>
            </p:cNvPr>
            <p:cNvSpPr>
              <a:spLocks/>
            </p:cNvSpPr>
            <p:nvPr/>
          </p:nvSpPr>
          <p:spPr bwMode="auto">
            <a:xfrm flipH="1">
              <a:off x="6086167"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3" name="Freeform 587">
              <a:extLst>
                <a:ext uri="{FF2B5EF4-FFF2-40B4-BE49-F238E27FC236}">
                  <a16:creationId xmlns:a16="http://schemas.microsoft.com/office/drawing/2014/main" id="{4C544C49-8F33-4DA1-845B-73B99BEA6CDA}"/>
                </a:ext>
              </a:extLst>
            </p:cNvPr>
            <p:cNvSpPr>
              <a:spLocks/>
            </p:cNvSpPr>
            <p:nvPr/>
          </p:nvSpPr>
          <p:spPr bwMode="auto">
            <a:xfrm flipH="1">
              <a:off x="565044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4" name="Freeform 588">
              <a:extLst>
                <a:ext uri="{FF2B5EF4-FFF2-40B4-BE49-F238E27FC236}">
                  <a16:creationId xmlns:a16="http://schemas.microsoft.com/office/drawing/2014/main" id="{229528D8-2664-4E1B-AFC2-30E17ED36CC7}"/>
                </a:ext>
              </a:extLst>
            </p:cNvPr>
            <p:cNvSpPr>
              <a:spLocks/>
            </p:cNvSpPr>
            <p:nvPr/>
          </p:nvSpPr>
          <p:spPr bwMode="auto">
            <a:xfrm flipH="1">
              <a:off x="53243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5" name="Freeform 589">
              <a:extLst>
                <a:ext uri="{FF2B5EF4-FFF2-40B4-BE49-F238E27FC236}">
                  <a16:creationId xmlns:a16="http://schemas.microsoft.com/office/drawing/2014/main" id="{043941A6-00C8-4E9A-B608-D05B2245239F}"/>
                </a:ext>
              </a:extLst>
            </p:cNvPr>
            <p:cNvSpPr>
              <a:spLocks/>
            </p:cNvSpPr>
            <p:nvPr/>
          </p:nvSpPr>
          <p:spPr bwMode="auto">
            <a:xfrm flipH="1">
              <a:off x="575753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6" name="Freeform 590">
              <a:extLst>
                <a:ext uri="{FF2B5EF4-FFF2-40B4-BE49-F238E27FC236}">
                  <a16:creationId xmlns:a16="http://schemas.microsoft.com/office/drawing/2014/main" id="{623ADF48-9198-4E4C-BCE3-F177F7505268}"/>
                </a:ext>
              </a:extLst>
            </p:cNvPr>
            <p:cNvSpPr>
              <a:spLocks/>
            </p:cNvSpPr>
            <p:nvPr/>
          </p:nvSpPr>
          <p:spPr bwMode="auto">
            <a:xfrm flipH="1">
              <a:off x="5431399"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7" name="Freeform 29">
              <a:extLst>
                <a:ext uri="{FF2B5EF4-FFF2-40B4-BE49-F238E27FC236}">
                  <a16:creationId xmlns:a16="http://schemas.microsoft.com/office/drawing/2014/main" id="{4ED236BF-BB1E-4439-A35D-415222C53D63}"/>
                </a:ext>
              </a:extLst>
            </p:cNvPr>
            <p:cNvSpPr>
              <a:spLocks/>
            </p:cNvSpPr>
            <p:nvPr/>
          </p:nvSpPr>
          <p:spPr bwMode="auto">
            <a:xfrm flipH="1">
              <a:off x="49956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8" name="Freeform 31">
              <a:extLst>
                <a:ext uri="{FF2B5EF4-FFF2-40B4-BE49-F238E27FC236}">
                  <a16:creationId xmlns:a16="http://schemas.microsoft.com/office/drawing/2014/main" id="{8A23FAAE-620A-4294-9841-921C47E9C11B}"/>
                </a:ext>
              </a:extLst>
            </p:cNvPr>
            <p:cNvSpPr>
              <a:spLocks/>
            </p:cNvSpPr>
            <p:nvPr/>
          </p:nvSpPr>
          <p:spPr bwMode="auto">
            <a:xfrm flipH="1">
              <a:off x="510276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7" name="Freeform 29">
              <a:extLst>
                <a:ext uri="{FF2B5EF4-FFF2-40B4-BE49-F238E27FC236}">
                  <a16:creationId xmlns:a16="http://schemas.microsoft.com/office/drawing/2014/main" id="{1EE53E81-72A9-43B0-9FDF-16877FB32BC8}"/>
                </a:ext>
              </a:extLst>
            </p:cNvPr>
            <p:cNvSpPr>
              <a:spLocks/>
            </p:cNvSpPr>
            <p:nvPr/>
          </p:nvSpPr>
          <p:spPr bwMode="auto">
            <a:xfrm flipH="1">
              <a:off x="46670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8" name="Freeform 30">
              <a:extLst>
                <a:ext uri="{FF2B5EF4-FFF2-40B4-BE49-F238E27FC236}">
                  <a16:creationId xmlns:a16="http://schemas.microsoft.com/office/drawing/2014/main" id="{BA569DC6-A36F-4A6A-8DEB-F064794C845D}"/>
                </a:ext>
              </a:extLst>
            </p:cNvPr>
            <p:cNvSpPr>
              <a:spLocks/>
            </p:cNvSpPr>
            <p:nvPr/>
          </p:nvSpPr>
          <p:spPr bwMode="auto">
            <a:xfrm flipH="1">
              <a:off x="434090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9" name="Freeform 31">
              <a:extLst>
                <a:ext uri="{FF2B5EF4-FFF2-40B4-BE49-F238E27FC236}">
                  <a16:creationId xmlns:a16="http://schemas.microsoft.com/office/drawing/2014/main" id="{E2E08C06-A087-453E-BF75-1A7AC653D043}"/>
                </a:ext>
              </a:extLst>
            </p:cNvPr>
            <p:cNvSpPr>
              <a:spLocks/>
            </p:cNvSpPr>
            <p:nvPr/>
          </p:nvSpPr>
          <p:spPr bwMode="auto">
            <a:xfrm flipH="1">
              <a:off x="4774142"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0" name="Freeform 32">
              <a:extLst>
                <a:ext uri="{FF2B5EF4-FFF2-40B4-BE49-F238E27FC236}">
                  <a16:creationId xmlns:a16="http://schemas.microsoft.com/office/drawing/2014/main" id="{53D6C9C2-A744-4C1C-8672-ADC54A0FFEEE}"/>
                </a:ext>
              </a:extLst>
            </p:cNvPr>
            <p:cNvSpPr>
              <a:spLocks/>
            </p:cNvSpPr>
            <p:nvPr/>
          </p:nvSpPr>
          <p:spPr bwMode="auto">
            <a:xfrm flipH="1">
              <a:off x="444800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1" name="Freeform 29">
              <a:extLst>
                <a:ext uri="{FF2B5EF4-FFF2-40B4-BE49-F238E27FC236}">
                  <a16:creationId xmlns:a16="http://schemas.microsoft.com/office/drawing/2014/main" id="{AE0AE3F1-BF26-469D-943E-78DA8EE0E0B4}"/>
                </a:ext>
              </a:extLst>
            </p:cNvPr>
            <p:cNvSpPr>
              <a:spLocks/>
            </p:cNvSpPr>
            <p:nvPr/>
          </p:nvSpPr>
          <p:spPr bwMode="auto">
            <a:xfrm flipH="1">
              <a:off x="401227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2" name="Freeform 30">
              <a:extLst>
                <a:ext uri="{FF2B5EF4-FFF2-40B4-BE49-F238E27FC236}">
                  <a16:creationId xmlns:a16="http://schemas.microsoft.com/office/drawing/2014/main" id="{2BCAC8A7-BFF4-4B50-BB34-3D71B321E14E}"/>
                </a:ext>
              </a:extLst>
            </p:cNvPr>
            <p:cNvSpPr>
              <a:spLocks/>
            </p:cNvSpPr>
            <p:nvPr/>
          </p:nvSpPr>
          <p:spPr bwMode="auto">
            <a:xfrm flipH="1">
              <a:off x="368613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3" name="Freeform 31">
              <a:extLst>
                <a:ext uri="{FF2B5EF4-FFF2-40B4-BE49-F238E27FC236}">
                  <a16:creationId xmlns:a16="http://schemas.microsoft.com/office/drawing/2014/main" id="{A32B46C9-EEFD-4401-B741-ECBB84ADE869}"/>
                </a:ext>
              </a:extLst>
            </p:cNvPr>
            <p:cNvSpPr>
              <a:spLocks/>
            </p:cNvSpPr>
            <p:nvPr/>
          </p:nvSpPr>
          <p:spPr bwMode="auto">
            <a:xfrm flipH="1">
              <a:off x="4119373"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4" name="Freeform 32">
              <a:extLst>
                <a:ext uri="{FF2B5EF4-FFF2-40B4-BE49-F238E27FC236}">
                  <a16:creationId xmlns:a16="http://schemas.microsoft.com/office/drawing/2014/main" id="{62525033-77CC-4C20-8F12-DF93CDA9A723}"/>
                </a:ext>
              </a:extLst>
            </p:cNvPr>
            <p:cNvSpPr>
              <a:spLocks/>
            </p:cNvSpPr>
            <p:nvPr/>
          </p:nvSpPr>
          <p:spPr bwMode="auto">
            <a:xfrm flipH="1">
              <a:off x="379323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5" name="Freeform 29">
              <a:extLst>
                <a:ext uri="{FF2B5EF4-FFF2-40B4-BE49-F238E27FC236}">
                  <a16:creationId xmlns:a16="http://schemas.microsoft.com/office/drawing/2014/main" id="{0C20C67A-CE13-43AA-98F8-080F12FD9ACE}"/>
                </a:ext>
              </a:extLst>
            </p:cNvPr>
            <p:cNvSpPr>
              <a:spLocks/>
            </p:cNvSpPr>
            <p:nvPr/>
          </p:nvSpPr>
          <p:spPr bwMode="auto">
            <a:xfrm flipH="1">
              <a:off x="33575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6" name="Freeform 30">
              <a:extLst>
                <a:ext uri="{FF2B5EF4-FFF2-40B4-BE49-F238E27FC236}">
                  <a16:creationId xmlns:a16="http://schemas.microsoft.com/office/drawing/2014/main" id="{576C7748-9555-4564-AB81-8782CF91A59E}"/>
                </a:ext>
              </a:extLst>
            </p:cNvPr>
            <p:cNvSpPr>
              <a:spLocks/>
            </p:cNvSpPr>
            <p:nvPr/>
          </p:nvSpPr>
          <p:spPr bwMode="auto">
            <a:xfrm flipH="1">
              <a:off x="303136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7" name="Freeform 31">
              <a:extLst>
                <a:ext uri="{FF2B5EF4-FFF2-40B4-BE49-F238E27FC236}">
                  <a16:creationId xmlns:a16="http://schemas.microsoft.com/office/drawing/2014/main" id="{64DF0C7B-5C3C-4663-8365-3275BE1C7C60}"/>
                </a:ext>
              </a:extLst>
            </p:cNvPr>
            <p:cNvSpPr>
              <a:spLocks/>
            </p:cNvSpPr>
            <p:nvPr/>
          </p:nvSpPr>
          <p:spPr bwMode="auto">
            <a:xfrm flipH="1">
              <a:off x="3464604"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8" name="Freeform 32">
              <a:extLst>
                <a:ext uri="{FF2B5EF4-FFF2-40B4-BE49-F238E27FC236}">
                  <a16:creationId xmlns:a16="http://schemas.microsoft.com/office/drawing/2014/main" id="{1FAAF47B-C2A0-43BB-9381-2C75D88567A2}"/>
                </a:ext>
              </a:extLst>
            </p:cNvPr>
            <p:cNvSpPr>
              <a:spLocks/>
            </p:cNvSpPr>
            <p:nvPr/>
          </p:nvSpPr>
          <p:spPr bwMode="auto">
            <a:xfrm flipH="1">
              <a:off x="313846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9" name="Freeform 29">
              <a:extLst>
                <a:ext uri="{FF2B5EF4-FFF2-40B4-BE49-F238E27FC236}">
                  <a16:creationId xmlns:a16="http://schemas.microsoft.com/office/drawing/2014/main" id="{78B52D43-1204-42F6-8F08-FBD181C82C54}"/>
                </a:ext>
              </a:extLst>
            </p:cNvPr>
            <p:cNvSpPr>
              <a:spLocks/>
            </p:cNvSpPr>
            <p:nvPr/>
          </p:nvSpPr>
          <p:spPr bwMode="auto">
            <a:xfrm flipH="1">
              <a:off x="270274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0" name="Freeform 30">
              <a:extLst>
                <a:ext uri="{FF2B5EF4-FFF2-40B4-BE49-F238E27FC236}">
                  <a16:creationId xmlns:a16="http://schemas.microsoft.com/office/drawing/2014/main" id="{9FF64BAB-253C-4564-A88E-EE1CA77EFFE4}"/>
                </a:ext>
              </a:extLst>
            </p:cNvPr>
            <p:cNvSpPr>
              <a:spLocks/>
            </p:cNvSpPr>
            <p:nvPr/>
          </p:nvSpPr>
          <p:spPr bwMode="auto">
            <a:xfrm flipH="1">
              <a:off x="237659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1" name="Freeform 31">
              <a:extLst>
                <a:ext uri="{FF2B5EF4-FFF2-40B4-BE49-F238E27FC236}">
                  <a16:creationId xmlns:a16="http://schemas.microsoft.com/office/drawing/2014/main" id="{99DD6950-6DFF-4043-907D-206BD875B918}"/>
                </a:ext>
              </a:extLst>
            </p:cNvPr>
            <p:cNvSpPr>
              <a:spLocks/>
            </p:cNvSpPr>
            <p:nvPr/>
          </p:nvSpPr>
          <p:spPr bwMode="auto">
            <a:xfrm flipH="1">
              <a:off x="280983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2" name="Freeform 32">
              <a:extLst>
                <a:ext uri="{FF2B5EF4-FFF2-40B4-BE49-F238E27FC236}">
                  <a16:creationId xmlns:a16="http://schemas.microsoft.com/office/drawing/2014/main" id="{01F65CF4-C605-49AA-B1FD-136B95E55667}"/>
                </a:ext>
              </a:extLst>
            </p:cNvPr>
            <p:cNvSpPr>
              <a:spLocks/>
            </p:cNvSpPr>
            <p:nvPr/>
          </p:nvSpPr>
          <p:spPr bwMode="auto">
            <a:xfrm flipH="1">
              <a:off x="248369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3" name="Freeform 447">
              <a:extLst>
                <a:ext uri="{FF2B5EF4-FFF2-40B4-BE49-F238E27FC236}">
                  <a16:creationId xmlns:a16="http://schemas.microsoft.com/office/drawing/2014/main" id="{423EFB1F-DAAF-4114-BCBE-2EC6406CA3EF}"/>
                </a:ext>
              </a:extLst>
            </p:cNvPr>
            <p:cNvSpPr>
              <a:spLocks/>
            </p:cNvSpPr>
            <p:nvPr/>
          </p:nvSpPr>
          <p:spPr bwMode="auto">
            <a:xfrm flipH="1">
              <a:off x="20479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4" name="Freeform 448">
              <a:extLst>
                <a:ext uri="{FF2B5EF4-FFF2-40B4-BE49-F238E27FC236}">
                  <a16:creationId xmlns:a16="http://schemas.microsoft.com/office/drawing/2014/main" id="{E708C960-A737-45D5-8A6B-231383543063}"/>
                </a:ext>
              </a:extLst>
            </p:cNvPr>
            <p:cNvSpPr>
              <a:spLocks/>
            </p:cNvSpPr>
            <p:nvPr/>
          </p:nvSpPr>
          <p:spPr bwMode="auto">
            <a:xfrm flipH="1">
              <a:off x="172183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5" name="Freeform 449">
              <a:extLst>
                <a:ext uri="{FF2B5EF4-FFF2-40B4-BE49-F238E27FC236}">
                  <a16:creationId xmlns:a16="http://schemas.microsoft.com/office/drawing/2014/main" id="{76E7BD20-3B7F-4079-94E8-3964CB17C3E4}"/>
                </a:ext>
              </a:extLst>
            </p:cNvPr>
            <p:cNvSpPr>
              <a:spLocks/>
            </p:cNvSpPr>
            <p:nvPr/>
          </p:nvSpPr>
          <p:spPr bwMode="auto">
            <a:xfrm flipH="1">
              <a:off x="215506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6" name="Freeform 450">
              <a:extLst>
                <a:ext uri="{FF2B5EF4-FFF2-40B4-BE49-F238E27FC236}">
                  <a16:creationId xmlns:a16="http://schemas.microsoft.com/office/drawing/2014/main" id="{0A805376-57E8-4BFD-929E-690BDDAE7087}"/>
                </a:ext>
              </a:extLst>
            </p:cNvPr>
            <p:cNvSpPr>
              <a:spLocks/>
            </p:cNvSpPr>
            <p:nvPr/>
          </p:nvSpPr>
          <p:spPr bwMode="auto">
            <a:xfrm flipH="1">
              <a:off x="1828926"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7" name="Freeform 29">
              <a:extLst>
                <a:ext uri="{FF2B5EF4-FFF2-40B4-BE49-F238E27FC236}">
                  <a16:creationId xmlns:a16="http://schemas.microsoft.com/office/drawing/2014/main" id="{1BBCC45F-89DF-420C-9912-BFE8CE3C5214}"/>
                </a:ext>
              </a:extLst>
            </p:cNvPr>
            <p:cNvSpPr>
              <a:spLocks/>
            </p:cNvSpPr>
            <p:nvPr/>
          </p:nvSpPr>
          <p:spPr bwMode="auto">
            <a:xfrm flipH="1">
              <a:off x="13932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8" name="Freeform 31">
              <a:extLst>
                <a:ext uri="{FF2B5EF4-FFF2-40B4-BE49-F238E27FC236}">
                  <a16:creationId xmlns:a16="http://schemas.microsoft.com/office/drawing/2014/main" id="{F6466281-ECC9-4FCD-8F88-87A21A17F47F}"/>
                </a:ext>
              </a:extLst>
            </p:cNvPr>
            <p:cNvSpPr>
              <a:spLocks/>
            </p:cNvSpPr>
            <p:nvPr/>
          </p:nvSpPr>
          <p:spPr bwMode="auto">
            <a:xfrm flipH="1">
              <a:off x="1500297"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9" name="Freeform 29">
              <a:extLst>
                <a:ext uri="{FF2B5EF4-FFF2-40B4-BE49-F238E27FC236}">
                  <a16:creationId xmlns:a16="http://schemas.microsoft.com/office/drawing/2014/main" id="{D4172A17-C18F-4225-AD4D-AF2A01CC6CF9}"/>
                </a:ext>
              </a:extLst>
            </p:cNvPr>
            <p:cNvSpPr>
              <a:spLocks/>
            </p:cNvSpPr>
            <p:nvPr/>
          </p:nvSpPr>
          <p:spPr bwMode="auto">
            <a:xfrm flipH="1">
              <a:off x="10645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0" name="Freeform 30">
              <a:extLst>
                <a:ext uri="{FF2B5EF4-FFF2-40B4-BE49-F238E27FC236}">
                  <a16:creationId xmlns:a16="http://schemas.microsoft.com/office/drawing/2014/main" id="{0F592BA4-15C6-4D6B-AD14-97FD54809D9C}"/>
                </a:ext>
              </a:extLst>
            </p:cNvPr>
            <p:cNvSpPr>
              <a:spLocks/>
            </p:cNvSpPr>
            <p:nvPr/>
          </p:nvSpPr>
          <p:spPr bwMode="auto">
            <a:xfrm flipH="1">
              <a:off x="73843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1" name="Freeform 31">
              <a:extLst>
                <a:ext uri="{FF2B5EF4-FFF2-40B4-BE49-F238E27FC236}">
                  <a16:creationId xmlns:a16="http://schemas.microsoft.com/office/drawing/2014/main" id="{E55177BE-5823-4E9C-86E6-6EFC789C0162}"/>
                </a:ext>
              </a:extLst>
            </p:cNvPr>
            <p:cNvSpPr>
              <a:spLocks/>
            </p:cNvSpPr>
            <p:nvPr/>
          </p:nvSpPr>
          <p:spPr bwMode="auto">
            <a:xfrm flipH="1">
              <a:off x="1171668"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2" name="Freeform 32">
              <a:extLst>
                <a:ext uri="{FF2B5EF4-FFF2-40B4-BE49-F238E27FC236}">
                  <a16:creationId xmlns:a16="http://schemas.microsoft.com/office/drawing/2014/main" id="{E85E4376-F754-460F-9A84-05A6FBD02939}"/>
                </a:ext>
              </a:extLst>
            </p:cNvPr>
            <p:cNvSpPr>
              <a:spLocks/>
            </p:cNvSpPr>
            <p:nvPr/>
          </p:nvSpPr>
          <p:spPr bwMode="auto">
            <a:xfrm flipH="1">
              <a:off x="84552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3" name="Freeform 29">
              <a:extLst>
                <a:ext uri="{FF2B5EF4-FFF2-40B4-BE49-F238E27FC236}">
                  <a16:creationId xmlns:a16="http://schemas.microsoft.com/office/drawing/2014/main" id="{E6945E86-7683-4CFD-8B22-087766B8B83B}"/>
                </a:ext>
              </a:extLst>
            </p:cNvPr>
            <p:cNvSpPr>
              <a:spLocks/>
            </p:cNvSpPr>
            <p:nvPr/>
          </p:nvSpPr>
          <p:spPr bwMode="auto">
            <a:xfrm flipH="1">
              <a:off x="40980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4" name="Freeform 30">
              <a:extLst>
                <a:ext uri="{FF2B5EF4-FFF2-40B4-BE49-F238E27FC236}">
                  <a16:creationId xmlns:a16="http://schemas.microsoft.com/office/drawing/2014/main" id="{D562F685-1E41-420B-8D41-76103A8FC8CC}"/>
                </a:ext>
              </a:extLst>
            </p:cNvPr>
            <p:cNvSpPr>
              <a:spLocks/>
            </p:cNvSpPr>
            <p:nvPr/>
          </p:nvSpPr>
          <p:spPr bwMode="auto">
            <a:xfrm flipH="1">
              <a:off x="8366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5" name="Freeform 31">
              <a:extLst>
                <a:ext uri="{FF2B5EF4-FFF2-40B4-BE49-F238E27FC236}">
                  <a16:creationId xmlns:a16="http://schemas.microsoft.com/office/drawing/2014/main" id="{31A9F6E1-20EC-47E9-A554-AD8D8BC58A49}"/>
                </a:ext>
              </a:extLst>
            </p:cNvPr>
            <p:cNvSpPr>
              <a:spLocks/>
            </p:cNvSpPr>
            <p:nvPr/>
          </p:nvSpPr>
          <p:spPr bwMode="auto">
            <a:xfrm flipH="1">
              <a:off x="516899"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6" name="Freeform 32">
              <a:extLst>
                <a:ext uri="{FF2B5EF4-FFF2-40B4-BE49-F238E27FC236}">
                  <a16:creationId xmlns:a16="http://schemas.microsoft.com/office/drawing/2014/main" id="{C611903C-5E0F-464F-8B7C-4EB886C1E81B}"/>
                </a:ext>
              </a:extLst>
            </p:cNvPr>
            <p:cNvSpPr>
              <a:spLocks/>
            </p:cNvSpPr>
            <p:nvPr/>
          </p:nvSpPr>
          <p:spPr bwMode="auto">
            <a:xfrm flipH="1">
              <a:off x="19075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2" name="Group 1801">
            <a:extLst>
              <a:ext uri="{FF2B5EF4-FFF2-40B4-BE49-F238E27FC236}">
                <a16:creationId xmlns:a16="http://schemas.microsoft.com/office/drawing/2014/main" id="{6AE2B9B6-C947-40E8-9C29-194017E32D74}"/>
              </a:ext>
            </a:extLst>
          </p:cNvPr>
          <p:cNvGrpSpPr/>
          <p:nvPr userDrawn="1"/>
        </p:nvGrpSpPr>
        <p:grpSpPr>
          <a:xfrm>
            <a:off x="83663" y="6049552"/>
            <a:ext cx="12009863" cy="176637"/>
            <a:chOff x="83663" y="6004311"/>
            <a:chExt cx="12009863" cy="176637"/>
          </a:xfrm>
        </p:grpSpPr>
        <p:sp>
          <p:nvSpPr>
            <p:cNvPr id="991" name="Freeform 29">
              <a:extLst>
                <a:ext uri="{FF2B5EF4-FFF2-40B4-BE49-F238E27FC236}">
                  <a16:creationId xmlns:a16="http://schemas.microsoft.com/office/drawing/2014/main" id="{EB84D63A-0D4B-4075-A871-81FF6D72315E}"/>
                </a:ext>
              </a:extLst>
            </p:cNvPr>
            <p:cNvSpPr>
              <a:spLocks/>
            </p:cNvSpPr>
            <p:nvPr/>
          </p:nvSpPr>
          <p:spPr bwMode="auto">
            <a:xfrm>
              <a:off x="30519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2" name="Freeform 30">
              <a:extLst>
                <a:ext uri="{FF2B5EF4-FFF2-40B4-BE49-F238E27FC236}">
                  <a16:creationId xmlns:a16="http://schemas.microsoft.com/office/drawing/2014/main" id="{F1D8AF92-93AF-40D7-83F8-49E1B7F0320E}"/>
                </a:ext>
              </a:extLst>
            </p:cNvPr>
            <p:cNvSpPr>
              <a:spLocks/>
            </p:cNvSpPr>
            <p:nvPr/>
          </p:nvSpPr>
          <p:spPr bwMode="auto">
            <a:xfrm>
              <a:off x="63133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3" name="Freeform 31">
              <a:extLst>
                <a:ext uri="{FF2B5EF4-FFF2-40B4-BE49-F238E27FC236}">
                  <a16:creationId xmlns:a16="http://schemas.microsoft.com/office/drawing/2014/main" id="{7A35C52B-F028-45FF-8A9A-3622B405140E}"/>
                </a:ext>
              </a:extLst>
            </p:cNvPr>
            <p:cNvSpPr>
              <a:spLocks/>
            </p:cNvSpPr>
            <p:nvPr/>
          </p:nvSpPr>
          <p:spPr bwMode="auto">
            <a:xfrm>
              <a:off x="8366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4" name="Freeform 32">
              <a:extLst>
                <a:ext uri="{FF2B5EF4-FFF2-40B4-BE49-F238E27FC236}">
                  <a16:creationId xmlns:a16="http://schemas.microsoft.com/office/drawing/2014/main" id="{F53796FF-41D3-410C-BA07-01AF758A968B}"/>
                </a:ext>
              </a:extLst>
            </p:cNvPr>
            <p:cNvSpPr>
              <a:spLocks/>
            </p:cNvSpPr>
            <p:nvPr/>
          </p:nvSpPr>
          <p:spPr bwMode="auto">
            <a:xfrm>
              <a:off x="41229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5" name="Freeform 29">
              <a:extLst>
                <a:ext uri="{FF2B5EF4-FFF2-40B4-BE49-F238E27FC236}">
                  <a16:creationId xmlns:a16="http://schemas.microsoft.com/office/drawing/2014/main" id="{D29764A6-B722-4AEA-A422-85C549D6243F}"/>
                </a:ext>
              </a:extLst>
            </p:cNvPr>
            <p:cNvSpPr>
              <a:spLocks/>
            </p:cNvSpPr>
            <p:nvPr/>
          </p:nvSpPr>
          <p:spPr bwMode="auto">
            <a:xfrm>
              <a:off x="95996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6" name="Freeform 30">
              <a:extLst>
                <a:ext uri="{FF2B5EF4-FFF2-40B4-BE49-F238E27FC236}">
                  <a16:creationId xmlns:a16="http://schemas.microsoft.com/office/drawing/2014/main" id="{CDD9BDE7-668C-41CD-A8FE-AE9DBDEBE143}"/>
                </a:ext>
              </a:extLst>
            </p:cNvPr>
            <p:cNvSpPr>
              <a:spLocks/>
            </p:cNvSpPr>
            <p:nvPr/>
          </p:nvSpPr>
          <p:spPr bwMode="auto">
            <a:xfrm>
              <a:off x="128610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7" name="Freeform 31">
              <a:extLst>
                <a:ext uri="{FF2B5EF4-FFF2-40B4-BE49-F238E27FC236}">
                  <a16:creationId xmlns:a16="http://schemas.microsoft.com/office/drawing/2014/main" id="{78B4C4D2-DA1D-4895-85E6-12B64EAB8F2A}"/>
                </a:ext>
              </a:extLst>
            </p:cNvPr>
            <p:cNvSpPr>
              <a:spLocks/>
            </p:cNvSpPr>
            <p:nvPr/>
          </p:nvSpPr>
          <p:spPr bwMode="auto">
            <a:xfrm>
              <a:off x="73843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8" name="Freeform 32">
              <a:extLst>
                <a:ext uri="{FF2B5EF4-FFF2-40B4-BE49-F238E27FC236}">
                  <a16:creationId xmlns:a16="http://schemas.microsoft.com/office/drawing/2014/main" id="{BC0006B3-F800-4317-8783-B91A4FE4E362}"/>
                </a:ext>
              </a:extLst>
            </p:cNvPr>
            <p:cNvSpPr>
              <a:spLocks/>
            </p:cNvSpPr>
            <p:nvPr/>
          </p:nvSpPr>
          <p:spPr bwMode="auto">
            <a:xfrm>
              <a:off x="106706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9" name="Freeform 29">
              <a:extLst>
                <a:ext uri="{FF2B5EF4-FFF2-40B4-BE49-F238E27FC236}">
                  <a16:creationId xmlns:a16="http://schemas.microsoft.com/office/drawing/2014/main" id="{041382CF-61FD-4660-8FB5-598FB6C616D0}"/>
                </a:ext>
              </a:extLst>
            </p:cNvPr>
            <p:cNvSpPr>
              <a:spLocks/>
            </p:cNvSpPr>
            <p:nvPr/>
          </p:nvSpPr>
          <p:spPr bwMode="auto">
            <a:xfrm>
              <a:off x="161473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0" name="Freeform 30">
              <a:extLst>
                <a:ext uri="{FF2B5EF4-FFF2-40B4-BE49-F238E27FC236}">
                  <a16:creationId xmlns:a16="http://schemas.microsoft.com/office/drawing/2014/main" id="{9972FE09-1F04-48BB-BD9D-5FBDA3046307}"/>
                </a:ext>
              </a:extLst>
            </p:cNvPr>
            <p:cNvSpPr>
              <a:spLocks/>
            </p:cNvSpPr>
            <p:nvPr/>
          </p:nvSpPr>
          <p:spPr bwMode="auto">
            <a:xfrm>
              <a:off x="194087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1" name="Freeform 31">
              <a:extLst>
                <a:ext uri="{FF2B5EF4-FFF2-40B4-BE49-F238E27FC236}">
                  <a16:creationId xmlns:a16="http://schemas.microsoft.com/office/drawing/2014/main" id="{C718D31D-4141-4227-9283-7AFF23586B7C}"/>
                </a:ext>
              </a:extLst>
            </p:cNvPr>
            <p:cNvSpPr>
              <a:spLocks/>
            </p:cNvSpPr>
            <p:nvPr/>
          </p:nvSpPr>
          <p:spPr bwMode="auto">
            <a:xfrm>
              <a:off x="139320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2" name="Freeform 32">
              <a:extLst>
                <a:ext uri="{FF2B5EF4-FFF2-40B4-BE49-F238E27FC236}">
                  <a16:creationId xmlns:a16="http://schemas.microsoft.com/office/drawing/2014/main" id="{95D7D8FE-4145-481D-A4D8-15658D707B6C}"/>
                </a:ext>
              </a:extLst>
            </p:cNvPr>
            <p:cNvSpPr>
              <a:spLocks/>
            </p:cNvSpPr>
            <p:nvPr/>
          </p:nvSpPr>
          <p:spPr bwMode="auto">
            <a:xfrm>
              <a:off x="1721829"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3" name="Freeform 29">
              <a:extLst>
                <a:ext uri="{FF2B5EF4-FFF2-40B4-BE49-F238E27FC236}">
                  <a16:creationId xmlns:a16="http://schemas.microsoft.com/office/drawing/2014/main" id="{A663F658-2CC6-417E-A9EB-6C8F752E0F3B}"/>
                </a:ext>
              </a:extLst>
            </p:cNvPr>
            <p:cNvSpPr>
              <a:spLocks/>
            </p:cNvSpPr>
            <p:nvPr/>
          </p:nvSpPr>
          <p:spPr bwMode="auto">
            <a:xfrm>
              <a:off x="226950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4" name="Freeform 30">
              <a:extLst>
                <a:ext uri="{FF2B5EF4-FFF2-40B4-BE49-F238E27FC236}">
                  <a16:creationId xmlns:a16="http://schemas.microsoft.com/office/drawing/2014/main" id="{33ECAD77-0D8A-488D-92A4-7681FD0685EE}"/>
                </a:ext>
              </a:extLst>
            </p:cNvPr>
            <p:cNvSpPr>
              <a:spLocks/>
            </p:cNvSpPr>
            <p:nvPr/>
          </p:nvSpPr>
          <p:spPr bwMode="auto">
            <a:xfrm>
              <a:off x="259564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5" name="Freeform 31">
              <a:extLst>
                <a:ext uri="{FF2B5EF4-FFF2-40B4-BE49-F238E27FC236}">
                  <a16:creationId xmlns:a16="http://schemas.microsoft.com/office/drawing/2014/main" id="{5CBC7ED8-966B-4D67-8082-31BA034622B8}"/>
                </a:ext>
              </a:extLst>
            </p:cNvPr>
            <p:cNvSpPr>
              <a:spLocks/>
            </p:cNvSpPr>
            <p:nvPr/>
          </p:nvSpPr>
          <p:spPr bwMode="auto">
            <a:xfrm>
              <a:off x="204796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6" name="Freeform 32">
              <a:extLst>
                <a:ext uri="{FF2B5EF4-FFF2-40B4-BE49-F238E27FC236}">
                  <a16:creationId xmlns:a16="http://schemas.microsoft.com/office/drawing/2014/main" id="{9E28EFD6-33FE-4BAC-AA4E-F24484F8CADB}"/>
                </a:ext>
              </a:extLst>
            </p:cNvPr>
            <p:cNvSpPr>
              <a:spLocks/>
            </p:cNvSpPr>
            <p:nvPr/>
          </p:nvSpPr>
          <p:spPr bwMode="auto">
            <a:xfrm>
              <a:off x="2376598"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7" name="Freeform 477">
              <a:extLst>
                <a:ext uri="{FF2B5EF4-FFF2-40B4-BE49-F238E27FC236}">
                  <a16:creationId xmlns:a16="http://schemas.microsoft.com/office/drawing/2014/main" id="{35618359-81CE-4C99-A497-F508740CB0DD}"/>
                </a:ext>
              </a:extLst>
            </p:cNvPr>
            <p:cNvSpPr>
              <a:spLocks/>
            </p:cNvSpPr>
            <p:nvPr/>
          </p:nvSpPr>
          <p:spPr bwMode="auto">
            <a:xfrm>
              <a:off x="292427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8" name="Freeform 478">
              <a:extLst>
                <a:ext uri="{FF2B5EF4-FFF2-40B4-BE49-F238E27FC236}">
                  <a16:creationId xmlns:a16="http://schemas.microsoft.com/office/drawing/2014/main" id="{5928097D-BC24-45B5-968F-84D6BE800D5C}"/>
                </a:ext>
              </a:extLst>
            </p:cNvPr>
            <p:cNvSpPr>
              <a:spLocks/>
            </p:cNvSpPr>
            <p:nvPr/>
          </p:nvSpPr>
          <p:spPr bwMode="auto">
            <a:xfrm>
              <a:off x="325041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9" name="Freeform 479">
              <a:extLst>
                <a:ext uri="{FF2B5EF4-FFF2-40B4-BE49-F238E27FC236}">
                  <a16:creationId xmlns:a16="http://schemas.microsoft.com/office/drawing/2014/main" id="{D2F14BB8-A075-4E01-A02D-ED0304BD8BE5}"/>
                </a:ext>
              </a:extLst>
            </p:cNvPr>
            <p:cNvSpPr>
              <a:spLocks/>
            </p:cNvSpPr>
            <p:nvPr/>
          </p:nvSpPr>
          <p:spPr bwMode="auto">
            <a:xfrm>
              <a:off x="270273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0" name="Freeform 480">
              <a:extLst>
                <a:ext uri="{FF2B5EF4-FFF2-40B4-BE49-F238E27FC236}">
                  <a16:creationId xmlns:a16="http://schemas.microsoft.com/office/drawing/2014/main" id="{9283E334-67B2-411D-8C60-F399A3FD7607}"/>
                </a:ext>
              </a:extLst>
            </p:cNvPr>
            <p:cNvSpPr>
              <a:spLocks/>
            </p:cNvSpPr>
            <p:nvPr/>
          </p:nvSpPr>
          <p:spPr bwMode="auto">
            <a:xfrm>
              <a:off x="3031366"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1" name="Freeform 29">
              <a:extLst>
                <a:ext uri="{FF2B5EF4-FFF2-40B4-BE49-F238E27FC236}">
                  <a16:creationId xmlns:a16="http://schemas.microsoft.com/office/drawing/2014/main" id="{D2F28BD3-34CC-4DBC-9BF2-F92663233B15}"/>
                </a:ext>
              </a:extLst>
            </p:cNvPr>
            <p:cNvSpPr>
              <a:spLocks/>
            </p:cNvSpPr>
            <p:nvPr/>
          </p:nvSpPr>
          <p:spPr bwMode="auto">
            <a:xfrm>
              <a:off x="35790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2" name="Freeform 31">
              <a:extLst>
                <a:ext uri="{FF2B5EF4-FFF2-40B4-BE49-F238E27FC236}">
                  <a16:creationId xmlns:a16="http://schemas.microsoft.com/office/drawing/2014/main" id="{65C4C200-00FB-4671-B0FC-9B5903EFA6B5}"/>
                </a:ext>
              </a:extLst>
            </p:cNvPr>
            <p:cNvSpPr>
              <a:spLocks/>
            </p:cNvSpPr>
            <p:nvPr/>
          </p:nvSpPr>
          <p:spPr bwMode="auto">
            <a:xfrm>
              <a:off x="3357508"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3" name="Freeform 29">
              <a:extLst>
                <a:ext uri="{FF2B5EF4-FFF2-40B4-BE49-F238E27FC236}">
                  <a16:creationId xmlns:a16="http://schemas.microsoft.com/office/drawing/2014/main" id="{9EE12FD9-1A60-4B4E-BDCE-456710EF8B63}"/>
                </a:ext>
              </a:extLst>
            </p:cNvPr>
            <p:cNvSpPr>
              <a:spLocks/>
            </p:cNvSpPr>
            <p:nvPr/>
          </p:nvSpPr>
          <p:spPr bwMode="auto">
            <a:xfrm>
              <a:off x="390767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4" name="Freeform 30">
              <a:extLst>
                <a:ext uri="{FF2B5EF4-FFF2-40B4-BE49-F238E27FC236}">
                  <a16:creationId xmlns:a16="http://schemas.microsoft.com/office/drawing/2014/main" id="{02C3A7AC-51C2-4F57-9CEC-D92373F5D1BF}"/>
                </a:ext>
              </a:extLst>
            </p:cNvPr>
            <p:cNvSpPr>
              <a:spLocks/>
            </p:cNvSpPr>
            <p:nvPr/>
          </p:nvSpPr>
          <p:spPr bwMode="auto">
            <a:xfrm>
              <a:off x="423381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5" name="Freeform 31">
              <a:extLst>
                <a:ext uri="{FF2B5EF4-FFF2-40B4-BE49-F238E27FC236}">
                  <a16:creationId xmlns:a16="http://schemas.microsoft.com/office/drawing/2014/main" id="{AF46A3D3-8E3C-439D-A7F2-0BE48D34FEEB}"/>
                </a:ext>
              </a:extLst>
            </p:cNvPr>
            <p:cNvSpPr>
              <a:spLocks/>
            </p:cNvSpPr>
            <p:nvPr/>
          </p:nvSpPr>
          <p:spPr bwMode="auto">
            <a:xfrm>
              <a:off x="3686136"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6" name="Freeform 32">
              <a:extLst>
                <a:ext uri="{FF2B5EF4-FFF2-40B4-BE49-F238E27FC236}">
                  <a16:creationId xmlns:a16="http://schemas.microsoft.com/office/drawing/2014/main" id="{93D30021-48E0-42FB-BA4B-DFA777ABD635}"/>
                </a:ext>
              </a:extLst>
            </p:cNvPr>
            <p:cNvSpPr>
              <a:spLocks/>
            </p:cNvSpPr>
            <p:nvPr/>
          </p:nvSpPr>
          <p:spPr bwMode="auto">
            <a:xfrm>
              <a:off x="401476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7" name="Freeform 29">
              <a:extLst>
                <a:ext uri="{FF2B5EF4-FFF2-40B4-BE49-F238E27FC236}">
                  <a16:creationId xmlns:a16="http://schemas.microsoft.com/office/drawing/2014/main" id="{DAE0A4FD-A28E-49B5-B2B8-06411201C2EA}"/>
                </a:ext>
              </a:extLst>
            </p:cNvPr>
            <p:cNvSpPr>
              <a:spLocks/>
            </p:cNvSpPr>
            <p:nvPr/>
          </p:nvSpPr>
          <p:spPr bwMode="auto">
            <a:xfrm>
              <a:off x="4562439"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8" name="Freeform 30">
              <a:extLst>
                <a:ext uri="{FF2B5EF4-FFF2-40B4-BE49-F238E27FC236}">
                  <a16:creationId xmlns:a16="http://schemas.microsoft.com/office/drawing/2014/main" id="{E1AD0E62-6039-4044-9190-5A00ABCBD677}"/>
                </a:ext>
              </a:extLst>
            </p:cNvPr>
            <p:cNvSpPr>
              <a:spLocks/>
            </p:cNvSpPr>
            <p:nvPr/>
          </p:nvSpPr>
          <p:spPr bwMode="auto">
            <a:xfrm>
              <a:off x="48885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9" name="Freeform 31">
              <a:extLst>
                <a:ext uri="{FF2B5EF4-FFF2-40B4-BE49-F238E27FC236}">
                  <a16:creationId xmlns:a16="http://schemas.microsoft.com/office/drawing/2014/main" id="{06D3B464-B7F8-4CAD-AE5F-D5203D62B08A}"/>
                </a:ext>
              </a:extLst>
            </p:cNvPr>
            <p:cNvSpPr>
              <a:spLocks/>
            </p:cNvSpPr>
            <p:nvPr/>
          </p:nvSpPr>
          <p:spPr bwMode="auto">
            <a:xfrm>
              <a:off x="4340905"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0" name="Freeform 32">
              <a:extLst>
                <a:ext uri="{FF2B5EF4-FFF2-40B4-BE49-F238E27FC236}">
                  <a16:creationId xmlns:a16="http://schemas.microsoft.com/office/drawing/2014/main" id="{D7FB8E1A-03D3-48EC-8354-8ED146B811BF}"/>
                </a:ext>
              </a:extLst>
            </p:cNvPr>
            <p:cNvSpPr>
              <a:spLocks/>
            </p:cNvSpPr>
            <p:nvPr/>
          </p:nvSpPr>
          <p:spPr bwMode="auto">
            <a:xfrm>
              <a:off x="466953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1" name="Freeform 29">
              <a:extLst>
                <a:ext uri="{FF2B5EF4-FFF2-40B4-BE49-F238E27FC236}">
                  <a16:creationId xmlns:a16="http://schemas.microsoft.com/office/drawing/2014/main" id="{EFD056BF-C48D-4B03-B052-6DD2738EFAE3}"/>
                </a:ext>
              </a:extLst>
            </p:cNvPr>
            <p:cNvSpPr>
              <a:spLocks/>
            </p:cNvSpPr>
            <p:nvPr/>
          </p:nvSpPr>
          <p:spPr bwMode="auto">
            <a:xfrm>
              <a:off x="521720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2" name="Freeform 30">
              <a:extLst>
                <a:ext uri="{FF2B5EF4-FFF2-40B4-BE49-F238E27FC236}">
                  <a16:creationId xmlns:a16="http://schemas.microsoft.com/office/drawing/2014/main" id="{3CE438B3-A909-451C-893B-2ACFEB7E52E7}"/>
                </a:ext>
              </a:extLst>
            </p:cNvPr>
            <p:cNvSpPr>
              <a:spLocks/>
            </p:cNvSpPr>
            <p:nvPr/>
          </p:nvSpPr>
          <p:spPr bwMode="auto">
            <a:xfrm>
              <a:off x="554334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3" name="Freeform 31">
              <a:extLst>
                <a:ext uri="{FF2B5EF4-FFF2-40B4-BE49-F238E27FC236}">
                  <a16:creationId xmlns:a16="http://schemas.microsoft.com/office/drawing/2014/main" id="{5B688E72-91E2-4D28-B779-946F4D23A8A2}"/>
                </a:ext>
              </a:extLst>
            </p:cNvPr>
            <p:cNvSpPr>
              <a:spLocks/>
            </p:cNvSpPr>
            <p:nvPr/>
          </p:nvSpPr>
          <p:spPr bwMode="auto">
            <a:xfrm>
              <a:off x="4995674"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4" name="Freeform 32">
              <a:extLst>
                <a:ext uri="{FF2B5EF4-FFF2-40B4-BE49-F238E27FC236}">
                  <a16:creationId xmlns:a16="http://schemas.microsoft.com/office/drawing/2014/main" id="{C6F43DA8-BC73-4C5B-94E4-8CB2D4468EEE}"/>
                </a:ext>
              </a:extLst>
            </p:cNvPr>
            <p:cNvSpPr>
              <a:spLocks/>
            </p:cNvSpPr>
            <p:nvPr/>
          </p:nvSpPr>
          <p:spPr bwMode="auto">
            <a:xfrm>
              <a:off x="5324302"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5" name="Freeform 29">
              <a:extLst>
                <a:ext uri="{FF2B5EF4-FFF2-40B4-BE49-F238E27FC236}">
                  <a16:creationId xmlns:a16="http://schemas.microsoft.com/office/drawing/2014/main" id="{A93BE57F-9371-4213-880C-5219F3B954C9}"/>
                </a:ext>
              </a:extLst>
            </p:cNvPr>
            <p:cNvSpPr>
              <a:spLocks/>
            </p:cNvSpPr>
            <p:nvPr/>
          </p:nvSpPr>
          <p:spPr bwMode="auto">
            <a:xfrm>
              <a:off x="587197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6" name="Freeform 30">
              <a:extLst>
                <a:ext uri="{FF2B5EF4-FFF2-40B4-BE49-F238E27FC236}">
                  <a16:creationId xmlns:a16="http://schemas.microsoft.com/office/drawing/2014/main" id="{B6D16DFA-7938-42BA-B53A-E3C4687F5840}"/>
                </a:ext>
              </a:extLst>
            </p:cNvPr>
            <p:cNvSpPr>
              <a:spLocks/>
            </p:cNvSpPr>
            <p:nvPr/>
          </p:nvSpPr>
          <p:spPr bwMode="auto">
            <a:xfrm>
              <a:off x="61981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7" name="Freeform 31">
              <a:extLst>
                <a:ext uri="{FF2B5EF4-FFF2-40B4-BE49-F238E27FC236}">
                  <a16:creationId xmlns:a16="http://schemas.microsoft.com/office/drawing/2014/main" id="{45CDCBB6-708E-44CF-BA65-BACA9386BACD}"/>
                </a:ext>
              </a:extLst>
            </p:cNvPr>
            <p:cNvSpPr>
              <a:spLocks/>
            </p:cNvSpPr>
            <p:nvPr/>
          </p:nvSpPr>
          <p:spPr bwMode="auto">
            <a:xfrm>
              <a:off x="565044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8" name="Freeform 32">
              <a:extLst>
                <a:ext uri="{FF2B5EF4-FFF2-40B4-BE49-F238E27FC236}">
                  <a16:creationId xmlns:a16="http://schemas.microsoft.com/office/drawing/2014/main" id="{CE334FF6-8932-44E4-8D98-543369ABBAAC}"/>
                </a:ext>
              </a:extLst>
            </p:cNvPr>
            <p:cNvSpPr>
              <a:spLocks/>
            </p:cNvSpPr>
            <p:nvPr/>
          </p:nvSpPr>
          <p:spPr bwMode="auto">
            <a:xfrm>
              <a:off x="5979071"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9" name="Freeform 499">
              <a:extLst>
                <a:ext uri="{FF2B5EF4-FFF2-40B4-BE49-F238E27FC236}">
                  <a16:creationId xmlns:a16="http://schemas.microsoft.com/office/drawing/2014/main" id="{23A5D089-5B4E-48DD-878E-DE2590AB1821}"/>
                </a:ext>
              </a:extLst>
            </p:cNvPr>
            <p:cNvSpPr>
              <a:spLocks/>
            </p:cNvSpPr>
            <p:nvPr/>
          </p:nvSpPr>
          <p:spPr bwMode="auto">
            <a:xfrm>
              <a:off x="652674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0" name="Freeform 500">
              <a:extLst>
                <a:ext uri="{FF2B5EF4-FFF2-40B4-BE49-F238E27FC236}">
                  <a16:creationId xmlns:a16="http://schemas.microsoft.com/office/drawing/2014/main" id="{DCA739D1-CC8F-441B-93B7-0AE669F9BD4B}"/>
                </a:ext>
              </a:extLst>
            </p:cNvPr>
            <p:cNvSpPr>
              <a:spLocks/>
            </p:cNvSpPr>
            <p:nvPr/>
          </p:nvSpPr>
          <p:spPr bwMode="auto">
            <a:xfrm>
              <a:off x="68528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1" name="Freeform 501">
              <a:extLst>
                <a:ext uri="{FF2B5EF4-FFF2-40B4-BE49-F238E27FC236}">
                  <a16:creationId xmlns:a16="http://schemas.microsoft.com/office/drawing/2014/main" id="{50221695-4D2C-410B-9E90-48351BC17887}"/>
                </a:ext>
              </a:extLst>
            </p:cNvPr>
            <p:cNvSpPr>
              <a:spLocks/>
            </p:cNvSpPr>
            <p:nvPr/>
          </p:nvSpPr>
          <p:spPr bwMode="auto">
            <a:xfrm>
              <a:off x="630521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2" name="Freeform 502">
              <a:extLst>
                <a:ext uri="{FF2B5EF4-FFF2-40B4-BE49-F238E27FC236}">
                  <a16:creationId xmlns:a16="http://schemas.microsoft.com/office/drawing/2014/main" id="{61422459-4037-4AE7-8D9E-07BB41EA3916}"/>
                </a:ext>
              </a:extLst>
            </p:cNvPr>
            <p:cNvSpPr>
              <a:spLocks/>
            </p:cNvSpPr>
            <p:nvPr/>
          </p:nvSpPr>
          <p:spPr bwMode="auto">
            <a:xfrm>
              <a:off x="663384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3" name="Freeform 29">
              <a:extLst>
                <a:ext uri="{FF2B5EF4-FFF2-40B4-BE49-F238E27FC236}">
                  <a16:creationId xmlns:a16="http://schemas.microsoft.com/office/drawing/2014/main" id="{E07A424F-E204-43A1-8F6A-4765B0491B33}"/>
                </a:ext>
              </a:extLst>
            </p:cNvPr>
            <p:cNvSpPr>
              <a:spLocks/>
            </p:cNvSpPr>
            <p:nvPr/>
          </p:nvSpPr>
          <p:spPr bwMode="auto">
            <a:xfrm>
              <a:off x="71815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4" name="Freeform 31">
              <a:extLst>
                <a:ext uri="{FF2B5EF4-FFF2-40B4-BE49-F238E27FC236}">
                  <a16:creationId xmlns:a16="http://schemas.microsoft.com/office/drawing/2014/main" id="{43C16675-1119-4B14-BA22-BA13776B3932}"/>
                </a:ext>
              </a:extLst>
            </p:cNvPr>
            <p:cNvSpPr>
              <a:spLocks/>
            </p:cNvSpPr>
            <p:nvPr/>
          </p:nvSpPr>
          <p:spPr bwMode="auto">
            <a:xfrm>
              <a:off x="695998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1" name="Freeform 29">
              <a:extLst>
                <a:ext uri="{FF2B5EF4-FFF2-40B4-BE49-F238E27FC236}">
                  <a16:creationId xmlns:a16="http://schemas.microsoft.com/office/drawing/2014/main" id="{DC86AB09-3245-4C62-8429-D264B9BBAC1B}"/>
                </a:ext>
              </a:extLst>
            </p:cNvPr>
            <p:cNvSpPr>
              <a:spLocks/>
            </p:cNvSpPr>
            <p:nvPr/>
          </p:nvSpPr>
          <p:spPr bwMode="auto">
            <a:xfrm>
              <a:off x="75101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2" name="Freeform 30">
              <a:extLst>
                <a:ext uri="{FF2B5EF4-FFF2-40B4-BE49-F238E27FC236}">
                  <a16:creationId xmlns:a16="http://schemas.microsoft.com/office/drawing/2014/main" id="{34DB5ADD-5F68-4366-912B-571D7F278A0A}"/>
                </a:ext>
              </a:extLst>
            </p:cNvPr>
            <p:cNvSpPr>
              <a:spLocks/>
            </p:cNvSpPr>
            <p:nvPr/>
          </p:nvSpPr>
          <p:spPr bwMode="auto">
            <a:xfrm>
              <a:off x="783628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3" name="Freeform 31">
              <a:extLst>
                <a:ext uri="{FF2B5EF4-FFF2-40B4-BE49-F238E27FC236}">
                  <a16:creationId xmlns:a16="http://schemas.microsoft.com/office/drawing/2014/main" id="{3C54F082-BA8D-44B1-85D8-2A4F065B4FE5}"/>
                </a:ext>
              </a:extLst>
            </p:cNvPr>
            <p:cNvSpPr>
              <a:spLocks/>
            </p:cNvSpPr>
            <p:nvPr/>
          </p:nvSpPr>
          <p:spPr bwMode="auto">
            <a:xfrm>
              <a:off x="7288609"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4" name="Freeform 32">
              <a:extLst>
                <a:ext uri="{FF2B5EF4-FFF2-40B4-BE49-F238E27FC236}">
                  <a16:creationId xmlns:a16="http://schemas.microsoft.com/office/drawing/2014/main" id="{C0BD7B2F-A041-419C-9DEC-F49823001D4D}"/>
                </a:ext>
              </a:extLst>
            </p:cNvPr>
            <p:cNvSpPr>
              <a:spLocks/>
            </p:cNvSpPr>
            <p:nvPr/>
          </p:nvSpPr>
          <p:spPr bwMode="auto">
            <a:xfrm>
              <a:off x="761723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5" name="Freeform 29">
              <a:extLst>
                <a:ext uri="{FF2B5EF4-FFF2-40B4-BE49-F238E27FC236}">
                  <a16:creationId xmlns:a16="http://schemas.microsoft.com/office/drawing/2014/main" id="{39CD8CB6-AA94-45E9-95F4-CA6B912906CE}"/>
                </a:ext>
              </a:extLst>
            </p:cNvPr>
            <p:cNvSpPr>
              <a:spLocks/>
            </p:cNvSpPr>
            <p:nvPr/>
          </p:nvSpPr>
          <p:spPr bwMode="auto">
            <a:xfrm>
              <a:off x="816491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6" name="Freeform 30">
              <a:extLst>
                <a:ext uri="{FF2B5EF4-FFF2-40B4-BE49-F238E27FC236}">
                  <a16:creationId xmlns:a16="http://schemas.microsoft.com/office/drawing/2014/main" id="{7873A49E-A290-4115-83FA-5688742A6252}"/>
                </a:ext>
              </a:extLst>
            </p:cNvPr>
            <p:cNvSpPr>
              <a:spLocks/>
            </p:cNvSpPr>
            <p:nvPr/>
          </p:nvSpPr>
          <p:spPr bwMode="auto">
            <a:xfrm>
              <a:off x="849105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7" name="Freeform 31">
              <a:extLst>
                <a:ext uri="{FF2B5EF4-FFF2-40B4-BE49-F238E27FC236}">
                  <a16:creationId xmlns:a16="http://schemas.microsoft.com/office/drawing/2014/main" id="{BF858DC7-9EFD-473D-8D68-15EEFC83E46A}"/>
                </a:ext>
              </a:extLst>
            </p:cNvPr>
            <p:cNvSpPr>
              <a:spLocks/>
            </p:cNvSpPr>
            <p:nvPr/>
          </p:nvSpPr>
          <p:spPr bwMode="auto">
            <a:xfrm>
              <a:off x="7943378"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8" name="Freeform 32">
              <a:extLst>
                <a:ext uri="{FF2B5EF4-FFF2-40B4-BE49-F238E27FC236}">
                  <a16:creationId xmlns:a16="http://schemas.microsoft.com/office/drawing/2014/main" id="{EF195FB3-5F31-462A-9F78-28B87100C7AD}"/>
                </a:ext>
              </a:extLst>
            </p:cNvPr>
            <p:cNvSpPr>
              <a:spLocks/>
            </p:cNvSpPr>
            <p:nvPr/>
          </p:nvSpPr>
          <p:spPr bwMode="auto">
            <a:xfrm>
              <a:off x="827200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9" name="Freeform 29">
              <a:extLst>
                <a:ext uri="{FF2B5EF4-FFF2-40B4-BE49-F238E27FC236}">
                  <a16:creationId xmlns:a16="http://schemas.microsoft.com/office/drawing/2014/main" id="{57213923-4788-4824-B9AC-75A980CBAA90}"/>
                </a:ext>
              </a:extLst>
            </p:cNvPr>
            <p:cNvSpPr>
              <a:spLocks/>
            </p:cNvSpPr>
            <p:nvPr/>
          </p:nvSpPr>
          <p:spPr bwMode="auto">
            <a:xfrm>
              <a:off x="88196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0" name="Freeform 30">
              <a:extLst>
                <a:ext uri="{FF2B5EF4-FFF2-40B4-BE49-F238E27FC236}">
                  <a16:creationId xmlns:a16="http://schemas.microsoft.com/office/drawing/2014/main" id="{B3AA177E-08F8-4767-9504-4C140C188E54}"/>
                </a:ext>
              </a:extLst>
            </p:cNvPr>
            <p:cNvSpPr>
              <a:spLocks/>
            </p:cNvSpPr>
            <p:nvPr/>
          </p:nvSpPr>
          <p:spPr bwMode="auto">
            <a:xfrm>
              <a:off x="914582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1" name="Freeform 31">
              <a:extLst>
                <a:ext uri="{FF2B5EF4-FFF2-40B4-BE49-F238E27FC236}">
                  <a16:creationId xmlns:a16="http://schemas.microsoft.com/office/drawing/2014/main" id="{4F564A3C-0622-4D60-87C6-3A5B7F49695D}"/>
                </a:ext>
              </a:extLst>
            </p:cNvPr>
            <p:cNvSpPr>
              <a:spLocks/>
            </p:cNvSpPr>
            <p:nvPr/>
          </p:nvSpPr>
          <p:spPr bwMode="auto">
            <a:xfrm>
              <a:off x="8598147"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2" name="Freeform 32">
              <a:extLst>
                <a:ext uri="{FF2B5EF4-FFF2-40B4-BE49-F238E27FC236}">
                  <a16:creationId xmlns:a16="http://schemas.microsoft.com/office/drawing/2014/main" id="{805E1316-96DE-478C-A377-5DB19921C10B}"/>
                </a:ext>
              </a:extLst>
            </p:cNvPr>
            <p:cNvSpPr>
              <a:spLocks/>
            </p:cNvSpPr>
            <p:nvPr/>
          </p:nvSpPr>
          <p:spPr bwMode="auto">
            <a:xfrm>
              <a:off x="892677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3" name="Freeform 29">
              <a:extLst>
                <a:ext uri="{FF2B5EF4-FFF2-40B4-BE49-F238E27FC236}">
                  <a16:creationId xmlns:a16="http://schemas.microsoft.com/office/drawing/2014/main" id="{E2F44C27-0BBB-480C-BF23-8DC2C71BBED8}"/>
                </a:ext>
              </a:extLst>
            </p:cNvPr>
            <p:cNvSpPr>
              <a:spLocks/>
            </p:cNvSpPr>
            <p:nvPr/>
          </p:nvSpPr>
          <p:spPr bwMode="auto">
            <a:xfrm>
              <a:off x="947445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4" name="Freeform 30">
              <a:extLst>
                <a:ext uri="{FF2B5EF4-FFF2-40B4-BE49-F238E27FC236}">
                  <a16:creationId xmlns:a16="http://schemas.microsoft.com/office/drawing/2014/main" id="{971E956E-30BA-4587-AB17-5774BFE67EC2}"/>
                </a:ext>
              </a:extLst>
            </p:cNvPr>
            <p:cNvSpPr>
              <a:spLocks/>
            </p:cNvSpPr>
            <p:nvPr/>
          </p:nvSpPr>
          <p:spPr bwMode="auto">
            <a:xfrm>
              <a:off x="980059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5" name="Freeform 31">
              <a:extLst>
                <a:ext uri="{FF2B5EF4-FFF2-40B4-BE49-F238E27FC236}">
                  <a16:creationId xmlns:a16="http://schemas.microsoft.com/office/drawing/2014/main" id="{85E3166C-51C8-46FE-9298-F13A32E2754C}"/>
                </a:ext>
              </a:extLst>
            </p:cNvPr>
            <p:cNvSpPr>
              <a:spLocks/>
            </p:cNvSpPr>
            <p:nvPr/>
          </p:nvSpPr>
          <p:spPr bwMode="auto">
            <a:xfrm>
              <a:off x="925291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6" name="Freeform 32">
              <a:extLst>
                <a:ext uri="{FF2B5EF4-FFF2-40B4-BE49-F238E27FC236}">
                  <a16:creationId xmlns:a16="http://schemas.microsoft.com/office/drawing/2014/main" id="{525E9EF6-96B9-4A89-8208-3284D6D2158D}"/>
                </a:ext>
              </a:extLst>
            </p:cNvPr>
            <p:cNvSpPr>
              <a:spLocks/>
            </p:cNvSpPr>
            <p:nvPr/>
          </p:nvSpPr>
          <p:spPr bwMode="auto">
            <a:xfrm>
              <a:off x="958154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7" name="Freeform 387">
              <a:extLst>
                <a:ext uri="{FF2B5EF4-FFF2-40B4-BE49-F238E27FC236}">
                  <a16:creationId xmlns:a16="http://schemas.microsoft.com/office/drawing/2014/main" id="{478A8BCC-B32A-4E39-ABA1-9E4D13B7B8E8}"/>
                </a:ext>
              </a:extLst>
            </p:cNvPr>
            <p:cNvSpPr>
              <a:spLocks/>
            </p:cNvSpPr>
            <p:nvPr/>
          </p:nvSpPr>
          <p:spPr bwMode="auto">
            <a:xfrm>
              <a:off x="101292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8" name="Freeform 388">
              <a:extLst>
                <a:ext uri="{FF2B5EF4-FFF2-40B4-BE49-F238E27FC236}">
                  <a16:creationId xmlns:a16="http://schemas.microsoft.com/office/drawing/2014/main" id="{5614BBD2-EB0C-49E9-B44B-1A6437E671E9}"/>
                </a:ext>
              </a:extLst>
            </p:cNvPr>
            <p:cNvSpPr>
              <a:spLocks/>
            </p:cNvSpPr>
            <p:nvPr/>
          </p:nvSpPr>
          <p:spPr bwMode="auto">
            <a:xfrm>
              <a:off x="1045536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9" name="Freeform 389">
              <a:extLst>
                <a:ext uri="{FF2B5EF4-FFF2-40B4-BE49-F238E27FC236}">
                  <a16:creationId xmlns:a16="http://schemas.microsoft.com/office/drawing/2014/main" id="{2EDB4054-5229-4CA6-8895-DC3046D61967}"/>
                </a:ext>
              </a:extLst>
            </p:cNvPr>
            <p:cNvSpPr>
              <a:spLocks/>
            </p:cNvSpPr>
            <p:nvPr/>
          </p:nvSpPr>
          <p:spPr bwMode="auto">
            <a:xfrm>
              <a:off x="990768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0" name="Freeform 390">
              <a:extLst>
                <a:ext uri="{FF2B5EF4-FFF2-40B4-BE49-F238E27FC236}">
                  <a16:creationId xmlns:a16="http://schemas.microsoft.com/office/drawing/2014/main" id="{87A5FF6A-C9E1-4782-8DBF-68D362A1DDE0}"/>
                </a:ext>
              </a:extLst>
            </p:cNvPr>
            <p:cNvSpPr>
              <a:spLocks/>
            </p:cNvSpPr>
            <p:nvPr/>
          </p:nvSpPr>
          <p:spPr bwMode="auto">
            <a:xfrm>
              <a:off x="10236312"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1" name="Freeform 29">
              <a:extLst>
                <a:ext uri="{FF2B5EF4-FFF2-40B4-BE49-F238E27FC236}">
                  <a16:creationId xmlns:a16="http://schemas.microsoft.com/office/drawing/2014/main" id="{B1974EDF-FF26-4920-B532-D7F90207960C}"/>
                </a:ext>
              </a:extLst>
            </p:cNvPr>
            <p:cNvSpPr>
              <a:spLocks/>
            </p:cNvSpPr>
            <p:nvPr/>
          </p:nvSpPr>
          <p:spPr bwMode="auto">
            <a:xfrm>
              <a:off x="107839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2" name="Freeform 31">
              <a:extLst>
                <a:ext uri="{FF2B5EF4-FFF2-40B4-BE49-F238E27FC236}">
                  <a16:creationId xmlns:a16="http://schemas.microsoft.com/office/drawing/2014/main" id="{2A17A771-20D7-492B-B75E-E2947ACD44CC}"/>
                </a:ext>
              </a:extLst>
            </p:cNvPr>
            <p:cNvSpPr>
              <a:spLocks/>
            </p:cNvSpPr>
            <p:nvPr/>
          </p:nvSpPr>
          <p:spPr bwMode="auto">
            <a:xfrm>
              <a:off x="10562454"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3" name="Freeform 29">
              <a:extLst>
                <a:ext uri="{FF2B5EF4-FFF2-40B4-BE49-F238E27FC236}">
                  <a16:creationId xmlns:a16="http://schemas.microsoft.com/office/drawing/2014/main" id="{10BAC488-EF39-4573-A277-FF040FEBA991}"/>
                </a:ext>
              </a:extLst>
            </p:cNvPr>
            <p:cNvSpPr>
              <a:spLocks/>
            </p:cNvSpPr>
            <p:nvPr/>
          </p:nvSpPr>
          <p:spPr bwMode="auto">
            <a:xfrm>
              <a:off x="111126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4" name="Freeform 30">
              <a:extLst>
                <a:ext uri="{FF2B5EF4-FFF2-40B4-BE49-F238E27FC236}">
                  <a16:creationId xmlns:a16="http://schemas.microsoft.com/office/drawing/2014/main" id="{E3E6E5A3-B1FC-4080-92B1-FE5444FD3702}"/>
                </a:ext>
              </a:extLst>
            </p:cNvPr>
            <p:cNvSpPr>
              <a:spLocks/>
            </p:cNvSpPr>
            <p:nvPr/>
          </p:nvSpPr>
          <p:spPr bwMode="auto">
            <a:xfrm>
              <a:off x="1143875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5" name="Freeform 31">
              <a:extLst>
                <a:ext uri="{FF2B5EF4-FFF2-40B4-BE49-F238E27FC236}">
                  <a16:creationId xmlns:a16="http://schemas.microsoft.com/office/drawing/2014/main" id="{1E52E3E7-3179-4282-9CE5-345A1B489A4A}"/>
                </a:ext>
              </a:extLst>
            </p:cNvPr>
            <p:cNvSpPr>
              <a:spLocks/>
            </p:cNvSpPr>
            <p:nvPr/>
          </p:nvSpPr>
          <p:spPr bwMode="auto">
            <a:xfrm>
              <a:off x="10891083"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6" name="Freeform 32">
              <a:extLst>
                <a:ext uri="{FF2B5EF4-FFF2-40B4-BE49-F238E27FC236}">
                  <a16:creationId xmlns:a16="http://schemas.microsoft.com/office/drawing/2014/main" id="{8781BA8E-C018-4814-8A7E-BF2F785C8119}"/>
                </a:ext>
              </a:extLst>
            </p:cNvPr>
            <p:cNvSpPr>
              <a:spLocks/>
            </p:cNvSpPr>
            <p:nvPr/>
          </p:nvSpPr>
          <p:spPr bwMode="auto">
            <a:xfrm>
              <a:off x="1121971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7" name="Freeform 397">
              <a:extLst>
                <a:ext uri="{FF2B5EF4-FFF2-40B4-BE49-F238E27FC236}">
                  <a16:creationId xmlns:a16="http://schemas.microsoft.com/office/drawing/2014/main" id="{22AFE1C2-8331-491C-9153-FD8A52D38C0C}"/>
                </a:ext>
              </a:extLst>
            </p:cNvPr>
            <p:cNvSpPr>
              <a:spLocks/>
            </p:cNvSpPr>
            <p:nvPr/>
          </p:nvSpPr>
          <p:spPr bwMode="auto">
            <a:xfrm>
              <a:off x="1176738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8" name="Freeform 398">
              <a:extLst>
                <a:ext uri="{FF2B5EF4-FFF2-40B4-BE49-F238E27FC236}">
                  <a16:creationId xmlns:a16="http://schemas.microsoft.com/office/drawing/2014/main" id="{3F5E02DF-9305-4D34-BDB0-528B885960B3}"/>
                </a:ext>
              </a:extLst>
            </p:cNvPr>
            <p:cNvSpPr>
              <a:spLocks/>
            </p:cNvSpPr>
            <p:nvPr/>
          </p:nvSpPr>
          <p:spPr bwMode="auto">
            <a:xfrm>
              <a:off x="1209352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9" name="Freeform 399">
              <a:extLst>
                <a:ext uri="{FF2B5EF4-FFF2-40B4-BE49-F238E27FC236}">
                  <a16:creationId xmlns:a16="http://schemas.microsoft.com/office/drawing/2014/main" id="{0A3E8882-4F3B-4E14-82F4-4E3D6A37C4AE}"/>
                </a:ext>
              </a:extLst>
            </p:cNvPr>
            <p:cNvSpPr>
              <a:spLocks/>
            </p:cNvSpPr>
            <p:nvPr/>
          </p:nvSpPr>
          <p:spPr bwMode="auto">
            <a:xfrm>
              <a:off x="11545852"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0" name="Freeform 400">
              <a:extLst>
                <a:ext uri="{FF2B5EF4-FFF2-40B4-BE49-F238E27FC236}">
                  <a16:creationId xmlns:a16="http://schemas.microsoft.com/office/drawing/2014/main" id="{2BE2F195-095F-44A6-880F-2E6F93FB8A33}"/>
                </a:ext>
              </a:extLst>
            </p:cNvPr>
            <p:cNvSpPr>
              <a:spLocks/>
            </p:cNvSpPr>
            <p:nvPr/>
          </p:nvSpPr>
          <p:spPr bwMode="auto">
            <a:xfrm>
              <a:off x="1187448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1" name="Group 1800">
            <a:extLst>
              <a:ext uri="{FF2B5EF4-FFF2-40B4-BE49-F238E27FC236}">
                <a16:creationId xmlns:a16="http://schemas.microsoft.com/office/drawing/2014/main" id="{683F34A0-4824-4E5A-A9CC-124D714530BA}"/>
              </a:ext>
            </a:extLst>
          </p:cNvPr>
          <p:cNvGrpSpPr/>
          <p:nvPr userDrawn="1"/>
        </p:nvGrpSpPr>
        <p:grpSpPr>
          <a:xfrm>
            <a:off x="83664" y="6334586"/>
            <a:ext cx="12009864" cy="176637"/>
            <a:chOff x="83663" y="6302087"/>
            <a:chExt cx="12009864" cy="176637"/>
          </a:xfrm>
        </p:grpSpPr>
        <p:sp>
          <p:nvSpPr>
            <p:cNvPr id="1035" name="Freeform 29">
              <a:extLst>
                <a:ext uri="{FF2B5EF4-FFF2-40B4-BE49-F238E27FC236}">
                  <a16:creationId xmlns:a16="http://schemas.microsoft.com/office/drawing/2014/main" id="{D926D0BC-D684-4C0F-983D-AB617D87C474}"/>
                </a:ext>
              </a:extLst>
            </p:cNvPr>
            <p:cNvSpPr>
              <a:spLocks/>
            </p:cNvSpPr>
            <p:nvPr/>
          </p:nvSpPr>
          <p:spPr bwMode="auto">
            <a:xfrm flipH="1">
              <a:off x="695998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6" name="Freeform 30">
              <a:extLst>
                <a:ext uri="{FF2B5EF4-FFF2-40B4-BE49-F238E27FC236}">
                  <a16:creationId xmlns:a16="http://schemas.microsoft.com/office/drawing/2014/main" id="{3552A2BB-2AC5-4272-AC98-FF0972D255D3}"/>
                </a:ext>
              </a:extLst>
            </p:cNvPr>
            <p:cNvSpPr>
              <a:spLocks/>
            </p:cNvSpPr>
            <p:nvPr/>
          </p:nvSpPr>
          <p:spPr bwMode="auto">
            <a:xfrm flipH="1">
              <a:off x="663384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7" name="Freeform 31">
              <a:extLst>
                <a:ext uri="{FF2B5EF4-FFF2-40B4-BE49-F238E27FC236}">
                  <a16:creationId xmlns:a16="http://schemas.microsoft.com/office/drawing/2014/main" id="{9ADB1201-DA91-45C9-81E2-52238039A199}"/>
                </a:ext>
              </a:extLst>
            </p:cNvPr>
            <p:cNvSpPr>
              <a:spLocks/>
            </p:cNvSpPr>
            <p:nvPr/>
          </p:nvSpPr>
          <p:spPr bwMode="auto">
            <a:xfrm flipH="1">
              <a:off x="706707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8" name="Freeform 32">
              <a:extLst>
                <a:ext uri="{FF2B5EF4-FFF2-40B4-BE49-F238E27FC236}">
                  <a16:creationId xmlns:a16="http://schemas.microsoft.com/office/drawing/2014/main" id="{0BE0CA55-2183-4139-B44D-80A8D2228D8B}"/>
                </a:ext>
              </a:extLst>
            </p:cNvPr>
            <p:cNvSpPr>
              <a:spLocks/>
            </p:cNvSpPr>
            <p:nvPr/>
          </p:nvSpPr>
          <p:spPr bwMode="auto">
            <a:xfrm flipH="1">
              <a:off x="674093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9" name="Freeform 29">
              <a:extLst>
                <a:ext uri="{FF2B5EF4-FFF2-40B4-BE49-F238E27FC236}">
                  <a16:creationId xmlns:a16="http://schemas.microsoft.com/office/drawing/2014/main" id="{E7ED715E-E5EB-4E21-A26C-C6F9CFAE177F}"/>
                </a:ext>
              </a:extLst>
            </p:cNvPr>
            <p:cNvSpPr>
              <a:spLocks/>
            </p:cNvSpPr>
            <p:nvPr/>
          </p:nvSpPr>
          <p:spPr bwMode="auto">
            <a:xfrm flipH="1">
              <a:off x="630521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0" name="Freeform 30">
              <a:extLst>
                <a:ext uri="{FF2B5EF4-FFF2-40B4-BE49-F238E27FC236}">
                  <a16:creationId xmlns:a16="http://schemas.microsoft.com/office/drawing/2014/main" id="{F6721F8B-03F3-4CBB-ABBA-D7D0AC873E1A}"/>
                </a:ext>
              </a:extLst>
            </p:cNvPr>
            <p:cNvSpPr>
              <a:spLocks/>
            </p:cNvSpPr>
            <p:nvPr/>
          </p:nvSpPr>
          <p:spPr bwMode="auto">
            <a:xfrm flipH="1">
              <a:off x="597907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1" name="Freeform 31">
              <a:extLst>
                <a:ext uri="{FF2B5EF4-FFF2-40B4-BE49-F238E27FC236}">
                  <a16:creationId xmlns:a16="http://schemas.microsoft.com/office/drawing/2014/main" id="{02D57ADD-1112-4051-8149-CF719517A11F}"/>
                </a:ext>
              </a:extLst>
            </p:cNvPr>
            <p:cNvSpPr>
              <a:spLocks/>
            </p:cNvSpPr>
            <p:nvPr/>
          </p:nvSpPr>
          <p:spPr bwMode="auto">
            <a:xfrm flipH="1">
              <a:off x="641230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2" name="Freeform 32">
              <a:extLst>
                <a:ext uri="{FF2B5EF4-FFF2-40B4-BE49-F238E27FC236}">
                  <a16:creationId xmlns:a16="http://schemas.microsoft.com/office/drawing/2014/main" id="{C8116DE6-9562-4609-9019-D5CEDBDE8FDA}"/>
                </a:ext>
              </a:extLst>
            </p:cNvPr>
            <p:cNvSpPr>
              <a:spLocks/>
            </p:cNvSpPr>
            <p:nvPr/>
          </p:nvSpPr>
          <p:spPr bwMode="auto">
            <a:xfrm flipH="1">
              <a:off x="608616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3" name="Freeform 29">
              <a:extLst>
                <a:ext uri="{FF2B5EF4-FFF2-40B4-BE49-F238E27FC236}">
                  <a16:creationId xmlns:a16="http://schemas.microsoft.com/office/drawing/2014/main" id="{DC0325FD-B009-4598-87B7-E69892120ABF}"/>
                </a:ext>
              </a:extLst>
            </p:cNvPr>
            <p:cNvSpPr>
              <a:spLocks/>
            </p:cNvSpPr>
            <p:nvPr/>
          </p:nvSpPr>
          <p:spPr bwMode="auto">
            <a:xfrm flipH="1">
              <a:off x="565044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4" name="Freeform 30">
              <a:extLst>
                <a:ext uri="{FF2B5EF4-FFF2-40B4-BE49-F238E27FC236}">
                  <a16:creationId xmlns:a16="http://schemas.microsoft.com/office/drawing/2014/main" id="{56C9E74C-69DF-44C7-8873-C1A753544BB5}"/>
                </a:ext>
              </a:extLst>
            </p:cNvPr>
            <p:cNvSpPr>
              <a:spLocks/>
            </p:cNvSpPr>
            <p:nvPr/>
          </p:nvSpPr>
          <p:spPr bwMode="auto">
            <a:xfrm flipH="1">
              <a:off x="532430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5" name="Freeform 31">
              <a:extLst>
                <a:ext uri="{FF2B5EF4-FFF2-40B4-BE49-F238E27FC236}">
                  <a16:creationId xmlns:a16="http://schemas.microsoft.com/office/drawing/2014/main" id="{2747D886-0F5B-461C-8D9E-743684577503}"/>
                </a:ext>
              </a:extLst>
            </p:cNvPr>
            <p:cNvSpPr>
              <a:spLocks/>
            </p:cNvSpPr>
            <p:nvPr/>
          </p:nvSpPr>
          <p:spPr bwMode="auto">
            <a:xfrm flipH="1">
              <a:off x="5757538"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6" name="Freeform 32">
              <a:extLst>
                <a:ext uri="{FF2B5EF4-FFF2-40B4-BE49-F238E27FC236}">
                  <a16:creationId xmlns:a16="http://schemas.microsoft.com/office/drawing/2014/main" id="{4B54D51C-DDD9-47BB-AFDE-0F3DADF70C7F}"/>
                </a:ext>
              </a:extLst>
            </p:cNvPr>
            <p:cNvSpPr>
              <a:spLocks/>
            </p:cNvSpPr>
            <p:nvPr/>
          </p:nvSpPr>
          <p:spPr bwMode="auto">
            <a:xfrm flipH="1">
              <a:off x="5431398"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7" name="Freeform 29">
              <a:extLst>
                <a:ext uri="{FF2B5EF4-FFF2-40B4-BE49-F238E27FC236}">
                  <a16:creationId xmlns:a16="http://schemas.microsoft.com/office/drawing/2014/main" id="{96248FA3-172C-49CA-9D21-8EFCFB86C605}"/>
                </a:ext>
              </a:extLst>
            </p:cNvPr>
            <p:cNvSpPr>
              <a:spLocks/>
            </p:cNvSpPr>
            <p:nvPr/>
          </p:nvSpPr>
          <p:spPr bwMode="auto">
            <a:xfrm flipH="1">
              <a:off x="499567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8" name="Freeform 30">
              <a:extLst>
                <a:ext uri="{FF2B5EF4-FFF2-40B4-BE49-F238E27FC236}">
                  <a16:creationId xmlns:a16="http://schemas.microsoft.com/office/drawing/2014/main" id="{32B78079-AB81-45CD-A1B0-CD6EB2BCC6A8}"/>
                </a:ext>
              </a:extLst>
            </p:cNvPr>
            <p:cNvSpPr>
              <a:spLocks/>
            </p:cNvSpPr>
            <p:nvPr/>
          </p:nvSpPr>
          <p:spPr bwMode="auto">
            <a:xfrm flipH="1">
              <a:off x="466953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9" name="Freeform 31">
              <a:extLst>
                <a:ext uri="{FF2B5EF4-FFF2-40B4-BE49-F238E27FC236}">
                  <a16:creationId xmlns:a16="http://schemas.microsoft.com/office/drawing/2014/main" id="{0DDF6A3D-9F36-4094-8D73-54587CA6BC58}"/>
                </a:ext>
              </a:extLst>
            </p:cNvPr>
            <p:cNvSpPr>
              <a:spLocks/>
            </p:cNvSpPr>
            <p:nvPr/>
          </p:nvSpPr>
          <p:spPr bwMode="auto">
            <a:xfrm flipH="1">
              <a:off x="510276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0" name="Freeform 32">
              <a:extLst>
                <a:ext uri="{FF2B5EF4-FFF2-40B4-BE49-F238E27FC236}">
                  <a16:creationId xmlns:a16="http://schemas.microsoft.com/office/drawing/2014/main" id="{69C8070F-C78C-496F-AB0C-2F9430281E2F}"/>
                </a:ext>
              </a:extLst>
            </p:cNvPr>
            <p:cNvSpPr>
              <a:spLocks/>
            </p:cNvSpPr>
            <p:nvPr/>
          </p:nvSpPr>
          <p:spPr bwMode="auto">
            <a:xfrm flipH="1">
              <a:off x="4776629"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1" name="Freeform 521">
              <a:extLst>
                <a:ext uri="{FF2B5EF4-FFF2-40B4-BE49-F238E27FC236}">
                  <a16:creationId xmlns:a16="http://schemas.microsoft.com/office/drawing/2014/main" id="{BD505570-4333-447E-88AA-436513DECD5E}"/>
                </a:ext>
              </a:extLst>
            </p:cNvPr>
            <p:cNvSpPr>
              <a:spLocks/>
            </p:cNvSpPr>
            <p:nvPr/>
          </p:nvSpPr>
          <p:spPr bwMode="auto">
            <a:xfrm flipH="1">
              <a:off x="434090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2" name="Freeform 522">
              <a:extLst>
                <a:ext uri="{FF2B5EF4-FFF2-40B4-BE49-F238E27FC236}">
                  <a16:creationId xmlns:a16="http://schemas.microsoft.com/office/drawing/2014/main" id="{DCC6EE4F-9031-4D04-990C-339505E21202}"/>
                </a:ext>
              </a:extLst>
            </p:cNvPr>
            <p:cNvSpPr>
              <a:spLocks/>
            </p:cNvSpPr>
            <p:nvPr/>
          </p:nvSpPr>
          <p:spPr bwMode="auto">
            <a:xfrm flipH="1">
              <a:off x="401476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3" name="Freeform 523">
              <a:extLst>
                <a:ext uri="{FF2B5EF4-FFF2-40B4-BE49-F238E27FC236}">
                  <a16:creationId xmlns:a16="http://schemas.microsoft.com/office/drawing/2014/main" id="{AAE54BA5-DA52-460B-9969-7756763C9752}"/>
                </a:ext>
              </a:extLst>
            </p:cNvPr>
            <p:cNvSpPr>
              <a:spLocks/>
            </p:cNvSpPr>
            <p:nvPr/>
          </p:nvSpPr>
          <p:spPr bwMode="auto">
            <a:xfrm flipH="1">
              <a:off x="444799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4" name="Freeform 524">
              <a:extLst>
                <a:ext uri="{FF2B5EF4-FFF2-40B4-BE49-F238E27FC236}">
                  <a16:creationId xmlns:a16="http://schemas.microsoft.com/office/drawing/2014/main" id="{5D44041C-9101-4787-8BBB-95717135A422}"/>
                </a:ext>
              </a:extLst>
            </p:cNvPr>
            <p:cNvSpPr>
              <a:spLocks/>
            </p:cNvSpPr>
            <p:nvPr/>
          </p:nvSpPr>
          <p:spPr bwMode="auto">
            <a:xfrm flipH="1">
              <a:off x="4121860"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5" name="Freeform 29">
              <a:extLst>
                <a:ext uri="{FF2B5EF4-FFF2-40B4-BE49-F238E27FC236}">
                  <a16:creationId xmlns:a16="http://schemas.microsoft.com/office/drawing/2014/main" id="{246D506F-1FB7-470A-96C6-17BFEB13D39F}"/>
                </a:ext>
              </a:extLst>
            </p:cNvPr>
            <p:cNvSpPr>
              <a:spLocks/>
            </p:cNvSpPr>
            <p:nvPr/>
          </p:nvSpPr>
          <p:spPr bwMode="auto">
            <a:xfrm flipH="1">
              <a:off x="368613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6" name="Freeform 31">
              <a:extLst>
                <a:ext uri="{FF2B5EF4-FFF2-40B4-BE49-F238E27FC236}">
                  <a16:creationId xmlns:a16="http://schemas.microsoft.com/office/drawing/2014/main" id="{71E06B8D-B699-4533-9E74-A8D7A0E64441}"/>
                </a:ext>
              </a:extLst>
            </p:cNvPr>
            <p:cNvSpPr>
              <a:spLocks/>
            </p:cNvSpPr>
            <p:nvPr/>
          </p:nvSpPr>
          <p:spPr bwMode="auto">
            <a:xfrm flipH="1">
              <a:off x="3793231"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7" name="Freeform 29">
              <a:extLst>
                <a:ext uri="{FF2B5EF4-FFF2-40B4-BE49-F238E27FC236}">
                  <a16:creationId xmlns:a16="http://schemas.microsoft.com/office/drawing/2014/main" id="{E1038BEF-6AB5-4989-A030-AFC0FDB6D56D}"/>
                </a:ext>
              </a:extLst>
            </p:cNvPr>
            <p:cNvSpPr>
              <a:spLocks/>
            </p:cNvSpPr>
            <p:nvPr/>
          </p:nvSpPr>
          <p:spPr bwMode="auto">
            <a:xfrm flipH="1">
              <a:off x="335750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8" name="Freeform 30">
              <a:extLst>
                <a:ext uri="{FF2B5EF4-FFF2-40B4-BE49-F238E27FC236}">
                  <a16:creationId xmlns:a16="http://schemas.microsoft.com/office/drawing/2014/main" id="{5E9B9464-B633-460A-8568-95EA2CF90F77}"/>
                </a:ext>
              </a:extLst>
            </p:cNvPr>
            <p:cNvSpPr>
              <a:spLocks/>
            </p:cNvSpPr>
            <p:nvPr/>
          </p:nvSpPr>
          <p:spPr bwMode="auto">
            <a:xfrm flipH="1">
              <a:off x="3031367"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9" name="Freeform 31">
              <a:extLst>
                <a:ext uri="{FF2B5EF4-FFF2-40B4-BE49-F238E27FC236}">
                  <a16:creationId xmlns:a16="http://schemas.microsoft.com/office/drawing/2014/main" id="{388561A6-DC26-4A46-A74A-8630E59A0814}"/>
                </a:ext>
              </a:extLst>
            </p:cNvPr>
            <p:cNvSpPr>
              <a:spLocks/>
            </p:cNvSpPr>
            <p:nvPr/>
          </p:nvSpPr>
          <p:spPr bwMode="auto">
            <a:xfrm flipH="1">
              <a:off x="3464602"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0" name="Freeform 32">
              <a:extLst>
                <a:ext uri="{FF2B5EF4-FFF2-40B4-BE49-F238E27FC236}">
                  <a16:creationId xmlns:a16="http://schemas.microsoft.com/office/drawing/2014/main" id="{91236F43-F981-4DF4-B3AF-AE232D551204}"/>
                </a:ext>
              </a:extLst>
            </p:cNvPr>
            <p:cNvSpPr>
              <a:spLocks/>
            </p:cNvSpPr>
            <p:nvPr/>
          </p:nvSpPr>
          <p:spPr bwMode="auto">
            <a:xfrm flipH="1">
              <a:off x="3138462"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1" name="Freeform 29">
              <a:extLst>
                <a:ext uri="{FF2B5EF4-FFF2-40B4-BE49-F238E27FC236}">
                  <a16:creationId xmlns:a16="http://schemas.microsoft.com/office/drawing/2014/main" id="{65AE2B37-CAA4-4571-8372-CBE6B75A86D0}"/>
                </a:ext>
              </a:extLst>
            </p:cNvPr>
            <p:cNvSpPr>
              <a:spLocks/>
            </p:cNvSpPr>
            <p:nvPr/>
          </p:nvSpPr>
          <p:spPr bwMode="auto">
            <a:xfrm flipH="1">
              <a:off x="2702739"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2" name="Freeform 30">
              <a:extLst>
                <a:ext uri="{FF2B5EF4-FFF2-40B4-BE49-F238E27FC236}">
                  <a16:creationId xmlns:a16="http://schemas.microsoft.com/office/drawing/2014/main" id="{81432EFF-FCFC-4180-B15B-B72FDE8B2ADC}"/>
                </a:ext>
              </a:extLst>
            </p:cNvPr>
            <p:cNvSpPr>
              <a:spLocks/>
            </p:cNvSpPr>
            <p:nvPr/>
          </p:nvSpPr>
          <p:spPr bwMode="auto">
            <a:xfrm flipH="1">
              <a:off x="237659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3" name="Freeform 31">
              <a:extLst>
                <a:ext uri="{FF2B5EF4-FFF2-40B4-BE49-F238E27FC236}">
                  <a16:creationId xmlns:a16="http://schemas.microsoft.com/office/drawing/2014/main" id="{531189AB-2721-4381-B953-8C7CC9F20193}"/>
                </a:ext>
              </a:extLst>
            </p:cNvPr>
            <p:cNvSpPr>
              <a:spLocks/>
            </p:cNvSpPr>
            <p:nvPr/>
          </p:nvSpPr>
          <p:spPr bwMode="auto">
            <a:xfrm flipH="1">
              <a:off x="2809833"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4" name="Freeform 32">
              <a:extLst>
                <a:ext uri="{FF2B5EF4-FFF2-40B4-BE49-F238E27FC236}">
                  <a16:creationId xmlns:a16="http://schemas.microsoft.com/office/drawing/2014/main" id="{99B53615-A1E5-4D9B-AAE1-FBC9A6CCA84B}"/>
                </a:ext>
              </a:extLst>
            </p:cNvPr>
            <p:cNvSpPr>
              <a:spLocks/>
            </p:cNvSpPr>
            <p:nvPr/>
          </p:nvSpPr>
          <p:spPr bwMode="auto">
            <a:xfrm flipH="1">
              <a:off x="2483693"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5" name="Freeform 29">
              <a:extLst>
                <a:ext uri="{FF2B5EF4-FFF2-40B4-BE49-F238E27FC236}">
                  <a16:creationId xmlns:a16="http://schemas.microsoft.com/office/drawing/2014/main" id="{3E0418A4-5D10-4E53-93E9-4215193FF34D}"/>
                </a:ext>
              </a:extLst>
            </p:cNvPr>
            <p:cNvSpPr>
              <a:spLocks/>
            </p:cNvSpPr>
            <p:nvPr/>
          </p:nvSpPr>
          <p:spPr bwMode="auto">
            <a:xfrm flipH="1">
              <a:off x="204797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6" name="Freeform 30">
              <a:extLst>
                <a:ext uri="{FF2B5EF4-FFF2-40B4-BE49-F238E27FC236}">
                  <a16:creationId xmlns:a16="http://schemas.microsoft.com/office/drawing/2014/main" id="{3849DD79-C791-4B5E-95F5-C19E906D7C09}"/>
                </a:ext>
              </a:extLst>
            </p:cNvPr>
            <p:cNvSpPr>
              <a:spLocks/>
            </p:cNvSpPr>
            <p:nvPr/>
          </p:nvSpPr>
          <p:spPr bwMode="auto">
            <a:xfrm flipH="1">
              <a:off x="172183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7" name="Freeform 31">
              <a:extLst>
                <a:ext uri="{FF2B5EF4-FFF2-40B4-BE49-F238E27FC236}">
                  <a16:creationId xmlns:a16="http://schemas.microsoft.com/office/drawing/2014/main" id="{16B3EAB6-00C6-4F89-9D60-8B5305CAFA36}"/>
                </a:ext>
              </a:extLst>
            </p:cNvPr>
            <p:cNvSpPr>
              <a:spLocks/>
            </p:cNvSpPr>
            <p:nvPr/>
          </p:nvSpPr>
          <p:spPr bwMode="auto">
            <a:xfrm flipH="1">
              <a:off x="2155065"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8" name="Freeform 32">
              <a:extLst>
                <a:ext uri="{FF2B5EF4-FFF2-40B4-BE49-F238E27FC236}">
                  <a16:creationId xmlns:a16="http://schemas.microsoft.com/office/drawing/2014/main" id="{325525DB-5DBF-4FCE-8AE8-26F86C1A2172}"/>
                </a:ext>
              </a:extLst>
            </p:cNvPr>
            <p:cNvSpPr>
              <a:spLocks/>
            </p:cNvSpPr>
            <p:nvPr/>
          </p:nvSpPr>
          <p:spPr bwMode="auto">
            <a:xfrm flipH="1">
              <a:off x="1828924"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9" name="Freeform 29">
              <a:extLst>
                <a:ext uri="{FF2B5EF4-FFF2-40B4-BE49-F238E27FC236}">
                  <a16:creationId xmlns:a16="http://schemas.microsoft.com/office/drawing/2014/main" id="{839C1AE9-DCD2-4FCD-BC21-5196279786C7}"/>
                </a:ext>
              </a:extLst>
            </p:cNvPr>
            <p:cNvSpPr>
              <a:spLocks/>
            </p:cNvSpPr>
            <p:nvPr/>
          </p:nvSpPr>
          <p:spPr bwMode="auto">
            <a:xfrm flipH="1">
              <a:off x="139320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0" name="Freeform 30">
              <a:extLst>
                <a:ext uri="{FF2B5EF4-FFF2-40B4-BE49-F238E27FC236}">
                  <a16:creationId xmlns:a16="http://schemas.microsoft.com/office/drawing/2014/main" id="{E8EF2D61-8924-41C1-971E-5F5F492A9F7C}"/>
                </a:ext>
              </a:extLst>
            </p:cNvPr>
            <p:cNvSpPr>
              <a:spLocks/>
            </p:cNvSpPr>
            <p:nvPr/>
          </p:nvSpPr>
          <p:spPr bwMode="auto">
            <a:xfrm flipH="1">
              <a:off x="106706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1" name="Freeform 31">
              <a:extLst>
                <a:ext uri="{FF2B5EF4-FFF2-40B4-BE49-F238E27FC236}">
                  <a16:creationId xmlns:a16="http://schemas.microsoft.com/office/drawing/2014/main" id="{9FCC103C-6005-4F7C-9AD1-4E9F42940A82}"/>
                </a:ext>
              </a:extLst>
            </p:cNvPr>
            <p:cNvSpPr>
              <a:spLocks/>
            </p:cNvSpPr>
            <p:nvPr/>
          </p:nvSpPr>
          <p:spPr bwMode="auto">
            <a:xfrm flipH="1">
              <a:off x="150029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2" name="Freeform 32">
              <a:extLst>
                <a:ext uri="{FF2B5EF4-FFF2-40B4-BE49-F238E27FC236}">
                  <a16:creationId xmlns:a16="http://schemas.microsoft.com/office/drawing/2014/main" id="{1DC92673-ADBC-4943-A185-53D1B8CB8133}"/>
                </a:ext>
              </a:extLst>
            </p:cNvPr>
            <p:cNvSpPr>
              <a:spLocks/>
            </p:cNvSpPr>
            <p:nvPr/>
          </p:nvSpPr>
          <p:spPr bwMode="auto">
            <a:xfrm flipH="1">
              <a:off x="1174155"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3" name="Freeform 543">
              <a:extLst>
                <a:ext uri="{FF2B5EF4-FFF2-40B4-BE49-F238E27FC236}">
                  <a16:creationId xmlns:a16="http://schemas.microsoft.com/office/drawing/2014/main" id="{1287E3ED-53A1-4987-A88D-D37D54868EF8}"/>
                </a:ext>
              </a:extLst>
            </p:cNvPr>
            <p:cNvSpPr>
              <a:spLocks/>
            </p:cNvSpPr>
            <p:nvPr/>
          </p:nvSpPr>
          <p:spPr bwMode="auto">
            <a:xfrm flipH="1">
              <a:off x="73843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4" name="Freeform 544">
              <a:extLst>
                <a:ext uri="{FF2B5EF4-FFF2-40B4-BE49-F238E27FC236}">
                  <a16:creationId xmlns:a16="http://schemas.microsoft.com/office/drawing/2014/main" id="{2A765B9D-2A15-4D4C-A939-CE1AC9DC9995}"/>
                </a:ext>
              </a:extLst>
            </p:cNvPr>
            <p:cNvSpPr>
              <a:spLocks/>
            </p:cNvSpPr>
            <p:nvPr/>
          </p:nvSpPr>
          <p:spPr bwMode="auto">
            <a:xfrm flipH="1">
              <a:off x="41229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5" name="Freeform 545">
              <a:extLst>
                <a:ext uri="{FF2B5EF4-FFF2-40B4-BE49-F238E27FC236}">
                  <a16:creationId xmlns:a16="http://schemas.microsoft.com/office/drawing/2014/main" id="{A84A1B8C-2ED8-4268-94F8-F5BBAB2CE236}"/>
                </a:ext>
              </a:extLst>
            </p:cNvPr>
            <p:cNvSpPr>
              <a:spLocks/>
            </p:cNvSpPr>
            <p:nvPr/>
          </p:nvSpPr>
          <p:spPr bwMode="auto">
            <a:xfrm flipH="1">
              <a:off x="84552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6" name="Freeform 546">
              <a:extLst>
                <a:ext uri="{FF2B5EF4-FFF2-40B4-BE49-F238E27FC236}">
                  <a16:creationId xmlns:a16="http://schemas.microsoft.com/office/drawing/2014/main" id="{17223C32-8657-443B-B6AA-4088B53F70CF}"/>
                </a:ext>
              </a:extLst>
            </p:cNvPr>
            <p:cNvSpPr>
              <a:spLocks/>
            </p:cNvSpPr>
            <p:nvPr/>
          </p:nvSpPr>
          <p:spPr bwMode="auto">
            <a:xfrm flipH="1">
              <a:off x="519387"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7" name="Freeform 29">
              <a:extLst>
                <a:ext uri="{FF2B5EF4-FFF2-40B4-BE49-F238E27FC236}">
                  <a16:creationId xmlns:a16="http://schemas.microsoft.com/office/drawing/2014/main" id="{6DA721F8-543B-4774-80ED-DA7A0DCB4A2B}"/>
                </a:ext>
              </a:extLst>
            </p:cNvPr>
            <p:cNvSpPr>
              <a:spLocks/>
            </p:cNvSpPr>
            <p:nvPr/>
          </p:nvSpPr>
          <p:spPr bwMode="auto">
            <a:xfrm flipH="1">
              <a:off x="8366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8" name="Freeform 31">
              <a:extLst>
                <a:ext uri="{FF2B5EF4-FFF2-40B4-BE49-F238E27FC236}">
                  <a16:creationId xmlns:a16="http://schemas.microsoft.com/office/drawing/2014/main" id="{824130EC-36D9-4E65-8369-4FBA208EB47C}"/>
                </a:ext>
              </a:extLst>
            </p:cNvPr>
            <p:cNvSpPr>
              <a:spLocks/>
            </p:cNvSpPr>
            <p:nvPr/>
          </p:nvSpPr>
          <p:spPr bwMode="auto">
            <a:xfrm flipH="1">
              <a:off x="19075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1" name="Freeform 30">
              <a:extLst>
                <a:ext uri="{FF2B5EF4-FFF2-40B4-BE49-F238E27FC236}">
                  <a16:creationId xmlns:a16="http://schemas.microsoft.com/office/drawing/2014/main" id="{5C863DDD-EE32-4FAF-87C9-E2EA69ABEF47}"/>
                </a:ext>
              </a:extLst>
            </p:cNvPr>
            <p:cNvSpPr>
              <a:spLocks/>
            </p:cNvSpPr>
            <p:nvPr/>
          </p:nvSpPr>
          <p:spPr bwMode="auto">
            <a:xfrm flipH="1">
              <a:off x="11874480"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2" name="Freeform 32">
              <a:extLst>
                <a:ext uri="{FF2B5EF4-FFF2-40B4-BE49-F238E27FC236}">
                  <a16:creationId xmlns:a16="http://schemas.microsoft.com/office/drawing/2014/main" id="{632F363E-9D2D-4FA7-841E-2CCD61081E6B}"/>
                </a:ext>
              </a:extLst>
            </p:cNvPr>
            <p:cNvSpPr>
              <a:spLocks/>
            </p:cNvSpPr>
            <p:nvPr/>
          </p:nvSpPr>
          <p:spPr bwMode="auto">
            <a:xfrm flipH="1">
              <a:off x="11981575"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3" name="Freeform 403">
              <a:extLst>
                <a:ext uri="{FF2B5EF4-FFF2-40B4-BE49-F238E27FC236}">
                  <a16:creationId xmlns:a16="http://schemas.microsoft.com/office/drawing/2014/main" id="{5015AF98-4CB3-493B-98A3-AE57261145F3}"/>
                </a:ext>
              </a:extLst>
            </p:cNvPr>
            <p:cNvSpPr>
              <a:spLocks/>
            </p:cNvSpPr>
            <p:nvPr/>
          </p:nvSpPr>
          <p:spPr bwMode="auto">
            <a:xfrm flipH="1">
              <a:off x="1154585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4" name="Freeform 404">
              <a:extLst>
                <a:ext uri="{FF2B5EF4-FFF2-40B4-BE49-F238E27FC236}">
                  <a16:creationId xmlns:a16="http://schemas.microsoft.com/office/drawing/2014/main" id="{82A1F092-F52B-4B69-BE3E-9C1B328832BF}"/>
                </a:ext>
              </a:extLst>
            </p:cNvPr>
            <p:cNvSpPr>
              <a:spLocks/>
            </p:cNvSpPr>
            <p:nvPr/>
          </p:nvSpPr>
          <p:spPr bwMode="auto">
            <a:xfrm flipH="1">
              <a:off x="11219711"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5" name="Freeform 405">
              <a:extLst>
                <a:ext uri="{FF2B5EF4-FFF2-40B4-BE49-F238E27FC236}">
                  <a16:creationId xmlns:a16="http://schemas.microsoft.com/office/drawing/2014/main" id="{302B6FF3-F1C6-44B3-80C7-9A213E95C811}"/>
                </a:ext>
              </a:extLst>
            </p:cNvPr>
            <p:cNvSpPr>
              <a:spLocks/>
            </p:cNvSpPr>
            <p:nvPr/>
          </p:nvSpPr>
          <p:spPr bwMode="auto">
            <a:xfrm flipH="1">
              <a:off x="11652945"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6" name="Freeform 406">
              <a:extLst>
                <a:ext uri="{FF2B5EF4-FFF2-40B4-BE49-F238E27FC236}">
                  <a16:creationId xmlns:a16="http://schemas.microsoft.com/office/drawing/2014/main" id="{78251DAE-3B65-4373-A5A8-6265D0D50ACA}"/>
                </a:ext>
              </a:extLst>
            </p:cNvPr>
            <p:cNvSpPr>
              <a:spLocks/>
            </p:cNvSpPr>
            <p:nvPr/>
          </p:nvSpPr>
          <p:spPr bwMode="auto">
            <a:xfrm flipH="1">
              <a:off x="11326806"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7" name="Freeform 29">
              <a:extLst>
                <a:ext uri="{FF2B5EF4-FFF2-40B4-BE49-F238E27FC236}">
                  <a16:creationId xmlns:a16="http://schemas.microsoft.com/office/drawing/2014/main" id="{1D008A72-0096-4F51-B0CF-34A243E43CF4}"/>
                </a:ext>
              </a:extLst>
            </p:cNvPr>
            <p:cNvSpPr>
              <a:spLocks/>
            </p:cNvSpPr>
            <p:nvPr/>
          </p:nvSpPr>
          <p:spPr bwMode="auto">
            <a:xfrm flipH="1">
              <a:off x="1089108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8" name="Freeform 31">
              <a:extLst>
                <a:ext uri="{FF2B5EF4-FFF2-40B4-BE49-F238E27FC236}">
                  <a16:creationId xmlns:a16="http://schemas.microsoft.com/office/drawing/2014/main" id="{C4633A08-03F5-4AE1-A3F9-AEDA49FFD1B0}"/>
                </a:ext>
              </a:extLst>
            </p:cNvPr>
            <p:cNvSpPr>
              <a:spLocks/>
            </p:cNvSpPr>
            <p:nvPr/>
          </p:nvSpPr>
          <p:spPr bwMode="auto">
            <a:xfrm flipH="1">
              <a:off x="10998177"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9" name="Freeform 29">
              <a:extLst>
                <a:ext uri="{FF2B5EF4-FFF2-40B4-BE49-F238E27FC236}">
                  <a16:creationId xmlns:a16="http://schemas.microsoft.com/office/drawing/2014/main" id="{D95FDF37-DAEA-464F-B4A9-40DAFFF5442E}"/>
                </a:ext>
              </a:extLst>
            </p:cNvPr>
            <p:cNvSpPr>
              <a:spLocks/>
            </p:cNvSpPr>
            <p:nvPr/>
          </p:nvSpPr>
          <p:spPr bwMode="auto">
            <a:xfrm flipH="1">
              <a:off x="1056245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0" name="Freeform 30">
              <a:extLst>
                <a:ext uri="{FF2B5EF4-FFF2-40B4-BE49-F238E27FC236}">
                  <a16:creationId xmlns:a16="http://schemas.microsoft.com/office/drawing/2014/main" id="{8AA6C1AF-D312-46BF-9132-6CAF8A47C253}"/>
                </a:ext>
              </a:extLst>
            </p:cNvPr>
            <p:cNvSpPr>
              <a:spLocks/>
            </p:cNvSpPr>
            <p:nvPr/>
          </p:nvSpPr>
          <p:spPr bwMode="auto">
            <a:xfrm flipH="1">
              <a:off x="1023631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1" name="Freeform 31">
              <a:extLst>
                <a:ext uri="{FF2B5EF4-FFF2-40B4-BE49-F238E27FC236}">
                  <a16:creationId xmlns:a16="http://schemas.microsoft.com/office/drawing/2014/main" id="{E2D60464-762D-4F7A-8F43-FB3985007498}"/>
                </a:ext>
              </a:extLst>
            </p:cNvPr>
            <p:cNvSpPr>
              <a:spLocks/>
            </p:cNvSpPr>
            <p:nvPr/>
          </p:nvSpPr>
          <p:spPr bwMode="auto">
            <a:xfrm flipH="1">
              <a:off x="10669548"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2" name="Freeform 32">
              <a:extLst>
                <a:ext uri="{FF2B5EF4-FFF2-40B4-BE49-F238E27FC236}">
                  <a16:creationId xmlns:a16="http://schemas.microsoft.com/office/drawing/2014/main" id="{62964145-14BF-4FC7-93DE-622BC9E2F3F5}"/>
                </a:ext>
              </a:extLst>
            </p:cNvPr>
            <p:cNvSpPr>
              <a:spLocks/>
            </p:cNvSpPr>
            <p:nvPr/>
          </p:nvSpPr>
          <p:spPr bwMode="auto">
            <a:xfrm flipH="1">
              <a:off x="10343408"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3" name="Freeform 29">
              <a:extLst>
                <a:ext uri="{FF2B5EF4-FFF2-40B4-BE49-F238E27FC236}">
                  <a16:creationId xmlns:a16="http://schemas.microsoft.com/office/drawing/2014/main" id="{F3555649-B5D4-4E08-9314-73A87564F564}"/>
                </a:ext>
              </a:extLst>
            </p:cNvPr>
            <p:cNvSpPr>
              <a:spLocks/>
            </p:cNvSpPr>
            <p:nvPr/>
          </p:nvSpPr>
          <p:spPr bwMode="auto">
            <a:xfrm flipH="1">
              <a:off x="990768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4" name="Freeform 30">
              <a:extLst>
                <a:ext uri="{FF2B5EF4-FFF2-40B4-BE49-F238E27FC236}">
                  <a16:creationId xmlns:a16="http://schemas.microsoft.com/office/drawing/2014/main" id="{A08FB8F9-B2D3-4A24-A054-31C7F680E00B}"/>
                </a:ext>
              </a:extLst>
            </p:cNvPr>
            <p:cNvSpPr>
              <a:spLocks/>
            </p:cNvSpPr>
            <p:nvPr/>
          </p:nvSpPr>
          <p:spPr bwMode="auto">
            <a:xfrm flipH="1">
              <a:off x="9581544"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5" name="Freeform 31">
              <a:extLst>
                <a:ext uri="{FF2B5EF4-FFF2-40B4-BE49-F238E27FC236}">
                  <a16:creationId xmlns:a16="http://schemas.microsoft.com/office/drawing/2014/main" id="{123804BA-9AAC-4371-8B93-60A9EE04E8DF}"/>
                </a:ext>
              </a:extLst>
            </p:cNvPr>
            <p:cNvSpPr>
              <a:spLocks/>
            </p:cNvSpPr>
            <p:nvPr/>
          </p:nvSpPr>
          <p:spPr bwMode="auto">
            <a:xfrm flipH="1">
              <a:off x="10014780"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6" name="Freeform 32">
              <a:extLst>
                <a:ext uri="{FF2B5EF4-FFF2-40B4-BE49-F238E27FC236}">
                  <a16:creationId xmlns:a16="http://schemas.microsoft.com/office/drawing/2014/main" id="{A5391073-7BA5-454E-A323-4DB00D04AF16}"/>
                </a:ext>
              </a:extLst>
            </p:cNvPr>
            <p:cNvSpPr>
              <a:spLocks/>
            </p:cNvSpPr>
            <p:nvPr/>
          </p:nvSpPr>
          <p:spPr bwMode="auto">
            <a:xfrm flipH="1">
              <a:off x="9688639"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7" name="Freeform 29">
              <a:extLst>
                <a:ext uri="{FF2B5EF4-FFF2-40B4-BE49-F238E27FC236}">
                  <a16:creationId xmlns:a16="http://schemas.microsoft.com/office/drawing/2014/main" id="{A83C0E05-6B18-4654-87DD-E4AFFE8921B4}"/>
                </a:ext>
              </a:extLst>
            </p:cNvPr>
            <p:cNvSpPr>
              <a:spLocks/>
            </p:cNvSpPr>
            <p:nvPr/>
          </p:nvSpPr>
          <p:spPr bwMode="auto">
            <a:xfrm flipH="1">
              <a:off x="9252916"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8" name="Freeform 30">
              <a:extLst>
                <a:ext uri="{FF2B5EF4-FFF2-40B4-BE49-F238E27FC236}">
                  <a16:creationId xmlns:a16="http://schemas.microsoft.com/office/drawing/2014/main" id="{7AE2080B-D3D9-4B09-B767-540BCB6A19CD}"/>
                </a:ext>
              </a:extLst>
            </p:cNvPr>
            <p:cNvSpPr>
              <a:spLocks/>
            </p:cNvSpPr>
            <p:nvPr/>
          </p:nvSpPr>
          <p:spPr bwMode="auto">
            <a:xfrm flipH="1">
              <a:off x="892677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9" name="Freeform 31">
              <a:extLst>
                <a:ext uri="{FF2B5EF4-FFF2-40B4-BE49-F238E27FC236}">
                  <a16:creationId xmlns:a16="http://schemas.microsoft.com/office/drawing/2014/main" id="{1345BEFD-4483-4EBA-8077-D131A210B567}"/>
                </a:ext>
              </a:extLst>
            </p:cNvPr>
            <p:cNvSpPr>
              <a:spLocks/>
            </p:cNvSpPr>
            <p:nvPr/>
          </p:nvSpPr>
          <p:spPr bwMode="auto">
            <a:xfrm flipH="1">
              <a:off x="9360011"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0" name="Freeform 32">
              <a:extLst>
                <a:ext uri="{FF2B5EF4-FFF2-40B4-BE49-F238E27FC236}">
                  <a16:creationId xmlns:a16="http://schemas.microsoft.com/office/drawing/2014/main" id="{587BF442-745D-4DD7-BC77-14728DA99F8D}"/>
                </a:ext>
              </a:extLst>
            </p:cNvPr>
            <p:cNvSpPr>
              <a:spLocks/>
            </p:cNvSpPr>
            <p:nvPr/>
          </p:nvSpPr>
          <p:spPr bwMode="auto">
            <a:xfrm flipH="1">
              <a:off x="9033870"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1" name="Freeform 29">
              <a:extLst>
                <a:ext uri="{FF2B5EF4-FFF2-40B4-BE49-F238E27FC236}">
                  <a16:creationId xmlns:a16="http://schemas.microsoft.com/office/drawing/2014/main" id="{AC2E9FF6-883D-4872-B18C-AF83DE348801}"/>
                </a:ext>
              </a:extLst>
            </p:cNvPr>
            <p:cNvSpPr>
              <a:spLocks/>
            </p:cNvSpPr>
            <p:nvPr/>
          </p:nvSpPr>
          <p:spPr bwMode="auto">
            <a:xfrm flipH="1">
              <a:off x="8598148"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2" name="Freeform 30">
              <a:extLst>
                <a:ext uri="{FF2B5EF4-FFF2-40B4-BE49-F238E27FC236}">
                  <a16:creationId xmlns:a16="http://schemas.microsoft.com/office/drawing/2014/main" id="{21FFB2E6-1958-49D3-B329-BC42887E8C67}"/>
                </a:ext>
              </a:extLst>
            </p:cNvPr>
            <p:cNvSpPr>
              <a:spLocks/>
            </p:cNvSpPr>
            <p:nvPr/>
          </p:nvSpPr>
          <p:spPr bwMode="auto">
            <a:xfrm flipH="1">
              <a:off x="827200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3" name="Freeform 31">
              <a:extLst>
                <a:ext uri="{FF2B5EF4-FFF2-40B4-BE49-F238E27FC236}">
                  <a16:creationId xmlns:a16="http://schemas.microsoft.com/office/drawing/2014/main" id="{76DC9866-A250-4028-B8FF-7AC2A6AB5C61}"/>
                </a:ext>
              </a:extLst>
            </p:cNvPr>
            <p:cNvSpPr>
              <a:spLocks/>
            </p:cNvSpPr>
            <p:nvPr/>
          </p:nvSpPr>
          <p:spPr bwMode="auto">
            <a:xfrm flipH="1">
              <a:off x="870524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4" name="Freeform 32">
              <a:extLst>
                <a:ext uri="{FF2B5EF4-FFF2-40B4-BE49-F238E27FC236}">
                  <a16:creationId xmlns:a16="http://schemas.microsoft.com/office/drawing/2014/main" id="{104EDCCC-D435-44E2-963F-B87E54F72A73}"/>
                </a:ext>
              </a:extLst>
            </p:cNvPr>
            <p:cNvSpPr>
              <a:spLocks/>
            </p:cNvSpPr>
            <p:nvPr/>
          </p:nvSpPr>
          <p:spPr bwMode="auto">
            <a:xfrm flipH="1">
              <a:off x="8379101"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5" name="Freeform 425">
              <a:extLst>
                <a:ext uri="{FF2B5EF4-FFF2-40B4-BE49-F238E27FC236}">
                  <a16:creationId xmlns:a16="http://schemas.microsoft.com/office/drawing/2014/main" id="{619DB07C-1208-4577-936E-FB6312199326}"/>
                </a:ext>
              </a:extLst>
            </p:cNvPr>
            <p:cNvSpPr>
              <a:spLocks/>
            </p:cNvSpPr>
            <p:nvPr/>
          </p:nvSpPr>
          <p:spPr bwMode="auto">
            <a:xfrm flipH="1">
              <a:off x="794337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6" name="Freeform 426">
              <a:extLst>
                <a:ext uri="{FF2B5EF4-FFF2-40B4-BE49-F238E27FC236}">
                  <a16:creationId xmlns:a16="http://schemas.microsoft.com/office/drawing/2014/main" id="{9EDBBC22-3CD9-4A4F-9C1F-ECC164DF476B}"/>
                </a:ext>
              </a:extLst>
            </p:cNvPr>
            <p:cNvSpPr>
              <a:spLocks/>
            </p:cNvSpPr>
            <p:nvPr/>
          </p:nvSpPr>
          <p:spPr bwMode="auto">
            <a:xfrm flipH="1">
              <a:off x="761723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7" name="Freeform 427">
              <a:extLst>
                <a:ext uri="{FF2B5EF4-FFF2-40B4-BE49-F238E27FC236}">
                  <a16:creationId xmlns:a16="http://schemas.microsoft.com/office/drawing/2014/main" id="{1491FCD1-0EF2-4E05-AF16-3AB8A8D35DAA}"/>
                </a:ext>
              </a:extLst>
            </p:cNvPr>
            <p:cNvSpPr>
              <a:spLocks/>
            </p:cNvSpPr>
            <p:nvPr/>
          </p:nvSpPr>
          <p:spPr bwMode="auto">
            <a:xfrm flipH="1">
              <a:off x="805047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8" name="Freeform 428">
              <a:extLst>
                <a:ext uri="{FF2B5EF4-FFF2-40B4-BE49-F238E27FC236}">
                  <a16:creationId xmlns:a16="http://schemas.microsoft.com/office/drawing/2014/main" id="{19C4BC71-A3E0-422C-A564-DCC5E86ADDB9}"/>
                </a:ext>
              </a:extLst>
            </p:cNvPr>
            <p:cNvSpPr>
              <a:spLocks/>
            </p:cNvSpPr>
            <p:nvPr/>
          </p:nvSpPr>
          <p:spPr bwMode="auto">
            <a:xfrm flipH="1">
              <a:off x="7724332"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9" name="Freeform 29">
              <a:extLst>
                <a:ext uri="{FF2B5EF4-FFF2-40B4-BE49-F238E27FC236}">
                  <a16:creationId xmlns:a16="http://schemas.microsoft.com/office/drawing/2014/main" id="{8D7A5F25-383E-46EA-A721-CCE8E05E807B}"/>
                </a:ext>
              </a:extLst>
            </p:cNvPr>
            <p:cNvSpPr>
              <a:spLocks/>
            </p:cNvSpPr>
            <p:nvPr/>
          </p:nvSpPr>
          <p:spPr bwMode="auto">
            <a:xfrm flipH="1">
              <a:off x="728860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0" name="Freeform 31">
              <a:extLst>
                <a:ext uri="{FF2B5EF4-FFF2-40B4-BE49-F238E27FC236}">
                  <a16:creationId xmlns:a16="http://schemas.microsoft.com/office/drawing/2014/main" id="{040F49CB-3766-4F2F-8735-37E1012FBD14}"/>
                </a:ext>
              </a:extLst>
            </p:cNvPr>
            <p:cNvSpPr>
              <a:spLocks/>
            </p:cNvSpPr>
            <p:nvPr/>
          </p:nvSpPr>
          <p:spPr bwMode="auto">
            <a:xfrm flipH="1">
              <a:off x="7395703"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0" name="Group 1799">
            <a:extLst>
              <a:ext uri="{FF2B5EF4-FFF2-40B4-BE49-F238E27FC236}">
                <a16:creationId xmlns:a16="http://schemas.microsoft.com/office/drawing/2014/main" id="{9F10D460-6A74-4818-9F46-EAE7C1C9C177}"/>
              </a:ext>
            </a:extLst>
          </p:cNvPr>
          <p:cNvGrpSpPr/>
          <p:nvPr userDrawn="1"/>
        </p:nvGrpSpPr>
        <p:grpSpPr>
          <a:xfrm>
            <a:off x="83663" y="6619612"/>
            <a:ext cx="12009863" cy="176637"/>
            <a:chOff x="83663" y="6592396"/>
            <a:chExt cx="12009863" cy="176637"/>
          </a:xfrm>
        </p:grpSpPr>
        <p:sp>
          <p:nvSpPr>
            <p:cNvPr id="1079" name="Freeform 29">
              <a:extLst>
                <a:ext uri="{FF2B5EF4-FFF2-40B4-BE49-F238E27FC236}">
                  <a16:creationId xmlns:a16="http://schemas.microsoft.com/office/drawing/2014/main" id="{20EC484A-C5F1-48E7-8A21-20D6EFB703AF}"/>
                </a:ext>
              </a:extLst>
            </p:cNvPr>
            <p:cNvSpPr>
              <a:spLocks/>
            </p:cNvSpPr>
            <p:nvPr/>
          </p:nvSpPr>
          <p:spPr bwMode="auto">
            <a:xfrm>
              <a:off x="30519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0" name="Freeform 30">
              <a:extLst>
                <a:ext uri="{FF2B5EF4-FFF2-40B4-BE49-F238E27FC236}">
                  <a16:creationId xmlns:a16="http://schemas.microsoft.com/office/drawing/2014/main" id="{C019F15B-E358-4F68-9CEB-9194160ABC34}"/>
                </a:ext>
              </a:extLst>
            </p:cNvPr>
            <p:cNvSpPr>
              <a:spLocks/>
            </p:cNvSpPr>
            <p:nvPr/>
          </p:nvSpPr>
          <p:spPr bwMode="auto">
            <a:xfrm>
              <a:off x="63133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1" name="Freeform 31">
              <a:extLst>
                <a:ext uri="{FF2B5EF4-FFF2-40B4-BE49-F238E27FC236}">
                  <a16:creationId xmlns:a16="http://schemas.microsoft.com/office/drawing/2014/main" id="{E3B77A66-4C88-4E4B-B209-ABC85729F7BD}"/>
                </a:ext>
              </a:extLst>
            </p:cNvPr>
            <p:cNvSpPr>
              <a:spLocks/>
            </p:cNvSpPr>
            <p:nvPr/>
          </p:nvSpPr>
          <p:spPr bwMode="auto">
            <a:xfrm>
              <a:off x="8366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2" name="Freeform 32">
              <a:extLst>
                <a:ext uri="{FF2B5EF4-FFF2-40B4-BE49-F238E27FC236}">
                  <a16:creationId xmlns:a16="http://schemas.microsoft.com/office/drawing/2014/main" id="{114BE01A-34B0-4AAF-B4EF-AD3352AEDB4E}"/>
                </a:ext>
              </a:extLst>
            </p:cNvPr>
            <p:cNvSpPr>
              <a:spLocks/>
            </p:cNvSpPr>
            <p:nvPr/>
          </p:nvSpPr>
          <p:spPr bwMode="auto">
            <a:xfrm>
              <a:off x="41229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3" name="Freeform 29">
              <a:extLst>
                <a:ext uri="{FF2B5EF4-FFF2-40B4-BE49-F238E27FC236}">
                  <a16:creationId xmlns:a16="http://schemas.microsoft.com/office/drawing/2014/main" id="{6DC72554-CFD3-414F-98A7-EDE3A7652429}"/>
                </a:ext>
              </a:extLst>
            </p:cNvPr>
            <p:cNvSpPr>
              <a:spLocks/>
            </p:cNvSpPr>
            <p:nvPr/>
          </p:nvSpPr>
          <p:spPr bwMode="auto">
            <a:xfrm>
              <a:off x="95996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4" name="Freeform 30">
              <a:extLst>
                <a:ext uri="{FF2B5EF4-FFF2-40B4-BE49-F238E27FC236}">
                  <a16:creationId xmlns:a16="http://schemas.microsoft.com/office/drawing/2014/main" id="{2CC7A624-D22C-419B-BA70-20B587366E6A}"/>
                </a:ext>
              </a:extLst>
            </p:cNvPr>
            <p:cNvSpPr>
              <a:spLocks/>
            </p:cNvSpPr>
            <p:nvPr/>
          </p:nvSpPr>
          <p:spPr bwMode="auto">
            <a:xfrm>
              <a:off x="128610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5" name="Freeform 31">
              <a:extLst>
                <a:ext uri="{FF2B5EF4-FFF2-40B4-BE49-F238E27FC236}">
                  <a16:creationId xmlns:a16="http://schemas.microsoft.com/office/drawing/2014/main" id="{EC4B0102-5975-4638-B356-C1154D6D87C6}"/>
                </a:ext>
              </a:extLst>
            </p:cNvPr>
            <p:cNvSpPr>
              <a:spLocks/>
            </p:cNvSpPr>
            <p:nvPr/>
          </p:nvSpPr>
          <p:spPr bwMode="auto">
            <a:xfrm>
              <a:off x="73843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6" name="Freeform 32">
              <a:extLst>
                <a:ext uri="{FF2B5EF4-FFF2-40B4-BE49-F238E27FC236}">
                  <a16:creationId xmlns:a16="http://schemas.microsoft.com/office/drawing/2014/main" id="{03FA428C-CEAE-478D-9CDF-61170AA6E4BD}"/>
                </a:ext>
              </a:extLst>
            </p:cNvPr>
            <p:cNvSpPr>
              <a:spLocks/>
            </p:cNvSpPr>
            <p:nvPr/>
          </p:nvSpPr>
          <p:spPr bwMode="auto">
            <a:xfrm>
              <a:off x="106706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7" name="Freeform 29">
              <a:extLst>
                <a:ext uri="{FF2B5EF4-FFF2-40B4-BE49-F238E27FC236}">
                  <a16:creationId xmlns:a16="http://schemas.microsoft.com/office/drawing/2014/main" id="{0480BD3D-62D0-4B5B-8EA2-D29DF2DAE9A1}"/>
                </a:ext>
              </a:extLst>
            </p:cNvPr>
            <p:cNvSpPr>
              <a:spLocks/>
            </p:cNvSpPr>
            <p:nvPr/>
          </p:nvSpPr>
          <p:spPr bwMode="auto">
            <a:xfrm>
              <a:off x="161473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8" name="Freeform 30">
              <a:extLst>
                <a:ext uri="{FF2B5EF4-FFF2-40B4-BE49-F238E27FC236}">
                  <a16:creationId xmlns:a16="http://schemas.microsoft.com/office/drawing/2014/main" id="{C7D9E2F1-D11B-4052-966F-ACB98E23EFDE}"/>
                </a:ext>
              </a:extLst>
            </p:cNvPr>
            <p:cNvSpPr>
              <a:spLocks/>
            </p:cNvSpPr>
            <p:nvPr/>
          </p:nvSpPr>
          <p:spPr bwMode="auto">
            <a:xfrm>
              <a:off x="194087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9" name="Freeform 31">
              <a:extLst>
                <a:ext uri="{FF2B5EF4-FFF2-40B4-BE49-F238E27FC236}">
                  <a16:creationId xmlns:a16="http://schemas.microsoft.com/office/drawing/2014/main" id="{CB5EE88A-6183-4ED1-9553-FC9F10A7384A}"/>
                </a:ext>
              </a:extLst>
            </p:cNvPr>
            <p:cNvSpPr>
              <a:spLocks/>
            </p:cNvSpPr>
            <p:nvPr/>
          </p:nvSpPr>
          <p:spPr bwMode="auto">
            <a:xfrm>
              <a:off x="139320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0" name="Freeform 32">
              <a:extLst>
                <a:ext uri="{FF2B5EF4-FFF2-40B4-BE49-F238E27FC236}">
                  <a16:creationId xmlns:a16="http://schemas.microsoft.com/office/drawing/2014/main" id="{097BE47B-9772-478D-9E85-54F4E3EA4015}"/>
                </a:ext>
              </a:extLst>
            </p:cNvPr>
            <p:cNvSpPr>
              <a:spLocks/>
            </p:cNvSpPr>
            <p:nvPr/>
          </p:nvSpPr>
          <p:spPr bwMode="auto">
            <a:xfrm>
              <a:off x="1721829"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1" name="Freeform 29">
              <a:extLst>
                <a:ext uri="{FF2B5EF4-FFF2-40B4-BE49-F238E27FC236}">
                  <a16:creationId xmlns:a16="http://schemas.microsoft.com/office/drawing/2014/main" id="{3ADBE7CA-4A20-4A6E-9A72-D6CA75B5DD45}"/>
                </a:ext>
              </a:extLst>
            </p:cNvPr>
            <p:cNvSpPr>
              <a:spLocks/>
            </p:cNvSpPr>
            <p:nvPr/>
          </p:nvSpPr>
          <p:spPr bwMode="auto">
            <a:xfrm>
              <a:off x="226950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2" name="Freeform 30">
              <a:extLst>
                <a:ext uri="{FF2B5EF4-FFF2-40B4-BE49-F238E27FC236}">
                  <a16:creationId xmlns:a16="http://schemas.microsoft.com/office/drawing/2014/main" id="{40115CCA-BC50-4E02-A9CA-6EDB4FCFAC50}"/>
                </a:ext>
              </a:extLst>
            </p:cNvPr>
            <p:cNvSpPr>
              <a:spLocks/>
            </p:cNvSpPr>
            <p:nvPr/>
          </p:nvSpPr>
          <p:spPr bwMode="auto">
            <a:xfrm>
              <a:off x="259564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3" name="Freeform 31">
              <a:extLst>
                <a:ext uri="{FF2B5EF4-FFF2-40B4-BE49-F238E27FC236}">
                  <a16:creationId xmlns:a16="http://schemas.microsoft.com/office/drawing/2014/main" id="{F949C139-2D0D-4AB4-863D-069E256D62FC}"/>
                </a:ext>
              </a:extLst>
            </p:cNvPr>
            <p:cNvSpPr>
              <a:spLocks/>
            </p:cNvSpPr>
            <p:nvPr/>
          </p:nvSpPr>
          <p:spPr bwMode="auto">
            <a:xfrm>
              <a:off x="204796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4" name="Freeform 32">
              <a:extLst>
                <a:ext uri="{FF2B5EF4-FFF2-40B4-BE49-F238E27FC236}">
                  <a16:creationId xmlns:a16="http://schemas.microsoft.com/office/drawing/2014/main" id="{94023488-C557-4DA5-AB6B-4E9619D32B49}"/>
                </a:ext>
              </a:extLst>
            </p:cNvPr>
            <p:cNvSpPr>
              <a:spLocks/>
            </p:cNvSpPr>
            <p:nvPr/>
          </p:nvSpPr>
          <p:spPr bwMode="auto">
            <a:xfrm>
              <a:off x="2376598"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5" name="Freeform 565">
              <a:extLst>
                <a:ext uri="{FF2B5EF4-FFF2-40B4-BE49-F238E27FC236}">
                  <a16:creationId xmlns:a16="http://schemas.microsoft.com/office/drawing/2014/main" id="{AC21113F-942B-4075-9639-AF257D4C2D56}"/>
                </a:ext>
              </a:extLst>
            </p:cNvPr>
            <p:cNvSpPr>
              <a:spLocks/>
            </p:cNvSpPr>
            <p:nvPr/>
          </p:nvSpPr>
          <p:spPr bwMode="auto">
            <a:xfrm>
              <a:off x="292427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6" name="Freeform 566">
              <a:extLst>
                <a:ext uri="{FF2B5EF4-FFF2-40B4-BE49-F238E27FC236}">
                  <a16:creationId xmlns:a16="http://schemas.microsoft.com/office/drawing/2014/main" id="{C6F33099-AF0F-4EA1-980B-67C22DEC502B}"/>
                </a:ext>
              </a:extLst>
            </p:cNvPr>
            <p:cNvSpPr>
              <a:spLocks/>
            </p:cNvSpPr>
            <p:nvPr/>
          </p:nvSpPr>
          <p:spPr bwMode="auto">
            <a:xfrm>
              <a:off x="325041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7" name="Freeform 567">
              <a:extLst>
                <a:ext uri="{FF2B5EF4-FFF2-40B4-BE49-F238E27FC236}">
                  <a16:creationId xmlns:a16="http://schemas.microsoft.com/office/drawing/2014/main" id="{5B688F19-595F-46BC-87FA-BFA8FE0CF5D3}"/>
                </a:ext>
              </a:extLst>
            </p:cNvPr>
            <p:cNvSpPr>
              <a:spLocks/>
            </p:cNvSpPr>
            <p:nvPr/>
          </p:nvSpPr>
          <p:spPr bwMode="auto">
            <a:xfrm>
              <a:off x="270273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8" name="Freeform 568">
              <a:extLst>
                <a:ext uri="{FF2B5EF4-FFF2-40B4-BE49-F238E27FC236}">
                  <a16:creationId xmlns:a16="http://schemas.microsoft.com/office/drawing/2014/main" id="{57EE3F95-1923-408C-9FCB-8A061AC4E1E7}"/>
                </a:ext>
              </a:extLst>
            </p:cNvPr>
            <p:cNvSpPr>
              <a:spLocks/>
            </p:cNvSpPr>
            <p:nvPr/>
          </p:nvSpPr>
          <p:spPr bwMode="auto">
            <a:xfrm>
              <a:off x="3031366"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9" name="Freeform 29">
              <a:extLst>
                <a:ext uri="{FF2B5EF4-FFF2-40B4-BE49-F238E27FC236}">
                  <a16:creationId xmlns:a16="http://schemas.microsoft.com/office/drawing/2014/main" id="{0364578F-6F14-4642-8DB5-A9CB233AF228}"/>
                </a:ext>
              </a:extLst>
            </p:cNvPr>
            <p:cNvSpPr>
              <a:spLocks/>
            </p:cNvSpPr>
            <p:nvPr/>
          </p:nvSpPr>
          <p:spPr bwMode="auto">
            <a:xfrm>
              <a:off x="35790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0" name="Freeform 31">
              <a:extLst>
                <a:ext uri="{FF2B5EF4-FFF2-40B4-BE49-F238E27FC236}">
                  <a16:creationId xmlns:a16="http://schemas.microsoft.com/office/drawing/2014/main" id="{F0D43546-B66F-475B-A283-080ADFF42DE7}"/>
                </a:ext>
              </a:extLst>
            </p:cNvPr>
            <p:cNvSpPr>
              <a:spLocks/>
            </p:cNvSpPr>
            <p:nvPr/>
          </p:nvSpPr>
          <p:spPr bwMode="auto">
            <a:xfrm>
              <a:off x="3357508"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1" name="Freeform 29">
              <a:extLst>
                <a:ext uri="{FF2B5EF4-FFF2-40B4-BE49-F238E27FC236}">
                  <a16:creationId xmlns:a16="http://schemas.microsoft.com/office/drawing/2014/main" id="{263C917B-6F03-478D-BEDD-E0D8FA27A63F}"/>
                </a:ext>
              </a:extLst>
            </p:cNvPr>
            <p:cNvSpPr>
              <a:spLocks/>
            </p:cNvSpPr>
            <p:nvPr/>
          </p:nvSpPr>
          <p:spPr bwMode="auto">
            <a:xfrm>
              <a:off x="390767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2" name="Freeform 30">
              <a:extLst>
                <a:ext uri="{FF2B5EF4-FFF2-40B4-BE49-F238E27FC236}">
                  <a16:creationId xmlns:a16="http://schemas.microsoft.com/office/drawing/2014/main" id="{E21820AF-D32C-40BC-830F-468A4D0F841B}"/>
                </a:ext>
              </a:extLst>
            </p:cNvPr>
            <p:cNvSpPr>
              <a:spLocks/>
            </p:cNvSpPr>
            <p:nvPr/>
          </p:nvSpPr>
          <p:spPr bwMode="auto">
            <a:xfrm>
              <a:off x="423381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3" name="Freeform 31">
              <a:extLst>
                <a:ext uri="{FF2B5EF4-FFF2-40B4-BE49-F238E27FC236}">
                  <a16:creationId xmlns:a16="http://schemas.microsoft.com/office/drawing/2014/main" id="{A9478718-3EA4-41DE-B02F-17B749521460}"/>
                </a:ext>
              </a:extLst>
            </p:cNvPr>
            <p:cNvSpPr>
              <a:spLocks/>
            </p:cNvSpPr>
            <p:nvPr/>
          </p:nvSpPr>
          <p:spPr bwMode="auto">
            <a:xfrm>
              <a:off x="3686136"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4" name="Freeform 32">
              <a:extLst>
                <a:ext uri="{FF2B5EF4-FFF2-40B4-BE49-F238E27FC236}">
                  <a16:creationId xmlns:a16="http://schemas.microsoft.com/office/drawing/2014/main" id="{4423D64C-BFD5-4F60-A7F6-4E0E140FA55B}"/>
                </a:ext>
              </a:extLst>
            </p:cNvPr>
            <p:cNvSpPr>
              <a:spLocks/>
            </p:cNvSpPr>
            <p:nvPr/>
          </p:nvSpPr>
          <p:spPr bwMode="auto">
            <a:xfrm>
              <a:off x="401476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5" name="Freeform 29">
              <a:extLst>
                <a:ext uri="{FF2B5EF4-FFF2-40B4-BE49-F238E27FC236}">
                  <a16:creationId xmlns:a16="http://schemas.microsoft.com/office/drawing/2014/main" id="{EF5ED76E-CD41-4077-96EA-41CBD8BDD11C}"/>
                </a:ext>
              </a:extLst>
            </p:cNvPr>
            <p:cNvSpPr>
              <a:spLocks/>
            </p:cNvSpPr>
            <p:nvPr/>
          </p:nvSpPr>
          <p:spPr bwMode="auto">
            <a:xfrm>
              <a:off x="4562439"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6" name="Freeform 30">
              <a:extLst>
                <a:ext uri="{FF2B5EF4-FFF2-40B4-BE49-F238E27FC236}">
                  <a16:creationId xmlns:a16="http://schemas.microsoft.com/office/drawing/2014/main" id="{B643B771-3F02-4492-8909-91C20695FB39}"/>
                </a:ext>
              </a:extLst>
            </p:cNvPr>
            <p:cNvSpPr>
              <a:spLocks/>
            </p:cNvSpPr>
            <p:nvPr/>
          </p:nvSpPr>
          <p:spPr bwMode="auto">
            <a:xfrm>
              <a:off x="48885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7" name="Freeform 31">
              <a:extLst>
                <a:ext uri="{FF2B5EF4-FFF2-40B4-BE49-F238E27FC236}">
                  <a16:creationId xmlns:a16="http://schemas.microsoft.com/office/drawing/2014/main" id="{7C910711-DE97-49BE-9F3A-493D1BA84559}"/>
                </a:ext>
              </a:extLst>
            </p:cNvPr>
            <p:cNvSpPr>
              <a:spLocks/>
            </p:cNvSpPr>
            <p:nvPr/>
          </p:nvSpPr>
          <p:spPr bwMode="auto">
            <a:xfrm>
              <a:off x="4340905"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8" name="Freeform 32">
              <a:extLst>
                <a:ext uri="{FF2B5EF4-FFF2-40B4-BE49-F238E27FC236}">
                  <a16:creationId xmlns:a16="http://schemas.microsoft.com/office/drawing/2014/main" id="{7EBFD03A-7F03-49F5-8A9F-F5BAF084DD41}"/>
                </a:ext>
              </a:extLst>
            </p:cNvPr>
            <p:cNvSpPr>
              <a:spLocks/>
            </p:cNvSpPr>
            <p:nvPr/>
          </p:nvSpPr>
          <p:spPr bwMode="auto">
            <a:xfrm>
              <a:off x="466953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9" name="Freeform 29">
              <a:extLst>
                <a:ext uri="{FF2B5EF4-FFF2-40B4-BE49-F238E27FC236}">
                  <a16:creationId xmlns:a16="http://schemas.microsoft.com/office/drawing/2014/main" id="{D494A738-34FD-468F-B1A6-A0751EAA0C39}"/>
                </a:ext>
              </a:extLst>
            </p:cNvPr>
            <p:cNvSpPr>
              <a:spLocks/>
            </p:cNvSpPr>
            <p:nvPr/>
          </p:nvSpPr>
          <p:spPr bwMode="auto">
            <a:xfrm>
              <a:off x="521720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0" name="Freeform 30">
              <a:extLst>
                <a:ext uri="{FF2B5EF4-FFF2-40B4-BE49-F238E27FC236}">
                  <a16:creationId xmlns:a16="http://schemas.microsoft.com/office/drawing/2014/main" id="{00CF7EBB-A68D-4D46-833D-77CBFB6D83B8}"/>
                </a:ext>
              </a:extLst>
            </p:cNvPr>
            <p:cNvSpPr>
              <a:spLocks/>
            </p:cNvSpPr>
            <p:nvPr/>
          </p:nvSpPr>
          <p:spPr bwMode="auto">
            <a:xfrm>
              <a:off x="554334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1" name="Freeform 31">
              <a:extLst>
                <a:ext uri="{FF2B5EF4-FFF2-40B4-BE49-F238E27FC236}">
                  <a16:creationId xmlns:a16="http://schemas.microsoft.com/office/drawing/2014/main" id="{13D89E70-CF19-4DC2-8B5A-E488D9A07EB2}"/>
                </a:ext>
              </a:extLst>
            </p:cNvPr>
            <p:cNvSpPr>
              <a:spLocks/>
            </p:cNvSpPr>
            <p:nvPr/>
          </p:nvSpPr>
          <p:spPr bwMode="auto">
            <a:xfrm>
              <a:off x="4995674"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2" name="Freeform 32">
              <a:extLst>
                <a:ext uri="{FF2B5EF4-FFF2-40B4-BE49-F238E27FC236}">
                  <a16:creationId xmlns:a16="http://schemas.microsoft.com/office/drawing/2014/main" id="{BB2506F0-880E-403A-A175-828C514323BF}"/>
                </a:ext>
              </a:extLst>
            </p:cNvPr>
            <p:cNvSpPr>
              <a:spLocks/>
            </p:cNvSpPr>
            <p:nvPr/>
          </p:nvSpPr>
          <p:spPr bwMode="auto">
            <a:xfrm>
              <a:off x="5324302"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3" name="Freeform 29">
              <a:extLst>
                <a:ext uri="{FF2B5EF4-FFF2-40B4-BE49-F238E27FC236}">
                  <a16:creationId xmlns:a16="http://schemas.microsoft.com/office/drawing/2014/main" id="{B36A7945-93EC-4AC0-A8B5-F584C83FC80E}"/>
                </a:ext>
              </a:extLst>
            </p:cNvPr>
            <p:cNvSpPr>
              <a:spLocks/>
            </p:cNvSpPr>
            <p:nvPr/>
          </p:nvSpPr>
          <p:spPr bwMode="auto">
            <a:xfrm>
              <a:off x="587197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4" name="Freeform 30">
              <a:extLst>
                <a:ext uri="{FF2B5EF4-FFF2-40B4-BE49-F238E27FC236}">
                  <a16:creationId xmlns:a16="http://schemas.microsoft.com/office/drawing/2014/main" id="{94F3BE54-CF55-4715-93E0-07EDF9C85C92}"/>
                </a:ext>
              </a:extLst>
            </p:cNvPr>
            <p:cNvSpPr>
              <a:spLocks/>
            </p:cNvSpPr>
            <p:nvPr/>
          </p:nvSpPr>
          <p:spPr bwMode="auto">
            <a:xfrm>
              <a:off x="61981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5" name="Freeform 31">
              <a:extLst>
                <a:ext uri="{FF2B5EF4-FFF2-40B4-BE49-F238E27FC236}">
                  <a16:creationId xmlns:a16="http://schemas.microsoft.com/office/drawing/2014/main" id="{8E46B78E-A285-423E-9040-19464771F1DF}"/>
                </a:ext>
              </a:extLst>
            </p:cNvPr>
            <p:cNvSpPr>
              <a:spLocks/>
            </p:cNvSpPr>
            <p:nvPr/>
          </p:nvSpPr>
          <p:spPr bwMode="auto">
            <a:xfrm>
              <a:off x="565044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6" name="Freeform 32">
              <a:extLst>
                <a:ext uri="{FF2B5EF4-FFF2-40B4-BE49-F238E27FC236}">
                  <a16:creationId xmlns:a16="http://schemas.microsoft.com/office/drawing/2014/main" id="{2C56820B-506F-4B5D-AA96-20CA08F46F6E}"/>
                </a:ext>
              </a:extLst>
            </p:cNvPr>
            <p:cNvSpPr>
              <a:spLocks/>
            </p:cNvSpPr>
            <p:nvPr/>
          </p:nvSpPr>
          <p:spPr bwMode="auto">
            <a:xfrm>
              <a:off x="5979071"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7" name="Freeform 587">
              <a:extLst>
                <a:ext uri="{FF2B5EF4-FFF2-40B4-BE49-F238E27FC236}">
                  <a16:creationId xmlns:a16="http://schemas.microsoft.com/office/drawing/2014/main" id="{60A72E68-97B2-4FE8-A919-C05B57021270}"/>
                </a:ext>
              </a:extLst>
            </p:cNvPr>
            <p:cNvSpPr>
              <a:spLocks/>
            </p:cNvSpPr>
            <p:nvPr/>
          </p:nvSpPr>
          <p:spPr bwMode="auto">
            <a:xfrm>
              <a:off x="652674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8" name="Freeform 588">
              <a:extLst>
                <a:ext uri="{FF2B5EF4-FFF2-40B4-BE49-F238E27FC236}">
                  <a16:creationId xmlns:a16="http://schemas.microsoft.com/office/drawing/2014/main" id="{E19CD37D-1A09-4493-9DD4-B10860880FD0}"/>
                </a:ext>
              </a:extLst>
            </p:cNvPr>
            <p:cNvSpPr>
              <a:spLocks/>
            </p:cNvSpPr>
            <p:nvPr/>
          </p:nvSpPr>
          <p:spPr bwMode="auto">
            <a:xfrm>
              <a:off x="68528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9" name="Freeform 589">
              <a:extLst>
                <a:ext uri="{FF2B5EF4-FFF2-40B4-BE49-F238E27FC236}">
                  <a16:creationId xmlns:a16="http://schemas.microsoft.com/office/drawing/2014/main" id="{F01B1AE9-EFD8-4759-8BD4-6BF7F985DF05}"/>
                </a:ext>
              </a:extLst>
            </p:cNvPr>
            <p:cNvSpPr>
              <a:spLocks/>
            </p:cNvSpPr>
            <p:nvPr/>
          </p:nvSpPr>
          <p:spPr bwMode="auto">
            <a:xfrm>
              <a:off x="630521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0" name="Freeform 590">
              <a:extLst>
                <a:ext uri="{FF2B5EF4-FFF2-40B4-BE49-F238E27FC236}">
                  <a16:creationId xmlns:a16="http://schemas.microsoft.com/office/drawing/2014/main" id="{6741E16C-7E75-4FDF-8BAE-1ACEC2364B27}"/>
                </a:ext>
              </a:extLst>
            </p:cNvPr>
            <p:cNvSpPr>
              <a:spLocks/>
            </p:cNvSpPr>
            <p:nvPr/>
          </p:nvSpPr>
          <p:spPr bwMode="auto">
            <a:xfrm>
              <a:off x="663384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1" name="Freeform 29">
              <a:extLst>
                <a:ext uri="{FF2B5EF4-FFF2-40B4-BE49-F238E27FC236}">
                  <a16:creationId xmlns:a16="http://schemas.microsoft.com/office/drawing/2014/main" id="{8A7B8F13-776E-48A7-982F-7E19A3B62B14}"/>
                </a:ext>
              </a:extLst>
            </p:cNvPr>
            <p:cNvSpPr>
              <a:spLocks/>
            </p:cNvSpPr>
            <p:nvPr/>
          </p:nvSpPr>
          <p:spPr bwMode="auto">
            <a:xfrm>
              <a:off x="71815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2" name="Freeform 31">
              <a:extLst>
                <a:ext uri="{FF2B5EF4-FFF2-40B4-BE49-F238E27FC236}">
                  <a16:creationId xmlns:a16="http://schemas.microsoft.com/office/drawing/2014/main" id="{86CC642A-BCB8-43C4-84D6-4F5EFCF59CDA}"/>
                </a:ext>
              </a:extLst>
            </p:cNvPr>
            <p:cNvSpPr>
              <a:spLocks/>
            </p:cNvSpPr>
            <p:nvPr/>
          </p:nvSpPr>
          <p:spPr bwMode="auto">
            <a:xfrm>
              <a:off x="695998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1" name="Freeform 29">
              <a:extLst>
                <a:ext uri="{FF2B5EF4-FFF2-40B4-BE49-F238E27FC236}">
                  <a16:creationId xmlns:a16="http://schemas.microsoft.com/office/drawing/2014/main" id="{1F0DC721-06CB-4895-97C7-CFA513A33F93}"/>
                </a:ext>
              </a:extLst>
            </p:cNvPr>
            <p:cNvSpPr>
              <a:spLocks/>
            </p:cNvSpPr>
            <p:nvPr/>
          </p:nvSpPr>
          <p:spPr bwMode="auto">
            <a:xfrm>
              <a:off x="75101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2" name="Freeform 30">
              <a:extLst>
                <a:ext uri="{FF2B5EF4-FFF2-40B4-BE49-F238E27FC236}">
                  <a16:creationId xmlns:a16="http://schemas.microsoft.com/office/drawing/2014/main" id="{7BBE000F-F956-4248-AE79-FAA2250BFB03}"/>
                </a:ext>
              </a:extLst>
            </p:cNvPr>
            <p:cNvSpPr>
              <a:spLocks/>
            </p:cNvSpPr>
            <p:nvPr/>
          </p:nvSpPr>
          <p:spPr bwMode="auto">
            <a:xfrm>
              <a:off x="783628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3" name="Freeform 31">
              <a:extLst>
                <a:ext uri="{FF2B5EF4-FFF2-40B4-BE49-F238E27FC236}">
                  <a16:creationId xmlns:a16="http://schemas.microsoft.com/office/drawing/2014/main" id="{9E868A4F-7720-485D-8680-ABD0BD046BA0}"/>
                </a:ext>
              </a:extLst>
            </p:cNvPr>
            <p:cNvSpPr>
              <a:spLocks/>
            </p:cNvSpPr>
            <p:nvPr/>
          </p:nvSpPr>
          <p:spPr bwMode="auto">
            <a:xfrm>
              <a:off x="7288609"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4" name="Freeform 32">
              <a:extLst>
                <a:ext uri="{FF2B5EF4-FFF2-40B4-BE49-F238E27FC236}">
                  <a16:creationId xmlns:a16="http://schemas.microsoft.com/office/drawing/2014/main" id="{D5AB9716-9331-467A-8B22-D8EC16B052C5}"/>
                </a:ext>
              </a:extLst>
            </p:cNvPr>
            <p:cNvSpPr>
              <a:spLocks/>
            </p:cNvSpPr>
            <p:nvPr/>
          </p:nvSpPr>
          <p:spPr bwMode="auto">
            <a:xfrm>
              <a:off x="761723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5" name="Freeform 29">
              <a:extLst>
                <a:ext uri="{FF2B5EF4-FFF2-40B4-BE49-F238E27FC236}">
                  <a16:creationId xmlns:a16="http://schemas.microsoft.com/office/drawing/2014/main" id="{187D1866-CC17-4F28-84AC-C4F6960138FD}"/>
                </a:ext>
              </a:extLst>
            </p:cNvPr>
            <p:cNvSpPr>
              <a:spLocks/>
            </p:cNvSpPr>
            <p:nvPr/>
          </p:nvSpPr>
          <p:spPr bwMode="auto">
            <a:xfrm>
              <a:off x="816491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6" name="Freeform 30">
              <a:extLst>
                <a:ext uri="{FF2B5EF4-FFF2-40B4-BE49-F238E27FC236}">
                  <a16:creationId xmlns:a16="http://schemas.microsoft.com/office/drawing/2014/main" id="{77D82381-D2E6-4D23-8EAD-EA1D7A852242}"/>
                </a:ext>
              </a:extLst>
            </p:cNvPr>
            <p:cNvSpPr>
              <a:spLocks/>
            </p:cNvSpPr>
            <p:nvPr/>
          </p:nvSpPr>
          <p:spPr bwMode="auto">
            <a:xfrm>
              <a:off x="849105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7" name="Freeform 31">
              <a:extLst>
                <a:ext uri="{FF2B5EF4-FFF2-40B4-BE49-F238E27FC236}">
                  <a16:creationId xmlns:a16="http://schemas.microsoft.com/office/drawing/2014/main" id="{C30FB653-C91F-43C2-A880-21733D398CD0}"/>
                </a:ext>
              </a:extLst>
            </p:cNvPr>
            <p:cNvSpPr>
              <a:spLocks/>
            </p:cNvSpPr>
            <p:nvPr/>
          </p:nvSpPr>
          <p:spPr bwMode="auto">
            <a:xfrm>
              <a:off x="7943378"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8" name="Freeform 32">
              <a:extLst>
                <a:ext uri="{FF2B5EF4-FFF2-40B4-BE49-F238E27FC236}">
                  <a16:creationId xmlns:a16="http://schemas.microsoft.com/office/drawing/2014/main" id="{E03D883A-65C9-49B0-B55C-1AA52EA51A0A}"/>
                </a:ext>
              </a:extLst>
            </p:cNvPr>
            <p:cNvSpPr>
              <a:spLocks/>
            </p:cNvSpPr>
            <p:nvPr/>
          </p:nvSpPr>
          <p:spPr bwMode="auto">
            <a:xfrm>
              <a:off x="827200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9" name="Freeform 29">
              <a:extLst>
                <a:ext uri="{FF2B5EF4-FFF2-40B4-BE49-F238E27FC236}">
                  <a16:creationId xmlns:a16="http://schemas.microsoft.com/office/drawing/2014/main" id="{F5759E49-4355-44D0-A50C-ECA250677FE0}"/>
                </a:ext>
              </a:extLst>
            </p:cNvPr>
            <p:cNvSpPr>
              <a:spLocks/>
            </p:cNvSpPr>
            <p:nvPr/>
          </p:nvSpPr>
          <p:spPr bwMode="auto">
            <a:xfrm>
              <a:off x="88196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0" name="Freeform 30">
              <a:extLst>
                <a:ext uri="{FF2B5EF4-FFF2-40B4-BE49-F238E27FC236}">
                  <a16:creationId xmlns:a16="http://schemas.microsoft.com/office/drawing/2014/main" id="{08FFCCA9-495E-4AED-B062-7911EC56B10A}"/>
                </a:ext>
              </a:extLst>
            </p:cNvPr>
            <p:cNvSpPr>
              <a:spLocks/>
            </p:cNvSpPr>
            <p:nvPr/>
          </p:nvSpPr>
          <p:spPr bwMode="auto">
            <a:xfrm>
              <a:off x="914582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1" name="Freeform 31">
              <a:extLst>
                <a:ext uri="{FF2B5EF4-FFF2-40B4-BE49-F238E27FC236}">
                  <a16:creationId xmlns:a16="http://schemas.microsoft.com/office/drawing/2014/main" id="{CE77C841-2D0B-4BCA-A931-AE1F02EE6ACC}"/>
                </a:ext>
              </a:extLst>
            </p:cNvPr>
            <p:cNvSpPr>
              <a:spLocks/>
            </p:cNvSpPr>
            <p:nvPr/>
          </p:nvSpPr>
          <p:spPr bwMode="auto">
            <a:xfrm>
              <a:off x="8598147"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2" name="Freeform 32">
              <a:extLst>
                <a:ext uri="{FF2B5EF4-FFF2-40B4-BE49-F238E27FC236}">
                  <a16:creationId xmlns:a16="http://schemas.microsoft.com/office/drawing/2014/main" id="{8CBD0AE1-AFDF-4F0C-BC5C-5F8C73655D41}"/>
                </a:ext>
              </a:extLst>
            </p:cNvPr>
            <p:cNvSpPr>
              <a:spLocks/>
            </p:cNvSpPr>
            <p:nvPr/>
          </p:nvSpPr>
          <p:spPr bwMode="auto">
            <a:xfrm>
              <a:off x="892677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3" name="Freeform 29">
              <a:extLst>
                <a:ext uri="{FF2B5EF4-FFF2-40B4-BE49-F238E27FC236}">
                  <a16:creationId xmlns:a16="http://schemas.microsoft.com/office/drawing/2014/main" id="{ECF61FA9-98DB-4C15-A42F-3557A73ECB49}"/>
                </a:ext>
              </a:extLst>
            </p:cNvPr>
            <p:cNvSpPr>
              <a:spLocks/>
            </p:cNvSpPr>
            <p:nvPr/>
          </p:nvSpPr>
          <p:spPr bwMode="auto">
            <a:xfrm>
              <a:off x="947445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4" name="Freeform 30">
              <a:extLst>
                <a:ext uri="{FF2B5EF4-FFF2-40B4-BE49-F238E27FC236}">
                  <a16:creationId xmlns:a16="http://schemas.microsoft.com/office/drawing/2014/main" id="{01894596-216F-4ED4-99D6-8BCB72EB0292}"/>
                </a:ext>
              </a:extLst>
            </p:cNvPr>
            <p:cNvSpPr>
              <a:spLocks/>
            </p:cNvSpPr>
            <p:nvPr/>
          </p:nvSpPr>
          <p:spPr bwMode="auto">
            <a:xfrm>
              <a:off x="980059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5" name="Freeform 31">
              <a:extLst>
                <a:ext uri="{FF2B5EF4-FFF2-40B4-BE49-F238E27FC236}">
                  <a16:creationId xmlns:a16="http://schemas.microsoft.com/office/drawing/2014/main" id="{E9351B07-5963-4E4C-BA2E-597CDA99B928}"/>
                </a:ext>
              </a:extLst>
            </p:cNvPr>
            <p:cNvSpPr>
              <a:spLocks/>
            </p:cNvSpPr>
            <p:nvPr/>
          </p:nvSpPr>
          <p:spPr bwMode="auto">
            <a:xfrm>
              <a:off x="925291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6" name="Freeform 32">
              <a:extLst>
                <a:ext uri="{FF2B5EF4-FFF2-40B4-BE49-F238E27FC236}">
                  <a16:creationId xmlns:a16="http://schemas.microsoft.com/office/drawing/2014/main" id="{086CF589-8B94-4072-8E27-A7FDEAF06125}"/>
                </a:ext>
              </a:extLst>
            </p:cNvPr>
            <p:cNvSpPr>
              <a:spLocks/>
            </p:cNvSpPr>
            <p:nvPr/>
          </p:nvSpPr>
          <p:spPr bwMode="auto">
            <a:xfrm>
              <a:off x="958154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7" name="Freeform 447">
              <a:extLst>
                <a:ext uri="{FF2B5EF4-FFF2-40B4-BE49-F238E27FC236}">
                  <a16:creationId xmlns:a16="http://schemas.microsoft.com/office/drawing/2014/main" id="{0317F46C-DCD4-4A28-ACFA-6A51661C727B}"/>
                </a:ext>
              </a:extLst>
            </p:cNvPr>
            <p:cNvSpPr>
              <a:spLocks/>
            </p:cNvSpPr>
            <p:nvPr/>
          </p:nvSpPr>
          <p:spPr bwMode="auto">
            <a:xfrm>
              <a:off x="101292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8" name="Freeform 448">
              <a:extLst>
                <a:ext uri="{FF2B5EF4-FFF2-40B4-BE49-F238E27FC236}">
                  <a16:creationId xmlns:a16="http://schemas.microsoft.com/office/drawing/2014/main" id="{406FCB8A-1D2B-4BDA-9DB2-70553389C2CA}"/>
                </a:ext>
              </a:extLst>
            </p:cNvPr>
            <p:cNvSpPr>
              <a:spLocks/>
            </p:cNvSpPr>
            <p:nvPr/>
          </p:nvSpPr>
          <p:spPr bwMode="auto">
            <a:xfrm>
              <a:off x="1045536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9" name="Freeform 449">
              <a:extLst>
                <a:ext uri="{FF2B5EF4-FFF2-40B4-BE49-F238E27FC236}">
                  <a16:creationId xmlns:a16="http://schemas.microsoft.com/office/drawing/2014/main" id="{A990AE18-0C76-46C2-B0F6-C3BD8866B051}"/>
                </a:ext>
              </a:extLst>
            </p:cNvPr>
            <p:cNvSpPr>
              <a:spLocks/>
            </p:cNvSpPr>
            <p:nvPr/>
          </p:nvSpPr>
          <p:spPr bwMode="auto">
            <a:xfrm>
              <a:off x="990768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0" name="Freeform 450">
              <a:extLst>
                <a:ext uri="{FF2B5EF4-FFF2-40B4-BE49-F238E27FC236}">
                  <a16:creationId xmlns:a16="http://schemas.microsoft.com/office/drawing/2014/main" id="{3B9FF01A-935E-455C-8E64-06251772D562}"/>
                </a:ext>
              </a:extLst>
            </p:cNvPr>
            <p:cNvSpPr>
              <a:spLocks/>
            </p:cNvSpPr>
            <p:nvPr/>
          </p:nvSpPr>
          <p:spPr bwMode="auto">
            <a:xfrm>
              <a:off x="10236312"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1" name="Freeform 29">
              <a:extLst>
                <a:ext uri="{FF2B5EF4-FFF2-40B4-BE49-F238E27FC236}">
                  <a16:creationId xmlns:a16="http://schemas.microsoft.com/office/drawing/2014/main" id="{D88D0A07-AF69-42C3-BBAA-1A836D937682}"/>
                </a:ext>
              </a:extLst>
            </p:cNvPr>
            <p:cNvSpPr>
              <a:spLocks/>
            </p:cNvSpPr>
            <p:nvPr/>
          </p:nvSpPr>
          <p:spPr bwMode="auto">
            <a:xfrm>
              <a:off x="107839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2" name="Freeform 31">
              <a:extLst>
                <a:ext uri="{FF2B5EF4-FFF2-40B4-BE49-F238E27FC236}">
                  <a16:creationId xmlns:a16="http://schemas.microsoft.com/office/drawing/2014/main" id="{B21D54DB-4207-4062-BBD2-FBFC00E6324C}"/>
                </a:ext>
              </a:extLst>
            </p:cNvPr>
            <p:cNvSpPr>
              <a:spLocks/>
            </p:cNvSpPr>
            <p:nvPr/>
          </p:nvSpPr>
          <p:spPr bwMode="auto">
            <a:xfrm>
              <a:off x="10562454"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3" name="Freeform 29">
              <a:extLst>
                <a:ext uri="{FF2B5EF4-FFF2-40B4-BE49-F238E27FC236}">
                  <a16:creationId xmlns:a16="http://schemas.microsoft.com/office/drawing/2014/main" id="{3A2A451F-9689-4B14-BA58-2F1788849E8A}"/>
                </a:ext>
              </a:extLst>
            </p:cNvPr>
            <p:cNvSpPr>
              <a:spLocks/>
            </p:cNvSpPr>
            <p:nvPr/>
          </p:nvSpPr>
          <p:spPr bwMode="auto">
            <a:xfrm>
              <a:off x="111126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4" name="Freeform 30">
              <a:extLst>
                <a:ext uri="{FF2B5EF4-FFF2-40B4-BE49-F238E27FC236}">
                  <a16:creationId xmlns:a16="http://schemas.microsoft.com/office/drawing/2014/main" id="{3EC5D921-246F-4E9A-8C38-DBDB5938281C}"/>
                </a:ext>
              </a:extLst>
            </p:cNvPr>
            <p:cNvSpPr>
              <a:spLocks/>
            </p:cNvSpPr>
            <p:nvPr/>
          </p:nvSpPr>
          <p:spPr bwMode="auto">
            <a:xfrm>
              <a:off x="1143875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5" name="Freeform 31">
              <a:extLst>
                <a:ext uri="{FF2B5EF4-FFF2-40B4-BE49-F238E27FC236}">
                  <a16:creationId xmlns:a16="http://schemas.microsoft.com/office/drawing/2014/main" id="{0538CF54-7ACC-4114-B43B-7A4D41726124}"/>
                </a:ext>
              </a:extLst>
            </p:cNvPr>
            <p:cNvSpPr>
              <a:spLocks/>
            </p:cNvSpPr>
            <p:nvPr/>
          </p:nvSpPr>
          <p:spPr bwMode="auto">
            <a:xfrm>
              <a:off x="10891083"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6" name="Freeform 32">
              <a:extLst>
                <a:ext uri="{FF2B5EF4-FFF2-40B4-BE49-F238E27FC236}">
                  <a16:creationId xmlns:a16="http://schemas.microsoft.com/office/drawing/2014/main" id="{11E301F6-776B-4BF8-9A6D-011F38358588}"/>
                </a:ext>
              </a:extLst>
            </p:cNvPr>
            <p:cNvSpPr>
              <a:spLocks/>
            </p:cNvSpPr>
            <p:nvPr/>
          </p:nvSpPr>
          <p:spPr bwMode="auto">
            <a:xfrm>
              <a:off x="1121971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7" name="Freeform 29">
              <a:extLst>
                <a:ext uri="{FF2B5EF4-FFF2-40B4-BE49-F238E27FC236}">
                  <a16:creationId xmlns:a16="http://schemas.microsoft.com/office/drawing/2014/main" id="{E194C7E7-2518-4B40-B443-EC4BF865E473}"/>
                </a:ext>
              </a:extLst>
            </p:cNvPr>
            <p:cNvSpPr>
              <a:spLocks/>
            </p:cNvSpPr>
            <p:nvPr/>
          </p:nvSpPr>
          <p:spPr bwMode="auto">
            <a:xfrm>
              <a:off x="1176738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8" name="Freeform 30">
              <a:extLst>
                <a:ext uri="{FF2B5EF4-FFF2-40B4-BE49-F238E27FC236}">
                  <a16:creationId xmlns:a16="http://schemas.microsoft.com/office/drawing/2014/main" id="{8C421192-7469-48F1-A5C0-A4C2F92271D9}"/>
                </a:ext>
              </a:extLst>
            </p:cNvPr>
            <p:cNvSpPr>
              <a:spLocks/>
            </p:cNvSpPr>
            <p:nvPr/>
          </p:nvSpPr>
          <p:spPr bwMode="auto">
            <a:xfrm>
              <a:off x="1209352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9" name="Freeform 31">
              <a:extLst>
                <a:ext uri="{FF2B5EF4-FFF2-40B4-BE49-F238E27FC236}">
                  <a16:creationId xmlns:a16="http://schemas.microsoft.com/office/drawing/2014/main" id="{4A565FE3-8B6C-4260-8F35-A2F21F04645A}"/>
                </a:ext>
              </a:extLst>
            </p:cNvPr>
            <p:cNvSpPr>
              <a:spLocks/>
            </p:cNvSpPr>
            <p:nvPr/>
          </p:nvSpPr>
          <p:spPr bwMode="auto">
            <a:xfrm>
              <a:off x="11545852"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0" name="Freeform 32">
              <a:extLst>
                <a:ext uri="{FF2B5EF4-FFF2-40B4-BE49-F238E27FC236}">
                  <a16:creationId xmlns:a16="http://schemas.microsoft.com/office/drawing/2014/main" id="{19C1CE71-EF7F-461D-A55F-4B5B95F0A3CF}"/>
                </a:ext>
              </a:extLst>
            </p:cNvPr>
            <p:cNvSpPr>
              <a:spLocks/>
            </p:cNvSpPr>
            <p:nvPr/>
          </p:nvSpPr>
          <p:spPr bwMode="auto">
            <a:xfrm>
              <a:off x="1187448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4" name="Group 1813">
            <a:extLst>
              <a:ext uri="{FF2B5EF4-FFF2-40B4-BE49-F238E27FC236}">
                <a16:creationId xmlns:a16="http://schemas.microsoft.com/office/drawing/2014/main" id="{CCBAA3F1-F5D7-47E2-8204-499FF31AC1BA}"/>
              </a:ext>
            </a:extLst>
          </p:cNvPr>
          <p:cNvGrpSpPr/>
          <p:nvPr userDrawn="1"/>
        </p:nvGrpSpPr>
        <p:grpSpPr>
          <a:xfrm>
            <a:off x="83664" y="5194450"/>
            <a:ext cx="12009863" cy="176637"/>
            <a:chOff x="83664" y="5136234"/>
            <a:chExt cx="12009863" cy="176637"/>
          </a:xfrm>
        </p:grpSpPr>
        <p:sp>
          <p:nvSpPr>
            <p:cNvPr id="1215" name="Freeform 29">
              <a:extLst>
                <a:ext uri="{FF2B5EF4-FFF2-40B4-BE49-F238E27FC236}">
                  <a16:creationId xmlns:a16="http://schemas.microsoft.com/office/drawing/2014/main" id="{B7180539-6EAC-4B74-A6A7-F4DECCA880BA}"/>
                </a:ext>
              </a:extLst>
            </p:cNvPr>
            <p:cNvSpPr>
              <a:spLocks/>
            </p:cNvSpPr>
            <p:nvPr userDrawn="1"/>
          </p:nvSpPr>
          <p:spPr bwMode="auto">
            <a:xfrm flipH="1">
              <a:off x="1187199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6" name="Freeform 30">
              <a:extLst>
                <a:ext uri="{FF2B5EF4-FFF2-40B4-BE49-F238E27FC236}">
                  <a16:creationId xmlns:a16="http://schemas.microsoft.com/office/drawing/2014/main" id="{B62EA37B-DD12-4FE2-91C5-586774DCC3BA}"/>
                </a:ext>
              </a:extLst>
            </p:cNvPr>
            <p:cNvSpPr>
              <a:spLocks/>
            </p:cNvSpPr>
            <p:nvPr userDrawn="1"/>
          </p:nvSpPr>
          <p:spPr bwMode="auto">
            <a:xfrm flipH="1">
              <a:off x="1154585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7" name="Freeform 31">
              <a:extLst>
                <a:ext uri="{FF2B5EF4-FFF2-40B4-BE49-F238E27FC236}">
                  <a16:creationId xmlns:a16="http://schemas.microsoft.com/office/drawing/2014/main" id="{7F5008A2-6C9C-4237-A669-D9420637A316}"/>
                </a:ext>
              </a:extLst>
            </p:cNvPr>
            <p:cNvSpPr>
              <a:spLocks/>
            </p:cNvSpPr>
            <p:nvPr userDrawn="1"/>
          </p:nvSpPr>
          <p:spPr bwMode="auto">
            <a:xfrm flipH="1">
              <a:off x="1197908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8" name="Freeform 32">
              <a:extLst>
                <a:ext uri="{FF2B5EF4-FFF2-40B4-BE49-F238E27FC236}">
                  <a16:creationId xmlns:a16="http://schemas.microsoft.com/office/drawing/2014/main" id="{92B85CBB-6218-48C7-A6AD-1224322FBCF5}"/>
                </a:ext>
              </a:extLst>
            </p:cNvPr>
            <p:cNvSpPr>
              <a:spLocks/>
            </p:cNvSpPr>
            <p:nvPr userDrawn="1"/>
          </p:nvSpPr>
          <p:spPr bwMode="auto">
            <a:xfrm flipH="1">
              <a:off x="1165294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9" name="Freeform 29">
              <a:extLst>
                <a:ext uri="{FF2B5EF4-FFF2-40B4-BE49-F238E27FC236}">
                  <a16:creationId xmlns:a16="http://schemas.microsoft.com/office/drawing/2014/main" id="{D30576A8-C16A-4494-9C99-9E55DFB4A976}"/>
                </a:ext>
              </a:extLst>
            </p:cNvPr>
            <p:cNvSpPr>
              <a:spLocks/>
            </p:cNvSpPr>
            <p:nvPr userDrawn="1"/>
          </p:nvSpPr>
          <p:spPr bwMode="auto">
            <a:xfrm flipH="1">
              <a:off x="1121722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0" name="Freeform 30">
              <a:extLst>
                <a:ext uri="{FF2B5EF4-FFF2-40B4-BE49-F238E27FC236}">
                  <a16:creationId xmlns:a16="http://schemas.microsoft.com/office/drawing/2014/main" id="{E42AB3B1-E898-47A3-BCC3-2CA29B9BA03E}"/>
                </a:ext>
              </a:extLst>
            </p:cNvPr>
            <p:cNvSpPr>
              <a:spLocks/>
            </p:cNvSpPr>
            <p:nvPr userDrawn="1"/>
          </p:nvSpPr>
          <p:spPr bwMode="auto">
            <a:xfrm flipH="1">
              <a:off x="1089108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1" name="Freeform 31">
              <a:extLst>
                <a:ext uri="{FF2B5EF4-FFF2-40B4-BE49-F238E27FC236}">
                  <a16:creationId xmlns:a16="http://schemas.microsoft.com/office/drawing/2014/main" id="{D672A6A7-B2CC-49D7-869D-2F1C046A2C79}"/>
                </a:ext>
              </a:extLst>
            </p:cNvPr>
            <p:cNvSpPr>
              <a:spLocks/>
            </p:cNvSpPr>
            <p:nvPr userDrawn="1"/>
          </p:nvSpPr>
          <p:spPr bwMode="auto">
            <a:xfrm flipH="1">
              <a:off x="1132431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2" name="Freeform 32">
              <a:extLst>
                <a:ext uri="{FF2B5EF4-FFF2-40B4-BE49-F238E27FC236}">
                  <a16:creationId xmlns:a16="http://schemas.microsoft.com/office/drawing/2014/main" id="{CA440D9D-F6B1-4284-B053-79582A5005F4}"/>
                </a:ext>
              </a:extLst>
            </p:cNvPr>
            <p:cNvSpPr>
              <a:spLocks/>
            </p:cNvSpPr>
            <p:nvPr userDrawn="1"/>
          </p:nvSpPr>
          <p:spPr bwMode="auto">
            <a:xfrm flipH="1">
              <a:off x="1099817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3" name="Freeform 29">
              <a:extLst>
                <a:ext uri="{FF2B5EF4-FFF2-40B4-BE49-F238E27FC236}">
                  <a16:creationId xmlns:a16="http://schemas.microsoft.com/office/drawing/2014/main" id="{11425CF2-DB33-450A-85AF-5A9F828EE545}"/>
                </a:ext>
              </a:extLst>
            </p:cNvPr>
            <p:cNvSpPr>
              <a:spLocks/>
            </p:cNvSpPr>
            <p:nvPr userDrawn="1"/>
          </p:nvSpPr>
          <p:spPr bwMode="auto">
            <a:xfrm flipH="1">
              <a:off x="1056245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4" name="Freeform 30">
              <a:extLst>
                <a:ext uri="{FF2B5EF4-FFF2-40B4-BE49-F238E27FC236}">
                  <a16:creationId xmlns:a16="http://schemas.microsoft.com/office/drawing/2014/main" id="{E3F18B23-2B04-493F-8561-921707C7598F}"/>
                </a:ext>
              </a:extLst>
            </p:cNvPr>
            <p:cNvSpPr>
              <a:spLocks/>
            </p:cNvSpPr>
            <p:nvPr userDrawn="1"/>
          </p:nvSpPr>
          <p:spPr bwMode="auto">
            <a:xfrm flipH="1">
              <a:off x="1023631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5" name="Freeform 31">
              <a:extLst>
                <a:ext uri="{FF2B5EF4-FFF2-40B4-BE49-F238E27FC236}">
                  <a16:creationId xmlns:a16="http://schemas.microsoft.com/office/drawing/2014/main" id="{26B6FDFF-BB6F-488C-B6CC-FF1B0C835742}"/>
                </a:ext>
              </a:extLst>
            </p:cNvPr>
            <p:cNvSpPr>
              <a:spLocks/>
            </p:cNvSpPr>
            <p:nvPr userDrawn="1"/>
          </p:nvSpPr>
          <p:spPr bwMode="auto">
            <a:xfrm flipH="1">
              <a:off x="10669550"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6" name="Freeform 32">
              <a:extLst>
                <a:ext uri="{FF2B5EF4-FFF2-40B4-BE49-F238E27FC236}">
                  <a16:creationId xmlns:a16="http://schemas.microsoft.com/office/drawing/2014/main" id="{5819D564-E20E-4922-AA51-4052BBCFA025}"/>
                </a:ext>
              </a:extLst>
            </p:cNvPr>
            <p:cNvSpPr>
              <a:spLocks/>
            </p:cNvSpPr>
            <p:nvPr userDrawn="1"/>
          </p:nvSpPr>
          <p:spPr bwMode="auto">
            <a:xfrm flipH="1">
              <a:off x="10343410"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7" name="Freeform 29">
              <a:extLst>
                <a:ext uri="{FF2B5EF4-FFF2-40B4-BE49-F238E27FC236}">
                  <a16:creationId xmlns:a16="http://schemas.microsoft.com/office/drawing/2014/main" id="{2722FE24-1D72-4D6E-AF53-6128141A9D13}"/>
                </a:ext>
              </a:extLst>
            </p:cNvPr>
            <p:cNvSpPr>
              <a:spLocks/>
            </p:cNvSpPr>
            <p:nvPr userDrawn="1"/>
          </p:nvSpPr>
          <p:spPr bwMode="auto">
            <a:xfrm flipH="1">
              <a:off x="990768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8" name="Freeform 30">
              <a:extLst>
                <a:ext uri="{FF2B5EF4-FFF2-40B4-BE49-F238E27FC236}">
                  <a16:creationId xmlns:a16="http://schemas.microsoft.com/office/drawing/2014/main" id="{B8FD79A5-BF8A-4DC2-BC5B-24064D68FDDB}"/>
                </a:ext>
              </a:extLst>
            </p:cNvPr>
            <p:cNvSpPr>
              <a:spLocks/>
            </p:cNvSpPr>
            <p:nvPr userDrawn="1"/>
          </p:nvSpPr>
          <p:spPr bwMode="auto">
            <a:xfrm flipH="1">
              <a:off x="958154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9" name="Freeform 31">
              <a:extLst>
                <a:ext uri="{FF2B5EF4-FFF2-40B4-BE49-F238E27FC236}">
                  <a16:creationId xmlns:a16="http://schemas.microsoft.com/office/drawing/2014/main" id="{C20D4256-ADDE-4906-A707-F86AFE339B05}"/>
                </a:ext>
              </a:extLst>
            </p:cNvPr>
            <p:cNvSpPr>
              <a:spLocks/>
            </p:cNvSpPr>
            <p:nvPr userDrawn="1"/>
          </p:nvSpPr>
          <p:spPr bwMode="auto">
            <a:xfrm flipH="1">
              <a:off x="1001478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0" name="Freeform 32">
              <a:extLst>
                <a:ext uri="{FF2B5EF4-FFF2-40B4-BE49-F238E27FC236}">
                  <a16:creationId xmlns:a16="http://schemas.microsoft.com/office/drawing/2014/main" id="{36A07B05-4B2F-40C4-96C8-776D77370D32}"/>
                </a:ext>
              </a:extLst>
            </p:cNvPr>
            <p:cNvSpPr>
              <a:spLocks/>
            </p:cNvSpPr>
            <p:nvPr userDrawn="1"/>
          </p:nvSpPr>
          <p:spPr bwMode="auto">
            <a:xfrm flipH="1">
              <a:off x="9688641"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1" name="Freeform 477">
              <a:extLst>
                <a:ext uri="{FF2B5EF4-FFF2-40B4-BE49-F238E27FC236}">
                  <a16:creationId xmlns:a16="http://schemas.microsoft.com/office/drawing/2014/main" id="{0E0FB12E-55F4-4E15-BF1A-360075039829}"/>
                </a:ext>
              </a:extLst>
            </p:cNvPr>
            <p:cNvSpPr>
              <a:spLocks/>
            </p:cNvSpPr>
            <p:nvPr userDrawn="1"/>
          </p:nvSpPr>
          <p:spPr bwMode="auto">
            <a:xfrm flipH="1">
              <a:off x="925291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2" name="Freeform 478">
              <a:extLst>
                <a:ext uri="{FF2B5EF4-FFF2-40B4-BE49-F238E27FC236}">
                  <a16:creationId xmlns:a16="http://schemas.microsoft.com/office/drawing/2014/main" id="{C0C1A34B-06B6-4E43-AE56-DC6602E381FD}"/>
                </a:ext>
              </a:extLst>
            </p:cNvPr>
            <p:cNvSpPr>
              <a:spLocks/>
            </p:cNvSpPr>
            <p:nvPr userDrawn="1"/>
          </p:nvSpPr>
          <p:spPr bwMode="auto">
            <a:xfrm flipH="1">
              <a:off x="892677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3" name="Freeform 479">
              <a:extLst>
                <a:ext uri="{FF2B5EF4-FFF2-40B4-BE49-F238E27FC236}">
                  <a16:creationId xmlns:a16="http://schemas.microsoft.com/office/drawing/2014/main" id="{DDC70FAC-4DFF-4A62-A963-DDEF4052ACCB}"/>
                </a:ext>
              </a:extLst>
            </p:cNvPr>
            <p:cNvSpPr>
              <a:spLocks/>
            </p:cNvSpPr>
            <p:nvPr userDrawn="1"/>
          </p:nvSpPr>
          <p:spPr bwMode="auto">
            <a:xfrm flipH="1">
              <a:off x="936001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4" name="Freeform 480">
              <a:extLst>
                <a:ext uri="{FF2B5EF4-FFF2-40B4-BE49-F238E27FC236}">
                  <a16:creationId xmlns:a16="http://schemas.microsoft.com/office/drawing/2014/main" id="{60460DC1-CD61-456C-9EE1-21C9215B31FE}"/>
                </a:ext>
              </a:extLst>
            </p:cNvPr>
            <p:cNvSpPr>
              <a:spLocks/>
            </p:cNvSpPr>
            <p:nvPr userDrawn="1"/>
          </p:nvSpPr>
          <p:spPr bwMode="auto">
            <a:xfrm flipH="1">
              <a:off x="9033872"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5" name="Freeform 29">
              <a:extLst>
                <a:ext uri="{FF2B5EF4-FFF2-40B4-BE49-F238E27FC236}">
                  <a16:creationId xmlns:a16="http://schemas.microsoft.com/office/drawing/2014/main" id="{DF96326A-8A37-4BC7-867D-C9B8879D9199}"/>
                </a:ext>
              </a:extLst>
            </p:cNvPr>
            <p:cNvSpPr>
              <a:spLocks/>
            </p:cNvSpPr>
            <p:nvPr userDrawn="1"/>
          </p:nvSpPr>
          <p:spPr bwMode="auto">
            <a:xfrm flipH="1">
              <a:off x="85981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6" name="Freeform 31">
              <a:extLst>
                <a:ext uri="{FF2B5EF4-FFF2-40B4-BE49-F238E27FC236}">
                  <a16:creationId xmlns:a16="http://schemas.microsoft.com/office/drawing/2014/main" id="{4089E109-C701-4E02-BBE1-4D4BB79D76CD}"/>
                </a:ext>
              </a:extLst>
            </p:cNvPr>
            <p:cNvSpPr>
              <a:spLocks/>
            </p:cNvSpPr>
            <p:nvPr userDrawn="1"/>
          </p:nvSpPr>
          <p:spPr bwMode="auto">
            <a:xfrm flipH="1">
              <a:off x="8705243"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7" name="Freeform 29">
              <a:extLst>
                <a:ext uri="{FF2B5EF4-FFF2-40B4-BE49-F238E27FC236}">
                  <a16:creationId xmlns:a16="http://schemas.microsoft.com/office/drawing/2014/main" id="{8E6722DC-52FD-49D8-80A8-D4B70250D3A3}"/>
                </a:ext>
              </a:extLst>
            </p:cNvPr>
            <p:cNvSpPr>
              <a:spLocks/>
            </p:cNvSpPr>
            <p:nvPr userDrawn="1"/>
          </p:nvSpPr>
          <p:spPr bwMode="auto">
            <a:xfrm flipH="1">
              <a:off x="826952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8" name="Freeform 30">
              <a:extLst>
                <a:ext uri="{FF2B5EF4-FFF2-40B4-BE49-F238E27FC236}">
                  <a16:creationId xmlns:a16="http://schemas.microsoft.com/office/drawing/2014/main" id="{27F496D1-3FD0-42DD-8D9E-B188CCA88F96}"/>
                </a:ext>
              </a:extLst>
            </p:cNvPr>
            <p:cNvSpPr>
              <a:spLocks/>
            </p:cNvSpPr>
            <p:nvPr userDrawn="1"/>
          </p:nvSpPr>
          <p:spPr bwMode="auto">
            <a:xfrm flipH="1">
              <a:off x="794337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9" name="Freeform 31">
              <a:extLst>
                <a:ext uri="{FF2B5EF4-FFF2-40B4-BE49-F238E27FC236}">
                  <a16:creationId xmlns:a16="http://schemas.microsoft.com/office/drawing/2014/main" id="{8E4A8A6B-ADF8-41E7-AAD3-E96BC9962EBD}"/>
                </a:ext>
              </a:extLst>
            </p:cNvPr>
            <p:cNvSpPr>
              <a:spLocks/>
            </p:cNvSpPr>
            <p:nvPr userDrawn="1"/>
          </p:nvSpPr>
          <p:spPr bwMode="auto">
            <a:xfrm flipH="1">
              <a:off x="8376614"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0" name="Freeform 32">
              <a:extLst>
                <a:ext uri="{FF2B5EF4-FFF2-40B4-BE49-F238E27FC236}">
                  <a16:creationId xmlns:a16="http://schemas.microsoft.com/office/drawing/2014/main" id="{881371C4-F13A-4BDD-87B1-1F7401A9AA32}"/>
                </a:ext>
              </a:extLst>
            </p:cNvPr>
            <p:cNvSpPr>
              <a:spLocks/>
            </p:cNvSpPr>
            <p:nvPr userDrawn="1"/>
          </p:nvSpPr>
          <p:spPr bwMode="auto">
            <a:xfrm flipH="1">
              <a:off x="8050474"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1" name="Freeform 29">
              <a:extLst>
                <a:ext uri="{FF2B5EF4-FFF2-40B4-BE49-F238E27FC236}">
                  <a16:creationId xmlns:a16="http://schemas.microsoft.com/office/drawing/2014/main" id="{2A637B4F-5C67-45C1-B3F7-F43BA8FC9AE9}"/>
                </a:ext>
              </a:extLst>
            </p:cNvPr>
            <p:cNvSpPr>
              <a:spLocks/>
            </p:cNvSpPr>
            <p:nvPr userDrawn="1"/>
          </p:nvSpPr>
          <p:spPr bwMode="auto">
            <a:xfrm flipH="1">
              <a:off x="7614751"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2" name="Freeform 30">
              <a:extLst>
                <a:ext uri="{FF2B5EF4-FFF2-40B4-BE49-F238E27FC236}">
                  <a16:creationId xmlns:a16="http://schemas.microsoft.com/office/drawing/2014/main" id="{1D0DF89F-0D4B-41A5-991C-C435033F484C}"/>
                </a:ext>
              </a:extLst>
            </p:cNvPr>
            <p:cNvSpPr>
              <a:spLocks/>
            </p:cNvSpPr>
            <p:nvPr userDrawn="1"/>
          </p:nvSpPr>
          <p:spPr bwMode="auto">
            <a:xfrm flipH="1">
              <a:off x="72886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3" name="Freeform 31">
              <a:extLst>
                <a:ext uri="{FF2B5EF4-FFF2-40B4-BE49-F238E27FC236}">
                  <a16:creationId xmlns:a16="http://schemas.microsoft.com/office/drawing/2014/main" id="{72777DA5-4F10-4541-8FDF-4466FA4F8EA2}"/>
                </a:ext>
              </a:extLst>
            </p:cNvPr>
            <p:cNvSpPr>
              <a:spLocks/>
            </p:cNvSpPr>
            <p:nvPr userDrawn="1"/>
          </p:nvSpPr>
          <p:spPr bwMode="auto">
            <a:xfrm flipH="1">
              <a:off x="7721846"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4" name="Freeform 32">
              <a:extLst>
                <a:ext uri="{FF2B5EF4-FFF2-40B4-BE49-F238E27FC236}">
                  <a16:creationId xmlns:a16="http://schemas.microsoft.com/office/drawing/2014/main" id="{6E85B0F3-5276-440A-A899-96229CBE10A0}"/>
                </a:ext>
              </a:extLst>
            </p:cNvPr>
            <p:cNvSpPr>
              <a:spLocks/>
            </p:cNvSpPr>
            <p:nvPr userDrawn="1"/>
          </p:nvSpPr>
          <p:spPr bwMode="auto">
            <a:xfrm flipH="1">
              <a:off x="7395705"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5" name="Freeform 29">
              <a:extLst>
                <a:ext uri="{FF2B5EF4-FFF2-40B4-BE49-F238E27FC236}">
                  <a16:creationId xmlns:a16="http://schemas.microsoft.com/office/drawing/2014/main" id="{2D2D0166-6DBA-48B2-9F31-2BC72C665F1F}"/>
                </a:ext>
              </a:extLst>
            </p:cNvPr>
            <p:cNvSpPr>
              <a:spLocks/>
            </p:cNvSpPr>
            <p:nvPr userDrawn="1"/>
          </p:nvSpPr>
          <p:spPr bwMode="auto">
            <a:xfrm flipH="1">
              <a:off x="695998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6" name="Freeform 30">
              <a:extLst>
                <a:ext uri="{FF2B5EF4-FFF2-40B4-BE49-F238E27FC236}">
                  <a16:creationId xmlns:a16="http://schemas.microsoft.com/office/drawing/2014/main" id="{F068C378-FB68-462F-8755-0C118FC6104A}"/>
                </a:ext>
              </a:extLst>
            </p:cNvPr>
            <p:cNvSpPr>
              <a:spLocks/>
            </p:cNvSpPr>
            <p:nvPr userDrawn="1"/>
          </p:nvSpPr>
          <p:spPr bwMode="auto">
            <a:xfrm flipH="1">
              <a:off x="663384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7" name="Freeform 31">
              <a:extLst>
                <a:ext uri="{FF2B5EF4-FFF2-40B4-BE49-F238E27FC236}">
                  <a16:creationId xmlns:a16="http://schemas.microsoft.com/office/drawing/2014/main" id="{92403F96-3AD8-4AB8-B6E2-B01EA490C95C}"/>
                </a:ext>
              </a:extLst>
            </p:cNvPr>
            <p:cNvSpPr>
              <a:spLocks/>
            </p:cNvSpPr>
            <p:nvPr userDrawn="1"/>
          </p:nvSpPr>
          <p:spPr bwMode="auto">
            <a:xfrm flipH="1">
              <a:off x="7067077"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8" name="Freeform 32">
              <a:extLst>
                <a:ext uri="{FF2B5EF4-FFF2-40B4-BE49-F238E27FC236}">
                  <a16:creationId xmlns:a16="http://schemas.microsoft.com/office/drawing/2014/main" id="{C777A4F9-3BD5-4B7D-AB06-EF0A69C0D79D}"/>
                </a:ext>
              </a:extLst>
            </p:cNvPr>
            <p:cNvSpPr>
              <a:spLocks/>
            </p:cNvSpPr>
            <p:nvPr userDrawn="1"/>
          </p:nvSpPr>
          <p:spPr bwMode="auto">
            <a:xfrm flipH="1">
              <a:off x="6740936"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9" name="Freeform 29">
              <a:extLst>
                <a:ext uri="{FF2B5EF4-FFF2-40B4-BE49-F238E27FC236}">
                  <a16:creationId xmlns:a16="http://schemas.microsoft.com/office/drawing/2014/main" id="{C153A88A-93D3-42B7-90DD-ACAF44C92045}"/>
                </a:ext>
              </a:extLst>
            </p:cNvPr>
            <p:cNvSpPr>
              <a:spLocks/>
            </p:cNvSpPr>
            <p:nvPr userDrawn="1"/>
          </p:nvSpPr>
          <p:spPr bwMode="auto">
            <a:xfrm flipH="1">
              <a:off x="630521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0" name="Freeform 30">
              <a:extLst>
                <a:ext uri="{FF2B5EF4-FFF2-40B4-BE49-F238E27FC236}">
                  <a16:creationId xmlns:a16="http://schemas.microsoft.com/office/drawing/2014/main" id="{4D1662D6-D2C3-402E-8B19-04983AF65647}"/>
                </a:ext>
              </a:extLst>
            </p:cNvPr>
            <p:cNvSpPr>
              <a:spLocks/>
            </p:cNvSpPr>
            <p:nvPr userDrawn="1"/>
          </p:nvSpPr>
          <p:spPr bwMode="auto">
            <a:xfrm flipH="1">
              <a:off x="59790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1" name="Freeform 31">
              <a:extLst>
                <a:ext uri="{FF2B5EF4-FFF2-40B4-BE49-F238E27FC236}">
                  <a16:creationId xmlns:a16="http://schemas.microsoft.com/office/drawing/2014/main" id="{D21AD447-5790-4899-8EF3-D52D56BB70D0}"/>
                </a:ext>
              </a:extLst>
            </p:cNvPr>
            <p:cNvSpPr>
              <a:spLocks/>
            </p:cNvSpPr>
            <p:nvPr userDrawn="1"/>
          </p:nvSpPr>
          <p:spPr bwMode="auto">
            <a:xfrm flipH="1">
              <a:off x="641230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2" name="Freeform 32">
              <a:extLst>
                <a:ext uri="{FF2B5EF4-FFF2-40B4-BE49-F238E27FC236}">
                  <a16:creationId xmlns:a16="http://schemas.microsoft.com/office/drawing/2014/main" id="{A2422F99-AC27-4F53-AF40-5E31C3B91A33}"/>
                </a:ext>
              </a:extLst>
            </p:cNvPr>
            <p:cNvSpPr>
              <a:spLocks/>
            </p:cNvSpPr>
            <p:nvPr userDrawn="1"/>
          </p:nvSpPr>
          <p:spPr bwMode="auto">
            <a:xfrm flipH="1">
              <a:off x="6086167"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3" name="Freeform 499">
              <a:extLst>
                <a:ext uri="{FF2B5EF4-FFF2-40B4-BE49-F238E27FC236}">
                  <a16:creationId xmlns:a16="http://schemas.microsoft.com/office/drawing/2014/main" id="{9E6545BB-E007-44D6-BFA7-AAE76FE1EF61}"/>
                </a:ext>
              </a:extLst>
            </p:cNvPr>
            <p:cNvSpPr>
              <a:spLocks/>
            </p:cNvSpPr>
            <p:nvPr userDrawn="1"/>
          </p:nvSpPr>
          <p:spPr bwMode="auto">
            <a:xfrm flipH="1">
              <a:off x="565044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4" name="Freeform 500">
              <a:extLst>
                <a:ext uri="{FF2B5EF4-FFF2-40B4-BE49-F238E27FC236}">
                  <a16:creationId xmlns:a16="http://schemas.microsoft.com/office/drawing/2014/main" id="{FCF0E88F-8E54-4B7F-960A-3955C0D3F61C}"/>
                </a:ext>
              </a:extLst>
            </p:cNvPr>
            <p:cNvSpPr>
              <a:spLocks/>
            </p:cNvSpPr>
            <p:nvPr userDrawn="1"/>
          </p:nvSpPr>
          <p:spPr bwMode="auto">
            <a:xfrm flipH="1">
              <a:off x="53243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5" name="Freeform 501">
              <a:extLst>
                <a:ext uri="{FF2B5EF4-FFF2-40B4-BE49-F238E27FC236}">
                  <a16:creationId xmlns:a16="http://schemas.microsoft.com/office/drawing/2014/main" id="{1A85C06F-B3B9-4759-AC1D-B750C0A237DF}"/>
                </a:ext>
              </a:extLst>
            </p:cNvPr>
            <p:cNvSpPr>
              <a:spLocks/>
            </p:cNvSpPr>
            <p:nvPr userDrawn="1"/>
          </p:nvSpPr>
          <p:spPr bwMode="auto">
            <a:xfrm flipH="1">
              <a:off x="575753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6" name="Freeform 502">
              <a:extLst>
                <a:ext uri="{FF2B5EF4-FFF2-40B4-BE49-F238E27FC236}">
                  <a16:creationId xmlns:a16="http://schemas.microsoft.com/office/drawing/2014/main" id="{9E350E57-B1CA-4EC1-9E9C-CAEB624ABFDE}"/>
                </a:ext>
              </a:extLst>
            </p:cNvPr>
            <p:cNvSpPr>
              <a:spLocks/>
            </p:cNvSpPr>
            <p:nvPr userDrawn="1"/>
          </p:nvSpPr>
          <p:spPr bwMode="auto">
            <a:xfrm flipH="1">
              <a:off x="5431399"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7" name="Freeform 29">
              <a:extLst>
                <a:ext uri="{FF2B5EF4-FFF2-40B4-BE49-F238E27FC236}">
                  <a16:creationId xmlns:a16="http://schemas.microsoft.com/office/drawing/2014/main" id="{519F86EE-CE41-4B42-A167-9C0788C2E7EB}"/>
                </a:ext>
              </a:extLst>
            </p:cNvPr>
            <p:cNvSpPr>
              <a:spLocks/>
            </p:cNvSpPr>
            <p:nvPr userDrawn="1"/>
          </p:nvSpPr>
          <p:spPr bwMode="auto">
            <a:xfrm flipH="1">
              <a:off x="49956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8" name="Freeform 31">
              <a:extLst>
                <a:ext uri="{FF2B5EF4-FFF2-40B4-BE49-F238E27FC236}">
                  <a16:creationId xmlns:a16="http://schemas.microsoft.com/office/drawing/2014/main" id="{EF1F428E-F793-4218-89FB-CDC0F7F061FD}"/>
                </a:ext>
              </a:extLst>
            </p:cNvPr>
            <p:cNvSpPr>
              <a:spLocks/>
            </p:cNvSpPr>
            <p:nvPr userDrawn="1"/>
          </p:nvSpPr>
          <p:spPr bwMode="auto">
            <a:xfrm flipH="1">
              <a:off x="510276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5" name="Freeform 29">
              <a:extLst>
                <a:ext uri="{FF2B5EF4-FFF2-40B4-BE49-F238E27FC236}">
                  <a16:creationId xmlns:a16="http://schemas.microsoft.com/office/drawing/2014/main" id="{0842BAA0-B6C8-4B85-8571-2062430EE59F}"/>
                </a:ext>
              </a:extLst>
            </p:cNvPr>
            <p:cNvSpPr>
              <a:spLocks/>
            </p:cNvSpPr>
            <p:nvPr userDrawn="1"/>
          </p:nvSpPr>
          <p:spPr bwMode="auto">
            <a:xfrm flipH="1">
              <a:off x="46670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6" name="Freeform 30">
              <a:extLst>
                <a:ext uri="{FF2B5EF4-FFF2-40B4-BE49-F238E27FC236}">
                  <a16:creationId xmlns:a16="http://schemas.microsoft.com/office/drawing/2014/main" id="{E60348E3-731E-4284-8341-B09476ADF0AF}"/>
                </a:ext>
              </a:extLst>
            </p:cNvPr>
            <p:cNvSpPr>
              <a:spLocks/>
            </p:cNvSpPr>
            <p:nvPr userDrawn="1"/>
          </p:nvSpPr>
          <p:spPr bwMode="auto">
            <a:xfrm flipH="1">
              <a:off x="434090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7" name="Freeform 31">
              <a:extLst>
                <a:ext uri="{FF2B5EF4-FFF2-40B4-BE49-F238E27FC236}">
                  <a16:creationId xmlns:a16="http://schemas.microsoft.com/office/drawing/2014/main" id="{1B7CC2E8-759E-40AF-83AF-DE16ED87C2A1}"/>
                </a:ext>
              </a:extLst>
            </p:cNvPr>
            <p:cNvSpPr>
              <a:spLocks/>
            </p:cNvSpPr>
            <p:nvPr userDrawn="1"/>
          </p:nvSpPr>
          <p:spPr bwMode="auto">
            <a:xfrm flipH="1">
              <a:off x="4774142"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8" name="Freeform 32">
              <a:extLst>
                <a:ext uri="{FF2B5EF4-FFF2-40B4-BE49-F238E27FC236}">
                  <a16:creationId xmlns:a16="http://schemas.microsoft.com/office/drawing/2014/main" id="{4673620C-BB6A-40E7-B6D0-F9D39981783F}"/>
                </a:ext>
              </a:extLst>
            </p:cNvPr>
            <p:cNvSpPr>
              <a:spLocks/>
            </p:cNvSpPr>
            <p:nvPr userDrawn="1"/>
          </p:nvSpPr>
          <p:spPr bwMode="auto">
            <a:xfrm flipH="1">
              <a:off x="444800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9" name="Freeform 29">
              <a:extLst>
                <a:ext uri="{FF2B5EF4-FFF2-40B4-BE49-F238E27FC236}">
                  <a16:creationId xmlns:a16="http://schemas.microsoft.com/office/drawing/2014/main" id="{347B4856-1026-4B64-846A-F84687F8DFF7}"/>
                </a:ext>
              </a:extLst>
            </p:cNvPr>
            <p:cNvSpPr>
              <a:spLocks/>
            </p:cNvSpPr>
            <p:nvPr userDrawn="1"/>
          </p:nvSpPr>
          <p:spPr bwMode="auto">
            <a:xfrm flipH="1">
              <a:off x="401227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0" name="Freeform 30">
              <a:extLst>
                <a:ext uri="{FF2B5EF4-FFF2-40B4-BE49-F238E27FC236}">
                  <a16:creationId xmlns:a16="http://schemas.microsoft.com/office/drawing/2014/main" id="{67EB2340-902C-4179-A4B7-0FBA3BEF50AC}"/>
                </a:ext>
              </a:extLst>
            </p:cNvPr>
            <p:cNvSpPr>
              <a:spLocks/>
            </p:cNvSpPr>
            <p:nvPr userDrawn="1"/>
          </p:nvSpPr>
          <p:spPr bwMode="auto">
            <a:xfrm flipH="1">
              <a:off x="368613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1" name="Freeform 31">
              <a:extLst>
                <a:ext uri="{FF2B5EF4-FFF2-40B4-BE49-F238E27FC236}">
                  <a16:creationId xmlns:a16="http://schemas.microsoft.com/office/drawing/2014/main" id="{3424D28C-D6C3-41D8-BF64-6159DDBFD25F}"/>
                </a:ext>
              </a:extLst>
            </p:cNvPr>
            <p:cNvSpPr>
              <a:spLocks/>
            </p:cNvSpPr>
            <p:nvPr userDrawn="1"/>
          </p:nvSpPr>
          <p:spPr bwMode="auto">
            <a:xfrm flipH="1">
              <a:off x="4119373"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2" name="Freeform 32">
              <a:extLst>
                <a:ext uri="{FF2B5EF4-FFF2-40B4-BE49-F238E27FC236}">
                  <a16:creationId xmlns:a16="http://schemas.microsoft.com/office/drawing/2014/main" id="{F33C611A-2EEE-4B47-8E84-29E68200FBA6}"/>
                </a:ext>
              </a:extLst>
            </p:cNvPr>
            <p:cNvSpPr>
              <a:spLocks/>
            </p:cNvSpPr>
            <p:nvPr userDrawn="1"/>
          </p:nvSpPr>
          <p:spPr bwMode="auto">
            <a:xfrm flipH="1">
              <a:off x="379323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3" name="Freeform 29">
              <a:extLst>
                <a:ext uri="{FF2B5EF4-FFF2-40B4-BE49-F238E27FC236}">
                  <a16:creationId xmlns:a16="http://schemas.microsoft.com/office/drawing/2014/main" id="{E733A888-77F1-452E-BDD4-2495F7B885C6}"/>
                </a:ext>
              </a:extLst>
            </p:cNvPr>
            <p:cNvSpPr>
              <a:spLocks/>
            </p:cNvSpPr>
            <p:nvPr userDrawn="1"/>
          </p:nvSpPr>
          <p:spPr bwMode="auto">
            <a:xfrm flipH="1">
              <a:off x="33575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4" name="Freeform 30">
              <a:extLst>
                <a:ext uri="{FF2B5EF4-FFF2-40B4-BE49-F238E27FC236}">
                  <a16:creationId xmlns:a16="http://schemas.microsoft.com/office/drawing/2014/main" id="{FB36F98D-3987-4DE8-A66A-5011F6AD0429}"/>
                </a:ext>
              </a:extLst>
            </p:cNvPr>
            <p:cNvSpPr>
              <a:spLocks/>
            </p:cNvSpPr>
            <p:nvPr userDrawn="1"/>
          </p:nvSpPr>
          <p:spPr bwMode="auto">
            <a:xfrm flipH="1">
              <a:off x="303136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5" name="Freeform 31">
              <a:extLst>
                <a:ext uri="{FF2B5EF4-FFF2-40B4-BE49-F238E27FC236}">
                  <a16:creationId xmlns:a16="http://schemas.microsoft.com/office/drawing/2014/main" id="{D8B1926F-B8DF-41B7-AEA5-8E6282D402AB}"/>
                </a:ext>
              </a:extLst>
            </p:cNvPr>
            <p:cNvSpPr>
              <a:spLocks/>
            </p:cNvSpPr>
            <p:nvPr userDrawn="1"/>
          </p:nvSpPr>
          <p:spPr bwMode="auto">
            <a:xfrm flipH="1">
              <a:off x="3464604"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6" name="Freeform 32">
              <a:extLst>
                <a:ext uri="{FF2B5EF4-FFF2-40B4-BE49-F238E27FC236}">
                  <a16:creationId xmlns:a16="http://schemas.microsoft.com/office/drawing/2014/main" id="{A26FBBE6-4D50-4CD9-8370-09A0E42BD7B5}"/>
                </a:ext>
              </a:extLst>
            </p:cNvPr>
            <p:cNvSpPr>
              <a:spLocks/>
            </p:cNvSpPr>
            <p:nvPr userDrawn="1"/>
          </p:nvSpPr>
          <p:spPr bwMode="auto">
            <a:xfrm flipH="1">
              <a:off x="313846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7" name="Freeform 29">
              <a:extLst>
                <a:ext uri="{FF2B5EF4-FFF2-40B4-BE49-F238E27FC236}">
                  <a16:creationId xmlns:a16="http://schemas.microsoft.com/office/drawing/2014/main" id="{8E4A4F11-88E8-4E85-8838-9B48FE718DAF}"/>
                </a:ext>
              </a:extLst>
            </p:cNvPr>
            <p:cNvSpPr>
              <a:spLocks/>
            </p:cNvSpPr>
            <p:nvPr userDrawn="1"/>
          </p:nvSpPr>
          <p:spPr bwMode="auto">
            <a:xfrm flipH="1">
              <a:off x="270274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8" name="Freeform 30">
              <a:extLst>
                <a:ext uri="{FF2B5EF4-FFF2-40B4-BE49-F238E27FC236}">
                  <a16:creationId xmlns:a16="http://schemas.microsoft.com/office/drawing/2014/main" id="{B24B0E0C-135B-48D3-AE7A-0BD59B4651B9}"/>
                </a:ext>
              </a:extLst>
            </p:cNvPr>
            <p:cNvSpPr>
              <a:spLocks/>
            </p:cNvSpPr>
            <p:nvPr userDrawn="1"/>
          </p:nvSpPr>
          <p:spPr bwMode="auto">
            <a:xfrm flipH="1">
              <a:off x="237659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9" name="Freeform 31">
              <a:extLst>
                <a:ext uri="{FF2B5EF4-FFF2-40B4-BE49-F238E27FC236}">
                  <a16:creationId xmlns:a16="http://schemas.microsoft.com/office/drawing/2014/main" id="{605029D5-ACCD-4BD2-9619-9E88469440AB}"/>
                </a:ext>
              </a:extLst>
            </p:cNvPr>
            <p:cNvSpPr>
              <a:spLocks/>
            </p:cNvSpPr>
            <p:nvPr userDrawn="1"/>
          </p:nvSpPr>
          <p:spPr bwMode="auto">
            <a:xfrm flipH="1">
              <a:off x="280983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0" name="Freeform 32">
              <a:extLst>
                <a:ext uri="{FF2B5EF4-FFF2-40B4-BE49-F238E27FC236}">
                  <a16:creationId xmlns:a16="http://schemas.microsoft.com/office/drawing/2014/main" id="{A546E3D9-8FE0-4668-A4DC-4713A2112789}"/>
                </a:ext>
              </a:extLst>
            </p:cNvPr>
            <p:cNvSpPr>
              <a:spLocks/>
            </p:cNvSpPr>
            <p:nvPr userDrawn="1"/>
          </p:nvSpPr>
          <p:spPr bwMode="auto">
            <a:xfrm flipH="1">
              <a:off x="248369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1" name="Freeform 387">
              <a:extLst>
                <a:ext uri="{FF2B5EF4-FFF2-40B4-BE49-F238E27FC236}">
                  <a16:creationId xmlns:a16="http://schemas.microsoft.com/office/drawing/2014/main" id="{99780058-5C8C-4084-856D-DB59988C1E81}"/>
                </a:ext>
              </a:extLst>
            </p:cNvPr>
            <p:cNvSpPr>
              <a:spLocks/>
            </p:cNvSpPr>
            <p:nvPr userDrawn="1"/>
          </p:nvSpPr>
          <p:spPr bwMode="auto">
            <a:xfrm flipH="1">
              <a:off x="20479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2" name="Freeform 388">
              <a:extLst>
                <a:ext uri="{FF2B5EF4-FFF2-40B4-BE49-F238E27FC236}">
                  <a16:creationId xmlns:a16="http://schemas.microsoft.com/office/drawing/2014/main" id="{73C6F943-BFEF-4E33-93C1-C9FB692AB7F5}"/>
                </a:ext>
              </a:extLst>
            </p:cNvPr>
            <p:cNvSpPr>
              <a:spLocks/>
            </p:cNvSpPr>
            <p:nvPr userDrawn="1"/>
          </p:nvSpPr>
          <p:spPr bwMode="auto">
            <a:xfrm flipH="1">
              <a:off x="172183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3" name="Freeform 389">
              <a:extLst>
                <a:ext uri="{FF2B5EF4-FFF2-40B4-BE49-F238E27FC236}">
                  <a16:creationId xmlns:a16="http://schemas.microsoft.com/office/drawing/2014/main" id="{F4C0C13B-CB01-4EC6-9FA0-E4591F130248}"/>
                </a:ext>
              </a:extLst>
            </p:cNvPr>
            <p:cNvSpPr>
              <a:spLocks/>
            </p:cNvSpPr>
            <p:nvPr userDrawn="1"/>
          </p:nvSpPr>
          <p:spPr bwMode="auto">
            <a:xfrm flipH="1">
              <a:off x="215506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4" name="Freeform 390">
              <a:extLst>
                <a:ext uri="{FF2B5EF4-FFF2-40B4-BE49-F238E27FC236}">
                  <a16:creationId xmlns:a16="http://schemas.microsoft.com/office/drawing/2014/main" id="{442AEFF3-FDBC-4743-8FA6-D6BEDD4B2230}"/>
                </a:ext>
              </a:extLst>
            </p:cNvPr>
            <p:cNvSpPr>
              <a:spLocks/>
            </p:cNvSpPr>
            <p:nvPr userDrawn="1"/>
          </p:nvSpPr>
          <p:spPr bwMode="auto">
            <a:xfrm flipH="1">
              <a:off x="1828926"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5" name="Freeform 29">
              <a:extLst>
                <a:ext uri="{FF2B5EF4-FFF2-40B4-BE49-F238E27FC236}">
                  <a16:creationId xmlns:a16="http://schemas.microsoft.com/office/drawing/2014/main" id="{B959C86B-8320-4AB5-B05A-7FA69053738B}"/>
                </a:ext>
              </a:extLst>
            </p:cNvPr>
            <p:cNvSpPr>
              <a:spLocks/>
            </p:cNvSpPr>
            <p:nvPr userDrawn="1"/>
          </p:nvSpPr>
          <p:spPr bwMode="auto">
            <a:xfrm flipH="1">
              <a:off x="13932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6" name="Freeform 31">
              <a:extLst>
                <a:ext uri="{FF2B5EF4-FFF2-40B4-BE49-F238E27FC236}">
                  <a16:creationId xmlns:a16="http://schemas.microsoft.com/office/drawing/2014/main" id="{A815B240-3E12-4EC5-B439-449637828CF3}"/>
                </a:ext>
              </a:extLst>
            </p:cNvPr>
            <p:cNvSpPr>
              <a:spLocks/>
            </p:cNvSpPr>
            <p:nvPr userDrawn="1"/>
          </p:nvSpPr>
          <p:spPr bwMode="auto">
            <a:xfrm flipH="1">
              <a:off x="1500297"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7" name="Freeform 29">
              <a:extLst>
                <a:ext uri="{FF2B5EF4-FFF2-40B4-BE49-F238E27FC236}">
                  <a16:creationId xmlns:a16="http://schemas.microsoft.com/office/drawing/2014/main" id="{0B073F10-EC6C-484A-A883-200BAD243B02}"/>
                </a:ext>
              </a:extLst>
            </p:cNvPr>
            <p:cNvSpPr>
              <a:spLocks/>
            </p:cNvSpPr>
            <p:nvPr userDrawn="1"/>
          </p:nvSpPr>
          <p:spPr bwMode="auto">
            <a:xfrm flipH="1">
              <a:off x="10645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8" name="Freeform 30">
              <a:extLst>
                <a:ext uri="{FF2B5EF4-FFF2-40B4-BE49-F238E27FC236}">
                  <a16:creationId xmlns:a16="http://schemas.microsoft.com/office/drawing/2014/main" id="{2D1DACCF-E8E4-4B19-A98A-29AB0378F64D}"/>
                </a:ext>
              </a:extLst>
            </p:cNvPr>
            <p:cNvSpPr>
              <a:spLocks/>
            </p:cNvSpPr>
            <p:nvPr userDrawn="1"/>
          </p:nvSpPr>
          <p:spPr bwMode="auto">
            <a:xfrm flipH="1">
              <a:off x="73843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9" name="Freeform 31">
              <a:extLst>
                <a:ext uri="{FF2B5EF4-FFF2-40B4-BE49-F238E27FC236}">
                  <a16:creationId xmlns:a16="http://schemas.microsoft.com/office/drawing/2014/main" id="{20C0B36F-900B-4861-8ADA-6A0B875E816A}"/>
                </a:ext>
              </a:extLst>
            </p:cNvPr>
            <p:cNvSpPr>
              <a:spLocks/>
            </p:cNvSpPr>
            <p:nvPr userDrawn="1"/>
          </p:nvSpPr>
          <p:spPr bwMode="auto">
            <a:xfrm flipH="1">
              <a:off x="1171668"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0" name="Freeform 32">
              <a:extLst>
                <a:ext uri="{FF2B5EF4-FFF2-40B4-BE49-F238E27FC236}">
                  <a16:creationId xmlns:a16="http://schemas.microsoft.com/office/drawing/2014/main" id="{3214DC51-B75D-4258-8FC3-52F77A7AC712}"/>
                </a:ext>
              </a:extLst>
            </p:cNvPr>
            <p:cNvSpPr>
              <a:spLocks/>
            </p:cNvSpPr>
            <p:nvPr userDrawn="1"/>
          </p:nvSpPr>
          <p:spPr bwMode="auto">
            <a:xfrm flipH="1">
              <a:off x="84552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1" name="Freeform 397">
              <a:extLst>
                <a:ext uri="{FF2B5EF4-FFF2-40B4-BE49-F238E27FC236}">
                  <a16:creationId xmlns:a16="http://schemas.microsoft.com/office/drawing/2014/main" id="{175F0F99-EE84-4761-AFBB-ECB2294B7014}"/>
                </a:ext>
              </a:extLst>
            </p:cNvPr>
            <p:cNvSpPr>
              <a:spLocks/>
            </p:cNvSpPr>
            <p:nvPr userDrawn="1"/>
          </p:nvSpPr>
          <p:spPr bwMode="auto">
            <a:xfrm flipH="1">
              <a:off x="40980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2" name="Freeform 398">
              <a:extLst>
                <a:ext uri="{FF2B5EF4-FFF2-40B4-BE49-F238E27FC236}">
                  <a16:creationId xmlns:a16="http://schemas.microsoft.com/office/drawing/2014/main" id="{BDD2B32F-1A7E-4FC7-B75C-0C64BA452594}"/>
                </a:ext>
              </a:extLst>
            </p:cNvPr>
            <p:cNvSpPr>
              <a:spLocks/>
            </p:cNvSpPr>
            <p:nvPr userDrawn="1"/>
          </p:nvSpPr>
          <p:spPr bwMode="auto">
            <a:xfrm flipH="1">
              <a:off x="8366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3" name="Freeform 399">
              <a:extLst>
                <a:ext uri="{FF2B5EF4-FFF2-40B4-BE49-F238E27FC236}">
                  <a16:creationId xmlns:a16="http://schemas.microsoft.com/office/drawing/2014/main" id="{ADF570D1-9B1D-4872-A11B-5EB3897FE32F}"/>
                </a:ext>
              </a:extLst>
            </p:cNvPr>
            <p:cNvSpPr>
              <a:spLocks/>
            </p:cNvSpPr>
            <p:nvPr userDrawn="1"/>
          </p:nvSpPr>
          <p:spPr bwMode="auto">
            <a:xfrm flipH="1">
              <a:off x="516899"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4" name="Freeform 400">
              <a:extLst>
                <a:ext uri="{FF2B5EF4-FFF2-40B4-BE49-F238E27FC236}">
                  <a16:creationId xmlns:a16="http://schemas.microsoft.com/office/drawing/2014/main" id="{ACDCE1EF-4B7B-4E53-8989-479C56D9EA30}"/>
                </a:ext>
              </a:extLst>
            </p:cNvPr>
            <p:cNvSpPr>
              <a:spLocks/>
            </p:cNvSpPr>
            <p:nvPr userDrawn="1"/>
          </p:nvSpPr>
          <p:spPr bwMode="auto">
            <a:xfrm flipH="1">
              <a:off x="19075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3" name="Group 1802">
            <a:extLst>
              <a:ext uri="{FF2B5EF4-FFF2-40B4-BE49-F238E27FC236}">
                <a16:creationId xmlns:a16="http://schemas.microsoft.com/office/drawing/2014/main" id="{C83934FF-0BB5-4BAF-B03C-B0B783135BB8}"/>
              </a:ext>
            </a:extLst>
          </p:cNvPr>
          <p:cNvGrpSpPr/>
          <p:nvPr userDrawn="1"/>
        </p:nvGrpSpPr>
        <p:grpSpPr>
          <a:xfrm>
            <a:off x="83664" y="5479484"/>
            <a:ext cx="12009864" cy="176637"/>
            <a:chOff x="83663" y="5434010"/>
            <a:chExt cx="12009864" cy="176637"/>
          </a:xfrm>
        </p:grpSpPr>
        <p:sp>
          <p:nvSpPr>
            <p:cNvPr id="1259" name="Freeform 29">
              <a:extLst>
                <a:ext uri="{FF2B5EF4-FFF2-40B4-BE49-F238E27FC236}">
                  <a16:creationId xmlns:a16="http://schemas.microsoft.com/office/drawing/2014/main" id="{24761962-1BE0-49DF-A61C-3A9ED25A8887}"/>
                </a:ext>
              </a:extLst>
            </p:cNvPr>
            <p:cNvSpPr>
              <a:spLocks/>
            </p:cNvSpPr>
            <p:nvPr userDrawn="1"/>
          </p:nvSpPr>
          <p:spPr bwMode="auto">
            <a:xfrm>
              <a:off x="521720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0" name="Freeform 30">
              <a:extLst>
                <a:ext uri="{FF2B5EF4-FFF2-40B4-BE49-F238E27FC236}">
                  <a16:creationId xmlns:a16="http://schemas.microsoft.com/office/drawing/2014/main" id="{1B031D4A-7976-4F0C-8ABE-362E310744CB}"/>
                </a:ext>
              </a:extLst>
            </p:cNvPr>
            <p:cNvSpPr>
              <a:spLocks/>
            </p:cNvSpPr>
            <p:nvPr userDrawn="1"/>
          </p:nvSpPr>
          <p:spPr bwMode="auto">
            <a:xfrm>
              <a:off x="554334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1" name="Freeform 31">
              <a:extLst>
                <a:ext uri="{FF2B5EF4-FFF2-40B4-BE49-F238E27FC236}">
                  <a16:creationId xmlns:a16="http://schemas.microsoft.com/office/drawing/2014/main" id="{50897A41-E564-4A00-B126-E60154E438AF}"/>
                </a:ext>
              </a:extLst>
            </p:cNvPr>
            <p:cNvSpPr>
              <a:spLocks/>
            </p:cNvSpPr>
            <p:nvPr userDrawn="1"/>
          </p:nvSpPr>
          <p:spPr bwMode="auto">
            <a:xfrm>
              <a:off x="499567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2" name="Freeform 32">
              <a:extLst>
                <a:ext uri="{FF2B5EF4-FFF2-40B4-BE49-F238E27FC236}">
                  <a16:creationId xmlns:a16="http://schemas.microsoft.com/office/drawing/2014/main" id="{1E759BA7-7A91-4308-B19D-A4A7E12933BD}"/>
                </a:ext>
              </a:extLst>
            </p:cNvPr>
            <p:cNvSpPr>
              <a:spLocks/>
            </p:cNvSpPr>
            <p:nvPr userDrawn="1"/>
          </p:nvSpPr>
          <p:spPr bwMode="auto">
            <a:xfrm>
              <a:off x="532430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3" name="Freeform 29">
              <a:extLst>
                <a:ext uri="{FF2B5EF4-FFF2-40B4-BE49-F238E27FC236}">
                  <a16:creationId xmlns:a16="http://schemas.microsoft.com/office/drawing/2014/main" id="{35F09459-B9CE-48EF-83A8-5CFA503F8666}"/>
                </a:ext>
              </a:extLst>
            </p:cNvPr>
            <p:cNvSpPr>
              <a:spLocks/>
            </p:cNvSpPr>
            <p:nvPr userDrawn="1"/>
          </p:nvSpPr>
          <p:spPr bwMode="auto">
            <a:xfrm>
              <a:off x="587197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4" name="Freeform 30">
              <a:extLst>
                <a:ext uri="{FF2B5EF4-FFF2-40B4-BE49-F238E27FC236}">
                  <a16:creationId xmlns:a16="http://schemas.microsoft.com/office/drawing/2014/main" id="{E9A66D11-C858-478C-AB7C-DFF8275BA2C3}"/>
                </a:ext>
              </a:extLst>
            </p:cNvPr>
            <p:cNvSpPr>
              <a:spLocks/>
            </p:cNvSpPr>
            <p:nvPr userDrawn="1"/>
          </p:nvSpPr>
          <p:spPr bwMode="auto">
            <a:xfrm>
              <a:off x="619811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5" name="Freeform 31">
              <a:extLst>
                <a:ext uri="{FF2B5EF4-FFF2-40B4-BE49-F238E27FC236}">
                  <a16:creationId xmlns:a16="http://schemas.microsoft.com/office/drawing/2014/main" id="{1CBF971F-E49C-41C8-88E4-4D197B388F80}"/>
                </a:ext>
              </a:extLst>
            </p:cNvPr>
            <p:cNvSpPr>
              <a:spLocks/>
            </p:cNvSpPr>
            <p:nvPr userDrawn="1"/>
          </p:nvSpPr>
          <p:spPr bwMode="auto">
            <a:xfrm>
              <a:off x="5650444"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6" name="Freeform 32">
              <a:extLst>
                <a:ext uri="{FF2B5EF4-FFF2-40B4-BE49-F238E27FC236}">
                  <a16:creationId xmlns:a16="http://schemas.microsoft.com/office/drawing/2014/main" id="{0AE1EA9E-259B-4B65-BB36-A923BBF6DF11}"/>
                </a:ext>
              </a:extLst>
            </p:cNvPr>
            <p:cNvSpPr>
              <a:spLocks/>
            </p:cNvSpPr>
            <p:nvPr userDrawn="1"/>
          </p:nvSpPr>
          <p:spPr bwMode="auto">
            <a:xfrm>
              <a:off x="597907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7" name="Freeform 29">
              <a:extLst>
                <a:ext uri="{FF2B5EF4-FFF2-40B4-BE49-F238E27FC236}">
                  <a16:creationId xmlns:a16="http://schemas.microsoft.com/office/drawing/2014/main" id="{E37B4C17-D22E-45C5-82B4-03F808913DDE}"/>
                </a:ext>
              </a:extLst>
            </p:cNvPr>
            <p:cNvSpPr>
              <a:spLocks/>
            </p:cNvSpPr>
            <p:nvPr userDrawn="1"/>
          </p:nvSpPr>
          <p:spPr bwMode="auto">
            <a:xfrm>
              <a:off x="652674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8" name="Freeform 30">
              <a:extLst>
                <a:ext uri="{FF2B5EF4-FFF2-40B4-BE49-F238E27FC236}">
                  <a16:creationId xmlns:a16="http://schemas.microsoft.com/office/drawing/2014/main" id="{7FE24AF0-5823-466E-B6D4-32129C65EF1B}"/>
                </a:ext>
              </a:extLst>
            </p:cNvPr>
            <p:cNvSpPr>
              <a:spLocks/>
            </p:cNvSpPr>
            <p:nvPr userDrawn="1"/>
          </p:nvSpPr>
          <p:spPr bwMode="auto">
            <a:xfrm>
              <a:off x="685288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9" name="Freeform 31">
              <a:extLst>
                <a:ext uri="{FF2B5EF4-FFF2-40B4-BE49-F238E27FC236}">
                  <a16:creationId xmlns:a16="http://schemas.microsoft.com/office/drawing/2014/main" id="{8EB3838D-312E-4ED4-AE71-2178C0BC8003}"/>
                </a:ext>
              </a:extLst>
            </p:cNvPr>
            <p:cNvSpPr>
              <a:spLocks/>
            </p:cNvSpPr>
            <p:nvPr userDrawn="1"/>
          </p:nvSpPr>
          <p:spPr bwMode="auto">
            <a:xfrm>
              <a:off x="630521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0" name="Freeform 32">
              <a:extLst>
                <a:ext uri="{FF2B5EF4-FFF2-40B4-BE49-F238E27FC236}">
                  <a16:creationId xmlns:a16="http://schemas.microsoft.com/office/drawing/2014/main" id="{94C93F6A-D61B-4403-BC23-B4BD75C08784}"/>
                </a:ext>
              </a:extLst>
            </p:cNvPr>
            <p:cNvSpPr>
              <a:spLocks/>
            </p:cNvSpPr>
            <p:nvPr userDrawn="1"/>
          </p:nvSpPr>
          <p:spPr bwMode="auto">
            <a:xfrm>
              <a:off x="6633841"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1" name="Freeform 29">
              <a:extLst>
                <a:ext uri="{FF2B5EF4-FFF2-40B4-BE49-F238E27FC236}">
                  <a16:creationId xmlns:a16="http://schemas.microsoft.com/office/drawing/2014/main" id="{2EDBC7ED-78A2-447B-8259-224089695166}"/>
                </a:ext>
              </a:extLst>
            </p:cNvPr>
            <p:cNvSpPr>
              <a:spLocks/>
            </p:cNvSpPr>
            <p:nvPr userDrawn="1"/>
          </p:nvSpPr>
          <p:spPr bwMode="auto">
            <a:xfrm>
              <a:off x="718151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2" name="Freeform 30">
              <a:extLst>
                <a:ext uri="{FF2B5EF4-FFF2-40B4-BE49-F238E27FC236}">
                  <a16:creationId xmlns:a16="http://schemas.microsoft.com/office/drawing/2014/main" id="{BE583CF6-1A7B-4535-9AFE-6A7B756C0217}"/>
                </a:ext>
              </a:extLst>
            </p:cNvPr>
            <p:cNvSpPr>
              <a:spLocks/>
            </p:cNvSpPr>
            <p:nvPr userDrawn="1"/>
          </p:nvSpPr>
          <p:spPr bwMode="auto">
            <a:xfrm>
              <a:off x="750765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3" name="Freeform 31">
              <a:extLst>
                <a:ext uri="{FF2B5EF4-FFF2-40B4-BE49-F238E27FC236}">
                  <a16:creationId xmlns:a16="http://schemas.microsoft.com/office/drawing/2014/main" id="{D390214D-59ED-4E2A-8BDB-AEF473BAEFA8}"/>
                </a:ext>
              </a:extLst>
            </p:cNvPr>
            <p:cNvSpPr>
              <a:spLocks/>
            </p:cNvSpPr>
            <p:nvPr userDrawn="1"/>
          </p:nvSpPr>
          <p:spPr bwMode="auto">
            <a:xfrm>
              <a:off x="6959982"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4" name="Freeform 32">
              <a:extLst>
                <a:ext uri="{FF2B5EF4-FFF2-40B4-BE49-F238E27FC236}">
                  <a16:creationId xmlns:a16="http://schemas.microsoft.com/office/drawing/2014/main" id="{CA032B65-51C1-4942-A474-470A06043AE2}"/>
                </a:ext>
              </a:extLst>
            </p:cNvPr>
            <p:cNvSpPr>
              <a:spLocks/>
            </p:cNvSpPr>
            <p:nvPr userDrawn="1"/>
          </p:nvSpPr>
          <p:spPr bwMode="auto">
            <a:xfrm>
              <a:off x="7288610"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5" name="Freeform 521">
              <a:extLst>
                <a:ext uri="{FF2B5EF4-FFF2-40B4-BE49-F238E27FC236}">
                  <a16:creationId xmlns:a16="http://schemas.microsoft.com/office/drawing/2014/main" id="{B62B3504-3C00-4E37-BF17-0840E8DD5FAB}"/>
                </a:ext>
              </a:extLst>
            </p:cNvPr>
            <p:cNvSpPr>
              <a:spLocks/>
            </p:cNvSpPr>
            <p:nvPr userDrawn="1"/>
          </p:nvSpPr>
          <p:spPr bwMode="auto">
            <a:xfrm>
              <a:off x="783628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6" name="Freeform 522">
              <a:extLst>
                <a:ext uri="{FF2B5EF4-FFF2-40B4-BE49-F238E27FC236}">
                  <a16:creationId xmlns:a16="http://schemas.microsoft.com/office/drawing/2014/main" id="{9897F029-9C43-4E3F-AEDC-6A78A84B437B}"/>
                </a:ext>
              </a:extLst>
            </p:cNvPr>
            <p:cNvSpPr>
              <a:spLocks/>
            </p:cNvSpPr>
            <p:nvPr userDrawn="1"/>
          </p:nvSpPr>
          <p:spPr bwMode="auto">
            <a:xfrm>
              <a:off x="816242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7" name="Freeform 523">
              <a:extLst>
                <a:ext uri="{FF2B5EF4-FFF2-40B4-BE49-F238E27FC236}">
                  <a16:creationId xmlns:a16="http://schemas.microsoft.com/office/drawing/2014/main" id="{39334582-743E-462A-97FA-3B9F6775D805}"/>
                </a:ext>
              </a:extLst>
            </p:cNvPr>
            <p:cNvSpPr>
              <a:spLocks/>
            </p:cNvSpPr>
            <p:nvPr userDrawn="1"/>
          </p:nvSpPr>
          <p:spPr bwMode="auto">
            <a:xfrm>
              <a:off x="7614751"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8" name="Freeform 524">
              <a:extLst>
                <a:ext uri="{FF2B5EF4-FFF2-40B4-BE49-F238E27FC236}">
                  <a16:creationId xmlns:a16="http://schemas.microsoft.com/office/drawing/2014/main" id="{8AC5052F-74BF-447E-9782-694CFD77A4B0}"/>
                </a:ext>
              </a:extLst>
            </p:cNvPr>
            <p:cNvSpPr>
              <a:spLocks/>
            </p:cNvSpPr>
            <p:nvPr userDrawn="1"/>
          </p:nvSpPr>
          <p:spPr bwMode="auto">
            <a:xfrm>
              <a:off x="7943378"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9" name="Freeform 29">
              <a:extLst>
                <a:ext uri="{FF2B5EF4-FFF2-40B4-BE49-F238E27FC236}">
                  <a16:creationId xmlns:a16="http://schemas.microsoft.com/office/drawing/2014/main" id="{DC9E3538-3D27-4A21-BAB0-A256D3486219}"/>
                </a:ext>
              </a:extLst>
            </p:cNvPr>
            <p:cNvSpPr>
              <a:spLocks/>
            </p:cNvSpPr>
            <p:nvPr userDrawn="1"/>
          </p:nvSpPr>
          <p:spPr bwMode="auto">
            <a:xfrm>
              <a:off x="849105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0" name="Freeform 31">
              <a:extLst>
                <a:ext uri="{FF2B5EF4-FFF2-40B4-BE49-F238E27FC236}">
                  <a16:creationId xmlns:a16="http://schemas.microsoft.com/office/drawing/2014/main" id="{B2A2E517-DA4F-4563-A485-B1F778F56D0C}"/>
                </a:ext>
              </a:extLst>
            </p:cNvPr>
            <p:cNvSpPr>
              <a:spLocks/>
            </p:cNvSpPr>
            <p:nvPr userDrawn="1"/>
          </p:nvSpPr>
          <p:spPr bwMode="auto">
            <a:xfrm>
              <a:off x="8269520"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1" name="Freeform 29">
              <a:extLst>
                <a:ext uri="{FF2B5EF4-FFF2-40B4-BE49-F238E27FC236}">
                  <a16:creationId xmlns:a16="http://schemas.microsoft.com/office/drawing/2014/main" id="{531F3092-E77B-4A14-BF15-79EA2F0D89EB}"/>
                </a:ext>
              </a:extLst>
            </p:cNvPr>
            <p:cNvSpPr>
              <a:spLocks/>
            </p:cNvSpPr>
            <p:nvPr userDrawn="1"/>
          </p:nvSpPr>
          <p:spPr bwMode="auto">
            <a:xfrm>
              <a:off x="881968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2" name="Freeform 30">
              <a:extLst>
                <a:ext uri="{FF2B5EF4-FFF2-40B4-BE49-F238E27FC236}">
                  <a16:creationId xmlns:a16="http://schemas.microsoft.com/office/drawing/2014/main" id="{0FA81383-5E86-492A-BFE4-BD08A178D769}"/>
                </a:ext>
              </a:extLst>
            </p:cNvPr>
            <p:cNvSpPr>
              <a:spLocks/>
            </p:cNvSpPr>
            <p:nvPr userDrawn="1"/>
          </p:nvSpPr>
          <p:spPr bwMode="auto">
            <a:xfrm>
              <a:off x="9145823"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3" name="Freeform 31">
              <a:extLst>
                <a:ext uri="{FF2B5EF4-FFF2-40B4-BE49-F238E27FC236}">
                  <a16:creationId xmlns:a16="http://schemas.microsoft.com/office/drawing/2014/main" id="{097B81D6-4F8F-4D65-B6F7-89F58561F2EA}"/>
                </a:ext>
              </a:extLst>
            </p:cNvPr>
            <p:cNvSpPr>
              <a:spLocks/>
            </p:cNvSpPr>
            <p:nvPr userDrawn="1"/>
          </p:nvSpPr>
          <p:spPr bwMode="auto">
            <a:xfrm>
              <a:off x="859814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4" name="Freeform 32">
              <a:extLst>
                <a:ext uri="{FF2B5EF4-FFF2-40B4-BE49-F238E27FC236}">
                  <a16:creationId xmlns:a16="http://schemas.microsoft.com/office/drawing/2014/main" id="{D45B9F3E-34C1-4ABA-898F-CFB0DB55F81F}"/>
                </a:ext>
              </a:extLst>
            </p:cNvPr>
            <p:cNvSpPr>
              <a:spLocks/>
            </p:cNvSpPr>
            <p:nvPr userDrawn="1"/>
          </p:nvSpPr>
          <p:spPr bwMode="auto">
            <a:xfrm>
              <a:off x="892677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5" name="Freeform 29">
              <a:extLst>
                <a:ext uri="{FF2B5EF4-FFF2-40B4-BE49-F238E27FC236}">
                  <a16:creationId xmlns:a16="http://schemas.microsoft.com/office/drawing/2014/main" id="{29946AF2-BAC1-429E-9627-C8F28E02A54C}"/>
                </a:ext>
              </a:extLst>
            </p:cNvPr>
            <p:cNvSpPr>
              <a:spLocks/>
            </p:cNvSpPr>
            <p:nvPr userDrawn="1"/>
          </p:nvSpPr>
          <p:spPr bwMode="auto">
            <a:xfrm>
              <a:off x="9474451"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6" name="Freeform 30">
              <a:extLst>
                <a:ext uri="{FF2B5EF4-FFF2-40B4-BE49-F238E27FC236}">
                  <a16:creationId xmlns:a16="http://schemas.microsoft.com/office/drawing/2014/main" id="{513C5CC5-2FCA-4012-BE7E-F9C7EE2986B8}"/>
                </a:ext>
              </a:extLst>
            </p:cNvPr>
            <p:cNvSpPr>
              <a:spLocks/>
            </p:cNvSpPr>
            <p:nvPr userDrawn="1"/>
          </p:nvSpPr>
          <p:spPr bwMode="auto">
            <a:xfrm>
              <a:off x="980059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7" name="Freeform 31">
              <a:extLst>
                <a:ext uri="{FF2B5EF4-FFF2-40B4-BE49-F238E27FC236}">
                  <a16:creationId xmlns:a16="http://schemas.microsoft.com/office/drawing/2014/main" id="{573BCBCE-901E-4E29-A89F-0376FC3A2421}"/>
                </a:ext>
              </a:extLst>
            </p:cNvPr>
            <p:cNvSpPr>
              <a:spLocks/>
            </p:cNvSpPr>
            <p:nvPr userDrawn="1"/>
          </p:nvSpPr>
          <p:spPr bwMode="auto">
            <a:xfrm>
              <a:off x="925291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8" name="Freeform 32">
              <a:extLst>
                <a:ext uri="{FF2B5EF4-FFF2-40B4-BE49-F238E27FC236}">
                  <a16:creationId xmlns:a16="http://schemas.microsoft.com/office/drawing/2014/main" id="{A39B88C2-9830-40E3-BAC6-A9E3BD81D7A2}"/>
                </a:ext>
              </a:extLst>
            </p:cNvPr>
            <p:cNvSpPr>
              <a:spLocks/>
            </p:cNvSpPr>
            <p:nvPr userDrawn="1"/>
          </p:nvSpPr>
          <p:spPr bwMode="auto">
            <a:xfrm>
              <a:off x="958154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9" name="Freeform 29">
              <a:extLst>
                <a:ext uri="{FF2B5EF4-FFF2-40B4-BE49-F238E27FC236}">
                  <a16:creationId xmlns:a16="http://schemas.microsoft.com/office/drawing/2014/main" id="{20899E7F-0310-4685-A2F2-5B4E6148F06D}"/>
                </a:ext>
              </a:extLst>
            </p:cNvPr>
            <p:cNvSpPr>
              <a:spLocks/>
            </p:cNvSpPr>
            <p:nvPr userDrawn="1"/>
          </p:nvSpPr>
          <p:spPr bwMode="auto">
            <a:xfrm>
              <a:off x="1012922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0" name="Freeform 30">
              <a:extLst>
                <a:ext uri="{FF2B5EF4-FFF2-40B4-BE49-F238E27FC236}">
                  <a16:creationId xmlns:a16="http://schemas.microsoft.com/office/drawing/2014/main" id="{DBEC7EC4-819E-423C-9EAC-4A8FE8053818}"/>
                </a:ext>
              </a:extLst>
            </p:cNvPr>
            <p:cNvSpPr>
              <a:spLocks/>
            </p:cNvSpPr>
            <p:nvPr userDrawn="1"/>
          </p:nvSpPr>
          <p:spPr bwMode="auto">
            <a:xfrm>
              <a:off x="1045536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1" name="Freeform 31">
              <a:extLst>
                <a:ext uri="{FF2B5EF4-FFF2-40B4-BE49-F238E27FC236}">
                  <a16:creationId xmlns:a16="http://schemas.microsoft.com/office/drawing/2014/main" id="{5D86AE80-A356-454F-B1D5-81A99A24223A}"/>
                </a:ext>
              </a:extLst>
            </p:cNvPr>
            <p:cNvSpPr>
              <a:spLocks/>
            </p:cNvSpPr>
            <p:nvPr userDrawn="1"/>
          </p:nvSpPr>
          <p:spPr bwMode="auto">
            <a:xfrm>
              <a:off x="9907686"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2" name="Freeform 32">
              <a:extLst>
                <a:ext uri="{FF2B5EF4-FFF2-40B4-BE49-F238E27FC236}">
                  <a16:creationId xmlns:a16="http://schemas.microsoft.com/office/drawing/2014/main" id="{1B45853C-2B42-4BFE-B820-CF227EEB6727}"/>
                </a:ext>
              </a:extLst>
            </p:cNvPr>
            <p:cNvSpPr>
              <a:spLocks/>
            </p:cNvSpPr>
            <p:nvPr userDrawn="1"/>
          </p:nvSpPr>
          <p:spPr bwMode="auto">
            <a:xfrm>
              <a:off x="10236314"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3" name="Freeform 29">
              <a:extLst>
                <a:ext uri="{FF2B5EF4-FFF2-40B4-BE49-F238E27FC236}">
                  <a16:creationId xmlns:a16="http://schemas.microsoft.com/office/drawing/2014/main" id="{0AE4CDB1-81A7-4B5E-B99B-2C4F31ADF998}"/>
                </a:ext>
              </a:extLst>
            </p:cNvPr>
            <p:cNvSpPr>
              <a:spLocks/>
            </p:cNvSpPr>
            <p:nvPr userDrawn="1"/>
          </p:nvSpPr>
          <p:spPr bwMode="auto">
            <a:xfrm>
              <a:off x="1078398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4" name="Freeform 30">
              <a:extLst>
                <a:ext uri="{FF2B5EF4-FFF2-40B4-BE49-F238E27FC236}">
                  <a16:creationId xmlns:a16="http://schemas.microsoft.com/office/drawing/2014/main" id="{33A7D983-066B-465D-9AD4-2E0E449672FD}"/>
                </a:ext>
              </a:extLst>
            </p:cNvPr>
            <p:cNvSpPr>
              <a:spLocks/>
            </p:cNvSpPr>
            <p:nvPr userDrawn="1"/>
          </p:nvSpPr>
          <p:spPr bwMode="auto">
            <a:xfrm>
              <a:off x="1111013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5" name="Freeform 31">
              <a:extLst>
                <a:ext uri="{FF2B5EF4-FFF2-40B4-BE49-F238E27FC236}">
                  <a16:creationId xmlns:a16="http://schemas.microsoft.com/office/drawing/2014/main" id="{5AAAB512-0256-4DB7-908E-BCD189213DB7}"/>
                </a:ext>
              </a:extLst>
            </p:cNvPr>
            <p:cNvSpPr>
              <a:spLocks/>
            </p:cNvSpPr>
            <p:nvPr userDrawn="1"/>
          </p:nvSpPr>
          <p:spPr bwMode="auto">
            <a:xfrm>
              <a:off x="1056245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6" name="Freeform 32">
              <a:extLst>
                <a:ext uri="{FF2B5EF4-FFF2-40B4-BE49-F238E27FC236}">
                  <a16:creationId xmlns:a16="http://schemas.microsoft.com/office/drawing/2014/main" id="{8637A79E-B4AC-4807-ADE1-0662B5E3329C}"/>
                </a:ext>
              </a:extLst>
            </p:cNvPr>
            <p:cNvSpPr>
              <a:spLocks/>
            </p:cNvSpPr>
            <p:nvPr userDrawn="1"/>
          </p:nvSpPr>
          <p:spPr bwMode="auto">
            <a:xfrm>
              <a:off x="10891083"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7" name="Freeform 543">
              <a:extLst>
                <a:ext uri="{FF2B5EF4-FFF2-40B4-BE49-F238E27FC236}">
                  <a16:creationId xmlns:a16="http://schemas.microsoft.com/office/drawing/2014/main" id="{3D4C7B03-9126-4902-B359-4891BE95C467}"/>
                </a:ext>
              </a:extLst>
            </p:cNvPr>
            <p:cNvSpPr>
              <a:spLocks/>
            </p:cNvSpPr>
            <p:nvPr userDrawn="1"/>
          </p:nvSpPr>
          <p:spPr bwMode="auto">
            <a:xfrm>
              <a:off x="1143875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8" name="Freeform 544">
              <a:extLst>
                <a:ext uri="{FF2B5EF4-FFF2-40B4-BE49-F238E27FC236}">
                  <a16:creationId xmlns:a16="http://schemas.microsoft.com/office/drawing/2014/main" id="{DF312E01-F755-491C-93A4-EA08984A5978}"/>
                </a:ext>
              </a:extLst>
            </p:cNvPr>
            <p:cNvSpPr>
              <a:spLocks/>
            </p:cNvSpPr>
            <p:nvPr userDrawn="1"/>
          </p:nvSpPr>
          <p:spPr bwMode="auto">
            <a:xfrm>
              <a:off x="1176489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9" name="Freeform 545">
              <a:extLst>
                <a:ext uri="{FF2B5EF4-FFF2-40B4-BE49-F238E27FC236}">
                  <a16:creationId xmlns:a16="http://schemas.microsoft.com/office/drawing/2014/main" id="{83CFDB02-61D4-49CB-9A00-2398F42BDFFA}"/>
                </a:ext>
              </a:extLst>
            </p:cNvPr>
            <p:cNvSpPr>
              <a:spLocks/>
            </p:cNvSpPr>
            <p:nvPr userDrawn="1"/>
          </p:nvSpPr>
          <p:spPr bwMode="auto">
            <a:xfrm>
              <a:off x="1121722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0" name="Freeform 546">
              <a:extLst>
                <a:ext uri="{FF2B5EF4-FFF2-40B4-BE49-F238E27FC236}">
                  <a16:creationId xmlns:a16="http://schemas.microsoft.com/office/drawing/2014/main" id="{DF18EFB1-312A-4586-9660-ECD85A22357A}"/>
                </a:ext>
              </a:extLst>
            </p:cNvPr>
            <p:cNvSpPr>
              <a:spLocks/>
            </p:cNvSpPr>
            <p:nvPr userDrawn="1"/>
          </p:nvSpPr>
          <p:spPr bwMode="auto">
            <a:xfrm>
              <a:off x="1154585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1" name="Freeform 29">
              <a:extLst>
                <a:ext uri="{FF2B5EF4-FFF2-40B4-BE49-F238E27FC236}">
                  <a16:creationId xmlns:a16="http://schemas.microsoft.com/office/drawing/2014/main" id="{2649A64F-AE31-4023-9308-86D697BF0E09}"/>
                </a:ext>
              </a:extLst>
            </p:cNvPr>
            <p:cNvSpPr>
              <a:spLocks/>
            </p:cNvSpPr>
            <p:nvPr userDrawn="1"/>
          </p:nvSpPr>
          <p:spPr bwMode="auto">
            <a:xfrm>
              <a:off x="1209352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2" name="Freeform 31">
              <a:extLst>
                <a:ext uri="{FF2B5EF4-FFF2-40B4-BE49-F238E27FC236}">
                  <a16:creationId xmlns:a16="http://schemas.microsoft.com/office/drawing/2014/main" id="{6A59C11F-BCED-45E9-BF66-C2BD701C0CBA}"/>
                </a:ext>
              </a:extLst>
            </p:cNvPr>
            <p:cNvSpPr>
              <a:spLocks/>
            </p:cNvSpPr>
            <p:nvPr userDrawn="1"/>
          </p:nvSpPr>
          <p:spPr bwMode="auto">
            <a:xfrm>
              <a:off x="1187199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5" name="Freeform 30">
              <a:extLst>
                <a:ext uri="{FF2B5EF4-FFF2-40B4-BE49-F238E27FC236}">
                  <a16:creationId xmlns:a16="http://schemas.microsoft.com/office/drawing/2014/main" id="{5FE51355-35E3-49E8-85A3-D4D72E6D7A43}"/>
                </a:ext>
              </a:extLst>
            </p:cNvPr>
            <p:cNvSpPr>
              <a:spLocks/>
            </p:cNvSpPr>
            <p:nvPr userDrawn="1"/>
          </p:nvSpPr>
          <p:spPr bwMode="auto">
            <a:xfrm>
              <a:off x="302710"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6" name="Freeform 32">
              <a:extLst>
                <a:ext uri="{FF2B5EF4-FFF2-40B4-BE49-F238E27FC236}">
                  <a16:creationId xmlns:a16="http://schemas.microsoft.com/office/drawing/2014/main" id="{B6FC7311-C922-4951-B4A9-3C7D94EEEAF2}"/>
                </a:ext>
              </a:extLst>
            </p:cNvPr>
            <p:cNvSpPr>
              <a:spLocks/>
            </p:cNvSpPr>
            <p:nvPr userDrawn="1"/>
          </p:nvSpPr>
          <p:spPr bwMode="auto">
            <a:xfrm>
              <a:off x="83663"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7" name="Freeform 403">
              <a:extLst>
                <a:ext uri="{FF2B5EF4-FFF2-40B4-BE49-F238E27FC236}">
                  <a16:creationId xmlns:a16="http://schemas.microsoft.com/office/drawing/2014/main" id="{0745F8EF-637D-4A8F-B232-883E8FA58678}"/>
                </a:ext>
              </a:extLst>
            </p:cNvPr>
            <p:cNvSpPr>
              <a:spLocks/>
            </p:cNvSpPr>
            <p:nvPr userDrawn="1"/>
          </p:nvSpPr>
          <p:spPr bwMode="auto">
            <a:xfrm>
              <a:off x="63133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8" name="Freeform 404">
              <a:extLst>
                <a:ext uri="{FF2B5EF4-FFF2-40B4-BE49-F238E27FC236}">
                  <a16:creationId xmlns:a16="http://schemas.microsoft.com/office/drawing/2014/main" id="{ADA9168B-2EAD-4D0B-BFD2-8FF84ABC11AB}"/>
                </a:ext>
              </a:extLst>
            </p:cNvPr>
            <p:cNvSpPr>
              <a:spLocks/>
            </p:cNvSpPr>
            <p:nvPr userDrawn="1"/>
          </p:nvSpPr>
          <p:spPr bwMode="auto">
            <a:xfrm>
              <a:off x="957479"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9" name="Freeform 405">
              <a:extLst>
                <a:ext uri="{FF2B5EF4-FFF2-40B4-BE49-F238E27FC236}">
                  <a16:creationId xmlns:a16="http://schemas.microsoft.com/office/drawing/2014/main" id="{D680F632-EA80-466A-B637-B37E6B442E45}"/>
                </a:ext>
              </a:extLst>
            </p:cNvPr>
            <p:cNvSpPr>
              <a:spLocks/>
            </p:cNvSpPr>
            <p:nvPr userDrawn="1"/>
          </p:nvSpPr>
          <p:spPr bwMode="auto">
            <a:xfrm>
              <a:off x="409806"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0" name="Freeform 406">
              <a:extLst>
                <a:ext uri="{FF2B5EF4-FFF2-40B4-BE49-F238E27FC236}">
                  <a16:creationId xmlns:a16="http://schemas.microsoft.com/office/drawing/2014/main" id="{91714576-22C0-42FB-9AF4-7425966897B8}"/>
                </a:ext>
              </a:extLst>
            </p:cNvPr>
            <p:cNvSpPr>
              <a:spLocks/>
            </p:cNvSpPr>
            <p:nvPr userDrawn="1"/>
          </p:nvSpPr>
          <p:spPr bwMode="auto">
            <a:xfrm>
              <a:off x="738432"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1" name="Freeform 29">
              <a:extLst>
                <a:ext uri="{FF2B5EF4-FFF2-40B4-BE49-F238E27FC236}">
                  <a16:creationId xmlns:a16="http://schemas.microsoft.com/office/drawing/2014/main" id="{3D32113D-5E75-41BC-9D3E-C15D86CF4F67}"/>
                </a:ext>
              </a:extLst>
            </p:cNvPr>
            <p:cNvSpPr>
              <a:spLocks/>
            </p:cNvSpPr>
            <p:nvPr userDrawn="1"/>
          </p:nvSpPr>
          <p:spPr bwMode="auto">
            <a:xfrm>
              <a:off x="128610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2" name="Freeform 31">
              <a:extLst>
                <a:ext uri="{FF2B5EF4-FFF2-40B4-BE49-F238E27FC236}">
                  <a16:creationId xmlns:a16="http://schemas.microsoft.com/office/drawing/2014/main" id="{6B435127-BAB5-4229-AFE6-5EAAE46AB913}"/>
                </a:ext>
              </a:extLst>
            </p:cNvPr>
            <p:cNvSpPr>
              <a:spLocks/>
            </p:cNvSpPr>
            <p:nvPr userDrawn="1"/>
          </p:nvSpPr>
          <p:spPr bwMode="auto">
            <a:xfrm>
              <a:off x="1064574"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3" name="Freeform 29">
              <a:extLst>
                <a:ext uri="{FF2B5EF4-FFF2-40B4-BE49-F238E27FC236}">
                  <a16:creationId xmlns:a16="http://schemas.microsoft.com/office/drawing/2014/main" id="{14F03D5D-EC2E-4153-B5F1-5002D0BEA5C6}"/>
                </a:ext>
              </a:extLst>
            </p:cNvPr>
            <p:cNvSpPr>
              <a:spLocks/>
            </p:cNvSpPr>
            <p:nvPr userDrawn="1"/>
          </p:nvSpPr>
          <p:spPr bwMode="auto">
            <a:xfrm>
              <a:off x="161473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4" name="Freeform 30">
              <a:extLst>
                <a:ext uri="{FF2B5EF4-FFF2-40B4-BE49-F238E27FC236}">
                  <a16:creationId xmlns:a16="http://schemas.microsoft.com/office/drawing/2014/main" id="{2B304D4D-AD6D-4EA7-AE62-CD69CC13E757}"/>
                </a:ext>
              </a:extLst>
            </p:cNvPr>
            <p:cNvSpPr>
              <a:spLocks/>
            </p:cNvSpPr>
            <p:nvPr userDrawn="1"/>
          </p:nvSpPr>
          <p:spPr bwMode="auto">
            <a:xfrm>
              <a:off x="194087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5" name="Freeform 31">
              <a:extLst>
                <a:ext uri="{FF2B5EF4-FFF2-40B4-BE49-F238E27FC236}">
                  <a16:creationId xmlns:a16="http://schemas.microsoft.com/office/drawing/2014/main" id="{0F4033CB-C43A-4E10-BFD5-AA7D4C2711A8}"/>
                </a:ext>
              </a:extLst>
            </p:cNvPr>
            <p:cNvSpPr>
              <a:spLocks/>
            </p:cNvSpPr>
            <p:nvPr userDrawn="1"/>
          </p:nvSpPr>
          <p:spPr bwMode="auto">
            <a:xfrm>
              <a:off x="1393203"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6" name="Freeform 32">
              <a:extLst>
                <a:ext uri="{FF2B5EF4-FFF2-40B4-BE49-F238E27FC236}">
                  <a16:creationId xmlns:a16="http://schemas.microsoft.com/office/drawing/2014/main" id="{A61EAF2D-62B3-42CF-A806-ADB144F39045}"/>
                </a:ext>
              </a:extLst>
            </p:cNvPr>
            <p:cNvSpPr>
              <a:spLocks/>
            </p:cNvSpPr>
            <p:nvPr userDrawn="1"/>
          </p:nvSpPr>
          <p:spPr bwMode="auto">
            <a:xfrm>
              <a:off x="172182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7" name="Freeform 29">
              <a:extLst>
                <a:ext uri="{FF2B5EF4-FFF2-40B4-BE49-F238E27FC236}">
                  <a16:creationId xmlns:a16="http://schemas.microsoft.com/office/drawing/2014/main" id="{C1628E29-6AD6-4202-ADB0-374FADBC3674}"/>
                </a:ext>
              </a:extLst>
            </p:cNvPr>
            <p:cNvSpPr>
              <a:spLocks/>
            </p:cNvSpPr>
            <p:nvPr userDrawn="1"/>
          </p:nvSpPr>
          <p:spPr bwMode="auto">
            <a:xfrm>
              <a:off x="226950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8" name="Freeform 30">
              <a:extLst>
                <a:ext uri="{FF2B5EF4-FFF2-40B4-BE49-F238E27FC236}">
                  <a16:creationId xmlns:a16="http://schemas.microsoft.com/office/drawing/2014/main" id="{A6C4A2C5-7FCF-4D03-8316-5371BA56810A}"/>
                </a:ext>
              </a:extLst>
            </p:cNvPr>
            <p:cNvSpPr>
              <a:spLocks/>
            </p:cNvSpPr>
            <p:nvPr userDrawn="1"/>
          </p:nvSpPr>
          <p:spPr bwMode="auto">
            <a:xfrm>
              <a:off x="2595646"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9" name="Freeform 31">
              <a:extLst>
                <a:ext uri="{FF2B5EF4-FFF2-40B4-BE49-F238E27FC236}">
                  <a16:creationId xmlns:a16="http://schemas.microsoft.com/office/drawing/2014/main" id="{B0014A71-19F9-425B-93A2-EC759EE1C83C}"/>
                </a:ext>
              </a:extLst>
            </p:cNvPr>
            <p:cNvSpPr>
              <a:spLocks/>
            </p:cNvSpPr>
            <p:nvPr userDrawn="1"/>
          </p:nvSpPr>
          <p:spPr bwMode="auto">
            <a:xfrm>
              <a:off x="2047971"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0" name="Freeform 32">
              <a:extLst>
                <a:ext uri="{FF2B5EF4-FFF2-40B4-BE49-F238E27FC236}">
                  <a16:creationId xmlns:a16="http://schemas.microsoft.com/office/drawing/2014/main" id="{338F3D9B-FFBB-44A6-A3E3-EA26702F0FEF}"/>
                </a:ext>
              </a:extLst>
            </p:cNvPr>
            <p:cNvSpPr>
              <a:spLocks/>
            </p:cNvSpPr>
            <p:nvPr userDrawn="1"/>
          </p:nvSpPr>
          <p:spPr bwMode="auto">
            <a:xfrm>
              <a:off x="237659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1" name="Freeform 29">
              <a:extLst>
                <a:ext uri="{FF2B5EF4-FFF2-40B4-BE49-F238E27FC236}">
                  <a16:creationId xmlns:a16="http://schemas.microsoft.com/office/drawing/2014/main" id="{941A3535-264B-48D6-B67C-A1C07A01D4FF}"/>
                </a:ext>
              </a:extLst>
            </p:cNvPr>
            <p:cNvSpPr>
              <a:spLocks/>
            </p:cNvSpPr>
            <p:nvPr userDrawn="1"/>
          </p:nvSpPr>
          <p:spPr bwMode="auto">
            <a:xfrm>
              <a:off x="2924274"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2" name="Freeform 30">
              <a:extLst>
                <a:ext uri="{FF2B5EF4-FFF2-40B4-BE49-F238E27FC236}">
                  <a16:creationId xmlns:a16="http://schemas.microsoft.com/office/drawing/2014/main" id="{51C05916-32DF-47B5-9DB3-589CA4F0E4C5}"/>
                </a:ext>
              </a:extLst>
            </p:cNvPr>
            <p:cNvSpPr>
              <a:spLocks/>
            </p:cNvSpPr>
            <p:nvPr userDrawn="1"/>
          </p:nvSpPr>
          <p:spPr bwMode="auto">
            <a:xfrm>
              <a:off x="325041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3" name="Freeform 31">
              <a:extLst>
                <a:ext uri="{FF2B5EF4-FFF2-40B4-BE49-F238E27FC236}">
                  <a16:creationId xmlns:a16="http://schemas.microsoft.com/office/drawing/2014/main" id="{78328BBB-9B86-4E84-AE5F-4377FF1E7A7C}"/>
                </a:ext>
              </a:extLst>
            </p:cNvPr>
            <p:cNvSpPr>
              <a:spLocks/>
            </p:cNvSpPr>
            <p:nvPr userDrawn="1"/>
          </p:nvSpPr>
          <p:spPr bwMode="auto">
            <a:xfrm>
              <a:off x="2702740"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4" name="Freeform 32">
              <a:extLst>
                <a:ext uri="{FF2B5EF4-FFF2-40B4-BE49-F238E27FC236}">
                  <a16:creationId xmlns:a16="http://schemas.microsoft.com/office/drawing/2014/main" id="{B85870DC-6C88-48B6-9D53-EFFBC7B7B7B1}"/>
                </a:ext>
              </a:extLst>
            </p:cNvPr>
            <p:cNvSpPr>
              <a:spLocks/>
            </p:cNvSpPr>
            <p:nvPr userDrawn="1"/>
          </p:nvSpPr>
          <p:spPr bwMode="auto">
            <a:xfrm>
              <a:off x="3031368"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5" name="Freeform 29">
              <a:extLst>
                <a:ext uri="{FF2B5EF4-FFF2-40B4-BE49-F238E27FC236}">
                  <a16:creationId xmlns:a16="http://schemas.microsoft.com/office/drawing/2014/main" id="{414E8086-C64D-42AD-AA34-2AD145104B29}"/>
                </a:ext>
              </a:extLst>
            </p:cNvPr>
            <p:cNvSpPr>
              <a:spLocks/>
            </p:cNvSpPr>
            <p:nvPr userDrawn="1"/>
          </p:nvSpPr>
          <p:spPr bwMode="auto">
            <a:xfrm>
              <a:off x="3579042"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6" name="Freeform 30">
              <a:extLst>
                <a:ext uri="{FF2B5EF4-FFF2-40B4-BE49-F238E27FC236}">
                  <a16:creationId xmlns:a16="http://schemas.microsoft.com/office/drawing/2014/main" id="{46EC6941-0A23-427F-98FD-7AB5A0EDD372}"/>
                </a:ext>
              </a:extLst>
            </p:cNvPr>
            <p:cNvSpPr>
              <a:spLocks/>
            </p:cNvSpPr>
            <p:nvPr userDrawn="1"/>
          </p:nvSpPr>
          <p:spPr bwMode="auto">
            <a:xfrm>
              <a:off x="390518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7" name="Freeform 31">
              <a:extLst>
                <a:ext uri="{FF2B5EF4-FFF2-40B4-BE49-F238E27FC236}">
                  <a16:creationId xmlns:a16="http://schemas.microsoft.com/office/drawing/2014/main" id="{C8BCF97B-6666-44B0-8C74-38E6C1D9DD3F}"/>
                </a:ext>
              </a:extLst>
            </p:cNvPr>
            <p:cNvSpPr>
              <a:spLocks/>
            </p:cNvSpPr>
            <p:nvPr userDrawn="1"/>
          </p:nvSpPr>
          <p:spPr bwMode="auto">
            <a:xfrm>
              <a:off x="335750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8" name="Freeform 32">
              <a:extLst>
                <a:ext uri="{FF2B5EF4-FFF2-40B4-BE49-F238E27FC236}">
                  <a16:creationId xmlns:a16="http://schemas.microsoft.com/office/drawing/2014/main" id="{DDED85AC-F417-4ADD-A972-895C6A04C1EC}"/>
                </a:ext>
              </a:extLst>
            </p:cNvPr>
            <p:cNvSpPr>
              <a:spLocks/>
            </p:cNvSpPr>
            <p:nvPr userDrawn="1"/>
          </p:nvSpPr>
          <p:spPr bwMode="auto">
            <a:xfrm>
              <a:off x="3686137"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9" name="Freeform 425">
              <a:extLst>
                <a:ext uri="{FF2B5EF4-FFF2-40B4-BE49-F238E27FC236}">
                  <a16:creationId xmlns:a16="http://schemas.microsoft.com/office/drawing/2014/main" id="{7D3FA6D2-BBF7-4AB6-BAE7-F97BDA36F7CE}"/>
                </a:ext>
              </a:extLst>
            </p:cNvPr>
            <p:cNvSpPr>
              <a:spLocks/>
            </p:cNvSpPr>
            <p:nvPr userDrawn="1"/>
          </p:nvSpPr>
          <p:spPr bwMode="auto">
            <a:xfrm>
              <a:off x="423381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0" name="Freeform 426">
              <a:extLst>
                <a:ext uri="{FF2B5EF4-FFF2-40B4-BE49-F238E27FC236}">
                  <a16:creationId xmlns:a16="http://schemas.microsoft.com/office/drawing/2014/main" id="{DD4AE243-9527-43B7-8E22-4DB119A90D78}"/>
                </a:ext>
              </a:extLst>
            </p:cNvPr>
            <p:cNvSpPr>
              <a:spLocks/>
            </p:cNvSpPr>
            <p:nvPr userDrawn="1"/>
          </p:nvSpPr>
          <p:spPr bwMode="auto">
            <a:xfrm>
              <a:off x="455995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1" name="Freeform 427">
              <a:extLst>
                <a:ext uri="{FF2B5EF4-FFF2-40B4-BE49-F238E27FC236}">
                  <a16:creationId xmlns:a16="http://schemas.microsoft.com/office/drawing/2014/main" id="{9E810988-B15D-4D06-8C31-03E393EF94B0}"/>
                </a:ext>
              </a:extLst>
            </p:cNvPr>
            <p:cNvSpPr>
              <a:spLocks/>
            </p:cNvSpPr>
            <p:nvPr userDrawn="1"/>
          </p:nvSpPr>
          <p:spPr bwMode="auto">
            <a:xfrm>
              <a:off x="401227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2" name="Freeform 428">
              <a:extLst>
                <a:ext uri="{FF2B5EF4-FFF2-40B4-BE49-F238E27FC236}">
                  <a16:creationId xmlns:a16="http://schemas.microsoft.com/office/drawing/2014/main" id="{CBE90BFD-D2FD-463C-ADE7-36CF46E2D5ED}"/>
                </a:ext>
              </a:extLst>
            </p:cNvPr>
            <p:cNvSpPr>
              <a:spLocks/>
            </p:cNvSpPr>
            <p:nvPr userDrawn="1"/>
          </p:nvSpPr>
          <p:spPr bwMode="auto">
            <a:xfrm>
              <a:off x="4340906"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3" name="Freeform 29">
              <a:extLst>
                <a:ext uri="{FF2B5EF4-FFF2-40B4-BE49-F238E27FC236}">
                  <a16:creationId xmlns:a16="http://schemas.microsoft.com/office/drawing/2014/main" id="{60B33612-949E-4A25-A20C-E2AC5C4BEE8B}"/>
                </a:ext>
              </a:extLst>
            </p:cNvPr>
            <p:cNvSpPr>
              <a:spLocks/>
            </p:cNvSpPr>
            <p:nvPr userDrawn="1"/>
          </p:nvSpPr>
          <p:spPr bwMode="auto">
            <a:xfrm>
              <a:off x="488858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4" name="Freeform 31">
              <a:extLst>
                <a:ext uri="{FF2B5EF4-FFF2-40B4-BE49-F238E27FC236}">
                  <a16:creationId xmlns:a16="http://schemas.microsoft.com/office/drawing/2014/main" id="{5BCF30E3-D5E7-42B9-8C53-E32EBA0F76BC}"/>
                </a:ext>
              </a:extLst>
            </p:cNvPr>
            <p:cNvSpPr>
              <a:spLocks/>
            </p:cNvSpPr>
            <p:nvPr userDrawn="1"/>
          </p:nvSpPr>
          <p:spPr bwMode="auto">
            <a:xfrm>
              <a:off x="4667048"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9" name="Group 1818">
            <a:extLst>
              <a:ext uri="{FF2B5EF4-FFF2-40B4-BE49-F238E27FC236}">
                <a16:creationId xmlns:a16="http://schemas.microsoft.com/office/drawing/2014/main" id="{430371C6-CFD6-408B-A6C1-DC1E1EE72F2C}"/>
              </a:ext>
            </a:extLst>
          </p:cNvPr>
          <p:cNvGrpSpPr/>
          <p:nvPr userDrawn="1"/>
        </p:nvGrpSpPr>
        <p:grpSpPr>
          <a:xfrm>
            <a:off x="83664" y="5764518"/>
            <a:ext cx="12009863" cy="176637"/>
            <a:chOff x="83664" y="5724319"/>
            <a:chExt cx="12009863" cy="176637"/>
          </a:xfrm>
        </p:grpSpPr>
        <p:sp>
          <p:nvSpPr>
            <p:cNvPr id="1303" name="Freeform 29">
              <a:extLst>
                <a:ext uri="{FF2B5EF4-FFF2-40B4-BE49-F238E27FC236}">
                  <a16:creationId xmlns:a16="http://schemas.microsoft.com/office/drawing/2014/main" id="{76F6D8B6-6BD2-4272-8D1A-8594E2E336C6}"/>
                </a:ext>
              </a:extLst>
            </p:cNvPr>
            <p:cNvSpPr>
              <a:spLocks/>
            </p:cNvSpPr>
            <p:nvPr userDrawn="1"/>
          </p:nvSpPr>
          <p:spPr bwMode="auto">
            <a:xfrm flipH="1">
              <a:off x="1187199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4" name="Freeform 30">
              <a:extLst>
                <a:ext uri="{FF2B5EF4-FFF2-40B4-BE49-F238E27FC236}">
                  <a16:creationId xmlns:a16="http://schemas.microsoft.com/office/drawing/2014/main" id="{4DFD24A8-D2FE-487B-8890-BA4F47601FBD}"/>
                </a:ext>
              </a:extLst>
            </p:cNvPr>
            <p:cNvSpPr>
              <a:spLocks/>
            </p:cNvSpPr>
            <p:nvPr userDrawn="1"/>
          </p:nvSpPr>
          <p:spPr bwMode="auto">
            <a:xfrm flipH="1">
              <a:off x="1154585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5" name="Freeform 31">
              <a:extLst>
                <a:ext uri="{FF2B5EF4-FFF2-40B4-BE49-F238E27FC236}">
                  <a16:creationId xmlns:a16="http://schemas.microsoft.com/office/drawing/2014/main" id="{EF023B29-83A2-4349-A49F-63CB6FDC0359}"/>
                </a:ext>
              </a:extLst>
            </p:cNvPr>
            <p:cNvSpPr>
              <a:spLocks/>
            </p:cNvSpPr>
            <p:nvPr userDrawn="1"/>
          </p:nvSpPr>
          <p:spPr bwMode="auto">
            <a:xfrm flipH="1">
              <a:off x="1197908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6" name="Freeform 32">
              <a:extLst>
                <a:ext uri="{FF2B5EF4-FFF2-40B4-BE49-F238E27FC236}">
                  <a16:creationId xmlns:a16="http://schemas.microsoft.com/office/drawing/2014/main" id="{24273691-B1F2-43AA-9CDC-337C56B722C1}"/>
                </a:ext>
              </a:extLst>
            </p:cNvPr>
            <p:cNvSpPr>
              <a:spLocks/>
            </p:cNvSpPr>
            <p:nvPr userDrawn="1"/>
          </p:nvSpPr>
          <p:spPr bwMode="auto">
            <a:xfrm flipH="1">
              <a:off x="1165294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7" name="Freeform 29">
              <a:extLst>
                <a:ext uri="{FF2B5EF4-FFF2-40B4-BE49-F238E27FC236}">
                  <a16:creationId xmlns:a16="http://schemas.microsoft.com/office/drawing/2014/main" id="{847CC484-884A-45BC-AA54-3E30BD3C03A2}"/>
                </a:ext>
              </a:extLst>
            </p:cNvPr>
            <p:cNvSpPr>
              <a:spLocks/>
            </p:cNvSpPr>
            <p:nvPr userDrawn="1"/>
          </p:nvSpPr>
          <p:spPr bwMode="auto">
            <a:xfrm flipH="1">
              <a:off x="1121722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8" name="Freeform 30">
              <a:extLst>
                <a:ext uri="{FF2B5EF4-FFF2-40B4-BE49-F238E27FC236}">
                  <a16:creationId xmlns:a16="http://schemas.microsoft.com/office/drawing/2014/main" id="{83147C3B-7021-44A9-B700-12F9A5F71D18}"/>
                </a:ext>
              </a:extLst>
            </p:cNvPr>
            <p:cNvSpPr>
              <a:spLocks/>
            </p:cNvSpPr>
            <p:nvPr userDrawn="1"/>
          </p:nvSpPr>
          <p:spPr bwMode="auto">
            <a:xfrm flipH="1">
              <a:off x="1089108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9" name="Freeform 31">
              <a:extLst>
                <a:ext uri="{FF2B5EF4-FFF2-40B4-BE49-F238E27FC236}">
                  <a16:creationId xmlns:a16="http://schemas.microsoft.com/office/drawing/2014/main" id="{A8377CDA-8747-4D10-B729-241E20631274}"/>
                </a:ext>
              </a:extLst>
            </p:cNvPr>
            <p:cNvSpPr>
              <a:spLocks/>
            </p:cNvSpPr>
            <p:nvPr userDrawn="1"/>
          </p:nvSpPr>
          <p:spPr bwMode="auto">
            <a:xfrm flipH="1">
              <a:off x="1132431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0" name="Freeform 32">
              <a:extLst>
                <a:ext uri="{FF2B5EF4-FFF2-40B4-BE49-F238E27FC236}">
                  <a16:creationId xmlns:a16="http://schemas.microsoft.com/office/drawing/2014/main" id="{32D762D3-237F-4FA6-8E85-44DC18D6E7BA}"/>
                </a:ext>
              </a:extLst>
            </p:cNvPr>
            <p:cNvSpPr>
              <a:spLocks/>
            </p:cNvSpPr>
            <p:nvPr userDrawn="1"/>
          </p:nvSpPr>
          <p:spPr bwMode="auto">
            <a:xfrm flipH="1">
              <a:off x="1099817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1" name="Freeform 29">
              <a:extLst>
                <a:ext uri="{FF2B5EF4-FFF2-40B4-BE49-F238E27FC236}">
                  <a16:creationId xmlns:a16="http://schemas.microsoft.com/office/drawing/2014/main" id="{2980A753-A266-422C-95DF-90CFF7247A5A}"/>
                </a:ext>
              </a:extLst>
            </p:cNvPr>
            <p:cNvSpPr>
              <a:spLocks/>
            </p:cNvSpPr>
            <p:nvPr userDrawn="1"/>
          </p:nvSpPr>
          <p:spPr bwMode="auto">
            <a:xfrm flipH="1">
              <a:off x="1056245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2" name="Freeform 30">
              <a:extLst>
                <a:ext uri="{FF2B5EF4-FFF2-40B4-BE49-F238E27FC236}">
                  <a16:creationId xmlns:a16="http://schemas.microsoft.com/office/drawing/2014/main" id="{9531792C-52CE-40E4-AC35-088E0EED6636}"/>
                </a:ext>
              </a:extLst>
            </p:cNvPr>
            <p:cNvSpPr>
              <a:spLocks/>
            </p:cNvSpPr>
            <p:nvPr userDrawn="1"/>
          </p:nvSpPr>
          <p:spPr bwMode="auto">
            <a:xfrm flipH="1">
              <a:off x="1023631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3" name="Freeform 31">
              <a:extLst>
                <a:ext uri="{FF2B5EF4-FFF2-40B4-BE49-F238E27FC236}">
                  <a16:creationId xmlns:a16="http://schemas.microsoft.com/office/drawing/2014/main" id="{45E64826-832D-44F4-8B48-6B48FBC99B9C}"/>
                </a:ext>
              </a:extLst>
            </p:cNvPr>
            <p:cNvSpPr>
              <a:spLocks/>
            </p:cNvSpPr>
            <p:nvPr userDrawn="1"/>
          </p:nvSpPr>
          <p:spPr bwMode="auto">
            <a:xfrm flipH="1">
              <a:off x="10669550"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4" name="Freeform 32">
              <a:extLst>
                <a:ext uri="{FF2B5EF4-FFF2-40B4-BE49-F238E27FC236}">
                  <a16:creationId xmlns:a16="http://schemas.microsoft.com/office/drawing/2014/main" id="{AC6F8EB2-0C2F-4A85-907B-092FB26E4816}"/>
                </a:ext>
              </a:extLst>
            </p:cNvPr>
            <p:cNvSpPr>
              <a:spLocks/>
            </p:cNvSpPr>
            <p:nvPr userDrawn="1"/>
          </p:nvSpPr>
          <p:spPr bwMode="auto">
            <a:xfrm flipH="1">
              <a:off x="10343410"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5" name="Freeform 29">
              <a:extLst>
                <a:ext uri="{FF2B5EF4-FFF2-40B4-BE49-F238E27FC236}">
                  <a16:creationId xmlns:a16="http://schemas.microsoft.com/office/drawing/2014/main" id="{59876DBB-6429-46AD-AD13-211C3AA443A3}"/>
                </a:ext>
              </a:extLst>
            </p:cNvPr>
            <p:cNvSpPr>
              <a:spLocks/>
            </p:cNvSpPr>
            <p:nvPr userDrawn="1"/>
          </p:nvSpPr>
          <p:spPr bwMode="auto">
            <a:xfrm flipH="1">
              <a:off x="990768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6" name="Freeform 30">
              <a:extLst>
                <a:ext uri="{FF2B5EF4-FFF2-40B4-BE49-F238E27FC236}">
                  <a16:creationId xmlns:a16="http://schemas.microsoft.com/office/drawing/2014/main" id="{DE0CC428-3A8D-46A1-891F-54F21BFFD4D5}"/>
                </a:ext>
              </a:extLst>
            </p:cNvPr>
            <p:cNvSpPr>
              <a:spLocks/>
            </p:cNvSpPr>
            <p:nvPr userDrawn="1"/>
          </p:nvSpPr>
          <p:spPr bwMode="auto">
            <a:xfrm flipH="1">
              <a:off x="958154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7" name="Freeform 31">
              <a:extLst>
                <a:ext uri="{FF2B5EF4-FFF2-40B4-BE49-F238E27FC236}">
                  <a16:creationId xmlns:a16="http://schemas.microsoft.com/office/drawing/2014/main" id="{6C51269A-FAB2-4E9D-83F6-306397BA5CDF}"/>
                </a:ext>
              </a:extLst>
            </p:cNvPr>
            <p:cNvSpPr>
              <a:spLocks/>
            </p:cNvSpPr>
            <p:nvPr userDrawn="1"/>
          </p:nvSpPr>
          <p:spPr bwMode="auto">
            <a:xfrm flipH="1">
              <a:off x="1001478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8" name="Freeform 32">
              <a:extLst>
                <a:ext uri="{FF2B5EF4-FFF2-40B4-BE49-F238E27FC236}">
                  <a16:creationId xmlns:a16="http://schemas.microsoft.com/office/drawing/2014/main" id="{CB4C8C5E-D6C3-4E3F-904B-F8292FB96346}"/>
                </a:ext>
              </a:extLst>
            </p:cNvPr>
            <p:cNvSpPr>
              <a:spLocks/>
            </p:cNvSpPr>
            <p:nvPr userDrawn="1"/>
          </p:nvSpPr>
          <p:spPr bwMode="auto">
            <a:xfrm flipH="1">
              <a:off x="9688641"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9" name="Freeform 565">
              <a:extLst>
                <a:ext uri="{FF2B5EF4-FFF2-40B4-BE49-F238E27FC236}">
                  <a16:creationId xmlns:a16="http://schemas.microsoft.com/office/drawing/2014/main" id="{2D662F8C-2DD5-4599-9C26-B32FFCE7D195}"/>
                </a:ext>
              </a:extLst>
            </p:cNvPr>
            <p:cNvSpPr>
              <a:spLocks/>
            </p:cNvSpPr>
            <p:nvPr userDrawn="1"/>
          </p:nvSpPr>
          <p:spPr bwMode="auto">
            <a:xfrm flipH="1">
              <a:off x="925291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0" name="Freeform 566">
              <a:extLst>
                <a:ext uri="{FF2B5EF4-FFF2-40B4-BE49-F238E27FC236}">
                  <a16:creationId xmlns:a16="http://schemas.microsoft.com/office/drawing/2014/main" id="{CBD85F42-3664-472E-9958-BABF492997EF}"/>
                </a:ext>
              </a:extLst>
            </p:cNvPr>
            <p:cNvSpPr>
              <a:spLocks/>
            </p:cNvSpPr>
            <p:nvPr userDrawn="1"/>
          </p:nvSpPr>
          <p:spPr bwMode="auto">
            <a:xfrm flipH="1">
              <a:off x="892677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1" name="Freeform 567">
              <a:extLst>
                <a:ext uri="{FF2B5EF4-FFF2-40B4-BE49-F238E27FC236}">
                  <a16:creationId xmlns:a16="http://schemas.microsoft.com/office/drawing/2014/main" id="{395CCF77-8F1B-4B34-A334-E4DD8C6EB2CC}"/>
                </a:ext>
              </a:extLst>
            </p:cNvPr>
            <p:cNvSpPr>
              <a:spLocks/>
            </p:cNvSpPr>
            <p:nvPr userDrawn="1"/>
          </p:nvSpPr>
          <p:spPr bwMode="auto">
            <a:xfrm flipH="1">
              <a:off x="936001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2" name="Freeform 568">
              <a:extLst>
                <a:ext uri="{FF2B5EF4-FFF2-40B4-BE49-F238E27FC236}">
                  <a16:creationId xmlns:a16="http://schemas.microsoft.com/office/drawing/2014/main" id="{7CA16FC4-4ABC-4A07-94A2-233476A0678B}"/>
                </a:ext>
              </a:extLst>
            </p:cNvPr>
            <p:cNvSpPr>
              <a:spLocks/>
            </p:cNvSpPr>
            <p:nvPr userDrawn="1"/>
          </p:nvSpPr>
          <p:spPr bwMode="auto">
            <a:xfrm flipH="1">
              <a:off x="9033872"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3" name="Freeform 29">
              <a:extLst>
                <a:ext uri="{FF2B5EF4-FFF2-40B4-BE49-F238E27FC236}">
                  <a16:creationId xmlns:a16="http://schemas.microsoft.com/office/drawing/2014/main" id="{CF0EE68E-6988-417D-8083-2C0439098FC6}"/>
                </a:ext>
              </a:extLst>
            </p:cNvPr>
            <p:cNvSpPr>
              <a:spLocks/>
            </p:cNvSpPr>
            <p:nvPr userDrawn="1"/>
          </p:nvSpPr>
          <p:spPr bwMode="auto">
            <a:xfrm flipH="1">
              <a:off x="85981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4" name="Freeform 31">
              <a:extLst>
                <a:ext uri="{FF2B5EF4-FFF2-40B4-BE49-F238E27FC236}">
                  <a16:creationId xmlns:a16="http://schemas.microsoft.com/office/drawing/2014/main" id="{5977FCAA-6899-4D75-8AB1-2624D81AD535}"/>
                </a:ext>
              </a:extLst>
            </p:cNvPr>
            <p:cNvSpPr>
              <a:spLocks/>
            </p:cNvSpPr>
            <p:nvPr userDrawn="1"/>
          </p:nvSpPr>
          <p:spPr bwMode="auto">
            <a:xfrm flipH="1">
              <a:off x="8705243"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5" name="Freeform 29">
              <a:extLst>
                <a:ext uri="{FF2B5EF4-FFF2-40B4-BE49-F238E27FC236}">
                  <a16:creationId xmlns:a16="http://schemas.microsoft.com/office/drawing/2014/main" id="{D2C1A5AD-A619-4253-B25B-CFBFB9DFD1D1}"/>
                </a:ext>
              </a:extLst>
            </p:cNvPr>
            <p:cNvSpPr>
              <a:spLocks/>
            </p:cNvSpPr>
            <p:nvPr userDrawn="1"/>
          </p:nvSpPr>
          <p:spPr bwMode="auto">
            <a:xfrm flipH="1">
              <a:off x="826952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6" name="Freeform 30">
              <a:extLst>
                <a:ext uri="{FF2B5EF4-FFF2-40B4-BE49-F238E27FC236}">
                  <a16:creationId xmlns:a16="http://schemas.microsoft.com/office/drawing/2014/main" id="{D3255226-FDF0-442E-B7DA-41DF04E84225}"/>
                </a:ext>
              </a:extLst>
            </p:cNvPr>
            <p:cNvSpPr>
              <a:spLocks/>
            </p:cNvSpPr>
            <p:nvPr userDrawn="1"/>
          </p:nvSpPr>
          <p:spPr bwMode="auto">
            <a:xfrm flipH="1">
              <a:off x="794337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7" name="Freeform 31">
              <a:extLst>
                <a:ext uri="{FF2B5EF4-FFF2-40B4-BE49-F238E27FC236}">
                  <a16:creationId xmlns:a16="http://schemas.microsoft.com/office/drawing/2014/main" id="{56F12368-9674-487C-AA80-7051B6041B44}"/>
                </a:ext>
              </a:extLst>
            </p:cNvPr>
            <p:cNvSpPr>
              <a:spLocks/>
            </p:cNvSpPr>
            <p:nvPr userDrawn="1"/>
          </p:nvSpPr>
          <p:spPr bwMode="auto">
            <a:xfrm flipH="1">
              <a:off x="8376614"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8" name="Freeform 32">
              <a:extLst>
                <a:ext uri="{FF2B5EF4-FFF2-40B4-BE49-F238E27FC236}">
                  <a16:creationId xmlns:a16="http://schemas.microsoft.com/office/drawing/2014/main" id="{711832B8-9449-4913-BC68-BB0BD02481DE}"/>
                </a:ext>
              </a:extLst>
            </p:cNvPr>
            <p:cNvSpPr>
              <a:spLocks/>
            </p:cNvSpPr>
            <p:nvPr userDrawn="1"/>
          </p:nvSpPr>
          <p:spPr bwMode="auto">
            <a:xfrm flipH="1">
              <a:off x="8050474"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9" name="Freeform 29">
              <a:extLst>
                <a:ext uri="{FF2B5EF4-FFF2-40B4-BE49-F238E27FC236}">
                  <a16:creationId xmlns:a16="http://schemas.microsoft.com/office/drawing/2014/main" id="{BC64ABF5-449B-4223-8659-3E32FE8DE0DE}"/>
                </a:ext>
              </a:extLst>
            </p:cNvPr>
            <p:cNvSpPr>
              <a:spLocks/>
            </p:cNvSpPr>
            <p:nvPr userDrawn="1"/>
          </p:nvSpPr>
          <p:spPr bwMode="auto">
            <a:xfrm flipH="1">
              <a:off x="7614751"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0" name="Freeform 30">
              <a:extLst>
                <a:ext uri="{FF2B5EF4-FFF2-40B4-BE49-F238E27FC236}">
                  <a16:creationId xmlns:a16="http://schemas.microsoft.com/office/drawing/2014/main" id="{D0386E01-BB64-4325-8B00-5C600DEEDACE}"/>
                </a:ext>
              </a:extLst>
            </p:cNvPr>
            <p:cNvSpPr>
              <a:spLocks/>
            </p:cNvSpPr>
            <p:nvPr userDrawn="1"/>
          </p:nvSpPr>
          <p:spPr bwMode="auto">
            <a:xfrm flipH="1">
              <a:off x="72886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1" name="Freeform 31">
              <a:extLst>
                <a:ext uri="{FF2B5EF4-FFF2-40B4-BE49-F238E27FC236}">
                  <a16:creationId xmlns:a16="http://schemas.microsoft.com/office/drawing/2014/main" id="{DBAF5DF2-1187-4DC5-921F-3D582C6F0BCA}"/>
                </a:ext>
              </a:extLst>
            </p:cNvPr>
            <p:cNvSpPr>
              <a:spLocks/>
            </p:cNvSpPr>
            <p:nvPr userDrawn="1"/>
          </p:nvSpPr>
          <p:spPr bwMode="auto">
            <a:xfrm flipH="1">
              <a:off x="7721846"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2" name="Freeform 32">
              <a:extLst>
                <a:ext uri="{FF2B5EF4-FFF2-40B4-BE49-F238E27FC236}">
                  <a16:creationId xmlns:a16="http://schemas.microsoft.com/office/drawing/2014/main" id="{BBF9735B-F5C8-4CF2-B2EE-C9FCF344D8BB}"/>
                </a:ext>
              </a:extLst>
            </p:cNvPr>
            <p:cNvSpPr>
              <a:spLocks/>
            </p:cNvSpPr>
            <p:nvPr userDrawn="1"/>
          </p:nvSpPr>
          <p:spPr bwMode="auto">
            <a:xfrm flipH="1">
              <a:off x="7395705"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3" name="Freeform 29">
              <a:extLst>
                <a:ext uri="{FF2B5EF4-FFF2-40B4-BE49-F238E27FC236}">
                  <a16:creationId xmlns:a16="http://schemas.microsoft.com/office/drawing/2014/main" id="{46F34481-AADE-476B-95C7-F05DD5C2D872}"/>
                </a:ext>
              </a:extLst>
            </p:cNvPr>
            <p:cNvSpPr>
              <a:spLocks/>
            </p:cNvSpPr>
            <p:nvPr userDrawn="1"/>
          </p:nvSpPr>
          <p:spPr bwMode="auto">
            <a:xfrm flipH="1">
              <a:off x="695998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4" name="Freeform 30">
              <a:extLst>
                <a:ext uri="{FF2B5EF4-FFF2-40B4-BE49-F238E27FC236}">
                  <a16:creationId xmlns:a16="http://schemas.microsoft.com/office/drawing/2014/main" id="{96C4BC29-4C4A-4077-8182-396DBB576B94}"/>
                </a:ext>
              </a:extLst>
            </p:cNvPr>
            <p:cNvSpPr>
              <a:spLocks/>
            </p:cNvSpPr>
            <p:nvPr userDrawn="1"/>
          </p:nvSpPr>
          <p:spPr bwMode="auto">
            <a:xfrm flipH="1">
              <a:off x="663384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5" name="Freeform 31">
              <a:extLst>
                <a:ext uri="{FF2B5EF4-FFF2-40B4-BE49-F238E27FC236}">
                  <a16:creationId xmlns:a16="http://schemas.microsoft.com/office/drawing/2014/main" id="{217570C4-36E4-4AA8-BFD0-1019A9231CC2}"/>
                </a:ext>
              </a:extLst>
            </p:cNvPr>
            <p:cNvSpPr>
              <a:spLocks/>
            </p:cNvSpPr>
            <p:nvPr userDrawn="1"/>
          </p:nvSpPr>
          <p:spPr bwMode="auto">
            <a:xfrm flipH="1">
              <a:off x="7067077"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6" name="Freeform 32">
              <a:extLst>
                <a:ext uri="{FF2B5EF4-FFF2-40B4-BE49-F238E27FC236}">
                  <a16:creationId xmlns:a16="http://schemas.microsoft.com/office/drawing/2014/main" id="{AAA2BEA2-D2FC-4C19-99F4-8DBCBF2A0B1D}"/>
                </a:ext>
              </a:extLst>
            </p:cNvPr>
            <p:cNvSpPr>
              <a:spLocks/>
            </p:cNvSpPr>
            <p:nvPr userDrawn="1"/>
          </p:nvSpPr>
          <p:spPr bwMode="auto">
            <a:xfrm flipH="1">
              <a:off x="6740936"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7" name="Freeform 29">
              <a:extLst>
                <a:ext uri="{FF2B5EF4-FFF2-40B4-BE49-F238E27FC236}">
                  <a16:creationId xmlns:a16="http://schemas.microsoft.com/office/drawing/2014/main" id="{E8C97EAE-833F-49B4-AEB5-3B929C844A8C}"/>
                </a:ext>
              </a:extLst>
            </p:cNvPr>
            <p:cNvSpPr>
              <a:spLocks/>
            </p:cNvSpPr>
            <p:nvPr userDrawn="1"/>
          </p:nvSpPr>
          <p:spPr bwMode="auto">
            <a:xfrm flipH="1">
              <a:off x="630521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8" name="Freeform 30">
              <a:extLst>
                <a:ext uri="{FF2B5EF4-FFF2-40B4-BE49-F238E27FC236}">
                  <a16:creationId xmlns:a16="http://schemas.microsoft.com/office/drawing/2014/main" id="{0550D09E-8869-4325-86CD-E108995DDBDA}"/>
                </a:ext>
              </a:extLst>
            </p:cNvPr>
            <p:cNvSpPr>
              <a:spLocks/>
            </p:cNvSpPr>
            <p:nvPr userDrawn="1"/>
          </p:nvSpPr>
          <p:spPr bwMode="auto">
            <a:xfrm flipH="1">
              <a:off x="59790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9" name="Freeform 31">
              <a:extLst>
                <a:ext uri="{FF2B5EF4-FFF2-40B4-BE49-F238E27FC236}">
                  <a16:creationId xmlns:a16="http://schemas.microsoft.com/office/drawing/2014/main" id="{A9AFA8E4-18B6-4581-845D-9F1336096470}"/>
                </a:ext>
              </a:extLst>
            </p:cNvPr>
            <p:cNvSpPr>
              <a:spLocks/>
            </p:cNvSpPr>
            <p:nvPr userDrawn="1"/>
          </p:nvSpPr>
          <p:spPr bwMode="auto">
            <a:xfrm flipH="1">
              <a:off x="641230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0" name="Freeform 32">
              <a:extLst>
                <a:ext uri="{FF2B5EF4-FFF2-40B4-BE49-F238E27FC236}">
                  <a16:creationId xmlns:a16="http://schemas.microsoft.com/office/drawing/2014/main" id="{6CAD8EC6-D576-46BF-B70A-9EBB15C8AB64}"/>
                </a:ext>
              </a:extLst>
            </p:cNvPr>
            <p:cNvSpPr>
              <a:spLocks/>
            </p:cNvSpPr>
            <p:nvPr userDrawn="1"/>
          </p:nvSpPr>
          <p:spPr bwMode="auto">
            <a:xfrm flipH="1">
              <a:off x="6086167"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1" name="Freeform 587">
              <a:extLst>
                <a:ext uri="{FF2B5EF4-FFF2-40B4-BE49-F238E27FC236}">
                  <a16:creationId xmlns:a16="http://schemas.microsoft.com/office/drawing/2014/main" id="{6FD8427B-CE40-4DD8-939B-2E18546C94B1}"/>
                </a:ext>
              </a:extLst>
            </p:cNvPr>
            <p:cNvSpPr>
              <a:spLocks/>
            </p:cNvSpPr>
            <p:nvPr userDrawn="1"/>
          </p:nvSpPr>
          <p:spPr bwMode="auto">
            <a:xfrm flipH="1">
              <a:off x="565044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2" name="Freeform 588">
              <a:extLst>
                <a:ext uri="{FF2B5EF4-FFF2-40B4-BE49-F238E27FC236}">
                  <a16:creationId xmlns:a16="http://schemas.microsoft.com/office/drawing/2014/main" id="{1B04A065-D77F-4A68-AEB5-3AEBC37AE9D9}"/>
                </a:ext>
              </a:extLst>
            </p:cNvPr>
            <p:cNvSpPr>
              <a:spLocks/>
            </p:cNvSpPr>
            <p:nvPr userDrawn="1"/>
          </p:nvSpPr>
          <p:spPr bwMode="auto">
            <a:xfrm flipH="1">
              <a:off x="53243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3" name="Freeform 589">
              <a:extLst>
                <a:ext uri="{FF2B5EF4-FFF2-40B4-BE49-F238E27FC236}">
                  <a16:creationId xmlns:a16="http://schemas.microsoft.com/office/drawing/2014/main" id="{44131293-3CDB-4ECB-98B7-B1224768E87F}"/>
                </a:ext>
              </a:extLst>
            </p:cNvPr>
            <p:cNvSpPr>
              <a:spLocks/>
            </p:cNvSpPr>
            <p:nvPr userDrawn="1"/>
          </p:nvSpPr>
          <p:spPr bwMode="auto">
            <a:xfrm flipH="1">
              <a:off x="575753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4" name="Freeform 590">
              <a:extLst>
                <a:ext uri="{FF2B5EF4-FFF2-40B4-BE49-F238E27FC236}">
                  <a16:creationId xmlns:a16="http://schemas.microsoft.com/office/drawing/2014/main" id="{ED8566A8-1CB8-47B1-814A-30A8D700A500}"/>
                </a:ext>
              </a:extLst>
            </p:cNvPr>
            <p:cNvSpPr>
              <a:spLocks/>
            </p:cNvSpPr>
            <p:nvPr userDrawn="1"/>
          </p:nvSpPr>
          <p:spPr bwMode="auto">
            <a:xfrm flipH="1">
              <a:off x="5431399"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5" name="Freeform 29">
              <a:extLst>
                <a:ext uri="{FF2B5EF4-FFF2-40B4-BE49-F238E27FC236}">
                  <a16:creationId xmlns:a16="http://schemas.microsoft.com/office/drawing/2014/main" id="{F106ACD6-8A0C-452C-9A2E-A34769866915}"/>
                </a:ext>
              </a:extLst>
            </p:cNvPr>
            <p:cNvSpPr>
              <a:spLocks/>
            </p:cNvSpPr>
            <p:nvPr userDrawn="1"/>
          </p:nvSpPr>
          <p:spPr bwMode="auto">
            <a:xfrm flipH="1">
              <a:off x="49956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6" name="Freeform 31">
              <a:extLst>
                <a:ext uri="{FF2B5EF4-FFF2-40B4-BE49-F238E27FC236}">
                  <a16:creationId xmlns:a16="http://schemas.microsoft.com/office/drawing/2014/main" id="{D7BB2413-B04D-4328-872C-0F581970589E}"/>
                </a:ext>
              </a:extLst>
            </p:cNvPr>
            <p:cNvSpPr>
              <a:spLocks/>
            </p:cNvSpPr>
            <p:nvPr userDrawn="1"/>
          </p:nvSpPr>
          <p:spPr bwMode="auto">
            <a:xfrm flipH="1">
              <a:off x="510276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5" name="Freeform 29">
              <a:extLst>
                <a:ext uri="{FF2B5EF4-FFF2-40B4-BE49-F238E27FC236}">
                  <a16:creationId xmlns:a16="http://schemas.microsoft.com/office/drawing/2014/main" id="{63FBF41C-AEB3-4046-A826-595978A1D058}"/>
                </a:ext>
              </a:extLst>
            </p:cNvPr>
            <p:cNvSpPr>
              <a:spLocks/>
            </p:cNvSpPr>
            <p:nvPr userDrawn="1"/>
          </p:nvSpPr>
          <p:spPr bwMode="auto">
            <a:xfrm flipH="1">
              <a:off x="46670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6" name="Freeform 30">
              <a:extLst>
                <a:ext uri="{FF2B5EF4-FFF2-40B4-BE49-F238E27FC236}">
                  <a16:creationId xmlns:a16="http://schemas.microsoft.com/office/drawing/2014/main" id="{9122AE30-BACF-4CCD-9B07-5CE73BF3877F}"/>
                </a:ext>
              </a:extLst>
            </p:cNvPr>
            <p:cNvSpPr>
              <a:spLocks/>
            </p:cNvSpPr>
            <p:nvPr userDrawn="1"/>
          </p:nvSpPr>
          <p:spPr bwMode="auto">
            <a:xfrm flipH="1">
              <a:off x="434090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7" name="Freeform 31">
              <a:extLst>
                <a:ext uri="{FF2B5EF4-FFF2-40B4-BE49-F238E27FC236}">
                  <a16:creationId xmlns:a16="http://schemas.microsoft.com/office/drawing/2014/main" id="{2BC13C36-EDC8-446A-8384-E3A8538FA7E9}"/>
                </a:ext>
              </a:extLst>
            </p:cNvPr>
            <p:cNvSpPr>
              <a:spLocks/>
            </p:cNvSpPr>
            <p:nvPr userDrawn="1"/>
          </p:nvSpPr>
          <p:spPr bwMode="auto">
            <a:xfrm flipH="1">
              <a:off x="4774142"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8" name="Freeform 32">
              <a:extLst>
                <a:ext uri="{FF2B5EF4-FFF2-40B4-BE49-F238E27FC236}">
                  <a16:creationId xmlns:a16="http://schemas.microsoft.com/office/drawing/2014/main" id="{D7AA2B38-1811-47A6-AEA8-A6C69DAE3632}"/>
                </a:ext>
              </a:extLst>
            </p:cNvPr>
            <p:cNvSpPr>
              <a:spLocks/>
            </p:cNvSpPr>
            <p:nvPr userDrawn="1"/>
          </p:nvSpPr>
          <p:spPr bwMode="auto">
            <a:xfrm flipH="1">
              <a:off x="444800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9" name="Freeform 29">
              <a:extLst>
                <a:ext uri="{FF2B5EF4-FFF2-40B4-BE49-F238E27FC236}">
                  <a16:creationId xmlns:a16="http://schemas.microsoft.com/office/drawing/2014/main" id="{7F56B87E-4822-4DEB-AD21-D72B4C92F329}"/>
                </a:ext>
              </a:extLst>
            </p:cNvPr>
            <p:cNvSpPr>
              <a:spLocks/>
            </p:cNvSpPr>
            <p:nvPr userDrawn="1"/>
          </p:nvSpPr>
          <p:spPr bwMode="auto">
            <a:xfrm flipH="1">
              <a:off x="401227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0" name="Freeform 30">
              <a:extLst>
                <a:ext uri="{FF2B5EF4-FFF2-40B4-BE49-F238E27FC236}">
                  <a16:creationId xmlns:a16="http://schemas.microsoft.com/office/drawing/2014/main" id="{148BD1A7-F4DB-4E65-A923-A25E0DF9B28E}"/>
                </a:ext>
              </a:extLst>
            </p:cNvPr>
            <p:cNvSpPr>
              <a:spLocks/>
            </p:cNvSpPr>
            <p:nvPr userDrawn="1"/>
          </p:nvSpPr>
          <p:spPr bwMode="auto">
            <a:xfrm flipH="1">
              <a:off x="368613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1" name="Freeform 31">
              <a:extLst>
                <a:ext uri="{FF2B5EF4-FFF2-40B4-BE49-F238E27FC236}">
                  <a16:creationId xmlns:a16="http://schemas.microsoft.com/office/drawing/2014/main" id="{9BCBF8E9-7DB4-4612-9579-AC569187C9F5}"/>
                </a:ext>
              </a:extLst>
            </p:cNvPr>
            <p:cNvSpPr>
              <a:spLocks/>
            </p:cNvSpPr>
            <p:nvPr userDrawn="1"/>
          </p:nvSpPr>
          <p:spPr bwMode="auto">
            <a:xfrm flipH="1">
              <a:off x="4119373"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2" name="Freeform 32">
              <a:extLst>
                <a:ext uri="{FF2B5EF4-FFF2-40B4-BE49-F238E27FC236}">
                  <a16:creationId xmlns:a16="http://schemas.microsoft.com/office/drawing/2014/main" id="{88034BA7-AB65-4694-A441-5ABD835443EF}"/>
                </a:ext>
              </a:extLst>
            </p:cNvPr>
            <p:cNvSpPr>
              <a:spLocks/>
            </p:cNvSpPr>
            <p:nvPr userDrawn="1"/>
          </p:nvSpPr>
          <p:spPr bwMode="auto">
            <a:xfrm flipH="1">
              <a:off x="379323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3" name="Freeform 29">
              <a:extLst>
                <a:ext uri="{FF2B5EF4-FFF2-40B4-BE49-F238E27FC236}">
                  <a16:creationId xmlns:a16="http://schemas.microsoft.com/office/drawing/2014/main" id="{7EBC240C-323B-4BA3-8164-D69728567559}"/>
                </a:ext>
              </a:extLst>
            </p:cNvPr>
            <p:cNvSpPr>
              <a:spLocks/>
            </p:cNvSpPr>
            <p:nvPr userDrawn="1"/>
          </p:nvSpPr>
          <p:spPr bwMode="auto">
            <a:xfrm flipH="1">
              <a:off x="33575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4" name="Freeform 30">
              <a:extLst>
                <a:ext uri="{FF2B5EF4-FFF2-40B4-BE49-F238E27FC236}">
                  <a16:creationId xmlns:a16="http://schemas.microsoft.com/office/drawing/2014/main" id="{24A0EAE1-0284-47CE-A39A-3AF503AE18B8}"/>
                </a:ext>
              </a:extLst>
            </p:cNvPr>
            <p:cNvSpPr>
              <a:spLocks/>
            </p:cNvSpPr>
            <p:nvPr userDrawn="1"/>
          </p:nvSpPr>
          <p:spPr bwMode="auto">
            <a:xfrm flipH="1">
              <a:off x="303136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5" name="Freeform 31">
              <a:extLst>
                <a:ext uri="{FF2B5EF4-FFF2-40B4-BE49-F238E27FC236}">
                  <a16:creationId xmlns:a16="http://schemas.microsoft.com/office/drawing/2014/main" id="{61BB443E-D8F0-4D82-99A9-CA1FB7C4E00E}"/>
                </a:ext>
              </a:extLst>
            </p:cNvPr>
            <p:cNvSpPr>
              <a:spLocks/>
            </p:cNvSpPr>
            <p:nvPr userDrawn="1"/>
          </p:nvSpPr>
          <p:spPr bwMode="auto">
            <a:xfrm flipH="1">
              <a:off x="3464604"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6" name="Freeform 32">
              <a:extLst>
                <a:ext uri="{FF2B5EF4-FFF2-40B4-BE49-F238E27FC236}">
                  <a16:creationId xmlns:a16="http://schemas.microsoft.com/office/drawing/2014/main" id="{5642677F-134C-4D89-B5B4-D5AE60337D21}"/>
                </a:ext>
              </a:extLst>
            </p:cNvPr>
            <p:cNvSpPr>
              <a:spLocks/>
            </p:cNvSpPr>
            <p:nvPr userDrawn="1"/>
          </p:nvSpPr>
          <p:spPr bwMode="auto">
            <a:xfrm flipH="1">
              <a:off x="313846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7" name="Freeform 29">
              <a:extLst>
                <a:ext uri="{FF2B5EF4-FFF2-40B4-BE49-F238E27FC236}">
                  <a16:creationId xmlns:a16="http://schemas.microsoft.com/office/drawing/2014/main" id="{2FF181D4-C7D1-47ED-8B83-C171872939D1}"/>
                </a:ext>
              </a:extLst>
            </p:cNvPr>
            <p:cNvSpPr>
              <a:spLocks/>
            </p:cNvSpPr>
            <p:nvPr userDrawn="1"/>
          </p:nvSpPr>
          <p:spPr bwMode="auto">
            <a:xfrm flipH="1">
              <a:off x="270274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8" name="Freeform 30">
              <a:extLst>
                <a:ext uri="{FF2B5EF4-FFF2-40B4-BE49-F238E27FC236}">
                  <a16:creationId xmlns:a16="http://schemas.microsoft.com/office/drawing/2014/main" id="{B1448889-2EB5-4CFF-A526-397C04A76F29}"/>
                </a:ext>
              </a:extLst>
            </p:cNvPr>
            <p:cNvSpPr>
              <a:spLocks/>
            </p:cNvSpPr>
            <p:nvPr userDrawn="1"/>
          </p:nvSpPr>
          <p:spPr bwMode="auto">
            <a:xfrm flipH="1">
              <a:off x="237659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9" name="Freeform 31">
              <a:extLst>
                <a:ext uri="{FF2B5EF4-FFF2-40B4-BE49-F238E27FC236}">
                  <a16:creationId xmlns:a16="http://schemas.microsoft.com/office/drawing/2014/main" id="{ACF26832-7C8D-4682-A2C7-D65C9627112B}"/>
                </a:ext>
              </a:extLst>
            </p:cNvPr>
            <p:cNvSpPr>
              <a:spLocks/>
            </p:cNvSpPr>
            <p:nvPr userDrawn="1"/>
          </p:nvSpPr>
          <p:spPr bwMode="auto">
            <a:xfrm flipH="1">
              <a:off x="280983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0" name="Freeform 32">
              <a:extLst>
                <a:ext uri="{FF2B5EF4-FFF2-40B4-BE49-F238E27FC236}">
                  <a16:creationId xmlns:a16="http://schemas.microsoft.com/office/drawing/2014/main" id="{A7B707C2-3B30-4325-916A-C035BA66E052}"/>
                </a:ext>
              </a:extLst>
            </p:cNvPr>
            <p:cNvSpPr>
              <a:spLocks/>
            </p:cNvSpPr>
            <p:nvPr userDrawn="1"/>
          </p:nvSpPr>
          <p:spPr bwMode="auto">
            <a:xfrm flipH="1">
              <a:off x="248369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1" name="Freeform 447">
              <a:extLst>
                <a:ext uri="{FF2B5EF4-FFF2-40B4-BE49-F238E27FC236}">
                  <a16:creationId xmlns:a16="http://schemas.microsoft.com/office/drawing/2014/main" id="{B5707B81-2347-40FB-84BF-AEB5490F300F}"/>
                </a:ext>
              </a:extLst>
            </p:cNvPr>
            <p:cNvSpPr>
              <a:spLocks/>
            </p:cNvSpPr>
            <p:nvPr userDrawn="1"/>
          </p:nvSpPr>
          <p:spPr bwMode="auto">
            <a:xfrm flipH="1">
              <a:off x="20479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2" name="Freeform 448">
              <a:extLst>
                <a:ext uri="{FF2B5EF4-FFF2-40B4-BE49-F238E27FC236}">
                  <a16:creationId xmlns:a16="http://schemas.microsoft.com/office/drawing/2014/main" id="{EDFB3693-1210-41B0-AD66-C0EAE648E186}"/>
                </a:ext>
              </a:extLst>
            </p:cNvPr>
            <p:cNvSpPr>
              <a:spLocks/>
            </p:cNvSpPr>
            <p:nvPr userDrawn="1"/>
          </p:nvSpPr>
          <p:spPr bwMode="auto">
            <a:xfrm flipH="1">
              <a:off x="172183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3" name="Freeform 449">
              <a:extLst>
                <a:ext uri="{FF2B5EF4-FFF2-40B4-BE49-F238E27FC236}">
                  <a16:creationId xmlns:a16="http://schemas.microsoft.com/office/drawing/2014/main" id="{21E3AC9C-D382-47FB-BE24-2BF4044A3E8F}"/>
                </a:ext>
              </a:extLst>
            </p:cNvPr>
            <p:cNvSpPr>
              <a:spLocks/>
            </p:cNvSpPr>
            <p:nvPr userDrawn="1"/>
          </p:nvSpPr>
          <p:spPr bwMode="auto">
            <a:xfrm flipH="1">
              <a:off x="215506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4" name="Freeform 450">
              <a:extLst>
                <a:ext uri="{FF2B5EF4-FFF2-40B4-BE49-F238E27FC236}">
                  <a16:creationId xmlns:a16="http://schemas.microsoft.com/office/drawing/2014/main" id="{4C88C642-8E68-4914-B1A4-98DDDF3D248F}"/>
                </a:ext>
              </a:extLst>
            </p:cNvPr>
            <p:cNvSpPr>
              <a:spLocks/>
            </p:cNvSpPr>
            <p:nvPr userDrawn="1"/>
          </p:nvSpPr>
          <p:spPr bwMode="auto">
            <a:xfrm flipH="1">
              <a:off x="1828926"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5" name="Freeform 29">
              <a:extLst>
                <a:ext uri="{FF2B5EF4-FFF2-40B4-BE49-F238E27FC236}">
                  <a16:creationId xmlns:a16="http://schemas.microsoft.com/office/drawing/2014/main" id="{3B7262F5-655D-4CF0-8D93-A07F9E6202FB}"/>
                </a:ext>
              </a:extLst>
            </p:cNvPr>
            <p:cNvSpPr>
              <a:spLocks/>
            </p:cNvSpPr>
            <p:nvPr userDrawn="1"/>
          </p:nvSpPr>
          <p:spPr bwMode="auto">
            <a:xfrm flipH="1">
              <a:off x="13932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6" name="Freeform 31">
              <a:extLst>
                <a:ext uri="{FF2B5EF4-FFF2-40B4-BE49-F238E27FC236}">
                  <a16:creationId xmlns:a16="http://schemas.microsoft.com/office/drawing/2014/main" id="{2E7DA8FB-4D80-45CD-B2E7-59776911A2F9}"/>
                </a:ext>
              </a:extLst>
            </p:cNvPr>
            <p:cNvSpPr>
              <a:spLocks/>
            </p:cNvSpPr>
            <p:nvPr userDrawn="1"/>
          </p:nvSpPr>
          <p:spPr bwMode="auto">
            <a:xfrm flipH="1">
              <a:off x="1500297"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7" name="Freeform 29">
              <a:extLst>
                <a:ext uri="{FF2B5EF4-FFF2-40B4-BE49-F238E27FC236}">
                  <a16:creationId xmlns:a16="http://schemas.microsoft.com/office/drawing/2014/main" id="{4B93FA50-2829-4B7C-9A02-57F45E9EC2C7}"/>
                </a:ext>
              </a:extLst>
            </p:cNvPr>
            <p:cNvSpPr>
              <a:spLocks/>
            </p:cNvSpPr>
            <p:nvPr userDrawn="1"/>
          </p:nvSpPr>
          <p:spPr bwMode="auto">
            <a:xfrm flipH="1">
              <a:off x="10645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8" name="Freeform 30">
              <a:extLst>
                <a:ext uri="{FF2B5EF4-FFF2-40B4-BE49-F238E27FC236}">
                  <a16:creationId xmlns:a16="http://schemas.microsoft.com/office/drawing/2014/main" id="{36F8BAF9-9F80-45F2-BD7C-9503AEBA09A8}"/>
                </a:ext>
              </a:extLst>
            </p:cNvPr>
            <p:cNvSpPr>
              <a:spLocks/>
            </p:cNvSpPr>
            <p:nvPr userDrawn="1"/>
          </p:nvSpPr>
          <p:spPr bwMode="auto">
            <a:xfrm flipH="1">
              <a:off x="73843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9" name="Freeform 31">
              <a:extLst>
                <a:ext uri="{FF2B5EF4-FFF2-40B4-BE49-F238E27FC236}">
                  <a16:creationId xmlns:a16="http://schemas.microsoft.com/office/drawing/2014/main" id="{8BB9088D-8A28-43F2-9C65-4BC5D5117CF2}"/>
                </a:ext>
              </a:extLst>
            </p:cNvPr>
            <p:cNvSpPr>
              <a:spLocks/>
            </p:cNvSpPr>
            <p:nvPr userDrawn="1"/>
          </p:nvSpPr>
          <p:spPr bwMode="auto">
            <a:xfrm flipH="1">
              <a:off x="1171668"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0" name="Freeform 32">
              <a:extLst>
                <a:ext uri="{FF2B5EF4-FFF2-40B4-BE49-F238E27FC236}">
                  <a16:creationId xmlns:a16="http://schemas.microsoft.com/office/drawing/2014/main" id="{2A1860C0-E052-4551-B0A4-9FCD86C5B0A3}"/>
                </a:ext>
              </a:extLst>
            </p:cNvPr>
            <p:cNvSpPr>
              <a:spLocks/>
            </p:cNvSpPr>
            <p:nvPr userDrawn="1"/>
          </p:nvSpPr>
          <p:spPr bwMode="auto">
            <a:xfrm flipH="1">
              <a:off x="84552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1" name="Freeform 29">
              <a:extLst>
                <a:ext uri="{FF2B5EF4-FFF2-40B4-BE49-F238E27FC236}">
                  <a16:creationId xmlns:a16="http://schemas.microsoft.com/office/drawing/2014/main" id="{EACDC31D-CF23-461A-8CA5-E7A173E44353}"/>
                </a:ext>
              </a:extLst>
            </p:cNvPr>
            <p:cNvSpPr>
              <a:spLocks/>
            </p:cNvSpPr>
            <p:nvPr userDrawn="1"/>
          </p:nvSpPr>
          <p:spPr bwMode="auto">
            <a:xfrm flipH="1">
              <a:off x="40980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2" name="Freeform 30">
              <a:extLst>
                <a:ext uri="{FF2B5EF4-FFF2-40B4-BE49-F238E27FC236}">
                  <a16:creationId xmlns:a16="http://schemas.microsoft.com/office/drawing/2014/main" id="{A80DB1DC-E6EE-402A-AD77-948CFACF1CDE}"/>
                </a:ext>
              </a:extLst>
            </p:cNvPr>
            <p:cNvSpPr>
              <a:spLocks/>
            </p:cNvSpPr>
            <p:nvPr userDrawn="1"/>
          </p:nvSpPr>
          <p:spPr bwMode="auto">
            <a:xfrm flipH="1">
              <a:off x="8366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3" name="Freeform 31">
              <a:extLst>
                <a:ext uri="{FF2B5EF4-FFF2-40B4-BE49-F238E27FC236}">
                  <a16:creationId xmlns:a16="http://schemas.microsoft.com/office/drawing/2014/main" id="{AF79D9E3-AF8D-4346-B927-CBB14C23873C}"/>
                </a:ext>
              </a:extLst>
            </p:cNvPr>
            <p:cNvSpPr>
              <a:spLocks/>
            </p:cNvSpPr>
            <p:nvPr userDrawn="1"/>
          </p:nvSpPr>
          <p:spPr bwMode="auto">
            <a:xfrm flipH="1">
              <a:off x="516899"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4" name="Freeform 32">
              <a:extLst>
                <a:ext uri="{FF2B5EF4-FFF2-40B4-BE49-F238E27FC236}">
                  <a16:creationId xmlns:a16="http://schemas.microsoft.com/office/drawing/2014/main" id="{B1E0B898-03AA-4946-8793-2B6BD79C7003}"/>
                </a:ext>
              </a:extLst>
            </p:cNvPr>
            <p:cNvSpPr>
              <a:spLocks/>
            </p:cNvSpPr>
            <p:nvPr userDrawn="1"/>
          </p:nvSpPr>
          <p:spPr bwMode="auto">
            <a:xfrm flipH="1">
              <a:off x="19075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6" name="Group 1815">
            <a:extLst>
              <a:ext uri="{FF2B5EF4-FFF2-40B4-BE49-F238E27FC236}">
                <a16:creationId xmlns:a16="http://schemas.microsoft.com/office/drawing/2014/main" id="{2664D0B0-09D6-4FA8-82F9-5E73C364D9F6}"/>
              </a:ext>
            </a:extLst>
          </p:cNvPr>
          <p:cNvGrpSpPr/>
          <p:nvPr userDrawn="1"/>
        </p:nvGrpSpPr>
        <p:grpSpPr>
          <a:xfrm>
            <a:off x="83663" y="4339348"/>
            <a:ext cx="12009863" cy="176637"/>
            <a:chOff x="83663" y="4268156"/>
            <a:chExt cx="12009863" cy="176637"/>
          </a:xfrm>
        </p:grpSpPr>
        <p:sp>
          <p:nvSpPr>
            <p:cNvPr id="1439" name="Freeform 29">
              <a:extLst>
                <a:ext uri="{FF2B5EF4-FFF2-40B4-BE49-F238E27FC236}">
                  <a16:creationId xmlns:a16="http://schemas.microsoft.com/office/drawing/2014/main" id="{338F2019-30B7-4940-A78F-943E9FC2B97A}"/>
                </a:ext>
              </a:extLst>
            </p:cNvPr>
            <p:cNvSpPr>
              <a:spLocks/>
            </p:cNvSpPr>
            <p:nvPr userDrawn="1"/>
          </p:nvSpPr>
          <p:spPr bwMode="auto">
            <a:xfrm>
              <a:off x="30519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0" name="Freeform 30">
              <a:extLst>
                <a:ext uri="{FF2B5EF4-FFF2-40B4-BE49-F238E27FC236}">
                  <a16:creationId xmlns:a16="http://schemas.microsoft.com/office/drawing/2014/main" id="{A9F8DAD2-3476-42FF-ACE8-7A8E99630103}"/>
                </a:ext>
              </a:extLst>
            </p:cNvPr>
            <p:cNvSpPr>
              <a:spLocks/>
            </p:cNvSpPr>
            <p:nvPr userDrawn="1"/>
          </p:nvSpPr>
          <p:spPr bwMode="auto">
            <a:xfrm>
              <a:off x="63133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1" name="Freeform 31">
              <a:extLst>
                <a:ext uri="{FF2B5EF4-FFF2-40B4-BE49-F238E27FC236}">
                  <a16:creationId xmlns:a16="http://schemas.microsoft.com/office/drawing/2014/main" id="{9681D8EC-C42F-4FB2-A598-A7D236B59D1A}"/>
                </a:ext>
              </a:extLst>
            </p:cNvPr>
            <p:cNvSpPr>
              <a:spLocks/>
            </p:cNvSpPr>
            <p:nvPr userDrawn="1"/>
          </p:nvSpPr>
          <p:spPr bwMode="auto">
            <a:xfrm>
              <a:off x="8366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2" name="Freeform 32">
              <a:extLst>
                <a:ext uri="{FF2B5EF4-FFF2-40B4-BE49-F238E27FC236}">
                  <a16:creationId xmlns:a16="http://schemas.microsoft.com/office/drawing/2014/main" id="{24A63BF5-FA4A-40E3-B7C1-C198B848AD37}"/>
                </a:ext>
              </a:extLst>
            </p:cNvPr>
            <p:cNvSpPr>
              <a:spLocks/>
            </p:cNvSpPr>
            <p:nvPr userDrawn="1"/>
          </p:nvSpPr>
          <p:spPr bwMode="auto">
            <a:xfrm>
              <a:off x="41229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3" name="Freeform 29">
              <a:extLst>
                <a:ext uri="{FF2B5EF4-FFF2-40B4-BE49-F238E27FC236}">
                  <a16:creationId xmlns:a16="http://schemas.microsoft.com/office/drawing/2014/main" id="{0189455C-E4C5-4047-8F26-FC04229915C5}"/>
                </a:ext>
              </a:extLst>
            </p:cNvPr>
            <p:cNvSpPr>
              <a:spLocks/>
            </p:cNvSpPr>
            <p:nvPr userDrawn="1"/>
          </p:nvSpPr>
          <p:spPr bwMode="auto">
            <a:xfrm>
              <a:off x="95996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4" name="Freeform 30">
              <a:extLst>
                <a:ext uri="{FF2B5EF4-FFF2-40B4-BE49-F238E27FC236}">
                  <a16:creationId xmlns:a16="http://schemas.microsoft.com/office/drawing/2014/main" id="{A670E9A0-4F94-4CC5-B60F-C2D1557424FF}"/>
                </a:ext>
              </a:extLst>
            </p:cNvPr>
            <p:cNvSpPr>
              <a:spLocks/>
            </p:cNvSpPr>
            <p:nvPr userDrawn="1"/>
          </p:nvSpPr>
          <p:spPr bwMode="auto">
            <a:xfrm>
              <a:off x="128610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5" name="Freeform 31">
              <a:extLst>
                <a:ext uri="{FF2B5EF4-FFF2-40B4-BE49-F238E27FC236}">
                  <a16:creationId xmlns:a16="http://schemas.microsoft.com/office/drawing/2014/main" id="{E336D6CE-6654-46BC-B8A9-6398208B164F}"/>
                </a:ext>
              </a:extLst>
            </p:cNvPr>
            <p:cNvSpPr>
              <a:spLocks/>
            </p:cNvSpPr>
            <p:nvPr userDrawn="1"/>
          </p:nvSpPr>
          <p:spPr bwMode="auto">
            <a:xfrm>
              <a:off x="73843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6" name="Freeform 32">
              <a:extLst>
                <a:ext uri="{FF2B5EF4-FFF2-40B4-BE49-F238E27FC236}">
                  <a16:creationId xmlns:a16="http://schemas.microsoft.com/office/drawing/2014/main" id="{2C1E14D6-7B7C-4DC4-9C71-DEB9CDCC6A26}"/>
                </a:ext>
              </a:extLst>
            </p:cNvPr>
            <p:cNvSpPr>
              <a:spLocks/>
            </p:cNvSpPr>
            <p:nvPr userDrawn="1"/>
          </p:nvSpPr>
          <p:spPr bwMode="auto">
            <a:xfrm>
              <a:off x="106706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7" name="Freeform 29">
              <a:extLst>
                <a:ext uri="{FF2B5EF4-FFF2-40B4-BE49-F238E27FC236}">
                  <a16:creationId xmlns:a16="http://schemas.microsoft.com/office/drawing/2014/main" id="{E54D5085-E3BB-4802-9D55-A8A025BA9E7A}"/>
                </a:ext>
              </a:extLst>
            </p:cNvPr>
            <p:cNvSpPr>
              <a:spLocks/>
            </p:cNvSpPr>
            <p:nvPr userDrawn="1"/>
          </p:nvSpPr>
          <p:spPr bwMode="auto">
            <a:xfrm>
              <a:off x="161473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8" name="Freeform 30">
              <a:extLst>
                <a:ext uri="{FF2B5EF4-FFF2-40B4-BE49-F238E27FC236}">
                  <a16:creationId xmlns:a16="http://schemas.microsoft.com/office/drawing/2014/main" id="{CFE93082-32AA-428C-845E-3B01F1557533}"/>
                </a:ext>
              </a:extLst>
            </p:cNvPr>
            <p:cNvSpPr>
              <a:spLocks/>
            </p:cNvSpPr>
            <p:nvPr userDrawn="1"/>
          </p:nvSpPr>
          <p:spPr bwMode="auto">
            <a:xfrm>
              <a:off x="194087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9" name="Freeform 31">
              <a:extLst>
                <a:ext uri="{FF2B5EF4-FFF2-40B4-BE49-F238E27FC236}">
                  <a16:creationId xmlns:a16="http://schemas.microsoft.com/office/drawing/2014/main" id="{04F2075C-F771-4B38-8AA6-19DFF6DA3163}"/>
                </a:ext>
              </a:extLst>
            </p:cNvPr>
            <p:cNvSpPr>
              <a:spLocks/>
            </p:cNvSpPr>
            <p:nvPr userDrawn="1"/>
          </p:nvSpPr>
          <p:spPr bwMode="auto">
            <a:xfrm>
              <a:off x="139320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0" name="Freeform 32">
              <a:extLst>
                <a:ext uri="{FF2B5EF4-FFF2-40B4-BE49-F238E27FC236}">
                  <a16:creationId xmlns:a16="http://schemas.microsoft.com/office/drawing/2014/main" id="{15626077-0892-4F56-9E9A-A91CAFC84CF9}"/>
                </a:ext>
              </a:extLst>
            </p:cNvPr>
            <p:cNvSpPr>
              <a:spLocks/>
            </p:cNvSpPr>
            <p:nvPr userDrawn="1"/>
          </p:nvSpPr>
          <p:spPr bwMode="auto">
            <a:xfrm>
              <a:off x="1721829"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1" name="Freeform 29">
              <a:extLst>
                <a:ext uri="{FF2B5EF4-FFF2-40B4-BE49-F238E27FC236}">
                  <a16:creationId xmlns:a16="http://schemas.microsoft.com/office/drawing/2014/main" id="{DA548E9E-2CBC-4D21-AF0B-BE2CBB268B53}"/>
                </a:ext>
              </a:extLst>
            </p:cNvPr>
            <p:cNvSpPr>
              <a:spLocks/>
            </p:cNvSpPr>
            <p:nvPr userDrawn="1"/>
          </p:nvSpPr>
          <p:spPr bwMode="auto">
            <a:xfrm>
              <a:off x="226950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2" name="Freeform 30">
              <a:extLst>
                <a:ext uri="{FF2B5EF4-FFF2-40B4-BE49-F238E27FC236}">
                  <a16:creationId xmlns:a16="http://schemas.microsoft.com/office/drawing/2014/main" id="{6E8B55B4-4C66-411A-9C93-29B6E763ACAB}"/>
                </a:ext>
              </a:extLst>
            </p:cNvPr>
            <p:cNvSpPr>
              <a:spLocks/>
            </p:cNvSpPr>
            <p:nvPr userDrawn="1"/>
          </p:nvSpPr>
          <p:spPr bwMode="auto">
            <a:xfrm>
              <a:off x="259564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3" name="Freeform 31">
              <a:extLst>
                <a:ext uri="{FF2B5EF4-FFF2-40B4-BE49-F238E27FC236}">
                  <a16:creationId xmlns:a16="http://schemas.microsoft.com/office/drawing/2014/main" id="{7433CDB3-2ACF-4924-91A9-800FF65DA681}"/>
                </a:ext>
              </a:extLst>
            </p:cNvPr>
            <p:cNvSpPr>
              <a:spLocks/>
            </p:cNvSpPr>
            <p:nvPr userDrawn="1"/>
          </p:nvSpPr>
          <p:spPr bwMode="auto">
            <a:xfrm>
              <a:off x="204796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4" name="Freeform 32">
              <a:extLst>
                <a:ext uri="{FF2B5EF4-FFF2-40B4-BE49-F238E27FC236}">
                  <a16:creationId xmlns:a16="http://schemas.microsoft.com/office/drawing/2014/main" id="{F533035C-8739-479E-BF14-00C92FDC893A}"/>
                </a:ext>
              </a:extLst>
            </p:cNvPr>
            <p:cNvSpPr>
              <a:spLocks/>
            </p:cNvSpPr>
            <p:nvPr userDrawn="1"/>
          </p:nvSpPr>
          <p:spPr bwMode="auto">
            <a:xfrm>
              <a:off x="2376598"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5" name="Freeform 477">
              <a:extLst>
                <a:ext uri="{FF2B5EF4-FFF2-40B4-BE49-F238E27FC236}">
                  <a16:creationId xmlns:a16="http://schemas.microsoft.com/office/drawing/2014/main" id="{7A45CC5D-8BC5-41BD-8D1B-7973FE3A9ABF}"/>
                </a:ext>
              </a:extLst>
            </p:cNvPr>
            <p:cNvSpPr>
              <a:spLocks/>
            </p:cNvSpPr>
            <p:nvPr userDrawn="1"/>
          </p:nvSpPr>
          <p:spPr bwMode="auto">
            <a:xfrm>
              <a:off x="292427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6" name="Freeform 478">
              <a:extLst>
                <a:ext uri="{FF2B5EF4-FFF2-40B4-BE49-F238E27FC236}">
                  <a16:creationId xmlns:a16="http://schemas.microsoft.com/office/drawing/2014/main" id="{246A887A-2A17-4D09-A6CB-9106C899CA7D}"/>
                </a:ext>
              </a:extLst>
            </p:cNvPr>
            <p:cNvSpPr>
              <a:spLocks/>
            </p:cNvSpPr>
            <p:nvPr userDrawn="1"/>
          </p:nvSpPr>
          <p:spPr bwMode="auto">
            <a:xfrm>
              <a:off x="325041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7" name="Freeform 479">
              <a:extLst>
                <a:ext uri="{FF2B5EF4-FFF2-40B4-BE49-F238E27FC236}">
                  <a16:creationId xmlns:a16="http://schemas.microsoft.com/office/drawing/2014/main" id="{E4865FF5-56B9-4618-B1C1-604520E2B6A3}"/>
                </a:ext>
              </a:extLst>
            </p:cNvPr>
            <p:cNvSpPr>
              <a:spLocks/>
            </p:cNvSpPr>
            <p:nvPr userDrawn="1"/>
          </p:nvSpPr>
          <p:spPr bwMode="auto">
            <a:xfrm>
              <a:off x="270273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8" name="Freeform 480">
              <a:extLst>
                <a:ext uri="{FF2B5EF4-FFF2-40B4-BE49-F238E27FC236}">
                  <a16:creationId xmlns:a16="http://schemas.microsoft.com/office/drawing/2014/main" id="{D66DFE4A-CD08-4133-B866-22E5E3D11986}"/>
                </a:ext>
              </a:extLst>
            </p:cNvPr>
            <p:cNvSpPr>
              <a:spLocks/>
            </p:cNvSpPr>
            <p:nvPr userDrawn="1"/>
          </p:nvSpPr>
          <p:spPr bwMode="auto">
            <a:xfrm>
              <a:off x="3031366"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9" name="Freeform 29">
              <a:extLst>
                <a:ext uri="{FF2B5EF4-FFF2-40B4-BE49-F238E27FC236}">
                  <a16:creationId xmlns:a16="http://schemas.microsoft.com/office/drawing/2014/main" id="{78D81E66-FEA8-4693-A372-72256233F420}"/>
                </a:ext>
              </a:extLst>
            </p:cNvPr>
            <p:cNvSpPr>
              <a:spLocks/>
            </p:cNvSpPr>
            <p:nvPr userDrawn="1"/>
          </p:nvSpPr>
          <p:spPr bwMode="auto">
            <a:xfrm>
              <a:off x="35790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0" name="Freeform 31">
              <a:extLst>
                <a:ext uri="{FF2B5EF4-FFF2-40B4-BE49-F238E27FC236}">
                  <a16:creationId xmlns:a16="http://schemas.microsoft.com/office/drawing/2014/main" id="{924970A0-4510-4D6D-9B59-B1AD1432CC39}"/>
                </a:ext>
              </a:extLst>
            </p:cNvPr>
            <p:cNvSpPr>
              <a:spLocks/>
            </p:cNvSpPr>
            <p:nvPr userDrawn="1"/>
          </p:nvSpPr>
          <p:spPr bwMode="auto">
            <a:xfrm>
              <a:off x="3357508"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1" name="Freeform 29">
              <a:extLst>
                <a:ext uri="{FF2B5EF4-FFF2-40B4-BE49-F238E27FC236}">
                  <a16:creationId xmlns:a16="http://schemas.microsoft.com/office/drawing/2014/main" id="{E40FB3BA-EB8B-4C2A-95C9-83F1140DAE0E}"/>
                </a:ext>
              </a:extLst>
            </p:cNvPr>
            <p:cNvSpPr>
              <a:spLocks/>
            </p:cNvSpPr>
            <p:nvPr userDrawn="1"/>
          </p:nvSpPr>
          <p:spPr bwMode="auto">
            <a:xfrm>
              <a:off x="390767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2" name="Freeform 30">
              <a:extLst>
                <a:ext uri="{FF2B5EF4-FFF2-40B4-BE49-F238E27FC236}">
                  <a16:creationId xmlns:a16="http://schemas.microsoft.com/office/drawing/2014/main" id="{2FF5D27C-7410-4784-B7E2-B8804036AF92}"/>
                </a:ext>
              </a:extLst>
            </p:cNvPr>
            <p:cNvSpPr>
              <a:spLocks/>
            </p:cNvSpPr>
            <p:nvPr userDrawn="1"/>
          </p:nvSpPr>
          <p:spPr bwMode="auto">
            <a:xfrm>
              <a:off x="423381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3" name="Freeform 31">
              <a:extLst>
                <a:ext uri="{FF2B5EF4-FFF2-40B4-BE49-F238E27FC236}">
                  <a16:creationId xmlns:a16="http://schemas.microsoft.com/office/drawing/2014/main" id="{6BDC48F9-D85C-4B3F-86C9-05EA08EFA6BB}"/>
                </a:ext>
              </a:extLst>
            </p:cNvPr>
            <p:cNvSpPr>
              <a:spLocks/>
            </p:cNvSpPr>
            <p:nvPr userDrawn="1"/>
          </p:nvSpPr>
          <p:spPr bwMode="auto">
            <a:xfrm>
              <a:off x="3686136"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4" name="Freeform 32">
              <a:extLst>
                <a:ext uri="{FF2B5EF4-FFF2-40B4-BE49-F238E27FC236}">
                  <a16:creationId xmlns:a16="http://schemas.microsoft.com/office/drawing/2014/main" id="{CC5C7652-6138-4377-9A9F-963D444E4911}"/>
                </a:ext>
              </a:extLst>
            </p:cNvPr>
            <p:cNvSpPr>
              <a:spLocks/>
            </p:cNvSpPr>
            <p:nvPr userDrawn="1"/>
          </p:nvSpPr>
          <p:spPr bwMode="auto">
            <a:xfrm>
              <a:off x="401476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5" name="Freeform 29">
              <a:extLst>
                <a:ext uri="{FF2B5EF4-FFF2-40B4-BE49-F238E27FC236}">
                  <a16:creationId xmlns:a16="http://schemas.microsoft.com/office/drawing/2014/main" id="{2A3F4B02-0C46-449C-B640-C8A3F324DA20}"/>
                </a:ext>
              </a:extLst>
            </p:cNvPr>
            <p:cNvSpPr>
              <a:spLocks/>
            </p:cNvSpPr>
            <p:nvPr userDrawn="1"/>
          </p:nvSpPr>
          <p:spPr bwMode="auto">
            <a:xfrm>
              <a:off x="4562439"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6" name="Freeform 30">
              <a:extLst>
                <a:ext uri="{FF2B5EF4-FFF2-40B4-BE49-F238E27FC236}">
                  <a16:creationId xmlns:a16="http://schemas.microsoft.com/office/drawing/2014/main" id="{00771A03-8824-461A-B3A4-E460D2E5F5C4}"/>
                </a:ext>
              </a:extLst>
            </p:cNvPr>
            <p:cNvSpPr>
              <a:spLocks/>
            </p:cNvSpPr>
            <p:nvPr userDrawn="1"/>
          </p:nvSpPr>
          <p:spPr bwMode="auto">
            <a:xfrm>
              <a:off x="48885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7" name="Freeform 31">
              <a:extLst>
                <a:ext uri="{FF2B5EF4-FFF2-40B4-BE49-F238E27FC236}">
                  <a16:creationId xmlns:a16="http://schemas.microsoft.com/office/drawing/2014/main" id="{B37EF2DC-D837-47C1-BAF4-0A9B28E702E2}"/>
                </a:ext>
              </a:extLst>
            </p:cNvPr>
            <p:cNvSpPr>
              <a:spLocks/>
            </p:cNvSpPr>
            <p:nvPr userDrawn="1"/>
          </p:nvSpPr>
          <p:spPr bwMode="auto">
            <a:xfrm>
              <a:off x="4340905"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8" name="Freeform 32">
              <a:extLst>
                <a:ext uri="{FF2B5EF4-FFF2-40B4-BE49-F238E27FC236}">
                  <a16:creationId xmlns:a16="http://schemas.microsoft.com/office/drawing/2014/main" id="{05438C75-FC41-45DF-9044-4FE2B41F9FD6}"/>
                </a:ext>
              </a:extLst>
            </p:cNvPr>
            <p:cNvSpPr>
              <a:spLocks/>
            </p:cNvSpPr>
            <p:nvPr userDrawn="1"/>
          </p:nvSpPr>
          <p:spPr bwMode="auto">
            <a:xfrm>
              <a:off x="466953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9" name="Freeform 29">
              <a:extLst>
                <a:ext uri="{FF2B5EF4-FFF2-40B4-BE49-F238E27FC236}">
                  <a16:creationId xmlns:a16="http://schemas.microsoft.com/office/drawing/2014/main" id="{DE619581-9854-4CDD-A993-242FA47715F2}"/>
                </a:ext>
              </a:extLst>
            </p:cNvPr>
            <p:cNvSpPr>
              <a:spLocks/>
            </p:cNvSpPr>
            <p:nvPr userDrawn="1"/>
          </p:nvSpPr>
          <p:spPr bwMode="auto">
            <a:xfrm>
              <a:off x="521720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0" name="Freeform 30">
              <a:extLst>
                <a:ext uri="{FF2B5EF4-FFF2-40B4-BE49-F238E27FC236}">
                  <a16:creationId xmlns:a16="http://schemas.microsoft.com/office/drawing/2014/main" id="{8E3B601F-C801-4EC3-A533-23E9F91C34A3}"/>
                </a:ext>
              </a:extLst>
            </p:cNvPr>
            <p:cNvSpPr>
              <a:spLocks/>
            </p:cNvSpPr>
            <p:nvPr userDrawn="1"/>
          </p:nvSpPr>
          <p:spPr bwMode="auto">
            <a:xfrm>
              <a:off x="554334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1" name="Freeform 31">
              <a:extLst>
                <a:ext uri="{FF2B5EF4-FFF2-40B4-BE49-F238E27FC236}">
                  <a16:creationId xmlns:a16="http://schemas.microsoft.com/office/drawing/2014/main" id="{E8A6149C-50C4-4FC2-BA79-A54B0E020A31}"/>
                </a:ext>
              </a:extLst>
            </p:cNvPr>
            <p:cNvSpPr>
              <a:spLocks/>
            </p:cNvSpPr>
            <p:nvPr userDrawn="1"/>
          </p:nvSpPr>
          <p:spPr bwMode="auto">
            <a:xfrm>
              <a:off x="4995674"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2" name="Freeform 32">
              <a:extLst>
                <a:ext uri="{FF2B5EF4-FFF2-40B4-BE49-F238E27FC236}">
                  <a16:creationId xmlns:a16="http://schemas.microsoft.com/office/drawing/2014/main" id="{253A8C38-23AB-4365-B938-B302B431CE90}"/>
                </a:ext>
              </a:extLst>
            </p:cNvPr>
            <p:cNvSpPr>
              <a:spLocks/>
            </p:cNvSpPr>
            <p:nvPr userDrawn="1"/>
          </p:nvSpPr>
          <p:spPr bwMode="auto">
            <a:xfrm>
              <a:off x="5324302"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3" name="Freeform 29">
              <a:extLst>
                <a:ext uri="{FF2B5EF4-FFF2-40B4-BE49-F238E27FC236}">
                  <a16:creationId xmlns:a16="http://schemas.microsoft.com/office/drawing/2014/main" id="{382E235D-D964-4D7B-8FD5-7F4D354131E1}"/>
                </a:ext>
              </a:extLst>
            </p:cNvPr>
            <p:cNvSpPr>
              <a:spLocks/>
            </p:cNvSpPr>
            <p:nvPr userDrawn="1"/>
          </p:nvSpPr>
          <p:spPr bwMode="auto">
            <a:xfrm>
              <a:off x="587197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4" name="Freeform 30">
              <a:extLst>
                <a:ext uri="{FF2B5EF4-FFF2-40B4-BE49-F238E27FC236}">
                  <a16:creationId xmlns:a16="http://schemas.microsoft.com/office/drawing/2014/main" id="{DB740A09-9C2B-4629-8CF5-C2B6C256BACF}"/>
                </a:ext>
              </a:extLst>
            </p:cNvPr>
            <p:cNvSpPr>
              <a:spLocks/>
            </p:cNvSpPr>
            <p:nvPr userDrawn="1"/>
          </p:nvSpPr>
          <p:spPr bwMode="auto">
            <a:xfrm>
              <a:off x="61981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5" name="Freeform 31">
              <a:extLst>
                <a:ext uri="{FF2B5EF4-FFF2-40B4-BE49-F238E27FC236}">
                  <a16:creationId xmlns:a16="http://schemas.microsoft.com/office/drawing/2014/main" id="{F3BE38D0-3DDF-4CEC-9791-609B497D90CE}"/>
                </a:ext>
              </a:extLst>
            </p:cNvPr>
            <p:cNvSpPr>
              <a:spLocks/>
            </p:cNvSpPr>
            <p:nvPr userDrawn="1"/>
          </p:nvSpPr>
          <p:spPr bwMode="auto">
            <a:xfrm>
              <a:off x="565044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6" name="Freeform 32">
              <a:extLst>
                <a:ext uri="{FF2B5EF4-FFF2-40B4-BE49-F238E27FC236}">
                  <a16:creationId xmlns:a16="http://schemas.microsoft.com/office/drawing/2014/main" id="{3B03933F-D52A-432D-AE9F-8D92341130A9}"/>
                </a:ext>
              </a:extLst>
            </p:cNvPr>
            <p:cNvSpPr>
              <a:spLocks/>
            </p:cNvSpPr>
            <p:nvPr userDrawn="1"/>
          </p:nvSpPr>
          <p:spPr bwMode="auto">
            <a:xfrm>
              <a:off x="5979071"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7" name="Freeform 499">
              <a:extLst>
                <a:ext uri="{FF2B5EF4-FFF2-40B4-BE49-F238E27FC236}">
                  <a16:creationId xmlns:a16="http://schemas.microsoft.com/office/drawing/2014/main" id="{5A4AEFAF-63D8-44BB-AE45-9545D20851D8}"/>
                </a:ext>
              </a:extLst>
            </p:cNvPr>
            <p:cNvSpPr>
              <a:spLocks/>
            </p:cNvSpPr>
            <p:nvPr userDrawn="1"/>
          </p:nvSpPr>
          <p:spPr bwMode="auto">
            <a:xfrm>
              <a:off x="652674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8" name="Freeform 500">
              <a:extLst>
                <a:ext uri="{FF2B5EF4-FFF2-40B4-BE49-F238E27FC236}">
                  <a16:creationId xmlns:a16="http://schemas.microsoft.com/office/drawing/2014/main" id="{2BB82494-4BA1-40E6-9E2A-F58B0AEF69B7}"/>
                </a:ext>
              </a:extLst>
            </p:cNvPr>
            <p:cNvSpPr>
              <a:spLocks/>
            </p:cNvSpPr>
            <p:nvPr userDrawn="1"/>
          </p:nvSpPr>
          <p:spPr bwMode="auto">
            <a:xfrm>
              <a:off x="68528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9" name="Freeform 501">
              <a:extLst>
                <a:ext uri="{FF2B5EF4-FFF2-40B4-BE49-F238E27FC236}">
                  <a16:creationId xmlns:a16="http://schemas.microsoft.com/office/drawing/2014/main" id="{9F6C5321-F033-4DAF-B0F4-A74525DB3767}"/>
                </a:ext>
              </a:extLst>
            </p:cNvPr>
            <p:cNvSpPr>
              <a:spLocks/>
            </p:cNvSpPr>
            <p:nvPr userDrawn="1"/>
          </p:nvSpPr>
          <p:spPr bwMode="auto">
            <a:xfrm>
              <a:off x="630521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0" name="Freeform 502">
              <a:extLst>
                <a:ext uri="{FF2B5EF4-FFF2-40B4-BE49-F238E27FC236}">
                  <a16:creationId xmlns:a16="http://schemas.microsoft.com/office/drawing/2014/main" id="{D6151E53-BCED-451D-84EF-E182739DF2EB}"/>
                </a:ext>
              </a:extLst>
            </p:cNvPr>
            <p:cNvSpPr>
              <a:spLocks/>
            </p:cNvSpPr>
            <p:nvPr userDrawn="1"/>
          </p:nvSpPr>
          <p:spPr bwMode="auto">
            <a:xfrm>
              <a:off x="663384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1" name="Freeform 29">
              <a:extLst>
                <a:ext uri="{FF2B5EF4-FFF2-40B4-BE49-F238E27FC236}">
                  <a16:creationId xmlns:a16="http://schemas.microsoft.com/office/drawing/2014/main" id="{3111E34A-3388-465E-83CD-198A78D5E7AC}"/>
                </a:ext>
              </a:extLst>
            </p:cNvPr>
            <p:cNvSpPr>
              <a:spLocks/>
            </p:cNvSpPr>
            <p:nvPr userDrawn="1"/>
          </p:nvSpPr>
          <p:spPr bwMode="auto">
            <a:xfrm>
              <a:off x="71815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2" name="Freeform 31">
              <a:extLst>
                <a:ext uri="{FF2B5EF4-FFF2-40B4-BE49-F238E27FC236}">
                  <a16:creationId xmlns:a16="http://schemas.microsoft.com/office/drawing/2014/main" id="{8C386E69-1238-4C66-8BF5-BC80D3B9A182}"/>
                </a:ext>
              </a:extLst>
            </p:cNvPr>
            <p:cNvSpPr>
              <a:spLocks/>
            </p:cNvSpPr>
            <p:nvPr userDrawn="1"/>
          </p:nvSpPr>
          <p:spPr bwMode="auto">
            <a:xfrm>
              <a:off x="695998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9" name="Freeform 29">
              <a:extLst>
                <a:ext uri="{FF2B5EF4-FFF2-40B4-BE49-F238E27FC236}">
                  <a16:creationId xmlns:a16="http://schemas.microsoft.com/office/drawing/2014/main" id="{4812AC64-8206-4874-8920-4FF50F74C668}"/>
                </a:ext>
              </a:extLst>
            </p:cNvPr>
            <p:cNvSpPr>
              <a:spLocks/>
            </p:cNvSpPr>
            <p:nvPr userDrawn="1"/>
          </p:nvSpPr>
          <p:spPr bwMode="auto">
            <a:xfrm>
              <a:off x="75101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0" name="Freeform 30">
              <a:extLst>
                <a:ext uri="{FF2B5EF4-FFF2-40B4-BE49-F238E27FC236}">
                  <a16:creationId xmlns:a16="http://schemas.microsoft.com/office/drawing/2014/main" id="{4B3C723A-1097-47DE-A2B4-F8D4DE5EAD98}"/>
                </a:ext>
              </a:extLst>
            </p:cNvPr>
            <p:cNvSpPr>
              <a:spLocks/>
            </p:cNvSpPr>
            <p:nvPr userDrawn="1"/>
          </p:nvSpPr>
          <p:spPr bwMode="auto">
            <a:xfrm>
              <a:off x="783628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1" name="Freeform 31">
              <a:extLst>
                <a:ext uri="{FF2B5EF4-FFF2-40B4-BE49-F238E27FC236}">
                  <a16:creationId xmlns:a16="http://schemas.microsoft.com/office/drawing/2014/main" id="{5F1AC1EA-A808-45F9-8E2A-8DFB8DEA76A0}"/>
                </a:ext>
              </a:extLst>
            </p:cNvPr>
            <p:cNvSpPr>
              <a:spLocks/>
            </p:cNvSpPr>
            <p:nvPr userDrawn="1"/>
          </p:nvSpPr>
          <p:spPr bwMode="auto">
            <a:xfrm>
              <a:off x="7288609"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2" name="Freeform 32">
              <a:extLst>
                <a:ext uri="{FF2B5EF4-FFF2-40B4-BE49-F238E27FC236}">
                  <a16:creationId xmlns:a16="http://schemas.microsoft.com/office/drawing/2014/main" id="{C1782D5D-53B7-49AA-BB85-22566013873D}"/>
                </a:ext>
              </a:extLst>
            </p:cNvPr>
            <p:cNvSpPr>
              <a:spLocks/>
            </p:cNvSpPr>
            <p:nvPr userDrawn="1"/>
          </p:nvSpPr>
          <p:spPr bwMode="auto">
            <a:xfrm>
              <a:off x="761723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3" name="Freeform 29">
              <a:extLst>
                <a:ext uri="{FF2B5EF4-FFF2-40B4-BE49-F238E27FC236}">
                  <a16:creationId xmlns:a16="http://schemas.microsoft.com/office/drawing/2014/main" id="{1643AFEE-5E62-43D3-99A8-7F1420936734}"/>
                </a:ext>
              </a:extLst>
            </p:cNvPr>
            <p:cNvSpPr>
              <a:spLocks/>
            </p:cNvSpPr>
            <p:nvPr userDrawn="1"/>
          </p:nvSpPr>
          <p:spPr bwMode="auto">
            <a:xfrm>
              <a:off x="816491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4" name="Freeform 30">
              <a:extLst>
                <a:ext uri="{FF2B5EF4-FFF2-40B4-BE49-F238E27FC236}">
                  <a16:creationId xmlns:a16="http://schemas.microsoft.com/office/drawing/2014/main" id="{290C7006-CF1F-4094-AE94-11B190852AB2}"/>
                </a:ext>
              </a:extLst>
            </p:cNvPr>
            <p:cNvSpPr>
              <a:spLocks/>
            </p:cNvSpPr>
            <p:nvPr userDrawn="1"/>
          </p:nvSpPr>
          <p:spPr bwMode="auto">
            <a:xfrm>
              <a:off x="849105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5" name="Freeform 31">
              <a:extLst>
                <a:ext uri="{FF2B5EF4-FFF2-40B4-BE49-F238E27FC236}">
                  <a16:creationId xmlns:a16="http://schemas.microsoft.com/office/drawing/2014/main" id="{FB0E67D2-2174-491A-B60D-683E92B23FAC}"/>
                </a:ext>
              </a:extLst>
            </p:cNvPr>
            <p:cNvSpPr>
              <a:spLocks/>
            </p:cNvSpPr>
            <p:nvPr userDrawn="1"/>
          </p:nvSpPr>
          <p:spPr bwMode="auto">
            <a:xfrm>
              <a:off x="7943378"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6" name="Freeform 32">
              <a:extLst>
                <a:ext uri="{FF2B5EF4-FFF2-40B4-BE49-F238E27FC236}">
                  <a16:creationId xmlns:a16="http://schemas.microsoft.com/office/drawing/2014/main" id="{A49BFDEE-B2E5-4A79-B9B7-95A44E3A28EB}"/>
                </a:ext>
              </a:extLst>
            </p:cNvPr>
            <p:cNvSpPr>
              <a:spLocks/>
            </p:cNvSpPr>
            <p:nvPr userDrawn="1"/>
          </p:nvSpPr>
          <p:spPr bwMode="auto">
            <a:xfrm>
              <a:off x="827200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7" name="Freeform 29">
              <a:extLst>
                <a:ext uri="{FF2B5EF4-FFF2-40B4-BE49-F238E27FC236}">
                  <a16:creationId xmlns:a16="http://schemas.microsoft.com/office/drawing/2014/main" id="{63AD8FE8-EA3A-4ECE-8417-80888AA9955A}"/>
                </a:ext>
              </a:extLst>
            </p:cNvPr>
            <p:cNvSpPr>
              <a:spLocks/>
            </p:cNvSpPr>
            <p:nvPr userDrawn="1"/>
          </p:nvSpPr>
          <p:spPr bwMode="auto">
            <a:xfrm>
              <a:off x="88196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8" name="Freeform 30">
              <a:extLst>
                <a:ext uri="{FF2B5EF4-FFF2-40B4-BE49-F238E27FC236}">
                  <a16:creationId xmlns:a16="http://schemas.microsoft.com/office/drawing/2014/main" id="{F273511D-9A4C-4E63-B37B-1D415FB30D4D}"/>
                </a:ext>
              </a:extLst>
            </p:cNvPr>
            <p:cNvSpPr>
              <a:spLocks/>
            </p:cNvSpPr>
            <p:nvPr userDrawn="1"/>
          </p:nvSpPr>
          <p:spPr bwMode="auto">
            <a:xfrm>
              <a:off x="914582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9" name="Freeform 31">
              <a:extLst>
                <a:ext uri="{FF2B5EF4-FFF2-40B4-BE49-F238E27FC236}">
                  <a16:creationId xmlns:a16="http://schemas.microsoft.com/office/drawing/2014/main" id="{10B7B65E-BBB1-41B7-A4A5-C231AA00F298}"/>
                </a:ext>
              </a:extLst>
            </p:cNvPr>
            <p:cNvSpPr>
              <a:spLocks/>
            </p:cNvSpPr>
            <p:nvPr userDrawn="1"/>
          </p:nvSpPr>
          <p:spPr bwMode="auto">
            <a:xfrm>
              <a:off x="8598147"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0" name="Freeform 32">
              <a:extLst>
                <a:ext uri="{FF2B5EF4-FFF2-40B4-BE49-F238E27FC236}">
                  <a16:creationId xmlns:a16="http://schemas.microsoft.com/office/drawing/2014/main" id="{274C6834-FB5B-4D95-A67A-25025402C7E0}"/>
                </a:ext>
              </a:extLst>
            </p:cNvPr>
            <p:cNvSpPr>
              <a:spLocks/>
            </p:cNvSpPr>
            <p:nvPr userDrawn="1"/>
          </p:nvSpPr>
          <p:spPr bwMode="auto">
            <a:xfrm>
              <a:off x="892677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1" name="Freeform 29">
              <a:extLst>
                <a:ext uri="{FF2B5EF4-FFF2-40B4-BE49-F238E27FC236}">
                  <a16:creationId xmlns:a16="http://schemas.microsoft.com/office/drawing/2014/main" id="{D1C3A114-2E61-49AE-BEF2-5E4ADA6FFDF3}"/>
                </a:ext>
              </a:extLst>
            </p:cNvPr>
            <p:cNvSpPr>
              <a:spLocks/>
            </p:cNvSpPr>
            <p:nvPr userDrawn="1"/>
          </p:nvSpPr>
          <p:spPr bwMode="auto">
            <a:xfrm>
              <a:off x="947445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2" name="Freeform 30">
              <a:extLst>
                <a:ext uri="{FF2B5EF4-FFF2-40B4-BE49-F238E27FC236}">
                  <a16:creationId xmlns:a16="http://schemas.microsoft.com/office/drawing/2014/main" id="{5C79E0F9-2E7D-4924-97CF-ACCC09435B08}"/>
                </a:ext>
              </a:extLst>
            </p:cNvPr>
            <p:cNvSpPr>
              <a:spLocks/>
            </p:cNvSpPr>
            <p:nvPr userDrawn="1"/>
          </p:nvSpPr>
          <p:spPr bwMode="auto">
            <a:xfrm>
              <a:off x="980059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3" name="Freeform 31">
              <a:extLst>
                <a:ext uri="{FF2B5EF4-FFF2-40B4-BE49-F238E27FC236}">
                  <a16:creationId xmlns:a16="http://schemas.microsoft.com/office/drawing/2014/main" id="{9E3D83BD-EB97-45D4-8DB9-5D98F5703774}"/>
                </a:ext>
              </a:extLst>
            </p:cNvPr>
            <p:cNvSpPr>
              <a:spLocks/>
            </p:cNvSpPr>
            <p:nvPr userDrawn="1"/>
          </p:nvSpPr>
          <p:spPr bwMode="auto">
            <a:xfrm>
              <a:off x="925291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4" name="Freeform 32">
              <a:extLst>
                <a:ext uri="{FF2B5EF4-FFF2-40B4-BE49-F238E27FC236}">
                  <a16:creationId xmlns:a16="http://schemas.microsoft.com/office/drawing/2014/main" id="{03A750A3-5E66-42B0-8F35-A27F836ECAF7}"/>
                </a:ext>
              </a:extLst>
            </p:cNvPr>
            <p:cNvSpPr>
              <a:spLocks/>
            </p:cNvSpPr>
            <p:nvPr userDrawn="1"/>
          </p:nvSpPr>
          <p:spPr bwMode="auto">
            <a:xfrm>
              <a:off x="958154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5" name="Freeform 387">
              <a:extLst>
                <a:ext uri="{FF2B5EF4-FFF2-40B4-BE49-F238E27FC236}">
                  <a16:creationId xmlns:a16="http://schemas.microsoft.com/office/drawing/2014/main" id="{6281DA3F-CC25-49E5-A66F-D1C5E3A8E799}"/>
                </a:ext>
              </a:extLst>
            </p:cNvPr>
            <p:cNvSpPr>
              <a:spLocks/>
            </p:cNvSpPr>
            <p:nvPr userDrawn="1"/>
          </p:nvSpPr>
          <p:spPr bwMode="auto">
            <a:xfrm>
              <a:off x="101292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6" name="Freeform 388">
              <a:extLst>
                <a:ext uri="{FF2B5EF4-FFF2-40B4-BE49-F238E27FC236}">
                  <a16:creationId xmlns:a16="http://schemas.microsoft.com/office/drawing/2014/main" id="{777BF4C0-C01F-47BA-BBE7-65F078FB55A0}"/>
                </a:ext>
              </a:extLst>
            </p:cNvPr>
            <p:cNvSpPr>
              <a:spLocks/>
            </p:cNvSpPr>
            <p:nvPr userDrawn="1"/>
          </p:nvSpPr>
          <p:spPr bwMode="auto">
            <a:xfrm>
              <a:off x="1045536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7" name="Freeform 389">
              <a:extLst>
                <a:ext uri="{FF2B5EF4-FFF2-40B4-BE49-F238E27FC236}">
                  <a16:creationId xmlns:a16="http://schemas.microsoft.com/office/drawing/2014/main" id="{4567BBA9-E18E-4ACE-A327-E3F8744B997E}"/>
                </a:ext>
              </a:extLst>
            </p:cNvPr>
            <p:cNvSpPr>
              <a:spLocks/>
            </p:cNvSpPr>
            <p:nvPr userDrawn="1"/>
          </p:nvSpPr>
          <p:spPr bwMode="auto">
            <a:xfrm>
              <a:off x="990768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8" name="Freeform 390">
              <a:extLst>
                <a:ext uri="{FF2B5EF4-FFF2-40B4-BE49-F238E27FC236}">
                  <a16:creationId xmlns:a16="http://schemas.microsoft.com/office/drawing/2014/main" id="{94CED3DB-9321-488E-B8F3-A14947652248}"/>
                </a:ext>
              </a:extLst>
            </p:cNvPr>
            <p:cNvSpPr>
              <a:spLocks/>
            </p:cNvSpPr>
            <p:nvPr userDrawn="1"/>
          </p:nvSpPr>
          <p:spPr bwMode="auto">
            <a:xfrm>
              <a:off x="10236312"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9" name="Freeform 29">
              <a:extLst>
                <a:ext uri="{FF2B5EF4-FFF2-40B4-BE49-F238E27FC236}">
                  <a16:creationId xmlns:a16="http://schemas.microsoft.com/office/drawing/2014/main" id="{E0DCD76E-41A0-4E54-A199-A4D1DEF053E3}"/>
                </a:ext>
              </a:extLst>
            </p:cNvPr>
            <p:cNvSpPr>
              <a:spLocks/>
            </p:cNvSpPr>
            <p:nvPr userDrawn="1"/>
          </p:nvSpPr>
          <p:spPr bwMode="auto">
            <a:xfrm>
              <a:off x="107839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0" name="Freeform 31">
              <a:extLst>
                <a:ext uri="{FF2B5EF4-FFF2-40B4-BE49-F238E27FC236}">
                  <a16:creationId xmlns:a16="http://schemas.microsoft.com/office/drawing/2014/main" id="{4573DADF-B71E-48A1-810F-4A59580B129B}"/>
                </a:ext>
              </a:extLst>
            </p:cNvPr>
            <p:cNvSpPr>
              <a:spLocks/>
            </p:cNvSpPr>
            <p:nvPr userDrawn="1"/>
          </p:nvSpPr>
          <p:spPr bwMode="auto">
            <a:xfrm>
              <a:off x="10562454"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1" name="Freeform 29">
              <a:extLst>
                <a:ext uri="{FF2B5EF4-FFF2-40B4-BE49-F238E27FC236}">
                  <a16:creationId xmlns:a16="http://schemas.microsoft.com/office/drawing/2014/main" id="{36BB6503-5721-4913-B98C-335FEDF856A4}"/>
                </a:ext>
              </a:extLst>
            </p:cNvPr>
            <p:cNvSpPr>
              <a:spLocks/>
            </p:cNvSpPr>
            <p:nvPr userDrawn="1"/>
          </p:nvSpPr>
          <p:spPr bwMode="auto">
            <a:xfrm>
              <a:off x="111126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2" name="Freeform 30">
              <a:extLst>
                <a:ext uri="{FF2B5EF4-FFF2-40B4-BE49-F238E27FC236}">
                  <a16:creationId xmlns:a16="http://schemas.microsoft.com/office/drawing/2014/main" id="{5BFFB639-C4B5-4D63-970D-89BBF17C1D1F}"/>
                </a:ext>
              </a:extLst>
            </p:cNvPr>
            <p:cNvSpPr>
              <a:spLocks/>
            </p:cNvSpPr>
            <p:nvPr userDrawn="1"/>
          </p:nvSpPr>
          <p:spPr bwMode="auto">
            <a:xfrm>
              <a:off x="1143875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3" name="Freeform 31">
              <a:extLst>
                <a:ext uri="{FF2B5EF4-FFF2-40B4-BE49-F238E27FC236}">
                  <a16:creationId xmlns:a16="http://schemas.microsoft.com/office/drawing/2014/main" id="{B58A182B-4A34-46DB-8B84-AD041409527D}"/>
                </a:ext>
              </a:extLst>
            </p:cNvPr>
            <p:cNvSpPr>
              <a:spLocks/>
            </p:cNvSpPr>
            <p:nvPr userDrawn="1"/>
          </p:nvSpPr>
          <p:spPr bwMode="auto">
            <a:xfrm>
              <a:off x="10891083"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4" name="Freeform 32">
              <a:extLst>
                <a:ext uri="{FF2B5EF4-FFF2-40B4-BE49-F238E27FC236}">
                  <a16:creationId xmlns:a16="http://schemas.microsoft.com/office/drawing/2014/main" id="{6A72788A-690F-4F1D-B649-425ED8E0C31E}"/>
                </a:ext>
              </a:extLst>
            </p:cNvPr>
            <p:cNvSpPr>
              <a:spLocks/>
            </p:cNvSpPr>
            <p:nvPr userDrawn="1"/>
          </p:nvSpPr>
          <p:spPr bwMode="auto">
            <a:xfrm>
              <a:off x="1121971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5" name="Freeform 397">
              <a:extLst>
                <a:ext uri="{FF2B5EF4-FFF2-40B4-BE49-F238E27FC236}">
                  <a16:creationId xmlns:a16="http://schemas.microsoft.com/office/drawing/2014/main" id="{06E03F44-3285-488D-AAA1-4D81913011FF}"/>
                </a:ext>
              </a:extLst>
            </p:cNvPr>
            <p:cNvSpPr>
              <a:spLocks/>
            </p:cNvSpPr>
            <p:nvPr userDrawn="1"/>
          </p:nvSpPr>
          <p:spPr bwMode="auto">
            <a:xfrm>
              <a:off x="1176738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6" name="Freeform 398">
              <a:extLst>
                <a:ext uri="{FF2B5EF4-FFF2-40B4-BE49-F238E27FC236}">
                  <a16:creationId xmlns:a16="http://schemas.microsoft.com/office/drawing/2014/main" id="{19C15FB1-7603-42FD-8D30-73790AECC5DC}"/>
                </a:ext>
              </a:extLst>
            </p:cNvPr>
            <p:cNvSpPr>
              <a:spLocks/>
            </p:cNvSpPr>
            <p:nvPr userDrawn="1"/>
          </p:nvSpPr>
          <p:spPr bwMode="auto">
            <a:xfrm>
              <a:off x="1209352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7" name="Freeform 399">
              <a:extLst>
                <a:ext uri="{FF2B5EF4-FFF2-40B4-BE49-F238E27FC236}">
                  <a16:creationId xmlns:a16="http://schemas.microsoft.com/office/drawing/2014/main" id="{99AF4FB3-B6A8-4620-AC8D-D4610F9C8461}"/>
                </a:ext>
              </a:extLst>
            </p:cNvPr>
            <p:cNvSpPr>
              <a:spLocks/>
            </p:cNvSpPr>
            <p:nvPr userDrawn="1"/>
          </p:nvSpPr>
          <p:spPr bwMode="auto">
            <a:xfrm>
              <a:off x="11545852"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8" name="Freeform 400">
              <a:extLst>
                <a:ext uri="{FF2B5EF4-FFF2-40B4-BE49-F238E27FC236}">
                  <a16:creationId xmlns:a16="http://schemas.microsoft.com/office/drawing/2014/main" id="{D01F5421-B470-48C5-8853-A376B42CE9E2}"/>
                </a:ext>
              </a:extLst>
            </p:cNvPr>
            <p:cNvSpPr>
              <a:spLocks/>
            </p:cNvSpPr>
            <p:nvPr userDrawn="1"/>
          </p:nvSpPr>
          <p:spPr bwMode="auto">
            <a:xfrm>
              <a:off x="1187448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5" name="Group 1814">
            <a:extLst>
              <a:ext uri="{FF2B5EF4-FFF2-40B4-BE49-F238E27FC236}">
                <a16:creationId xmlns:a16="http://schemas.microsoft.com/office/drawing/2014/main" id="{1D84FA7B-137F-435D-8123-CAB304758178}"/>
              </a:ext>
            </a:extLst>
          </p:cNvPr>
          <p:cNvGrpSpPr/>
          <p:nvPr userDrawn="1"/>
        </p:nvGrpSpPr>
        <p:grpSpPr>
          <a:xfrm>
            <a:off x="83664" y="4624382"/>
            <a:ext cx="12009864" cy="176637"/>
            <a:chOff x="83663" y="4565932"/>
            <a:chExt cx="12009864" cy="176637"/>
          </a:xfrm>
        </p:grpSpPr>
        <p:sp>
          <p:nvSpPr>
            <p:cNvPr id="1483" name="Freeform 29">
              <a:extLst>
                <a:ext uri="{FF2B5EF4-FFF2-40B4-BE49-F238E27FC236}">
                  <a16:creationId xmlns:a16="http://schemas.microsoft.com/office/drawing/2014/main" id="{C937C581-F1E8-4EE5-A0EB-72611DAEEF63}"/>
                </a:ext>
              </a:extLst>
            </p:cNvPr>
            <p:cNvSpPr>
              <a:spLocks/>
            </p:cNvSpPr>
            <p:nvPr userDrawn="1"/>
          </p:nvSpPr>
          <p:spPr bwMode="auto">
            <a:xfrm flipH="1">
              <a:off x="695998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4" name="Freeform 30">
              <a:extLst>
                <a:ext uri="{FF2B5EF4-FFF2-40B4-BE49-F238E27FC236}">
                  <a16:creationId xmlns:a16="http://schemas.microsoft.com/office/drawing/2014/main" id="{8AB6E3AC-6856-4DAF-999A-381193C54253}"/>
                </a:ext>
              </a:extLst>
            </p:cNvPr>
            <p:cNvSpPr>
              <a:spLocks/>
            </p:cNvSpPr>
            <p:nvPr userDrawn="1"/>
          </p:nvSpPr>
          <p:spPr bwMode="auto">
            <a:xfrm flipH="1">
              <a:off x="663384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5" name="Freeform 31">
              <a:extLst>
                <a:ext uri="{FF2B5EF4-FFF2-40B4-BE49-F238E27FC236}">
                  <a16:creationId xmlns:a16="http://schemas.microsoft.com/office/drawing/2014/main" id="{65FBE7BB-D0B5-49F5-B626-D60B901DB95C}"/>
                </a:ext>
              </a:extLst>
            </p:cNvPr>
            <p:cNvSpPr>
              <a:spLocks/>
            </p:cNvSpPr>
            <p:nvPr userDrawn="1"/>
          </p:nvSpPr>
          <p:spPr bwMode="auto">
            <a:xfrm flipH="1">
              <a:off x="706707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6" name="Freeform 32">
              <a:extLst>
                <a:ext uri="{FF2B5EF4-FFF2-40B4-BE49-F238E27FC236}">
                  <a16:creationId xmlns:a16="http://schemas.microsoft.com/office/drawing/2014/main" id="{1149472C-344F-48A5-A8A8-69FF8C74AEF7}"/>
                </a:ext>
              </a:extLst>
            </p:cNvPr>
            <p:cNvSpPr>
              <a:spLocks/>
            </p:cNvSpPr>
            <p:nvPr userDrawn="1"/>
          </p:nvSpPr>
          <p:spPr bwMode="auto">
            <a:xfrm flipH="1">
              <a:off x="674093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7" name="Freeform 29">
              <a:extLst>
                <a:ext uri="{FF2B5EF4-FFF2-40B4-BE49-F238E27FC236}">
                  <a16:creationId xmlns:a16="http://schemas.microsoft.com/office/drawing/2014/main" id="{27C8463D-660A-41DE-ADB6-5FF28F1E7F3F}"/>
                </a:ext>
              </a:extLst>
            </p:cNvPr>
            <p:cNvSpPr>
              <a:spLocks/>
            </p:cNvSpPr>
            <p:nvPr userDrawn="1"/>
          </p:nvSpPr>
          <p:spPr bwMode="auto">
            <a:xfrm flipH="1">
              <a:off x="630521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8" name="Freeform 30">
              <a:extLst>
                <a:ext uri="{FF2B5EF4-FFF2-40B4-BE49-F238E27FC236}">
                  <a16:creationId xmlns:a16="http://schemas.microsoft.com/office/drawing/2014/main" id="{E79B9E7A-1FE4-445E-8762-8A0CD2ADAD0D}"/>
                </a:ext>
              </a:extLst>
            </p:cNvPr>
            <p:cNvSpPr>
              <a:spLocks/>
            </p:cNvSpPr>
            <p:nvPr userDrawn="1"/>
          </p:nvSpPr>
          <p:spPr bwMode="auto">
            <a:xfrm flipH="1">
              <a:off x="597907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9" name="Freeform 31">
              <a:extLst>
                <a:ext uri="{FF2B5EF4-FFF2-40B4-BE49-F238E27FC236}">
                  <a16:creationId xmlns:a16="http://schemas.microsoft.com/office/drawing/2014/main" id="{8B498E98-9565-4A6D-9783-857C0CEAA3BE}"/>
                </a:ext>
              </a:extLst>
            </p:cNvPr>
            <p:cNvSpPr>
              <a:spLocks/>
            </p:cNvSpPr>
            <p:nvPr userDrawn="1"/>
          </p:nvSpPr>
          <p:spPr bwMode="auto">
            <a:xfrm flipH="1">
              <a:off x="641230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0" name="Freeform 32">
              <a:extLst>
                <a:ext uri="{FF2B5EF4-FFF2-40B4-BE49-F238E27FC236}">
                  <a16:creationId xmlns:a16="http://schemas.microsoft.com/office/drawing/2014/main" id="{9915BEAD-5A39-4D6F-AB16-BB3BD1F60AA8}"/>
                </a:ext>
              </a:extLst>
            </p:cNvPr>
            <p:cNvSpPr>
              <a:spLocks/>
            </p:cNvSpPr>
            <p:nvPr userDrawn="1"/>
          </p:nvSpPr>
          <p:spPr bwMode="auto">
            <a:xfrm flipH="1">
              <a:off x="608616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1" name="Freeform 29">
              <a:extLst>
                <a:ext uri="{FF2B5EF4-FFF2-40B4-BE49-F238E27FC236}">
                  <a16:creationId xmlns:a16="http://schemas.microsoft.com/office/drawing/2014/main" id="{3A054EDD-46E6-4BFA-8EDA-3A3B36E07F9F}"/>
                </a:ext>
              </a:extLst>
            </p:cNvPr>
            <p:cNvSpPr>
              <a:spLocks/>
            </p:cNvSpPr>
            <p:nvPr userDrawn="1"/>
          </p:nvSpPr>
          <p:spPr bwMode="auto">
            <a:xfrm flipH="1">
              <a:off x="565044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2" name="Freeform 30">
              <a:extLst>
                <a:ext uri="{FF2B5EF4-FFF2-40B4-BE49-F238E27FC236}">
                  <a16:creationId xmlns:a16="http://schemas.microsoft.com/office/drawing/2014/main" id="{C1E6A53E-70F6-4A4A-A6D1-0D38FFEFFC0E}"/>
                </a:ext>
              </a:extLst>
            </p:cNvPr>
            <p:cNvSpPr>
              <a:spLocks/>
            </p:cNvSpPr>
            <p:nvPr userDrawn="1"/>
          </p:nvSpPr>
          <p:spPr bwMode="auto">
            <a:xfrm flipH="1">
              <a:off x="532430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3" name="Freeform 31">
              <a:extLst>
                <a:ext uri="{FF2B5EF4-FFF2-40B4-BE49-F238E27FC236}">
                  <a16:creationId xmlns:a16="http://schemas.microsoft.com/office/drawing/2014/main" id="{0847C902-8369-4CF9-9A1E-6E824E4F6E1B}"/>
                </a:ext>
              </a:extLst>
            </p:cNvPr>
            <p:cNvSpPr>
              <a:spLocks/>
            </p:cNvSpPr>
            <p:nvPr userDrawn="1"/>
          </p:nvSpPr>
          <p:spPr bwMode="auto">
            <a:xfrm flipH="1">
              <a:off x="5757538"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4" name="Freeform 32">
              <a:extLst>
                <a:ext uri="{FF2B5EF4-FFF2-40B4-BE49-F238E27FC236}">
                  <a16:creationId xmlns:a16="http://schemas.microsoft.com/office/drawing/2014/main" id="{F51AD32E-1551-4707-B22D-9DE28F1E32FD}"/>
                </a:ext>
              </a:extLst>
            </p:cNvPr>
            <p:cNvSpPr>
              <a:spLocks/>
            </p:cNvSpPr>
            <p:nvPr userDrawn="1"/>
          </p:nvSpPr>
          <p:spPr bwMode="auto">
            <a:xfrm flipH="1">
              <a:off x="5431398"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5" name="Freeform 29">
              <a:extLst>
                <a:ext uri="{FF2B5EF4-FFF2-40B4-BE49-F238E27FC236}">
                  <a16:creationId xmlns:a16="http://schemas.microsoft.com/office/drawing/2014/main" id="{F5F52CFD-D509-4CEE-AE3C-1E8820ABDB11}"/>
                </a:ext>
              </a:extLst>
            </p:cNvPr>
            <p:cNvSpPr>
              <a:spLocks/>
            </p:cNvSpPr>
            <p:nvPr userDrawn="1"/>
          </p:nvSpPr>
          <p:spPr bwMode="auto">
            <a:xfrm flipH="1">
              <a:off x="499567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6" name="Freeform 30">
              <a:extLst>
                <a:ext uri="{FF2B5EF4-FFF2-40B4-BE49-F238E27FC236}">
                  <a16:creationId xmlns:a16="http://schemas.microsoft.com/office/drawing/2014/main" id="{AE5F8FA5-6225-47A1-BD8B-DEF29B20D0AE}"/>
                </a:ext>
              </a:extLst>
            </p:cNvPr>
            <p:cNvSpPr>
              <a:spLocks/>
            </p:cNvSpPr>
            <p:nvPr userDrawn="1"/>
          </p:nvSpPr>
          <p:spPr bwMode="auto">
            <a:xfrm flipH="1">
              <a:off x="466953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7" name="Freeform 31">
              <a:extLst>
                <a:ext uri="{FF2B5EF4-FFF2-40B4-BE49-F238E27FC236}">
                  <a16:creationId xmlns:a16="http://schemas.microsoft.com/office/drawing/2014/main" id="{00AD553A-E251-4741-A8B8-AC425803B283}"/>
                </a:ext>
              </a:extLst>
            </p:cNvPr>
            <p:cNvSpPr>
              <a:spLocks/>
            </p:cNvSpPr>
            <p:nvPr userDrawn="1"/>
          </p:nvSpPr>
          <p:spPr bwMode="auto">
            <a:xfrm flipH="1">
              <a:off x="510276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8" name="Freeform 32">
              <a:extLst>
                <a:ext uri="{FF2B5EF4-FFF2-40B4-BE49-F238E27FC236}">
                  <a16:creationId xmlns:a16="http://schemas.microsoft.com/office/drawing/2014/main" id="{620D7601-2FFB-4AB7-ADAF-0372789A496B}"/>
                </a:ext>
              </a:extLst>
            </p:cNvPr>
            <p:cNvSpPr>
              <a:spLocks/>
            </p:cNvSpPr>
            <p:nvPr userDrawn="1"/>
          </p:nvSpPr>
          <p:spPr bwMode="auto">
            <a:xfrm flipH="1">
              <a:off x="4776629"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9" name="Freeform 521">
              <a:extLst>
                <a:ext uri="{FF2B5EF4-FFF2-40B4-BE49-F238E27FC236}">
                  <a16:creationId xmlns:a16="http://schemas.microsoft.com/office/drawing/2014/main" id="{7CC481C5-CBCA-4938-9317-06D30CB61A0E}"/>
                </a:ext>
              </a:extLst>
            </p:cNvPr>
            <p:cNvSpPr>
              <a:spLocks/>
            </p:cNvSpPr>
            <p:nvPr userDrawn="1"/>
          </p:nvSpPr>
          <p:spPr bwMode="auto">
            <a:xfrm flipH="1">
              <a:off x="434090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0" name="Freeform 522">
              <a:extLst>
                <a:ext uri="{FF2B5EF4-FFF2-40B4-BE49-F238E27FC236}">
                  <a16:creationId xmlns:a16="http://schemas.microsoft.com/office/drawing/2014/main" id="{4390D331-8BAF-43EC-AA81-47BDAAD23728}"/>
                </a:ext>
              </a:extLst>
            </p:cNvPr>
            <p:cNvSpPr>
              <a:spLocks/>
            </p:cNvSpPr>
            <p:nvPr userDrawn="1"/>
          </p:nvSpPr>
          <p:spPr bwMode="auto">
            <a:xfrm flipH="1">
              <a:off x="401476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1" name="Freeform 523">
              <a:extLst>
                <a:ext uri="{FF2B5EF4-FFF2-40B4-BE49-F238E27FC236}">
                  <a16:creationId xmlns:a16="http://schemas.microsoft.com/office/drawing/2014/main" id="{EC41EF87-4F67-45D5-B0C2-E1ED9D4C950B}"/>
                </a:ext>
              </a:extLst>
            </p:cNvPr>
            <p:cNvSpPr>
              <a:spLocks/>
            </p:cNvSpPr>
            <p:nvPr userDrawn="1"/>
          </p:nvSpPr>
          <p:spPr bwMode="auto">
            <a:xfrm flipH="1">
              <a:off x="444799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2" name="Freeform 524">
              <a:extLst>
                <a:ext uri="{FF2B5EF4-FFF2-40B4-BE49-F238E27FC236}">
                  <a16:creationId xmlns:a16="http://schemas.microsoft.com/office/drawing/2014/main" id="{8504F518-73C8-4C62-BD8B-8DBEABE06BF5}"/>
                </a:ext>
              </a:extLst>
            </p:cNvPr>
            <p:cNvSpPr>
              <a:spLocks/>
            </p:cNvSpPr>
            <p:nvPr userDrawn="1"/>
          </p:nvSpPr>
          <p:spPr bwMode="auto">
            <a:xfrm flipH="1">
              <a:off x="4121860"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3" name="Freeform 29">
              <a:extLst>
                <a:ext uri="{FF2B5EF4-FFF2-40B4-BE49-F238E27FC236}">
                  <a16:creationId xmlns:a16="http://schemas.microsoft.com/office/drawing/2014/main" id="{85666856-FDFD-4A1B-8839-FF9140B4F1A4}"/>
                </a:ext>
              </a:extLst>
            </p:cNvPr>
            <p:cNvSpPr>
              <a:spLocks/>
            </p:cNvSpPr>
            <p:nvPr userDrawn="1"/>
          </p:nvSpPr>
          <p:spPr bwMode="auto">
            <a:xfrm flipH="1">
              <a:off x="368613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4" name="Freeform 31">
              <a:extLst>
                <a:ext uri="{FF2B5EF4-FFF2-40B4-BE49-F238E27FC236}">
                  <a16:creationId xmlns:a16="http://schemas.microsoft.com/office/drawing/2014/main" id="{1F2CFB71-F2D6-403C-953F-4175EAF28C8C}"/>
                </a:ext>
              </a:extLst>
            </p:cNvPr>
            <p:cNvSpPr>
              <a:spLocks/>
            </p:cNvSpPr>
            <p:nvPr userDrawn="1"/>
          </p:nvSpPr>
          <p:spPr bwMode="auto">
            <a:xfrm flipH="1">
              <a:off x="3793231"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5" name="Freeform 29">
              <a:extLst>
                <a:ext uri="{FF2B5EF4-FFF2-40B4-BE49-F238E27FC236}">
                  <a16:creationId xmlns:a16="http://schemas.microsoft.com/office/drawing/2014/main" id="{BB5F7F24-9D5C-42F3-8F4E-819FE5D91282}"/>
                </a:ext>
              </a:extLst>
            </p:cNvPr>
            <p:cNvSpPr>
              <a:spLocks/>
            </p:cNvSpPr>
            <p:nvPr userDrawn="1"/>
          </p:nvSpPr>
          <p:spPr bwMode="auto">
            <a:xfrm flipH="1">
              <a:off x="335750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6" name="Freeform 30">
              <a:extLst>
                <a:ext uri="{FF2B5EF4-FFF2-40B4-BE49-F238E27FC236}">
                  <a16:creationId xmlns:a16="http://schemas.microsoft.com/office/drawing/2014/main" id="{2F2CCFB0-04D7-40B8-B976-349093F2F3C0}"/>
                </a:ext>
              </a:extLst>
            </p:cNvPr>
            <p:cNvSpPr>
              <a:spLocks/>
            </p:cNvSpPr>
            <p:nvPr userDrawn="1"/>
          </p:nvSpPr>
          <p:spPr bwMode="auto">
            <a:xfrm flipH="1">
              <a:off x="3031367"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7" name="Freeform 31">
              <a:extLst>
                <a:ext uri="{FF2B5EF4-FFF2-40B4-BE49-F238E27FC236}">
                  <a16:creationId xmlns:a16="http://schemas.microsoft.com/office/drawing/2014/main" id="{7A31D7EF-F0E9-49A2-831C-6BC9C6636107}"/>
                </a:ext>
              </a:extLst>
            </p:cNvPr>
            <p:cNvSpPr>
              <a:spLocks/>
            </p:cNvSpPr>
            <p:nvPr userDrawn="1"/>
          </p:nvSpPr>
          <p:spPr bwMode="auto">
            <a:xfrm flipH="1">
              <a:off x="3464602"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8" name="Freeform 32">
              <a:extLst>
                <a:ext uri="{FF2B5EF4-FFF2-40B4-BE49-F238E27FC236}">
                  <a16:creationId xmlns:a16="http://schemas.microsoft.com/office/drawing/2014/main" id="{E74515D6-90D4-424F-B0DF-5263CC8FC4D1}"/>
                </a:ext>
              </a:extLst>
            </p:cNvPr>
            <p:cNvSpPr>
              <a:spLocks/>
            </p:cNvSpPr>
            <p:nvPr userDrawn="1"/>
          </p:nvSpPr>
          <p:spPr bwMode="auto">
            <a:xfrm flipH="1">
              <a:off x="3138462"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9" name="Freeform 29">
              <a:extLst>
                <a:ext uri="{FF2B5EF4-FFF2-40B4-BE49-F238E27FC236}">
                  <a16:creationId xmlns:a16="http://schemas.microsoft.com/office/drawing/2014/main" id="{405CE857-C882-45B2-9A83-71F3F4E2A8DF}"/>
                </a:ext>
              </a:extLst>
            </p:cNvPr>
            <p:cNvSpPr>
              <a:spLocks/>
            </p:cNvSpPr>
            <p:nvPr userDrawn="1"/>
          </p:nvSpPr>
          <p:spPr bwMode="auto">
            <a:xfrm flipH="1">
              <a:off x="2702739"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0" name="Freeform 30">
              <a:extLst>
                <a:ext uri="{FF2B5EF4-FFF2-40B4-BE49-F238E27FC236}">
                  <a16:creationId xmlns:a16="http://schemas.microsoft.com/office/drawing/2014/main" id="{39CE3DC5-15D2-4C32-9F0C-5DECC998757C}"/>
                </a:ext>
              </a:extLst>
            </p:cNvPr>
            <p:cNvSpPr>
              <a:spLocks/>
            </p:cNvSpPr>
            <p:nvPr userDrawn="1"/>
          </p:nvSpPr>
          <p:spPr bwMode="auto">
            <a:xfrm flipH="1">
              <a:off x="237659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1" name="Freeform 31">
              <a:extLst>
                <a:ext uri="{FF2B5EF4-FFF2-40B4-BE49-F238E27FC236}">
                  <a16:creationId xmlns:a16="http://schemas.microsoft.com/office/drawing/2014/main" id="{9B3D6FF0-FD04-48BD-9AC9-61F1B4C713DB}"/>
                </a:ext>
              </a:extLst>
            </p:cNvPr>
            <p:cNvSpPr>
              <a:spLocks/>
            </p:cNvSpPr>
            <p:nvPr userDrawn="1"/>
          </p:nvSpPr>
          <p:spPr bwMode="auto">
            <a:xfrm flipH="1">
              <a:off x="2809833"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2" name="Freeform 32">
              <a:extLst>
                <a:ext uri="{FF2B5EF4-FFF2-40B4-BE49-F238E27FC236}">
                  <a16:creationId xmlns:a16="http://schemas.microsoft.com/office/drawing/2014/main" id="{55AD8B73-7F23-4953-A821-5C71E924EE66}"/>
                </a:ext>
              </a:extLst>
            </p:cNvPr>
            <p:cNvSpPr>
              <a:spLocks/>
            </p:cNvSpPr>
            <p:nvPr userDrawn="1"/>
          </p:nvSpPr>
          <p:spPr bwMode="auto">
            <a:xfrm flipH="1">
              <a:off x="2483693"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3" name="Freeform 29">
              <a:extLst>
                <a:ext uri="{FF2B5EF4-FFF2-40B4-BE49-F238E27FC236}">
                  <a16:creationId xmlns:a16="http://schemas.microsoft.com/office/drawing/2014/main" id="{BC7C1AE2-E345-4BEB-B2D8-B3527422AA65}"/>
                </a:ext>
              </a:extLst>
            </p:cNvPr>
            <p:cNvSpPr>
              <a:spLocks/>
            </p:cNvSpPr>
            <p:nvPr userDrawn="1"/>
          </p:nvSpPr>
          <p:spPr bwMode="auto">
            <a:xfrm flipH="1">
              <a:off x="204797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4" name="Freeform 30">
              <a:extLst>
                <a:ext uri="{FF2B5EF4-FFF2-40B4-BE49-F238E27FC236}">
                  <a16:creationId xmlns:a16="http://schemas.microsoft.com/office/drawing/2014/main" id="{AE3DF518-18F0-4594-A49B-320DBC91C5D1}"/>
                </a:ext>
              </a:extLst>
            </p:cNvPr>
            <p:cNvSpPr>
              <a:spLocks/>
            </p:cNvSpPr>
            <p:nvPr userDrawn="1"/>
          </p:nvSpPr>
          <p:spPr bwMode="auto">
            <a:xfrm flipH="1">
              <a:off x="172183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5" name="Freeform 31">
              <a:extLst>
                <a:ext uri="{FF2B5EF4-FFF2-40B4-BE49-F238E27FC236}">
                  <a16:creationId xmlns:a16="http://schemas.microsoft.com/office/drawing/2014/main" id="{3B006AD8-014D-4405-89E0-C042C724EE8E}"/>
                </a:ext>
              </a:extLst>
            </p:cNvPr>
            <p:cNvSpPr>
              <a:spLocks/>
            </p:cNvSpPr>
            <p:nvPr userDrawn="1"/>
          </p:nvSpPr>
          <p:spPr bwMode="auto">
            <a:xfrm flipH="1">
              <a:off x="2155065"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6" name="Freeform 32">
              <a:extLst>
                <a:ext uri="{FF2B5EF4-FFF2-40B4-BE49-F238E27FC236}">
                  <a16:creationId xmlns:a16="http://schemas.microsoft.com/office/drawing/2014/main" id="{8C1BCB6A-7558-45BB-A05E-3F1EEAE9C593}"/>
                </a:ext>
              </a:extLst>
            </p:cNvPr>
            <p:cNvSpPr>
              <a:spLocks/>
            </p:cNvSpPr>
            <p:nvPr userDrawn="1"/>
          </p:nvSpPr>
          <p:spPr bwMode="auto">
            <a:xfrm flipH="1">
              <a:off x="1828924"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7" name="Freeform 29">
              <a:extLst>
                <a:ext uri="{FF2B5EF4-FFF2-40B4-BE49-F238E27FC236}">
                  <a16:creationId xmlns:a16="http://schemas.microsoft.com/office/drawing/2014/main" id="{06D7BA0B-491B-4753-B7E8-709D6B4DA29A}"/>
                </a:ext>
              </a:extLst>
            </p:cNvPr>
            <p:cNvSpPr>
              <a:spLocks/>
            </p:cNvSpPr>
            <p:nvPr userDrawn="1"/>
          </p:nvSpPr>
          <p:spPr bwMode="auto">
            <a:xfrm flipH="1">
              <a:off x="139320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8" name="Freeform 30">
              <a:extLst>
                <a:ext uri="{FF2B5EF4-FFF2-40B4-BE49-F238E27FC236}">
                  <a16:creationId xmlns:a16="http://schemas.microsoft.com/office/drawing/2014/main" id="{B1DBAF15-6885-4F93-8FFF-382A0071A075}"/>
                </a:ext>
              </a:extLst>
            </p:cNvPr>
            <p:cNvSpPr>
              <a:spLocks/>
            </p:cNvSpPr>
            <p:nvPr userDrawn="1"/>
          </p:nvSpPr>
          <p:spPr bwMode="auto">
            <a:xfrm flipH="1">
              <a:off x="106706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9" name="Freeform 31">
              <a:extLst>
                <a:ext uri="{FF2B5EF4-FFF2-40B4-BE49-F238E27FC236}">
                  <a16:creationId xmlns:a16="http://schemas.microsoft.com/office/drawing/2014/main" id="{ACFF2DCE-0E0E-4FB4-AC0E-AE8F1FADFA47}"/>
                </a:ext>
              </a:extLst>
            </p:cNvPr>
            <p:cNvSpPr>
              <a:spLocks/>
            </p:cNvSpPr>
            <p:nvPr userDrawn="1"/>
          </p:nvSpPr>
          <p:spPr bwMode="auto">
            <a:xfrm flipH="1">
              <a:off x="150029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0" name="Freeform 32">
              <a:extLst>
                <a:ext uri="{FF2B5EF4-FFF2-40B4-BE49-F238E27FC236}">
                  <a16:creationId xmlns:a16="http://schemas.microsoft.com/office/drawing/2014/main" id="{7D8A1C9A-F3EE-44EF-B1C6-5ADC2AB65FAD}"/>
                </a:ext>
              </a:extLst>
            </p:cNvPr>
            <p:cNvSpPr>
              <a:spLocks/>
            </p:cNvSpPr>
            <p:nvPr userDrawn="1"/>
          </p:nvSpPr>
          <p:spPr bwMode="auto">
            <a:xfrm flipH="1">
              <a:off x="1174155"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1" name="Freeform 543">
              <a:extLst>
                <a:ext uri="{FF2B5EF4-FFF2-40B4-BE49-F238E27FC236}">
                  <a16:creationId xmlns:a16="http://schemas.microsoft.com/office/drawing/2014/main" id="{8D31C02C-ECA9-47DB-AFC1-95A662649DEB}"/>
                </a:ext>
              </a:extLst>
            </p:cNvPr>
            <p:cNvSpPr>
              <a:spLocks/>
            </p:cNvSpPr>
            <p:nvPr userDrawn="1"/>
          </p:nvSpPr>
          <p:spPr bwMode="auto">
            <a:xfrm flipH="1">
              <a:off x="73843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2" name="Freeform 544">
              <a:extLst>
                <a:ext uri="{FF2B5EF4-FFF2-40B4-BE49-F238E27FC236}">
                  <a16:creationId xmlns:a16="http://schemas.microsoft.com/office/drawing/2014/main" id="{7119BBF5-4BAF-4783-975C-0BAE53E06C59}"/>
                </a:ext>
              </a:extLst>
            </p:cNvPr>
            <p:cNvSpPr>
              <a:spLocks/>
            </p:cNvSpPr>
            <p:nvPr userDrawn="1"/>
          </p:nvSpPr>
          <p:spPr bwMode="auto">
            <a:xfrm flipH="1">
              <a:off x="41229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3" name="Freeform 545">
              <a:extLst>
                <a:ext uri="{FF2B5EF4-FFF2-40B4-BE49-F238E27FC236}">
                  <a16:creationId xmlns:a16="http://schemas.microsoft.com/office/drawing/2014/main" id="{60FC0D9C-1D31-44B8-9724-3C9763D9009C}"/>
                </a:ext>
              </a:extLst>
            </p:cNvPr>
            <p:cNvSpPr>
              <a:spLocks/>
            </p:cNvSpPr>
            <p:nvPr userDrawn="1"/>
          </p:nvSpPr>
          <p:spPr bwMode="auto">
            <a:xfrm flipH="1">
              <a:off x="84552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4" name="Freeform 546">
              <a:extLst>
                <a:ext uri="{FF2B5EF4-FFF2-40B4-BE49-F238E27FC236}">
                  <a16:creationId xmlns:a16="http://schemas.microsoft.com/office/drawing/2014/main" id="{E734F067-AC1A-462F-B0E7-76A01487A7B9}"/>
                </a:ext>
              </a:extLst>
            </p:cNvPr>
            <p:cNvSpPr>
              <a:spLocks/>
            </p:cNvSpPr>
            <p:nvPr userDrawn="1"/>
          </p:nvSpPr>
          <p:spPr bwMode="auto">
            <a:xfrm flipH="1">
              <a:off x="519387"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5" name="Freeform 29">
              <a:extLst>
                <a:ext uri="{FF2B5EF4-FFF2-40B4-BE49-F238E27FC236}">
                  <a16:creationId xmlns:a16="http://schemas.microsoft.com/office/drawing/2014/main" id="{EC3FABBB-B8A8-4FA2-B85B-8C13947C6C9D}"/>
                </a:ext>
              </a:extLst>
            </p:cNvPr>
            <p:cNvSpPr>
              <a:spLocks/>
            </p:cNvSpPr>
            <p:nvPr userDrawn="1"/>
          </p:nvSpPr>
          <p:spPr bwMode="auto">
            <a:xfrm flipH="1">
              <a:off x="8366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6" name="Freeform 31">
              <a:extLst>
                <a:ext uri="{FF2B5EF4-FFF2-40B4-BE49-F238E27FC236}">
                  <a16:creationId xmlns:a16="http://schemas.microsoft.com/office/drawing/2014/main" id="{11705EB2-6098-4F4C-B24F-715E341EFD0E}"/>
                </a:ext>
              </a:extLst>
            </p:cNvPr>
            <p:cNvSpPr>
              <a:spLocks/>
            </p:cNvSpPr>
            <p:nvPr userDrawn="1"/>
          </p:nvSpPr>
          <p:spPr bwMode="auto">
            <a:xfrm flipH="1">
              <a:off x="19075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9" name="Freeform 30">
              <a:extLst>
                <a:ext uri="{FF2B5EF4-FFF2-40B4-BE49-F238E27FC236}">
                  <a16:creationId xmlns:a16="http://schemas.microsoft.com/office/drawing/2014/main" id="{AB37FD2C-9E00-4BC8-ABBD-CB89D6A6A7FF}"/>
                </a:ext>
              </a:extLst>
            </p:cNvPr>
            <p:cNvSpPr>
              <a:spLocks/>
            </p:cNvSpPr>
            <p:nvPr userDrawn="1"/>
          </p:nvSpPr>
          <p:spPr bwMode="auto">
            <a:xfrm flipH="1">
              <a:off x="11874480"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0" name="Freeform 32">
              <a:extLst>
                <a:ext uri="{FF2B5EF4-FFF2-40B4-BE49-F238E27FC236}">
                  <a16:creationId xmlns:a16="http://schemas.microsoft.com/office/drawing/2014/main" id="{81FCB7E9-DF42-4DFA-8CBC-6E2E558F9709}"/>
                </a:ext>
              </a:extLst>
            </p:cNvPr>
            <p:cNvSpPr>
              <a:spLocks/>
            </p:cNvSpPr>
            <p:nvPr userDrawn="1"/>
          </p:nvSpPr>
          <p:spPr bwMode="auto">
            <a:xfrm flipH="1">
              <a:off x="11981575"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1" name="Freeform 403">
              <a:extLst>
                <a:ext uri="{FF2B5EF4-FFF2-40B4-BE49-F238E27FC236}">
                  <a16:creationId xmlns:a16="http://schemas.microsoft.com/office/drawing/2014/main" id="{3BB3266A-CA1B-40F7-BE0C-E8248A19BC84}"/>
                </a:ext>
              </a:extLst>
            </p:cNvPr>
            <p:cNvSpPr>
              <a:spLocks/>
            </p:cNvSpPr>
            <p:nvPr userDrawn="1"/>
          </p:nvSpPr>
          <p:spPr bwMode="auto">
            <a:xfrm flipH="1">
              <a:off x="1154585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2" name="Freeform 404">
              <a:extLst>
                <a:ext uri="{FF2B5EF4-FFF2-40B4-BE49-F238E27FC236}">
                  <a16:creationId xmlns:a16="http://schemas.microsoft.com/office/drawing/2014/main" id="{7068B3ED-3349-4B2F-B97A-7C7D7E747014}"/>
                </a:ext>
              </a:extLst>
            </p:cNvPr>
            <p:cNvSpPr>
              <a:spLocks/>
            </p:cNvSpPr>
            <p:nvPr userDrawn="1"/>
          </p:nvSpPr>
          <p:spPr bwMode="auto">
            <a:xfrm flipH="1">
              <a:off x="11219711"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3" name="Freeform 405">
              <a:extLst>
                <a:ext uri="{FF2B5EF4-FFF2-40B4-BE49-F238E27FC236}">
                  <a16:creationId xmlns:a16="http://schemas.microsoft.com/office/drawing/2014/main" id="{7489CBA4-6F95-4D46-BEA4-CDF605EBD7E0}"/>
                </a:ext>
              </a:extLst>
            </p:cNvPr>
            <p:cNvSpPr>
              <a:spLocks/>
            </p:cNvSpPr>
            <p:nvPr userDrawn="1"/>
          </p:nvSpPr>
          <p:spPr bwMode="auto">
            <a:xfrm flipH="1">
              <a:off x="11652945"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4" name="Freeform 406">
              <a:extLst>
                <a:ext uri="{FF2B5EF4-FFF2-40B4-BE49-F238E27FC236}">
                  <a16:creationId xmlns:a16="http://schemas.microsoft.com/office/drawing/2014/main" id="{59D3E069-0B6A-4F72-AD06-60AC6D3C3C9B}"/>
                </a:ext>
              </a:extLst>
            </p:cNvPr>
            <p:cNvSpPr>
              <a:spLocks/>
            </p:cNvSpPr>
            <p:nvPr userDrawn="1"/>
          </p:nvSpPr>
          <p:spPr bwMode="auto">
            <a:xfrm flipH="1">
              <a:off x="11326806"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5" name="Freeform 29">
              <a:extLst>
                <a:ext uri="{FF2B5EF4-FFF2-40B4-BE49-F238E27FC236}">
                  <a16:creationId xmlns:a16="http://schemas.microsoft.com/office/drawing/2014/main" id="{250DC0F7-E1F3-4C96-8CBC-7E56820F5239}"/>
                </a:ext>
              </a:extLst>
            </p:cNvPr>
            <p:cNvSpPr>
              <a:spLocks/>
            </p:cNvSpPr>
            <p:nvPr userDrawn="1"/>
          </p:nvSpPr>
          <p:spPr bwMode="auto">
            <a:xfrm flipH="1">
              <a:off x="1089108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6" name="Freeform 31">
              <a:extLst>
                <a:ext uri="{FF2B5EF4-FFF2-40B4-BE49-F238E27FC236}">
                  <a16:creationId xmlns:a16="http://schemas.microsoft.com/office/drawing/2014/main" id="{F12D4549-53E7-4C67-A14A-0D964BFA4231}"/>
                </a:ext>
              </a:extLst>
            </p:cNvPr>
            <p:cNvSpPr>
              <a:spLocks/>
            </p:cNvSpPr>
            <p:nvPr userDrawn="1"/>
          </p:nvSpPr>
          <p:spPr bwMode="auto">
            <a:xfrm flipH="1">
              <a:off x="10998177"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7" name="Freeform 29">
              <a:extLst>
                <a:ext uri="{FF2B5EF4-FFF2-40B4-BE49-F238E27FC236}">
                  <a16:creationId xmlns:a16="http://schemas.microsoft.com/office/drawing/2014/main" id="{19951FF1-60C6-47B1-AF2C-F40C4EE753F5}"/>
                </a:ext>
              </a:extLst>
            </p:cNvPr>
            <p:cNvSpPr>
              <a:spLocks/>
            </p:cNvSpPr>
            <p:nvPr userDrawn="1"/>
          </p:nvSpPr>
          <p:spPr bwMode="auto">
            <a:xfrm flipH="1">
              <a:off x="1056245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8" name="Freeform 30">
              <a:extLst>
                <a:ext uri="{FF2B5EF4-FFF2-40B4-BE49-F238E27FC236}">
                  <a16:creationId xmlns:a16="http://schemas.microsoft.com/office/drawing/2014/main" id="{3ED012F8-EE57-4D38-AAD4-71CB3021FCE9}"/>
                </a:ext>
              </a:extLst>
            </p:cNvPr>
            <p:cNvSpPr>
              <a:spLocks/>
            </p:cNvSpPr>
            <p:nvPr userDrawn="1"/>
          </p:nvSpPr>
          <p:spPr bwMode="auto">
            <a:xfrm flipH="1">
              <a:off x="1023631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9" name="Freeform 31">
              <a:extLst>
                <a:ext uri="{FF2B5EF4-FFF2-40B4-BE49-F238E27FC236}">
                  <a16:creationId xmlns:a16="http://schemas.microsoft.com/office/drawing/2014/main" id="{F3F16648-94AE-4AE9-8C3D-4E6FD8A31AFD}"/>
                </a:ext>
              </a:extLst>
            </p:cNvPr>
            <p:cNvSpPr>
              <a:spLocks/>
            </p:cNvSpPr>
            <p:nvPr userDrawn="1"/>
          </p:nvSpPr>
          <p:spPr bwMode="auto">
            <a:xfrm flipH="1">
              <a:off x="10669548"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0" name="Freeform 32">
              <a:extLst>
                <a:ext uri="{FF2B5EF4-FFF2-40B4-BE49-F238E27FC236}">
                  <a16:creationId xmlns:a16="http://schemas.microsoft.com/office/drawing/2014/main" id="{CD7E7518-1B9B-4598-9C91-FA90439330F8}"/>
                </a:ext>
              </a:extLst>
            </p:cNvPr>
            <p:cNvSpPr>
              <a:spLocks/>
            </p:cNvSpPr>
            <p:nvPr userDrawn="1"/>
          </p:nvSpPr>
          <p:spPr bwMode="auto">
            <a:xfrm flipH="1">
              <a:off x="10343408"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1" name="Freeform 29">
              <a:extLst>
                <a:ext uri="{FF2B5EF4-FFF2-40B4-BE49-F238E27FC236}">
                  <a16:creationId xmlns:a16="http://schemas.microsoft.com/office/drawing/2014/main" id="{3941B248-CCDE-4636-B2D4-383A2A8184C3}"/>
                </a:ext>
              </a:extLst>
            </p:cNvPr>
            <p:cNvSpPr>
              <a:spLocks/>
            </p:cNvSpPr>
            <p:nvPr userDrawn="1"/>
          </p:nvSpPr>
          <p:spPr bwMode="auto">
            <a:xfrm flipH="1">
              <a:off x="990768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2" name="Freeform 30">
              <a:extLst>
                <a:ext uri="{FF2B5EF4-FFF2-40B4-BE49-F238E27FC236}">
                  <a16:creationId xmlns:a16="http://schemas.microsoft.com/office/drawing/2014/main" id="{EC354383-FE6D-432D-9B44-9678692D2070}"/>
                </a:ext>
              </a:extLst>
            </p:cNvPr>
            <p:cNvSpPr>
              <a:spLocks/>
            </p:cNvSpPr>
            <p:nvPr userDrawn="1"/>
          </p:nvSpPr>
          <p:spPr bwMode="auto">
            <a:xfrm flipH="1">
              <a:off x="9581544"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3" name="Freeform 31">
              <a:extLst>
                <a:ext uri="{FF2B5EF4-FFF2-40B4-BE49-F238E27FC236}">
                  <a16:creationId xmlns:a16="http://schemas.microsoft.com/office/drawing/2014/main" id="{AD655EA7-4C03-4551-87A3-EE80F968B479}"/>
                </a:ext>
              </a:extLst>
            </p:cNvPr>
            <p:cNvSpPr>
              <a:spLocks/>
            </p:cNvSpPr>
            <p:nvPr userDrawn="1"/>
          </p:nvSpPr>
          <p:spPr bwMode="auto">
            <a:xfrm flipH="1">
              <a:off x="10014780"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4" name="Freeform 32">
              <a:extLst>
                <a:ext uri="{FF2B5EF4-FFF2-40B4-BE49-F238E27FC236}">
                  <a16:creationId xmlns:a16="http://schemas.microsoft.com/office/drawing/2014/main" id="{7C467E05-4239-4004-BB79-DBDF28E8E146}"/>
                </a:ext>
              </a:extLst>
            </p:cNvPr>
            <p:cNvSpPr>
              <a:spLocks/>
            </p:cNvSpPr>
            <p:nvPr userDrawn="1"/>
          </p:nvSpPr>
          <p:spPr bwMode="auto">
            <a:xfrm flipH="1">
              <a:off x="9688639"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5" name="Freeform 29">
              <a:extLst>
                <a:ext uri="{FF2B5EF4-FFF2-40B4-BE49-F238E27FC236}">
                  <a16:creationId xmlns:a16="http://schemas.microsoft.com/office/drawing/2014/main" id="{654A7B82-19E5-4C52-9815-6360825A97C1}"/>
                </a:ext>
              </a:extLst>
            </p:cNvPr>
            <p:cNvSpPr>
              <a:spLocks/>
            </p:cNvSpPr>
            <p:nvPr userDrawn="1"/>
          </p:nvSpPr>
          <p:spPr bwMode="auto">
            <a:xfrm flipH="1">
              <a:off x="9252916"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6" name="Freeform 30">
              <a:extLst>
                <a:ext uri="{FF2B5EF4-FFF2-40B4-BE49-F238E27FC236}">
                  <a16:creationId xmlns:a16="http://schemas.microsoft.com/office/drawing/2014/main" id="{BE9C8B7C-90B5-4D20-A3A6-C6A6C0AB1AB6}"/>
                </a:ext>
              </a:extLst>
            </p:cNvPr>
            <p:cNvSpPr>
              <a:spLocks/>
            </p:cNvSpPr>
            <p:nvPr userDrawn="1"/>
          </p:nvSpPr>
          <p:spPr bwMode="auto">
            <a:xfrm flipH="1">
              <a:off x="892677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7" name="Freeform 31">
              <a:extLst>
                <a:ext uri="{FF2B5EF4-FFF2-40B4-BE49-F238E27FC236}">
                  <a16:creationId xmlns:a16="http://schemas.microsoft.com/office/drawing/2014/main" id="{BDB01185-BFCF-41D8-89FD-6223C8645604}"/>
                </a:ext>
              </a:extLst>
            </p:cNvPr>
            <p:cNvSpPr>
              <a:spLocks/>
            </p:cNvSpPr>
            <p:nvPr userDrawn="1"/>
          </p:nvSpPr>
          <p:spPr bwMode="auto">
            <a:xfrm flipH="1">
              <a:off x="9360011"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8" name="Freeform 32">
              <a:extLst>
                <a:ext uri="{FF2B5EF4-FFF2-40B4-BE49-F238E27FC236}">
                  <a16:creationId xmlns:a16="http://schemas.microsoft.com/office/drawing/2014/main" id="{D5BD919D-F1BC-491A-B230-82B663620939}"/>
                </a:ext>
              </a:extLst>
            </p:cNvPr>
            <p:cNvSpPr>
              <a:spLocks/>
            </p:cNvSpPr>
            <p:nvPr userDrawn="1"/>
          </p:nvSpPr>
          <p:spPr bwMode="auto">
            <a:xfrm flipH="1">
              <a:off x="9033870"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9" name="Freeform 29">
              <a:extLst>
                <a:ext uri="{FF2B5EF4-FFF2-40B4-BE49-F238E27FC236}">
                  <a16:creationId xmlns:a16="http://schemas.microsoft.com/office/drawing/2014/main" id="{8F888A3E-BD98-4319-A588-29DB0CAA5208}"/>
                </a:ext>
              </a:extLst>
            </p:cNvPr>
            <p:cNvSpPr>
              <a:spLocks/>
            </p:cNvSpPr>
            <p:nvPr userDrawn="1"/>
          </p:nvSpPr>
          <p:spPr bwMode="auto">
            <a:xfrm flipH="1">
              <a:off x="8598148"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0" name="Freeform 30">
              <a:extLst>
                <a:ext uri="{FF2B5EF4-FFF2-40B4-BE49-F238E27FC236}">
                  <a16:creationId xmlns:a16="http://schemas.microsoft.com/office/drawing/2014/main" id="{F0A4516F-3629-4F6C-B296-75E27FA0FDE4}"/>
                </a:ext>
              </a:extLst>
            </p:cNvPr>
            <p:cNvSpPr>
              <a:spLocks/>
            </p:cNvSpPr>
            <p:nvPr userDrawn="1"/>
          </p:nvSpPr>
          <p:spPr bwMode="auto">
            <a:xfrm flipH="1">
              <a:off x="827200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1" name="Freeform 31">
              <a:extLst>
                <a:ext uri="{FF2B5EF4-FFF2-40B4-BE49-F238E27FC236}">
                  <a16:creationId xmlns:a16="http://schemas.microsoft.com/office/drawing/2014/main" id="{8F8FC7E2-88C3-4BAF-86AF-4775501DF108}"/>
                </a:ext>
              </a:extLst>
            </p:cNvPr>
            <p:cNvSpPr>
              <a:spLocks/>
            </p:cNvSpPr>
            <p:nvPr userDrawn="1"/>
          </p:nvSpPr>
          <p:spPr bwMode="auto">
            <a:xfrm flipH="1">
              <a:off x="870524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2" name="Freeform 32">
              <a:extLst>
                <a:ext uri="{FF2B5EF4-FFF2-40B4-BE49-F238E27FC236}">
                  <a16:creationId xmlns:a16="http://schemas.microsoft.com/office/drawing/2014/main" id="{EC7CC34A-D67E-41B5-A4BA-4E4B5F66386A}"/>
                </a:ext>
              </a:extLst>
            </p:cNvPr>
            <p:cNvSpPr>
              <a:spLocks/>
            </p:cNvSpPr>
            <p:nvPr userDrawn="1"/>
          </p:nvSpPr>
          <p:spPr bwMode="auto">
            <a:xfrm flipH="1">
              <a:off x="8379101"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3" name="Freeform 425">
              <a:extLst>
                <a:ext uri="{FF2B5EF4-FFF2-40B4-BE49-F238E27FC236}">
                  <a16:creationId xmlns:a16="http://schemas.microsoft.com/office/drawing/2014/main" id="{90A95DA3-8F9E-421C-9174-8BF9AA504F83}"/>
                </a:ext>
              </a:extLst>
            </p:cNvPr>
            <p:cNvSpPr>
              <a:spLocks/>
            </p:cNvSpPr>
            <p:nvPr userDrawn="1"/>
          </p:nvSpPr>
          <p:spPr bwMode="auto">
            <a:xfrm flipH="1">
              <a:off x="794337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4" name="Freeform 426">
              <a:extLst>
                <a:ext uri="{FF2B5EF4-FFF2-40B4-BE49-F238E27FC236}">
                  <a16:creationId xmlns:a16="http://schemas.microsoft.com/office/drawing/2014/main" id="{18334280-7FF6-451B-95BE-02C757D42155}"/>
                </a:ext>
              </a:extLst>
            </p:cNvPr>
            <p:cNvSpPr>
              <a:spLocks/>
            </p:cNvSpPr>
            <p:nvPr userDrawn="1"/>
          </p:nvSpPr>
          <p:spPr bwMode="auto">
            <a:xfrm flipH="1">
              <a:off x="761723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5" name="Freeform 427">
              <a:extLst>
                <a:ext uri="{FF2B5EF4-FFF2-40B4-BE49-F238E27FC236}">
                  <a16:creationId xmlns:a16="http://schemas.microsoft.com/office/drawing/2014/main" id="{FA68E6DA-BE3E-4D5E-9AF6-5B4A355FE63B}"/>
                </a:ext>
              </a:extLst>
            </p:cNvPr>
            <p:cNvSpPr>
              <a:spLocks/>
            </p:cNvSpPr>
            <p:nvPr userDrawn="1"/>
          </p:nvSpPr>
          <p:spPr bwMode="auto">
            <a:xfrm flipH="1">
              <a:off x="805047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6" name="Freeform 428">
              <a:extLst>
                <a:ext uri="{FF2B5EF4-FFF2-40B4-BE49-F238E27FC236}">
                  <a16:creationId xmlns:a16="http://schemas.microsoft.com/office/drawing/2014/main" id="{83E59028-5940-4368-80BA-ABEA718E993D}"/>
                </a:ext>
              </a:extLst>
            </p:cNvPr>
            <p:cNvSpPr>
              <a:spLocks/>
            </p:cNvSpPr>
            <p:nvPr userDrawn="1"/>
          </p:nvSpPr>
          <p:spPr bwMode="auto">
            <a:xfrm flipH="1">
              <a:off x="7724332"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7" name="Freeform 29">
              <a:extLst>
                <a:ext uri="{FF2B5EF4-FFF2-40B4-BE49-F238E27FC236}">
                  <a16:creationId xmlns:a16="http://schemas.microsoft.com/office/drawing/2014/main" id="{0E7DD0E1-85B2-4E34-AD3C-6555FF6938A2}"/>
                </a:ext>
              </a:extLst>
            </p:cNvPr>
            <p:cNvSpPr>
              <a:spLocks/>
            </p:cNvSpPr>
            <p:nvPr userDrawn="1"/>
          </p:nvSpPr>
          <p:spPr bwMode="auto">
            <a:xfrm flipH="1">
              <a:off x="728860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8" name="Freeform 31">
              <a:extLst>
                <a:ext uri="{FF2B5EF4-FFF2-40B4-BE49-F238E27FC236}">
                  <a16:creationId xmlns:a16="http://schemas.microsoft.com/office/drawing/2014/main" id="{D7D9BA0F-7053-4FCD-8D9A-C952F3BC49BE}"/>
                </a:ext>
              </a:extLst>
            </p:cNvPr>
            <p:cNvSpPr>
              <a:spLocks/>
            </p:cNvSpPr>
            <p:nvPr userDrawn="1"/>
          </p:nvSpPr>
          <p:spPr bwMode="auto">
            <a:xfrm flipH="1">
              <a:off x="7395703"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3" name="Group 1812">
            <a:extLst>
              <a:ext uri="{FF2B5EF4-FFF2-40B4-BE49-F238E27FC236}">
                <a16:creationId xmlns:a16="http://schemas.microsoft.com/office/drawing/2014/main" id="{DC03940F-B74A-4BB0-A29E-05138DBEF958}"/>
              </a:ext>
            </a:extLst>
          </p:cNvPr>
          <p:cNvGrpSpPr/>
          <p:nvPr userDrawn="1"/>
        </p:nvGrpSpPr>
        <p:grpSpPr>
          <a:xfrm>
            <a:off x="83663" y="4909416"/>
            <a:ext cx="12009863" cy="176637"/>
            <a:chOff x="83663" y="4856241"/>
            <a:chExt cx="12009863" cy="176637"/>
          </a:xfrm>
        </p:grpSpPr>
        <p:sp>
          <p:nvSpPr>
            <p:cNvPr id="1527" name="Freeform 29">
              <a:extLst>
                <a:ext uri="{FF2B5EF4-FFF2-40B4-BE49-F238E27FC236}">
                  <a16:creationId xmlns:a16="http://schemas.microsoft.com/office/drawing/2014/main" id="{41215D19-B582-42FE-AD52-5628011801BC}"/>
                </a:ext>
              </a:extLst>
            </p:cNvPr>
            <p:cNvSpPr>
              <a:spLocks/>
            </p:cNvSpPr>
            <p:nvPr userDrawn="1"/>
          </p:nvSpPr>
          <p:spPr bwMode="auto">
            <a:xfrm>
              <a:off x="30519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8" name="Freeform 30">
              <a:extLst>
                <a:ext uri="{FF2B5EF4-FFF2-40B4-BE49-F238E27FC236}">
                  <a16:creationId xmlns:a16="http://schemas.microsoft.com/office/drawing/2014/main" id="{B03C6A99-9649-44A5-8F97-FE0B9C27D0C3}"/>
                </a:ext>
              </a:extLst>
            </p:cNvPr>
            <p:cNvSpPr>
              <a:spLocks/>
            </p:cNvSpPr>
            <p:nvPr userDrawn="1"/>
          </p:nvSpPr>
          <p:spPr bwMode="auto">
            <a:xfrm>
              <a:off x="63133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9" name="Freeform 31">
              <a:extLst>
                <a:ext uri="{FF2B5EF4-FFF2-40B4-BE49-F238E27FC236}">
                  <a16:creationId xmlns:a16="http://schemas.microsoft.com/office/drawing/2014/main" id="{78292761-DAF9-4726-8908-B4B5FC99811A}"/>
                </a:ext>
              </a:extLst>
            </p:cNvPr>
            <p:cNvSpPr>
              <a:spLocks/>
            </p:cNvSpPr>
            <p:nvPr userDrawn="1"/>
          </p:nvSpPr>
          <p:spPr bwMode="auto">
            <a:xfrm>
              <a:off x="8366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0" name="Freeform 32">
              <a:extLst>
                <a:ext uri="{FF2B5EF4-FFF2-40B4-BE49-F238E27FC236}">
                  <a16:creationId xmlns:a16="http://schemas.microsoft.com/office/drawing/2014/main" id="{CF57419C-9B5E-4714-BCBA-4E8FDF77F2CB}"/>
                </a:ext>
              </a:extLst>
            </p:cNvPr>
            <p:cNvSpPr>
              <a:spLocks/>
            </p:cNvSpPr>
            <p:nvPr userDrawn="1"/>
          </p:nvSpPr>
          <p:spPr bwMode="auto">
            <a:xfrm>
              <a:off x="41229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1" name="Freeform 29">
              <a:extLst>
                <a:ext uri="{FF2B5EF4-FFF2-40B4-BE49-F238E27FC236}">
                  <a16:creationId xmlns:a16="http://schemas.microsoft.com/office/drawing/2014/main" id="{CB1CC628-FB22-47B1-B1EF-050141CC26E1}"/>
                </a:ext>
              </a:extLst>
            </p:cNvPr>
            <p:cNvSpPr>
              <a:spLocks/>
            </p:cNvSpPr>
            <p:nvPr userDrawn="1"/>
          </p:nvSpPr>
          <p:spPr bwMode="auto">
            <a:xfrm>
              <a:off x="95996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2" name="Freeform 30">
              <a:extLst>
                <a:ext uri="{FF2B5EF4-FFF2-40B4-BE49-F238E27FC236}">
                  <a16:creationId xmlns:a16="http://schemas.microsoft.com/office/drawing/2014/main" id="{342E05D1-B314-44C7-8CA8-A5734D7640AB}"/>
                </a:ext>
              </a:extLst>
            </p:cNvPr>
            <p:cNvSpPr>
              <a:spLocks/>
            </p:cNvSpPr>
            <p:nvPr userDrawn="1"/>
          </p:nvSpPr>
          <p:spPr bwMode="auto">
            <a:xfrm>
              <a:off x="128610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3" name="Freeform 31">
              <a:extLst>
                <a:ext uri="{FF2B5EF4-FFF2-40B4-BE49-F238E27FC236}">
                  <a16:creationId xmlns:a16="http://schemas.microsoft.com/office/drawing/2014/main" id="{1E14B0ED-2D20-469F-BCC8-DF56F9D75062}"/>
                </a:ext>
              </a:extLst>
            </p:cNvPr>
            <p:cNvSpPr>
              <a:spLocks/>
            </p:cNvSpPr>
            <p:nvPr userDrawn="1"/>
          </p:nvSpPr>
          <p:spPr bwMode="auto">
            <a:xfrm>
              <a:off x="73843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4" name="Freeform 32">
              <a:extLst>
                <a:ext uri="{FF2B5EF4-FFF2-40B4-BE49-F238E27FC236}">
                  <a16:creationId xmlns:a16="http://schemas.microsoft.com/office/drawing/2014/main" id="{2B368F4C-A196-4DCA-9BC5-A45033EFDA26}"/>
                </a:ext>
              </a:extLst>
            </p:cNvPr>
            <p:cNvSpPr>
              <a:spLocks/>
            </p:cNvSpPr>
            <p:nvPr userDrawn="1"/>
          </p:nvSpPr>
          <p:spPr bwMode="auto">
            <a:xfrm>
              <a:off x="106706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5" name="Freeform 29">
              <a:extLst>
                <a:ext uri="{FF2B5EF4-FFF2-40B4-BE49-F238E27FC236}">
                  <a16:creationId xmlns:a16="http://schemas.microsoft.com/office/drawing/2014/main" id="{5928F999-B5AE-46E3-8AB4-BC6896F35F45}"/>
                </a:ext>
              </a:extLst>
            </p:cNvPr>
            <p:cNvSpPr>
              <a:spLocks/>
            </p:cNvSpPr>
            <p:nvPr userDrawn="1"/>
          </p:nvSpPr>
          <p:spPr bwMode="auto">
            <a:xfrm>
              <a:off x="161473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6" name="Freeform 30">
              <a:extLst>
                <a:ext uri="{FF2B5EF4-FFF2-40B4-BE49-F238E27FC236}">
                  <a16:creationId xmlns:a16="http://schemas.microsoft.com/office/drawing/2014/main" id="{419DD182-5681-4393-BEAB-F5F199CD2854}"/>
                </a:ext>
              </a:extLst>
            </p:cNvPr>
            <p:cNvSpPr>
              <a:spLocks/>
            </p:cNvSpPr>
            <p:nvPr userDrawn="1"/>
          </p:nvSpPr>
          <p:spPr bwMode="auto">
            <a:xfrm>
              <a:off x="194087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7" name="Freeform 31">
              <a:extLst>
                <a:ext uri="{FF2B5EF4-FFF2-40B4-BE49-F238E27FC236}">
                  <a16:creationId xmlns:a16="http://schemas.microsoft.com/office/drawing/2014/main" id="{E72ACE2A-9435-4572-866A-8048FFFB3B9A}"/>
                </a:ext>
              </a:extLst>
            </p:cNvPr>
            <p:cNvSpPr>
              <a:spLocks/>
            </p:cNvSpPr>
            <p:nvPr userDrawn="1"/>
          </p:nvSpPr>
          <p:spPr bwMode="auto">
            <a:xfrm>
              <a:off x="139320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8" name="Freeform 32">
              <a:extLst>
                <a:ext uri="{FF2B5EF4-FFF2-40B4-BE49-F238E27FC236}">
                  <a16:creationId xmlns:a16="http://schemas.microsoft.com/office/drawing/2014/main" id="{E2C0D9B8-1158-4DC9-8525-6EA4F410F9FE}"/>
                </a:ext>
              </a:extLst>
            </p:cNvPr>
            <p:cNvSpPr>
              <a:spLocks/>
            </p:cNvSpPr>
            <p:nvPr userDrawn="1"/>
          </p:nvSpPr>
          <p:spPr bwMode="auto">
            <a:xfrm>
              <a:off x="1721829"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9" name="Freeform 29">
              <a:extLst>
                <a:ext uri="{FF2B5EF4-FFF2-40B4-BE49-F238E27FC236}">
                  <a16:creationId xmlns:a16="http://schemas.microsoft.com/office/drawing/2014/main" id="{9FF21187-CFDF-41DA-8309-C5AA2C47374F}"/>
                </a:ext>
              </a:extLst>
            </p:cNvPr>
            <p:cNvSpPr>
              <a:spLocks/>
            </p:cNvSpPr>
            <p:nvPr userDrawn="1"/>
          </p:nvSpPr>
          <p:spPr bwMode="auto">
            <a:xfrm>
              <a:off x="226950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0" name="Freeform 30">
              <a:extLst>
                <a:ext uri="{FF2B5EF4-FFF2-40B4-BE49-F238E27FC236}">
                  <a16:creationId xmlns:a16="http://schemas.microsoft.com/office/drawing/2014/main" id="{5A71EE6F-3035-47CC-A00F-FE3250D3442F}"/>
                </a:ext>
              </a:extLst>
            </p:cNvPr>
            <p:cNvSpPr>
              <a:spLocks/>
            </p:cNvSpPr>
            <p:nvPr userDrawn="1"/>
          </p:nvSpPr>
          <p:spPr bwMode="auto">
            <a:xfrm>
              <a:off x="259564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1" name="Freeform 31">
              <a:extLst>
                <a:ext uri="{FF2B5EF4-FFF2-40B4-BE49-F238E27FC236}">
                  <a16:creationId xmlns:a16="http://schemas.microsoft.com/office/drawing/2014/main" id="{AE05787F-5AF8-4A5E-BD2F-FFEFBAB0B4D0}"/>
                </a:ext>
              </a:extLst>
            </p:cNvPr>
            <p:cNvSpPr>
              <a:spLocks/>
            </p:cNvSpPr>
            <p:nvPr userDrawn="1"/>
          </p:nvSpPr>
          <p:spPr bwMode="auto">
            <a:xfrm>
              <a:off x="204796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2" name="Freeform 32">
              <a:extLst>
                <a:ext uri="{FF2B5EF4-FFF2-40B4-BE49-F238E27FC236}">
                  <a16:creationId xmlns:a16="http://schemas.microsoft.com/office/drawing/2014/main" id="{6DCE9180-0ADF-4FA9-BF69-F47C6983865A}"/>
                </a:ext>
              </a:extLst>
            </p:cNvPr>
            <p:cNvSpPr>
              <a:spLocks/>
            </p:cNvSpPr>
            <p:nvPr userDrawn="1"/>
          </p:nvSpPr>
          <p:spPr bwMode="auto">
            <a:xfrm>
              <a:off x="2376598"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3" name="Freeform 565">
              <a:extLst>
                <a:ext uri="{FF2B5EF4-FFF2-40B4-BE49-F238E27FC236}">
                  <a16:creationId xmlns:a16="http://schemas.microsoft.com/office/drawing/2014/main" id="{7E46278F-E1EE-4A72-9424-D81ECF2A1436}"/>
                </a:ext>
              </a:extLst>
            </p:cNvPr>
            <p:cNvSpPr>
              <a:spLocks/>
            </p:cNvSpPr>
            <p:nvPr userDrawn="1"/>
          </p:nvSpPr>
          <p:spPr bwMode="auto">
            <a:xfrm>
              <a:off x="292427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4" name="Freeform 566">
              <a:extLst>
                <a:ext uri="{FF2B5EF4-FFF2-40B4-BE49-F238E27FC236}">
                  <a16:creationId xmlns:a16="http://schemas.microsoft.com/office/drawing/2014/main" id="{FB792ABA-ADFC-4C00-BDE1-C3B1EF86830E}"/>
                </a:ext>
              </a:extLst>
            </p:cNvPr>
            <p:cNvSpPr>
              <a:spLocks/>
            </p:cNvSpPr>
            <p:nvPr userDrawn="1"/>
          </p:nvSpPr>
          <p:spPr bwMode="auto">
            <a:xfrm>
              <a:off x="325041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5" name="Freeform 567">
              <a:extLst>
                <a:ext uri="{FF2B5EF4-FFF2-40B4-BE49-F238E27FC236}">
                  <a16:creationId xmlns:a16="http://schemas.microsoft.com/office/drawing/2014/main" id="{646E79E9-778D-4703-96F7-870800A341B2}"/>
                </a:ext>
              </a:extLst>
            </p:cNvPr>
            <p:cNvSpPr>
              <a:spLocks/>
            </p:cNvSpPr>
            <p:nvPr userDrawn="1"/>
          </p:nvSpPr>
          <p:spPr bwMode="auto">
            <a:xfrm>
              <a:off x="270273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6" name="Freeform 568">
              <a:extLst>
                <a:ext uri="{FF2B5EF4-FFF2-40B4-BE49-F238E27FC236}">
                  <a16:creationId xmlns:a16="http://schemas.microsoft.com/office/drawing/2014/main" id="{E1AFC630-0E6A-4BEC-BC4C-D6E91EDBF650}"/>
                </a:ext>
              </a:extLst>
            </p:cNvPr>
            <p:cNvSpPr>
              <a:spLocks/>
            </p:cNvSpPr>
            <p:nvPr userDrawn="1"/>
          </p:nvSpPr>
          <p:spPr bwMode="auto">
            <a:xfrm>
              <a:off x="3031366"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7" name="Freeform 29">
              <a:extLst>
                <a:ext uri="{FF2B5EF4-FFF2-40B4-BE49-F238E27FC236}">
                  <a16:creationId xmlns:a16="http://schemas.microsoft.com/office/drawing/2014/main" id="{ADCEBC56-92AB-4A9F-85F9-61585C4B5052}"/>
                </a:ext>
              </a:extLst>
            </p:cNvPr>
            <p:cNvSpPr>
              <a:spLocks/>
            </p:cNvSpPr>
            <p:nvPr userDrawn="1"/>
          </p:nvSpPr>
          <p:spPr bwMode="auto">
            <a:xfrm>
              <a:off x="35790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8" name="Freeform 31">
              <a:extLst>
                <a:ext uri="{FF2B5EF4-FFF2-40B4-BE49-F238E27FC236}">
                  <a16:creationId xmlns:a16="http://schemas.microsoft.com/office/drawing/2014/main" id="{C9802287-908F-4A4C-BDDB-70C0C3A6F43F}"/>
                </a:ext>
              </a:extLst>
            </p:cNvPr>
            <p:cNvSpPr>
              <a:spLocks/>
            </p:cNvSpPr>
            <p:nvPr userDrawn="1"/>
          </p:nvSpPr>
          <p:spPr bwMode="auto">
            <a:xfrm>
              <a:off x="3357508"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9" name="Freeform 29">
              <a:extLst>
                <a:ext uri="{FF2B5EF4-FFF2-40B4-BE49-F238E27FC236}">
                  <a16:creationId xmlns:a16="http://schemas.microsoft.com/office/drawing/2014/main" id="{F90B9609-70EA-490F-985A-76FFCEFC4773}"/>
                </a:ext>
              </a:extLst>
            </p:cNvPr>
            <p:cNvSpPr>
              <a:spLocks/>
            </p:cNvSpPr>
            <p:nvPr userDrawn="1"/>
          </p:nvSpPr>
          <p:spPr bwMode="auto">
            <a:xfrm>
              <a:off x="390767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0" name="Freeform 30">
              <a:extLst>
                <a:ext uri="{FF2B5EF4-FFF2-40B4-BE49-F238E27FC236}">
                  <a16:creationId xmlns:a16="http://schemas.microsoft.com/office/drawing/2014/main" id="{12F5075A-92B7-4AC2-BB07-DF2C29930E42}"/>
                </a:ext>
              </a:extLst>
            </p:cNvPr>
            <p:cNvSpPr>
              <a:spLocks/>
            </p:cNvSpPr>
            <p:nvPr userDrawn="1"/>
          </p:nvSpPr>
          <p:spPr bwMode="auto">
            <a:xfrm>
              <a:off x="423381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1" name="Freeform 31">
              <a:extLst>
                <a:ext uri="{FF2B5EF4-FFF2-40B4-BE49-F238E27FC236}">
                  <a16:creationId xmlns:a16="http://schemas.microsoft.com/office/drawing/2014/main" id="{30D9B98A-51E9-4962-9734-7A931E17A02D}"/>
                </a:ext>
              </a:extLst>
            </p:cNvPr>
            <p:cNvSpPr>
              <a:spLocks/>
            </p:cNvSpPr>
            <p:nvPr userDrawn="1"/>
          </p:nvSpPr>
          <p:spPr bwMode="auto">
            <a:xfrm>
              <a:off x="3686136"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2" name="Freeform 32">
              <a:extLst>
                <a:ext uri="{FF2B5EF4-FFF2-40B4-BE49-F238E27FC236}">
                  <a16:creationId xmlns:a16="http://schemas.microsoft.com/office/drawing/2014/main" id="{7586E328-7502-4480-9549-D6FEA43FA0C1}"/>
                </a:ext>
              </a:extLst>
            </p:cNvPr>
            <p:cNvSpPr>
              <a:spLocks/>
            </p:cNvSpPr>
            <p:nvPr userDrawn="1"/>
          </p:nvSpPr>
          <p:spPr bwMode="auto">
            <a:xfrm>
              <a:off x="401476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3" name="Freeform 29">
              <a:extLst>
                <a:ext uri="{FF2B5EF4-FFF2-40B4-BE49-F238E27FC236}">
                  <a16:creationId xmlns:a16="http://schemas.microsoft.com/office/drawing/2014/main" id="{C79A1EEF-53F8-484B-9E45-2EE7615D40CF}"/>
                </a:ext>
              </a:extLst>
            </p:cNvPr>
            <p:cNvSpPr>
              <a:spLocks/>
            </p:cNvSpPr>
            <p:nvPr userDrawn="1"/>
          </p:nvSpPr>
          <p:spPr bwMode="auto">
            <a:xfrm>
              <a:off x="4562439"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4" name="Freeform 30">
              <a:extLst>
                <a:ext uri="{FF2B5EF4-FFF2-40B4-BE49-F238E27FC236}">
                  <a16:creationId xmlns:a16="http://schemas.microsoft.com/office/drawing/2014/main" id="{6686D282-0526-44DE-9AA5-31E6A28943FC}"/>
                </a:ext>
              </a:extLst>
            </p:cNvPr>
            <p:cNvSpPr>
              <a:spLocks/>
            </p:cNvSpPr>
            <p:nvPr userDrawn="1"/>
          </p:nvSpPr>
          <p:spPr bwMode="auto">
            <a:xfrm>
              <a:off x="48885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5" name="Freeform 31">
              <a:extLst>
                <a:ext uri="{FF2B5EF4-FFF2-40B4-BE49-F238E27FC236}">
                  <a16:creationId xmlns:a16="http://schemas.microsoft.com/office/drawing/2014/main" id="{8A268F73-2757-4471-A11B-3DED63B8FA80}"/>
                </a:ext>
              </a:extLst>
            </p:cNvPr>
            <p:cNvSpPr>
              <a:spLocks/>
            </p:cNvSpPr>
            <p:nvPr userDrawn="1"/>
          </p:nvSpPr>
          <p:spPr bwMode="auto">
            <a:xfrm>
              <a:off x="4340905"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6" name="Freeform 32">
              <a:extLst>
                <a:ext uri="{FF2B5EF4-FFF2-40B4-BE49-F238E27FC236}">
                  <a16:creationId xmlns:a16="http://schemas.microsoft.com/office/drawing/2014/main" id="{D2717DDD-C903-414D-92CD-352DDB9B2BDB}"/>
                </a:ext>
              </a:extLst>
            </p:cNvPr>
            <p:cNvSpPr>
              <a:spLocks/>
            </p:cNvSpPr>
            <p:nvPr userDrawn="1"/>
          </p:nvSpPr>
          <p:spPr bwMode="auto">
            <a:xfrm>
              <a:off x="466953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7" name="Freeform 29">
              <a:extLst>
                <a:ext uri="{FF2B5EF4-FFF2-40B4-BE49-F238E27FC236}">
                  <a16:creationId xmlns:a16="http://schemas.microsoft.com/office/drawing/2014/main" id="{ABE98699-D6B3-49B2-96B9-4AE9CB5BF1C5}"/>
                </a:ext>
              </a:extLst>
            </p:cNvPr>
            <p:cNvSpPr>
              <a:spLocks/>
            </p:cNvSpPr>
            <p:nvPr userDrawn="1"/>
          </p:nvSpPr>
          <p:spPr bwMode="auto">
            <a:xfrm>
              <a:off x="521720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8" name="Freeform 30">
              <a:extLst>
                <a:ext uri="{FF2B5EF4-FFF2-40B4-BE49-F238E27FC236}">
                  <a16:creationId xmlns:a16="http://schemas.microsoft.com/office/drawing/2014/main" id="{719C55D5-4091-449D-B7A6-F7BFD914D019}"/>
                </a:ext>
              </a:extLst>
            </p:cNvPr>
            <p:cNvSpPr>
              <a:spLocks/>
            </p:cNvSpPr>
            <p:nvPr userDrawn="1"/>
          </p:nvSpPr>
          <p:spPr bwMode="auto">
            <a:xfrm>
              <a:off x="554334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9" name="Freeform 31">
              <a:extLst>
                <a:ext uri="{FF2B5EF4-FFF2-40B4-BE49-F238E27FC236}">
                  <a16:creationId xmlns:a16="http://schemas.microsoft.com/office/drawing/2014/main" id="{194515F1-0496-410A-929E-CD0F7A16827E}"/>
                </a:ext>
              </a:extLst>
            </p:cNvPr>
            <p:cNvSpPr>
              <a:spLocks/>
            </p:cNvSpPr>
            <p:nvPr userDrawn="1"/>
          </p:nvSpPr>
          <p:spPr bwMode="auto">
            <a:xfrm>
              <a:off x="4995674"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0" name="Freeform 32">
              <a:extLst>
                <a:ext uri="{FF2B5EF4-FFF2-40B4-BE49-F238E27FC236}">
                  <a16:creationId xmlns:a16="http://schemas.microsoft.com/office/drawing/2014/main" id="{7F26C03F-0DAC-4BB1-9CC4-FC9FCB4CD6C4}"/>
                </a:ext>
              </a:extLst>
            </p:cNvPr>
            <p:cNvSpPr>
              <a:spLocks/>
            </p:cNvSpPr>
            <p:nvPr userDrawn="1"/>
          </p:nvSpPr>
          <p:spPr bwMode="auto">
            <a:xfrm>
              <a:off x="5324302"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1" name="Freeform 29">
              <a:extLst>
                <a:ext uri="{FF2B5EF4-FFF2-40B4-BE49-F238E27FC236}">
                  <a16:creationId xmlns:a16="http://schemas.microsoft.com/office/drawing/2014/main" id="{73166673-3F67-43E4-8164-3EE09EA34CAB}"/>
                </a:ext>
              </a:extLst>
            </p:cNvPr>
            <p:cNvSpPr>
              <a:spLocks/>
            </p:cNvSpPr>
            <p:nvPr userDrawn="1"/>
          </p:nvSpPr>
          <p:spPr bwMode="auto">
            <a:xfrm>
              <a:off x="587197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2" name="Freeform 30">
              <a:extLst>
                <a:ext uri="{FF2B5EF4-FFF2-40B4-BE49-F238E27FC236}">
                  <a16:creationId xmlns:a16="http://schemas.microsoft.com/office/drawing/2014/main" id="{E4C35B9A-FE74-4538-A1BC-372148E0D210}"/>
                </a:ext>
              </a:extLst>
            </p:cNvPr>
            <p:cNvSpPr>
              <a:spLocks/>
            </p:cNvSpPr>
            <p:nvPr userDrawn="1"/>
          </p:nvSpPr>
          <p:spPr bwMode="auto">
            <a:xfrm>
              <a:off x="61981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3" name="Freeform 31">
              <a:extLst>
                <a:ext uri="{FF2B5EF4-FFF2-40B4-BE49-F238E27FC236}">
                  <a16:creationId xmlns:a16="http://schemas.microsoft.com/office/drawing/2014/main" id="{1FFDB77B-5964-4DAB-8C27-80722338FBBD}"/>
                </a:ext>
              </a:extLst>
            </p:cNvPr>
            <p:cNvSpPr>
              <a:spLocks/>
            </p:cNvSpPr>
            <p:nvPr userDrawn="1"/>
          </p:nvSpPr>
          <p:spPr bwMode="auto">
            <a:xfrm>
              <a:off x="565044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4" name="Freeform 32">
              <a:extLst>
                <a:ext uri="{FF2B5EF4-FFF2-40B4-BE49-F238E27FC236}">
                  <a16:creationId xmlns:a16="http://schemas.microsoft.com/office/drawing/2014/main" id="{1B151AFD-524E-4F1E-8866-10A5B67E452C}"/>
                </a:ext>
              </a:extLst>
            </p:cNvPr>
            <p:cNvSpPr>
              <a:spLocks/>
            </p:cNvSpPr>
            <p:nvPr userDrawn="1"/>
          </p:nvSpPr>
          <p:spPr bwMode="auto">
            <a:xfrm>
              <a:off x="5979071"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5" name="Freeform 587">
              <a:extLst>
                <a:ext uri="{FF2B5EF4-FFF2-40B4-BE49-F238E27FC236}">
                  <a16:creationId xmlns:a16="http://schemas.microsoft.com/office/drawing/2014/main" id="{3BEE1B2A-91C2-4869-AD08-454E181BD74E}"/>
                </a:ext>
              </a:extLst>
            </p:cNvPr>
            <p:cNvSpPr>
              <a:spLocks/>
            </p:cNvSpPr>
            <p:nvPr userDrawn="1"/>
          </p:nvSpPr>
          <p:spPr bwMode="auto">
            <a:xfrm>
              <a:off x="652674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6" name="Freeform 588">
              <a:extLst>
                <a:ext uri="{FF2B5EF4-FFF2-40B4-BE49-F238E27FC236}">
                  <a16:creationId xmlns:a16="http://schemas.microsoft.com/office/drawing/2014/main" id="{C1CC053F-447A-4423-81C1-4BCA48AA26A3}"/>
                </a:ext>
              </a:extLst>
            </p:cNvPr>
            <p:cNvSpPr>
              <a:spLocks/>
            </p:cNvSpPr>
            <p:nvPr userDrawn="1"/>
          </p:nvSpPr>
          <p:spPr bwMode="auto">
            <a:xfrm>
              <a:off x="68528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7" name="Freeform 589">
              <a:extLst>
                <a:ext uri="{FF2B5EF4-FFF2-40B4-BE49-F238E27FC236}">
                  <a16:creationId xmlns:a16="http://schemas.microsoft.com/office/drawing/2014/main" id="{9B1DD336-0E2D-4DDC-8333-C98CCE1E1A85}"/>
                </a:ext>
              </a:extLst>
            </p:cNvPr>
            <p:cNvSpPr>
              <a:spLocks/>
            </p:cNvSpPr>
            <p:nvPr userDrawn="1"/>
          </p:nvSpPr>
          <p:spPr bwMode="auto">
            <a:xfrm>
              <a:off x="630521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8" name="Freeform 590">
              <a:extLst>
                <a:ext uri="{FF2B5EF4-FFF2-40B4-BE49-F238E27FC236}">
                  <a16:creationId xmlns:a16="http://schemas.microsoft.com/office/drawing/2014/main" id="{158D2A99-E4E2-40E7-9378-3E26E49F7F2F}"/>
                </a:ext>
              </a:extLst>
            </p:cNvPr>
            <p:cNvSpPr>
              <a:spLocks/>
            </p:cNvSpPr>
            <p:nvPr userDrawn="1"/>
          </p:nvSpPr>
          <p:spPr bwMode="auto">
            <a:xfrm>
              <a:off x="663384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9" name="Freeform 29">
              <a:extLst>
                <a:ext uri="{FF2B5EF4-FFF2-40B4-BE49-F238E27FC236}">
                  <a16:creationId xmlns:a16="http://schemas.microsoft.com/office/drawing/2014/main" id="{92FCCA5B-13DA-49D6-A1F3-51D1F94BDB43}"/>
                </a:ext>
              </a:extLst>
            </p:cNvPr>
            <p:cNvSpPr>
              <a:spLocks/>
            </p:cNvSpPr>
            <p:nvPr userDrawn="1"/>
          </p:nvSpPr>
          <p:spPr bwMode="auto">
            <a:xfrm>
              <a:off x="71815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0" name="Freeform 31">
              <a:extLst>
                <a:ext uri="{FF2B5EF4-FFF2-40B4-BE49-F238E27FC236}">
                  <a16:creationId xmlns:a16="http://schemas.microsoft.com/office/drawing/2014/main" id="{A289DBDC-6935-415E-85FE-A40572E76504}"/>
                </a:ext>
              </a:extLst>
            </p:cNvPr>
            <p:cNvSpPr>
              <a:spLocks/>
            </p:cNvSpPr>
            <p:nvPr userDrawn="1"/>
          </p:nvSpPr>
          <p:spPr bwMode="auto">
            <a:xfrm>
              <a:off x="695998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9" name="Freeform 29">
              <a:extLst>
                <a:ext uri="{FF2B5EF4-FFF2-40B4-BE49-F238E27FC236}">
                  <a16:creationId xmlns:a16="http://schemas.microsoft.com/office/drawing/2014/main" id="{7B35DED0-FAEC-4E25-8DB7-414F11B87ADD}"/>
                </a:ext>
              </a:extLst>
            </p:cNvPr>
            <p:cNvSpPr>
              <a:spLocks/>
            </p:cNvSpPr>
            <p:nvPr userDrawn="1"/>
          </p:nvSpPr>
          <p:spPr bwMode="auto">
            <a:xfrm>
              <a:off x="75101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0" name="Freeform 30">
              <a:extLst>
                <a:ext uri="{FF2B5EF4-FFF2-40B4-BE49-F238E27FC236}">
                  <a16:creationId xmlns:a16="http://schemas.microsoft.com/office/drawing/2014/main" id="{D53D4FB4-B43D-4C92-B68D-6EBEEA0B6831}"/>
                </a:ext>
              </a:extLst>
            </p:cNvPr>
            <p:cNvSpPr>
              <a:spLocks/>
            </p:cNvSpPr>
            <p:nvPr userDrawn="1"/>
          </p:nvSpPr>
          <p:spPr bwMode="auto">
            <a:xfrm>
              <a:off x="783628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1" name="Freeform 31">
              <a:extLst>
                <a:ext uri="{FF2B5EF4-FFF2-40B4-BE49-F238E27FC236}">
                  <a16:creationId xmlns:a16="http://schemas.microsoft.com/office/drawing/2014/main" id="{CF470A36-9FCE-430E-B036-26DEAEC829FD}"/>
                </a:ext>
              </a:extLst>
            </p:cNvPr>
            <p:cNvSpPr>
              <a:spLocks/>
            </p:cNvSpPr>
            <p:nvPr userDrawn="1"/>
          </p:nvSpPr>
          <p:spPr bwMode="auto">
            <a:xfrm>
              <a:off x="7288609"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2" name="Freeform 32">
              <a:extLst>
                <a:ext uri="{FF2B5EF4-FFF2-40B4-BE49-F238E27FC236}">
                  <a16:creationId xmlns:a16="http://schemas.microsoft.com/office/drawing/2014/main" id="{81F14579-EC3F-4FEE-815E-3B7DDF3A3CA7}"/>
                </a:ext>
              </a:extLst>
            </p:cNvPr>
            <p:cNvSpPr>
              <a:spLocks/>
            </p:cNvSpPr>
            <p:nvPr userDrawn="1"/>
          </p:nvSpPr>
          <p:spPr bwMode="auto">
            <a:xfrm>
              <a:off x="761723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3" name="Freeform 29">
              <a:extLst>
                <a:ext uri="{FF2B5EF4-FFF2-40B4-BE49-F238E27FC236}">
                  <a16:creationId xmlns:a16="http://schemas.microsoft.com/office/drawing/2014/main" id="{A9CEB7A9-13C6-4E84-BC37-A35D999B3AC3}"/>
                </a:ext>
              </a:extLst>
            </p:cNvPr>
            <p:cNvSpPr>
              <a:spLocks/>
            </p:cNvSpPr>
            <p:nvPr userDrawn="1"/>
          </p:nvSpPr>
          <p:spPr bwMode="auto">
            <a:xfrm>
              <a:off x="816491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4" name="Freeform 30">
              <a:extLst>
                <a:ext uri="{FF2B5EF4-FFF2-40B4-BE49-F238E27FC236}">
                  <a16:creationId xmlns:a16="http://schemas.microsoft.com/office/drawing/2014/main" id="{AE2AB76F-8536-41CE-B0CB-687C8A0B57CD}"/>
                </a:ext>
              </a:extLst>
            </p:cNvPr>
            <p:cNvSpPr>
              <a:spLocks/>
            </p:cNvSpPr>
            <p:nvPr userDrawn="1"/>
          </p:nvSpPr>
          <p:spPr bwMode="auto">
            <a:xfrm>
              <a:off x="849105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5" name="Freeform 31">
              <a:extLst>
                <a:ext uri="{FF2B5EF4-FFF2-40B4-BE49-F238E27FC236}">
                  <a16:creationId xmlns:a16="http://schemas.microsoft.com/office/drawing/2014/main" id="{F1CE6A86-A50D-4E5A-9F6B-ACF54A4FEC9C}"/>
                </a:ext>
              </a:extLst>
            </p:cNvPr>
            <p:cNvSpPr>
              <a:spLocks/>
            </p:cNvSpPr>
            <p:nvPr userDrawn="1"/>
          </p:nvSpPr>
          <p:spPr bwMode="auto">
            <a:xfrm>
              <a:off x="7943378"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6" name="Freeform 32">
              <a:extLst>
                <a:ext uri="{FF2B5EF4-FFF2-40B4-BE49-F238E27FC236}">
                  <a16:creationId xmlns:a16="http://schemas.microsoft.com/office/drawing/2014/main" id="{5FA20C67-51AB-4D8E-9D00-17FB6245A3A5}"/>
                </a:ext>
              </a:extLst>
            </p:cNvPr>
            <p:cNvSpPr>
              <a:spLocks/>
            </p:cNvSpPr>
            <p:nvPr userDrawn="1"/>
          </p:nvSpPr>
          <p:spPr bwMode="auto">
            <a:xfrm>
              <a:off x="827200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7" name="Freeform 29">
              <a:extLst>
                <a:ext uri="{FF2B5EF4-FFF2-40B4-BE49-F238E27FC236}">
                  <a16:creationId xmlns:a16="http://schemas.microsoft.com/office/drawing/2014/main" id="{A2A8256D-870B-4A75-88A3-044ACADFC7AA}"/>
                </a:ext>
              </a:extLst>
            </p:cNvPr>
            <p:cNvSpPr>
              <a:spLocks/>
            </p:cNvSpPr>
            <p:nvPr userDrawn="1"/>
          </p:nvSpPr>
          <p:spPr bwMode="auto">
            <a:xfrm>
              <a:off x="88196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8" name="Freeform 30">
              <a:extLst>
                <a:ext uri="{FF2B5EF4-FFF2-40B4-BE49-F238E27FC236}">
                  <a16:creationId xmlns:a16="http://schemas.microsoft.com/office/drawing/2014/main" id="{55858866-0EB3-4BB8-9261-8A53F69A1326}"/>
                </a:ext>
              </a:extLst>
            </p:cNvPr>
            <p:cNvSpPr>
              <a:spLocks/>
            </p:cNvSpPr>
            <p:nvPr userDrawn="1"/>
          </p:nvSpPr>
          <p:spPr bwMode="auto">
            <a:xfrm>
              <a:off x="914582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9" name="Freeform 31">
              <a:extLst>
                <a:ext uri="{FF2B5EF4-FFF2-40B4-BE49-F238E27FC236}">
                  <a16:creationId xmlns:a16="http://schemas.microsoft.com/office/drawing/2014/main" id="{26C2A8E5-3E0B-4DC4-AD2D-1B6B3E32F233}"/>
                </a:ext>
              </a:extLst>
            </p:cNvPr>
            <p:cNvSpPr>
              <a:spLocks/>
            </p:cNvSpPr>
            <p:nvPr userDrawn="1"/>
          </p:nvSpPr>
          <p:spPr bwMode="auto">
            <a:xfrm>
              <a:off x="8598147"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0" name="Freeform 32">
              <a:extLst>
                <a:ext uri="{FF2B5EF4-FFF2-40B4-BE49-F238E27FC236}">
                  <a16:creationId xmlns:a16="http://schemas.microsoft.com/office/drawing/2014/main" id="{E29AF684-BDF2-45FC-8ADF-0D5415AEB359}"/>
                </a:ext>
              </a:extLst>
            </p:cNvPr>
            <p:cNvSpPr>
              <a:spLocks/>
            </p:cNvSpPr>
            <p:nvPr userDrawn="1"/>
          </p:nvSpPr>
          <p:spPr bwMode="auto">
            <a:xfrm>
              <a:off x="892677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1" name="Freeform 29">
              <a:extLst>
                <a:ext uri="{FF2B5EF4-FFF2-40B4-BE49-F238E27FC236}">
                  <a16:creationId xmlns:a16="http://schemas.microsoft.com/office/drawing/2014/main" id="{3AE1DDE2-4142-4293-8FD3-70BAED944D4B}"/>
                </a:ext>
              </a:extLst>
            </p:cNvPr>
            <p:cNvSpPr>
              <a:spLocks/>
            </p:cNvSpPr>
            <p:nvPr userDrawn="1"/>
          </p:nvSpPr>
          <p:spPr bwMode="auto">
            <a:xfrm>
              <a:off x="947445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2" name="Freeform 30">
              <a:extLst>
                <a:ext uri="{FF2B5EF4-FFF2-40B4-BE49-F238E27FC236}">
                  <a16:creationId xmlns:a16="http://schemas.microsoft.com/office/drawing/2014/main" id="{D5268BE7-7872-40D7-8D79-DF5253225E6B}"/>
                </a:ext>
              </a:extLst>
            </p:cNvPr>
            <p:cNvSpPr>
              <a:spLocks/>
            </p:cNvSpPr>
            <p:nvPr userDrawn="1"/>
          </p:nvSpPr>
          <p:spPr bwMode="auto">
            <a:xfrm>
              <a:off x="980059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3" name="Freeform 31">
              <a:extLst>
                <a:ext uri="{FF2B5EF4-FFF2-40B4-BE49-F238E27FC236}">
                  <a16:creationId xmlns:a16="http://schemas.microsoft.com/office/drawing/2014/main" id="{8E7E6139-DC98-4F78-BB0C-458202513125}"/>
                </a:ext>
              </a:extLst>
            </p:cNvPr>
            <p:cNvSpPr>
              <a:spLocks/>
            </p:cNvSpPr>
            <p:nvPr userDrawn="1"/>
          </p:nvSpPr>
          <p:spPr bwMode="auto">
            <a:xfrm>
              <a:off x="925291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4" name="Freeform 32">
              <a:extLst>
                <a:ext uri="{FF2B5EF4-FFF2-40B4-BE49-F238E27FC236}">
                  <a16:creationId xmlns:a16="http://schemas.microsoft.com/office/drawing/2014/main" id="{32356A9C-9D7C-469F-A6DB-4C3F9751C8D5}"/>
                </a:ext>
              </a:extLst>
            </p:cNvPr>
            <p:cNvSpPr>
              <a:spLocks/>
            </p:cNvSpPr>
            <p:nvPr userDrawn="1"/>
          </p:nvSpPr>
          <p:spPr bwMode="auto">
            <a:xfrm>
              <a:off x="958154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5" name="Freeform 447">
              <a:extLst>
                <a:ext uri="{FF2B5EF4-FFF2-40B4-BE49-F238E27FC236}">
                  <a16:creationId xmlns:a16="http://schemas.microsoft.com/office/drawing/2014/main" id="{8D4AE6E9-6906-4933-8D16-00CA3E63B0C3}"/>
                </a:ext>
              </a:extLst>
            </p:cNvPr>
            <p:cNvSpPr>
              <a:spLocks/>
            </p:cNvSpPr>
            <p:nvPr userDrawn="1"/>
          </p:nvSpPr>
          <p:spPr bwMode="auto">
            <a:xfrm>
              <a:off x="101292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6" name="Freeform 448">
              <a:extLst>
                <a:ext uri="{FF2B5EF4-FFF2-40B4-BE49-F238E27FC236}">
                  <a16:creationId xmlns:a16="http://schemas.microsoft.com/office/drawing/2014/main" id="{B76E9759-967D-4664-B0DF-4B05E00BADBA}"/>
                </a:ext>
              </a:extLst>
            </p:cNvPr>
            <p:cNvSpPr>
              <a:spLocks/>
            </p:cNvSpPr>
            <p:nvPr userDrawn="1"/>
          </p:nvSpPr>
          <p:spPr bwMode="auto">
            <a:xfrm>
              <a:off x="1045536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7" name="Freeform 449">
              <a:extLst>
                <a:ext uri="{FF2B5EF4-FFF2-40B4-BE49-F238E27FC236}">
                  <a16:creationId xmlns:a16="http://schemas.microsoft.com/office/drawing/2014/main" id="{C8B29FB7-5C8A-4D1E-9E6D-7B5D37DF1CE5}"/>
                </a:ext>
              </a:extLst>
            </p:cNvPr>
            <p:cNvSpPr>
              <a:spLocks/>
            </p:cNvSpPr>
            <p:nvPr userDrawn="1"/>
          </p:nvSpPr>
          <p:spPr bwMode="auto">
            <a:xfrm>
              <a:off x="990768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8" name="Freeform 450">
              <a:extLst>
                <a:ext uri="{FF2B5EF4-FFF2-40B4-BE49-F238E27FC236}">
                  <a16:creationId xmlns:a16="http://schemas.microsoft.com/office/drawing/2014/main" id="{91543753-6930-42BB-9702-A5012C2631C5}"/>
                </a:ext>
              </a:extLst>
            </p:cNvPr>
            <p:cNvSpPr>
              <a:spLocks/>
            </p:cNvSpPr>
            <p:nvPr userDrawn="1"/>
          </p:nvSpPr>
          <p:spPr bwMode="auto">
            <a:xfrm>
              <a:off x="10236312"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9" name="Freeform 29">
              <a:extLst>
                <a:ext uri="{FF2B5EF4-FFF2-40B4-BE49-F238E27FC236}">
                  <a16:creationId xmlns:a16="http://schemas.microsoft.com/office/drawing/2014/main" id="{AE5BDF26-3532-403A-B45C-FA649962EBAB}"/>
                </a:ext>
              </a:extLst>
            </p:cNvPr>
            <p:cNvSpPr>
              <a:spLocks/>
            </p:cNvSpPr>
            <p:nvPr userDrawn="1"/>
          </p:nvSpPr>
          <p:spPr bwMode="auto">
            <a:xfrm>
              <a:off x="107839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0" name="Freeform 31">
              <a:extLst>
                <a:ext uri="{FF2B5EF4-FFF2-40B4-BE49-F238E27FC236}">
                  <a16:creationId xmlns:a16="http://schemas.microsoft.com/office/drawing/2014/main" id="{DAB70BF2-CD14-43A2-BFF2-D71DAB7EABBE}"/>
                </a:ext>
              </a:extLst>
            </p:cNvPr>
            <p:cNvSpPr>
              <a:spLocks/>
            </p:cNvSpPr>
            <p:nvPr userDrawn="1"/>
          </p:nvSpPr>
          <p:spPr bwMode="auto">
            <a:xfrm>
              <a:off x="10562454"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1" name="Freeform 29">
              <a:extLst>
                <a:ext uri="{FF2B5EF4-FFF2-40B4-BE49-F238E27FC236}">
                  <a16:creationId xmlns:a16="http://schemas.microsoft.com/office/drawing/2014/main" id="{4B7ECA75-6664-4CA1-9DE9-EAA60944C486}"/>
                </a:ext>
              </a:extLst>
            </p:cNvPr>
            <p:cNvSpPr>
              <a:spLocks/>
            </p:cNvSpPr>
            <p:nvPr userDrawn="1"/>
          </p:nvSpPr>
          <p:spPr bwMode="auto">
            <a:xfrm>
              <a:off x="111126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2" name="Freeform 30">
              <a:extLst>
                <a:ext uri="{FF2B5EF4-FFF2-40B4-BE49-F238E27FC236}">
                  <a16:creationId xmlns:a16="http://schemas.microsoft.com/office/drawing/2014/main" id="{497F16F1-8A9E-40FF-A3EF-BE9DFFE5BB69}"/>
                </a:ext>
              </a:extLst>
            </p:cNvPr>
            <p:cNvSpPr>
              <a:spLocks/>
            </p:cNvSpPr>
            <p:nvPr userDrawn="1"/>
          </p:nvSpPr>
          <p:spPr bwMode="auto">
            <a:xfrm>
              <a:off x="1143875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3" name="Freeform 31">
              <a:extLst>
                <a:ext uri="{FF2B5EF4-FFF2-40B4-BE49-F238E27FC236}">
                  <a16:creationId xmlns:a16="http://schemas.microsoft.com/office/drawing/2014/main" id="{987ABA6C-216B-4175-86F6-C30635691317}"/>
                </a:ext>
              </a:extLst>
            </p:cNvPr>
            <p:cNvSpPr>
              <a:spLocks/>
            </p:cNvSpPr>
            <p:nvPr userDrawn="1"/>
          </p:nvSpPr>
          <p:spPr bwMode="auto">
            <a:xfrm>
              <a:off x="10891083"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4" name="Freeform 32">
              <a:extLst>
                <a:ext uri="{FF2B5EF4-FFF2-40B4-BE49-F238E27FC236}">
                  <a16:creationId xmlns:a16="http://schemas.microsoft.com/office/drawing/2014/main" id="{61F71826-B4FE-416F-9145-8F33288E0DE1}"/>
                </a:ext>
              </a:extLst>
            </p:cNvPr>
            <p:cNvSpPr>
              <a:spLocks/>
            </p:cNvSpPr>
            <p:nvPr userDrawn="1"/>
          </p:nvSpPr>
          <p:spPr bwMode="auto">
            <a:xfrm>
              <a:off x="1121971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5" name="Freeform 29">
              <a:extLst>
                <a:ext uri="{FF2B5EF4-FFF2-40B4-BE49-F238E27FC236}">
                  <a16:creationId xmlns:a16="http://schemas.microsoft.com/office/drawing/2014/main" id="{F50985CF-3F9E-4DF0-A06D-4AB86CEB0DBE}"/>
                </a:ext>
              </a:extLst>
            </p:cNvPr>
            <p:cNvSpPr>
              <a:spLocks/>
            </p:cNvSpPr>
            <p:nvPr userDrawn="1"/>
          </p:nvSpPr>
          <p:spPr bwMode="auto">
            <a:xfrm>
              <a:off x="1176738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6" name="Freeform 30">
              <a:extLst>
                <a:ext uri="{FF2B5EF4-FFF2-40B4-BE49-F238E27FC236}">
                  <a16:creationId xmlns:a16="http://schemas.microsoft.com/office/drawing/2014/main" id="{4DB670AE-1D2E-45FD-8AD2-63D84EA90E5B}"/>
                </a:ext>
              </a:extLst>
            </p:cNvPr>
            <p:cNvSpPr>
              <a:spLocks/>
            </p:cNvSpPr>
            <p:nvPr userDrawn="1"/>
          </p:nvSpPr>
          <p:spPr bwMode="auto">
            <a:xfrm>
              <a:off x="1209352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7" name="Freeform 31">
              <a:extLst>
                <a:ext uri="{FF2B5EF4-FFF2-40B4-BE49-F238E27FC236}">
                  <a16:creationId xmlns:a16="http://schemas.microsoft.com/office/drawing/2014/main" id="{1807B6CA-88CE-4FAA-9A19-0CF0C498F049}"/>
                </a:ext>
              </a:extLst>
            </p:cNvPr>
            <p:cNvSpPr>
              <a:spLocks/>
            </p:cNvSpPr>
            <p:nvPr userDrawn="1"/>
          </p:nvSpPr>
          <p:spPr bwMode="auto">
            <a:xfrm>
              <a:off x="11545852"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8" name="Freeform 32">
              <a:extLst>
                <a:ext uri="{FF2B5EF4-FFF2-40B4-BE49-F238E27FC236}">
                  <a16:creationId xmlns:a16="http://schemas.microsoft.com/office/drawing/2014/main" id="{C67AE1A0-62D1-4F8D-A25B-811CA15D54DC}"/>
                </a:ext>
              </a:extLst>
            </p:cNvPr>
            <p:cNvSpPr>
              <a:spLocks/>
            </p:cNvSpPr>
            <p:nvPr userDrawn="1"/>
          </p:nvSpPr>
          <p:spPr bwMode="auto">
            <a:xfrm>
              <a:off x="1187448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7" name="Group 1806">
            <a:extLst>
              <a:ext uri="{FF2B5EF4-FFF2-40B4-BE49-F238E27FC236}">
                <a16:creationId xmlns:a16="http://schemas.microsoft.com/office/drawing/2014/main" id="{92FDE850-1B12-48F0-BED6-2DBAB9165F64}"/>
              </a:ext>
            </a:extLst>
          </p:cNvPr>
          <p:cNvGrpSpPr/>
          <p:nvPr userDrawn="1"/>
        </p:nvGrpSpPr>
        <p:grpSpPr>
          <a:xfrm>
            <a:off x="83664" y="3484246"/>
            <a:ext cx="12009863" cy="176637"/>
            <a:chOff x="83664" y="3400078"/>
            <a:chExt cx="12009863" cy="176637"/>
          </a:xfrm>
        </p:grpSpPr>
        <p:sp>
          <p:nvSpPr>
            <p:cNvPr id="1663" name="Freeform 29">
              <a:extLst>
                <a:ext uri="{FF2B5EF4-FFF2-40B4-BE49-F238E27FC236}">
                  <a16:creationId xmlns:a16="http://schemas.microsoft.com/office/drawing/2014/main" id="{98781EFE-2EFB-4D4B-8E66-D1EA1CB02C8F}"/>
                </a:ext>
              </a:extLst>
            </p:cNvPr>
            <p:cNvSpPr>
              <a:spLocks/>
            </p:cNvSpPr>
            <p:nvPr userDrawn="1"/>
          </p:nvSpPr>
          <p:spPr bwMode="auto">
            <a:xfrm flipH="1">
              <a:off x="1187199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4" name="Freeform 30">
              <a:extLst>
                <a:ext uri="{FF2B5EF4-FFF2-40B4-BE49-F238E27FC236}">
                  <a16:creationId xmlns:a16="http://schemas.microsoft.com/office/drawing/2014/main" id="{5AC35079-1F3E-4866-989E-6FF54274D758}"/>
                </a:ext>
              </a:extLst>
            </p:cNvPr>
            <p:cNvSpPr>
              <a:spLocks/>
            </p:cNvSpPr>
            <p:nvPr userDrawn="1"/>
          </p:nvSpPr>
          <p:spPr bwMode="auto">
            <a:xfrm flipH="1">
              <a:off x="1154585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5" name="Freeform 31">
              <a:extLst>
                <a:ext uri="{FF2B5EF4-FFF2-40B4-BE49-F238E27FC236}">
                  <a16:creationId xmlns:a16="http://schemas.microsoft.com/office/drawing/2014/main" id="{CED9638B-513A-40B8-B99F-2B0EB9A8989B}"/>
                </a:ext>
              </a:extLst>
            </p:cNvPr>
            <p:cNvSpPr>
              <a:spLocks/>
            </p:cNvSpPr>
            <p:nvPr userDrawn="1"/>
          </p:nvSpPr>
          <p:spPr bwMode="auto">
            <a:xfrm flipH="1">
              <a:off x="1197908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6" name="Freeform 32">
              <a:extLst>
                <a:ext uri="{FF2B5EF4-FFF2-40B4-BE49-F238E27FC236}">
                  <a16:creationId xmlns:a16="http://schemas.microsoft.com/office/drawing/2014/main" id="{B353040C-362C-4426-ACC8-84A400887CF7}"/>
                </a:ext>
              </a:extLst>
            </p:cNvPr>
            <p:cNvSpPr>
              <a:spLocks/>
            </p:cNvSpPr>
            <p:nvPr userDrawn="1"/>
          </p:nvSpPr>
          <p:spPr bwMode="auto">
            <a:xfrm flipH="1">
              <a:off x="1165294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7" name="Freeform 29">
              <a:extLst>
                <a:ext uri="{FF2B5EF4-FFF2-40B4-BE49-F238E27FC236}">
                  <a16:creationId xmlns:a16="http://schemas.microsoft.com/office/drawing/2014/main" id="{FDD943C2-3B5B-48F3-B3C9-1946976C3E8F}"/>
                </a:ext>
              </a:extLst>
            </p:cNvPr>
            <p:cNvSpPr>
              <a:spLocks/>
            </p:cNvSpPr>
            <p:nvPr userDrawn="1"/>
          </p:nvSpPr>
          <p:spPr bwMode="auto">
            <a:xfrm flipH="1">
              <a:off x="1121722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8" name="Freeform 30">
              <a:extLst>
                <a:ext uri="{FF2B5EF4-FFF2-40B4-BE49-F238E27FC236}">
                  <a16:creationId xmlns:a16="http://schemas.microsoft.com/office/drawing/2014/main" id="{FF936BE9-0C83-4A9C-97EE-7B3E3AA05E15}"/>
                </a:ext>
              </a:extLst>
            </p:cNvPr>
            <p:cNvSpPr>
              <a:spLocks/>
            </p:cNvSpPr>
            <p:nvPr userDrawn="1"/>
          </p:nvSpPr>
          <p:spPr bwMode="auto">
            <a:xfrm flipH="1">
              <a:off x="1089108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9" name="Freeform 31">
              <a:extLst>
                <a:ext uri="{FF2B5EF4-FFF2-40B4-BE49-F238E27FC236}">
                  <a16:creationId xmlns:a16="http://schemas.microsoft.com/office/drawing/2014/main" id="{C502A4FD-F165-4798-98D5-D84A612745B1}"/>
                </a:ext>
              </a:extLst>
            </p:cNvPr>
            <p:cNvSpPr>
              <a:spLocks/>
            </p:cNvSpPr>
            <p:nvPr userDrawn="1"/>
          </p:nvSpPr>
          <p:spPr bwMode="auto">
            <a:xfrm flipH="1">
              <a:off x="1132431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0" name="Freeform 32">
              <a:extLst>
                <a:ext uri="{FF2B5EF4-FFF2-40B4-BE49-F238E27FC236}">
                  <a16:creationId xmlns:a16="http://schemas.microsoft.com/office/drawing/2014/main" id="{59853ABE-BF7D-4F12-A6C4-D4178C249987}"/>
                </a:ext>
              </a:extLst>
            </p:cNvPr>
            <p:cNvSpPr>
              <a:spLocks/>
            </p:cNvSpPr>
            <p:nvPr userDrawn="1"/>
          </p:nvSpPr>
          <p:spPr bwMode="auto">
            <a:xfrm flipH="1">
              <a:off x="1099817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1" name="Freeform 29">
              <a:extLst>
                <a:ext uri="{FF2B5EF4-FFF2-40B4-BE49-F238E27FC236}">
                  <a16:creationId xmlns:a16="http://schemas.microsoft.com/office/drawing/2014/main" id="{DF230622-28A8-4509-88E0-6DF5AD5C96F2}"/>
                </a:ext>
              </a:extLst>
            </p:cNvPr>
            <p:cNvSpPr>
              <a:spLocks/>
            </p:cNvSpPr>
            <p:nvPr userDrawn="1"/>
          </p:nvSpPr>
          <p:spPr bwMode="auto">
            <a:xfrm flipH="1">
              <a:off x="1056245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2" name="Freeform 30">
              <a:extLst>
                <a:ext uri="{FF2B5EF4-FFF2-40B4-BE49-F238E27FC236}">
                  <a16:creationId xmlns:a16="http://schemas.microsoft.com/office/drawing/2014/main" id="{08805C52-0798-44A5-B7B8-242CF64D2A89}"/>
                </a:ext>
              </a:extLst>
            </p:cNvPr>
            <p:cNvSpPr>
              <a:spLocks/>
            </p:cNvSpPr>
            <p:nvPr userDrawn="1"/>
          </p:nvSpPr>
          <p:spPr bwMode="auto">
            <a:xfrm flipH="1">
              <a:off x="1023631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3" name="Freeform 31">
              <a:extLst>
                <a:ext uri="{FF2B5EF4-FFF2-40B4-BE49-F238E27FC236}">
                  <a16:creationId xmlns:a16="http://schemas.microsoft.com/office/drawing/2014/main" id="{7FA0C543-8062-4F53-8686-E93E45F01D09}"/>
                </a:ext>
              </a:extLst>
            </p:cNvPr>
            <p:cNvSpPr>
              <a:spLocks/>
            </p:cNvSpPr>
            <p:nvPr userDrawn="1"/>
          </p:nvSpPr>
          <p:spPr bwMode="auto">
            <a:xfrm flipH="1">
              <a:off x="10669550"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4" name="Freeform 32">
              <a:extLst>
                <a:ext uri="{FF2B5EF4-FFF2-40B4-BE49-F238E27FC236}">
                  <a16:creationId xmlns:a16="http://schemas.microsoft.com/office/drawing/2014/main" id="{414128E2-3BDD-4479-A23F-919785B96CA8}"/>
                </a:ext>
              </a:extLst>
            </p:cNvPr>
            <p:cNvSpPr>
              <a:spLocks/>
            </p:cNvSpPr>
            <p:nvPr userDrawn="1"/>
          </p:nvSpPr>
          <p:spPr bwMode="auto">
            <a:xfrm flipH="1">
              <a:off x="10343410"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5" name="Freeform 29">
              <a:extLst>
                <a:ext uri="{FF2B5EF4-FFF2-40B4-BE49-F238E27FC236}">
                  <a16:creationId xmlns:a16="http://schemas.microsoft.com/office/drawing/2014/main" id="{E268CFC1-FE3E-43B8-8CC1-EDECAC7301B4}"/>
                </a:ext>
              </a:extLst>
            </p:cNvPr>
            <p:cNvSpPr>
              <a:spLocks/>
            </p:cNvSpPr>
            <p:nvPr userDrawn="1"/>
          </p:nvSpPr>
          <p:spPr bwMode="auto">
            <a:xfrm flipH="1">
              <a:off x="990768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6" name="Freeform 30">
              <a:extLst>
                <a:ext uri="{FF2B5EF4-FFF2-40B4-BE49-F238E27FC236}">
                  <a16:creationId xmlns:a16="http://schemas.microsoft.com/office/drawing/2014/main" id="{48905F2C-D3C7-4F22-B80C-A617D2CDDD12}"/>
                </a:ext>
              </a:extLst>
            </p:cNvPr>
            <p:cNvSpPr>
              <a:spLocks/>
            </p:cNvSpPr>
            <p:nvPr userDrawn="1"/>
          </p:nvSpPr>
          <p:spPr bwMode="auto">
            <a:xfrm flipH="1">
              <a:off x="958154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7" name="Freeform 31">
              <a:extLst>
                <a:ext uri="{FF2B5EF4-FFF2-40B4-BE49-F238E27FC236}">
                  <a16:creationId xmlns:a16="http://schemas.microsoft.com/office/drawing/2014/main" id="{5E415D7A-153B-4BE6-A534-891698AEDDCA}"/>
                </a:ext>
              </a:extLst>
            </p:cNvPr>
            <p:cNvSpPr>
              <a:spLocks/>
            </p:cNvSpPr>
            <p:nvPr userDrawn="1"/>
          </p:nvSpPr>
          <p:spPr bwMode="auto">
            <a:xfrm flipH="1">
              <a:off x="1001478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8" name="Freeform 32">
              <a:extLst>
                <a:ext uri="{FF2B5EF4-FFF2-40B4-BE49-F238E27FC236}">
                  <a16:creationId xmlns:a16="http://schemas.microsoft.com/office/drawing/2014/main" id="{49AAA949-C055-4985-868E-80CC35E96173}"/>
                </a:ext>
              </a:extLst>
            </p:cNvPr>
            <p:cNvSpPr>
              <a:spLocks/>
            </p:cNvSpPr>
            <p:nvPr userDrawn="1"/>
          </p:nvSpPr>
          <p:spPr bwMode="auto">
            <a:xfrm flipH="1">
              <a:off x="9688641"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9" name="Freeform 477">
              <a:extLst>
                <a:ext uri="{FF2B5EF4-FFF2-40B4-BE49-F238E27FC236}">
                  <a16:creationId xmlns:a16="http://schemas.microsoft.com/office/drawing/2014/main" id="{9DF40204-D393-4929-B364-3EF6E6DFDBBA}"/>
                </a:ext>
              </a:extLst>
            </p:cNvPr>
            <p:cNvSpPr>
              <a:spLocks/>
            </p:cNvSpPr>
            <p:nvPr userDrawn="1"/>
          </p:nvSpPr>
          <p:spPr bwMode="auto">
            <a:xfrm flipH="1">
              <a:off x="925291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0" name="Freeform 478">
              <a:extLst>
                <a:ext uri="{FF2B5EF4-FFF2-40B4-BE49-F238E27FC236}">
                  <a16:creationId xmlns:a16="http://schemas.microsoft.com/office/drawing/2014/main" id="{020584A4-31D8-4275-9C07-C77F07ABBC63}"/>
                </a:ext>
              </a:extLst>
            </p:cNvPr>
            <p:cNvSpPr>
              <a:spLocks/>
            </p:cNvSpPr>
            <p:nvPr userDrawn="1"/>
          </p:nvSpPr>
          <p:spPr bwMode="auto">
            <a:xfrm flipH="1">
              <a:off x="892677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1" name="Freeform 479">
              <a:extLst>
                <a:ext uri="{FF2B5EF4-FFF2-40B4-BE49-F238E27FC236}">
                  <a16:creationId xmlns:a16="http://schemas.microsoft.com/office/drawing/2014/main" id="{FA93F535-3FC1-4781-8824-F58C4DE37181}"/>
                </a:ext>
              </a:extLst>
            </p:cNvPr>
            <p:cNvSpPr>
              <a:spLocks/>
            </p:cNvSpPr>
            <p:nvPr userDrawn="1"/>
          </p:nvSpPr>
          <p:spPr bwMode="auto">
            <a:xfrm flipH="1">
              <a:off x="936001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2" name="Freeform 480">
              <a:extLst>
                <a:ext uri="{FF2B5EF4-FFF2-40B4-BE49-F238E27FC236}">
                  <a16:creationId xmlns:a16="http://schemas.microsoft.com/office/drawing/2014/main" id="{3B459755-7697-4749-B7D5-18468604D693}"/>
                </a:ext>
              </a:extLst>
            </p:cNvPr>
            <p:cNvSpPr>
              <a:spLocks/>
            </p:cNvSpPr>
            <p:nvPr userDrawn="1"/>
          </p:nvSpPr>
          <p:spPr bwMode="auto">
            <a:xfrm flipH="1">
              <a:off x="9033872"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3" name="Freeform 29">
              <a:extLst>
                <a:ext uri="{FF2B5EF4-FFF2-40B4-BE49-F238E27FC236}">
                  <a16:creationId xmlns:a16="http://schemas.microsoft.com/office/drawing/2014/main" id="{EC2F29CA-EFE3-4A17-9F53-E9958210776F}"/>
                </a:ext>
              </a:extLst>
            </p:cNvPr>
            <p:cNvSpPr>
              <a:spLocks/>
            </p:cNvSpPr>
            <p:nvPr userDrawn="1"/>
          </p:nvSpPr>
          <p:spPr bwMode="auto">
            <a:xfrm flipH="1">
              <a:off x="85981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4" name="Freeform 31">
              <a:extLst>
                <a:ext uri="{FF2B5EF4-FFF2-40B4-BE49-F238E27FC236}">
                  <a16:creationId xmlns:a16="http://schemas.microsoft.com/office/drawing/2014/main" id="{B65095C3-4884-4CC8-BF5F-E6D31464C12E}"/>
                </a:ext>
              </a:extLst>
            </p:cNvPr>
            <p:cNvSpPr>
              <a:spLocks/>
            </p:cNvSpPr>
            <p:nvPr userDrawn="1"/>
          </p:nvSpPr>
          <p:spPr bwMode="auto">
            <a:xfrm flipH="1">
              <a:off x="8705243"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5" name="Freeform 29">
              <a:extLst>
                <a:ext uri="{FF2B5EF4-FFF2-40B4-BE49-F238E27FC236}">
                  <a16:creationId xmlns:a16="http://schemas.microsoft.com/office/drawing/2014/main" id="{60CCBCA0-307E-4142-980F-9663E66A99C8}"/>
                </a:ext>
              </a:extLst>
            </p:cNvPr>
            <p:cNvSpPr>
              <a:spLocks/>
            </p:cNvSpPr>
            <p:nvPr userDrawn="1"/>
          </p:nvSpPr>
          <p:spPr bwMode="auto">
            <a:xfrm flipH="1">
              <a:off x="826952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6" name="Freeform 30">
              <a:extLst>
                <a:ext uri="{FF2B5EF4-FFF2-40B4-BE49-F238E27FC236}">
                  <a16:creationId xmlns:a16="http://schemas.microsoft.com/office/drawing/2014/main" id="{5143BB9C-ECE1-4409-8307-3F7BB80F4DFE}"/>
                </a:ext>
              </a:extLst>
            </p:cNvPr>
            <p:cNvSpPr>
              <a:spLocks/>
            </p:cNvSpPr>
            <p:nvPr userDrawn="1"/>
          </p:nvSpPr>
          <p:spPr bwMode="auto">
            <a:xfrm flipH="1">
              <a:off x="794337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7" name="Freeform 31">
              <a:extLst>
                <a:ext uri="{FF2B5EF4-FFF2-40B4-BE49-F238E27FC236}">
                  <a16:creationId xmlns:a16="http://schemas.microsoft.com/office/drawing/2014/main" id="{A8D24787-125A-4736-B6D5-CBB54DA5C9E9}"/>
                </a:ext>
              </a:extLst>
            </p:cNvPr>
            <p:cNvSpPr>
              <a:spLocks/>
            </p:cNvSpPr>
            <p:nvPr userDrawn="1"/>
          </p:nvSpPr>
          <p:spPr bwMode="auto">
            <a:xfrm flipH="1">
              <a:off x="8376614"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8" name="Freeform 32">
              <a:extLst>
                <a:ext uri="{FF2B5EF4-FFF2-40B4-BE49-F238E27FC236}">
                  <a16:creationId xmlns:a16="http://schemas.microsoft.com/office/drawing/2014/main" id="{C10C3F8B-9AFD-4863-9A91-1A2E9C8C9055}"/>
                </a:ext>
              </a:extLst>
            </p:cNvPr>
            <p:cNvSpPr>
              <a:spLocks/>
            </p:cNvSpPr>
            <p:nvPr userDrawn="1"/>
          </p:nvSpPr>
          <p:spPr bwMode="auto">
            <a:xfrm flipH="1">
              <a:off x="8050474"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9" name="Freeform 29">
              <a:extLst>
                <a:ext uri="{FF2B5EF4-FFF2-40B4-BE49-F238E27FC236}">
                  <a16:creationId xmlns:a16="http://schemas.microsoft.com/office/drawing/2014/main" id="{73E8CF42-2975-4E1A-B1FE-C4BE0D25A9CA}"/>
                </a:ext>
              </a:extLst>
            </p:cNvPr>
            <p:cNvSpPr>
              <a:spLocks/>
            </p:cNvSpPr>
            <p:nvPr userDrawn="1"/>
          </p:nvSpPr>
          <p:spPr bwMode="auto">
            <a:xfrm flipH="1">
              <a:off x="7614751"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0" name="Freeform 30">
              <a:extLst>
                <a:ext uri="{FF2B5EF4-FFF2-40B4-BE49-F238E27FC236}">
                  <a16:creationId xmlns:a16="http://schemas.microsoft.com/office/drawing/2014/main" id="{5678F24C-5009-4E64-B21E-9501D9BDFB87}"/>
                </a:ext>
              </a:extLst>
            </p:cNvPr>
            <p:cNvSpPr>
              <a:spLocks/>
            </p:cNvSpPr>
            <p:nvPr userDrawn="1"/>
          </p:nvSpPr>
          <p:spPr bwMode="auto">
            <a:xfrm flipH="1">
              <a:off x="72886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1" name="Freeform 31">
              <a:extLst>
                <a:ext uri="{FF2B5EF4-FFF2-40B4-BE49-F238E27FC236}">
                  <a16:creationId xmlns:a16="http://schemas.microsoft.com/office/drawing/2014/main" id="{320D933A-8D07-44C0-BA74-D2D7677F66E4}"/>
                </a:ext>
              </a:extLst>
            </p:cNvPr>
            <p:cNvSpPr>
              <a:spLocks/>
            </p:cNvSpPr>
            <p:nvPr userDrawn="1"/>
          </p:nvSpPr>
          <p:spPr bwMode="auto">
            <a:xfrm flipH="1">
              <a:off x="7721846"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2" name="Freeform 32">
              <a:extLst>
                <a:ext uri="{FF2B5EF4-FFF2-40B4-BE49-F238E27FC236}">
                  <a16:creationId xmlns:a16="http://schemas.microsoft.com/office/drawing/2014/main" id="{1F5E24A6-A8FD-4CF4-8C08-5BFFBC3D58A4}"/>
                </a:ext>
              </a:extLst>
            </p:cNvPr>
            <p:cNvSpPr>
              <a:spLocks/>
            </p:cNvSpPr>
            <p:nvPr userDrawn="1"/>
          </p:nvSpPr>
          <p:spPr bwMode="auto">
            <a:xfrm flipH="1">
              <a:off x="7395705"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3" name="Freeform 29">
              <a:extLst>
                <a:ext uri="{FF2B5EF4-FFF2-40B4-BE49-F238E27FC236}">
                  <a16:creationId xmlns:a16="http://schemas.microsoft.com/office/drawing/2014/main" id="{C989A943-7262-45A1-9BE6-E0F717A41F2E}"/>
                </a:ext>
              </a:extLst>
            </p:cNvPr>
            <p:cNvSpPr>
              <a:spLocks/>
            </p:cNvSpPr>
            <p:nvPr userDrawn="1"/>
          </p:nvSpPr>
          <p:spPr bwMode="auto">
            <a:xfrm flipH="1">
              <a:off x="695998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4" name="Freeform 30">
              <a:extLst>
                <a:ext uri="{FF2B5EF4-FFF2-40B4-BE49-F238E27FC236}">
                  <a16:creationId xmlns:a16="http://schemas.microsoft.com/office/drawing/2014/main" id="{61ACCAF2-2A52-4482-A9F4-D5B3A82EADF8}"/>
                </a:ext>
              </a:extLst>
            </p:cNvPr>
            <p:cNvSpPr>
              <a:spLocks/>
            </p:cNvSpPr>
            <p:nvPr userDrawn="1"/>
          </p:nvSpPr>
          <p:spPr bwMode="auto">
            <a:xfrm flipH="1">
              <a:off x="663384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5" name="Freeform 31">
              <a:extLst>
                <a:ext uri="{FF2B5EF4-FFF2-40B4-BE49-F238E27FC236}">
                  <a16:creationId xmlns:a16="http://schemas.microsoft.com/office/drawing/2014/main" id="{2A11B4FA-892A-4C76-A95A-24FC891CA6FB}"/>
                </a:ext>
              </a:extLst>
            </p:cNvPr>
            <p:cNvSpPr>
              <a:spLocks/>
            </p:cNvSpPr>
            <p:nvPr userDrawn="1"/>
          </p:nvSpPr>
          <p:spPr bwMode="auto">
            <a:xfrm flipH="1">
              <a:off x="7067077"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6" name="Freeform 32">
              <a:extLst>
                <a:ext uri="{FF2B5EF4-FFF2-40B4-BE49-F238E27FC236}">
                  <a16:creationId xmlns:a16="http://schemas.microsoft.com/office/drawing/2014/main" id="{BC35ABD4-583B-4514-AA9F-F3541D4EAB1B}"/>
                </a:ext>
              </a:extLst>
            </p:cNvPr>
            <p:cNvSpPr>
              <a:spLocks/>
            </p:cNvSpPr>
            <p:nvPr userDrawn="1"/>
          </p:nvSpPr>
          <p:spPr bwMode="auto">
            <a:xfrm flipH="1">
              <a:off x="6740936"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7" name="Freeform 29">
              <a:extLst>
                <a:ext uri="{FF2B5EF4-FFF2-40B4-BE49-F238E27FC236}">
                  <a16:creationId xmlns:a16="http://schemas.microsoft.com/office/drawing/2014/main" id="{099E2A5E-1F66-4A6C-BA11-546388AE79FE}"/>
                </a:ext>
              </a:extLst>
            </p:cNvPr>
            <p:cNvSpPr>
              <a:spLocks/>
            </p:cNvSpPr>
            <p:nvPr userDrawn="1"/>
          </p:nvSpPr>
          <p:spPr bwMode="auto">
            <a:xfrm flipH="1">
              <a:off x="630521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8" name="Freeform 30">
              <a:extLst>
                <a:ext uri="{FF2B5EF4-FFF2-40B4-BE49-F238E27FC236}">
                  <a16:creationId xmlns:a16="http://schemas.microsoft.com/office/drawing/2014/main" id="{B63247ED-A8D2-4104-8566-AF2BDA292B8E}"/>
                </a:ext>
              </a:extLst>
            </p:cNvPr>
            <p:cNvSpPr>
              <a:spLocks/>
            </p:cNvSpPr>
            <p:nvPr userDrawn="1"/>
          </p:nvSpPr>
          <p:spPr bwMode="auto">
            <a:xfrm flipH="1">
              <a:off x="59790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9" name="Freeform 31">
              <a:extLst>
                <a:ext uri="{FF2B5EF4-FFF2-40B4-BE49-F238E27FC236}">
                  <a16:creationId xmlns:a16="http://schemas.microsoft.com/office/drawing/2014/main" id="{5B50F333-6146-4DD9-818B-A2BBE6DE3521}"/>
                </a:ext>
              </a:extLst>
            </p:cNvPr>
            <p:cNvSpPr>
              <a:spLocks/>
            </p:cNvSpPr>
            <p:nvPr userDrawn="1"/>
          </p:nvSpPr>
          <p:spPr bwMode="auto">
            <a:xfrm flipH="1">
              <a:off x="641230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0" name="Freeform 32">
              <a:extLst>
                <a:ext uri="{FF2B5EF4-FFF2-40B4-BE49-F238E27FC236}">
                  <a16:creationId xmlns:a16="http://schemas.microsoft.com/office/drawing/2014/main" id="{2274CABB-8DED-4706-9F1A-726B6BEF976B}"/>
                </a:ext>
              </a:extLst>
            </p:cNvPr>
            <p:cNvSpPr>
              <a:spLocks/>
            </p:cNvSpPr>
            <p:nvPr userDrawn="1"/>
          </p:nvSpPr>
          <p:spPr bwMode="auto">
            <a:xfrm flipH="1">
              <a:off x="6086167"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1" name="Freeform 499">
              <a:extLst>
                <a:ext uri="{FF2B5EF4-FFF2-40B4-BE49-F238E27FC236}">
                  <a16:creationId xmlns:a16="http://schemas.microsoft.com/office/drawing/2014/main" id="{AF80AD94-4DEE-46EA-9563-322BB28212C8}"/>
                </a:ext>
              </a:extLst>
            </p:cNvPr>
            <p:cNvSpPr>
              <a:spLocks/>
            </p:cNvSpPr>
            <p:nvPr userDrawn="1"/>
          </p:nvSpPr>
          <p:spPr bwMode="auto">
            <a:xfrm flipH="1">
              <a:off x="565044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2" name="Freeform 500">
              <a:extLst>
                <a:ext uri="{FF2B5EF4-FFF2-40B4-BE49-F238E27FC236}">
                  <a16:creationId xmlns:a16="http://schemas.microsoft.com/office/drawing/2014/main" id="{F1B7DFC8-4587-46B7-AAC8-F87FB21DC4C0}"/>
                </a:ext>
              </a:extLst>
            </p:cNvPr>
            <p:cNvSpPr>
              <a:spLocks/>
            </p:cNvSpPr>
            <p:nvPr userDrawn="1"/>
          </p:nvSpPr>
          <p:spPr bwMode="auto">
            <a:xfrm flipH="1">
              <a:off x="53243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3" name="Freeform 501">
              <a:extLst>
                <a:ext uri="{FF2B5EF4-FFF2-40B4-BE49-F238E27FC236}">
                  <a16:creationId xmlns:a16="http://schemas.microsoft.com/office/drawing/2014/main" id="{C67FB732-0AFE-4115-82D6-1FAF1D4B1694}"/>
                </a:ext>
              </a:extLst>
            </p:cNvPr>
            <p:cNvSpPr>
              <a:spLocks/>
            </p:cNvSpPr>
            <p:nvPr userDrawn="1"/>
          </p:nvSpPr>
          <p:spPr bwMode="auto">
            <a:xfrm flipH="1">
              <a:off x="575753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4" name="Freeform 502">
              <a:extLst>
                <a:ext uri="{FF2B5EF4-FFF2-40B4-BE49-F238E27FC236}">
                  <a16:creationId xmlns:a16="http://schemas.microsoft.com/office/drawing/2014/main" id="{4C810AFF-19C1-445D-8988-68F2335B919F}"/>
                </a:ext>
              </a:extLst>
            </p:cNvPr>
            <p:cNvSpPr>
              <a:spLocks/>
            </p:cNvSpPr>
            <p:nvPr userDrawn="1"/>
          </p:nvSpPr>
          <p:spPr bwMode="auto">
            <a:xfrm flipH="1">
              <a:off x="5431399"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5" name="Freeform 29">
              <a:extLst>
                <a:ext uri="{FF2B5EF4-FFF2-40B4-BE49-F238E27FC236}">
                  <a16:creationId xmlns:a16="http://schemas.microsoft.com/office/drawing/2014/main" id="{1DCD588B-24CE-46DC-ABEA-A5793C1C3991}"/>
                </a:ext>
              </a:extLst>
            </p:cNvPr>
            <p:cNvSpPr>
              <a:spLocks/>
            </p:cNvSpPr>
            <p:nvPr userDrawn="1"/>
          </p:nvSpPr>
          <p:spPr bwMode="auto">
            <a:xfrm flipH="1">
              <a:off x="49956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6" name="Freeform 31">
              <a:extLst>
                <a:ext uri="{FF2B5EF4-FFF2-40B4-BE49-F238E27FC236}">
                  <a16:creationId xmlns:a16="http://schemas.microsoft.com/office/drawing/2014/main" id="{F1DCD1F0-3F81-4C08-9226-4A45B763A5FA}"/>
                </a:ext>
              </a:extLst>
            </p:cNvPr>
            <p:cNvSpPr>
              <a:spLocks/>
            </p:cNvSpPr>
            <p:nvPr userDrawn="1"/>
          </p:nvSpPr>
          <p:spPr bwMode="auto">
            <a:xfrm flipH="1">
              <a:off x="510276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3" name="Freeform 29">
              <a:extLst>
                <a:ext uri="{FF2B5EF4-FFF2-40B4-BE49-F238E27FC236}">
                  <a16:creationId xmlns:a16="http://schemas.microsoft.com/office/drawing/2014/main" id="{1036A621-C305-45CF-8F40-3A4460954BFD}"/>
                </a:ext>
              </a:extLst>
            </p:cNvPr>
            <p:cNvSpPr>
              <a:spLocks/>
            </p:cNvSpPr>
            <p:nvPr userDrawn="1"/>
          </p:nvSpPr>
          <p:spPr bwMode="auto">
            <a:xfrm flipH="1">
              <a:off x="46670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4" name="Freeform 30">
              <a:extLst>
                <a:ext uri="{FF2B5EF4-FFF2-40B4-BE49-F238E27FC236}">
                  <a16:creationId xmlns:a16="http://schemas.microsoft.com/office/drawing/2014/main" id="{76497096-B96E-4786-B27A-8AD0C5D2CBAE}"/>
                </a:ext>
              </a:extLst>
            </p:cNvPr>
            <p:cNvSpPr>
              <a:spLocks/>
            </p:cNvSpPr>
            <p:nvPr userDrawn="1"/>
          </p:nvSpPr>
          <p:spPr bwMode="auto">
            <a:xfrm flipH="1">
              <a:off x="434090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5" name="Freeform 31">
              <a:extLst>
                <a:ext uri="{FF2B5EF4-FFF2-40B4-BE49-F238E27FC236}">
                  <a16:creationId xmlns:a16="http://schemas.microsoft.com/office/drawing/2014/main" id="{A21FC8CA-0BEA-49B8-9438-E62B41FA3733}"/>
                </a:ext>
              </a:extLst>
            </p:cNvPr>
            <p:cNvSpPr>
              <a:spLocks/>
            </p:cNvSpPr>
            <p:nvPr userDrawn="1"/>
          </p:nvSpPr>
          <p:spPr bwMode="auto">
            <a:xfrm flipH="1">
              <a:off x="4774142"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6" name="Freeform 32">
              <a:extLst>
                <a:ext uri="{FF2B5EF4-FFF2-40B4-BE49-F238E27FC236}">
                  <a16:creationId xmlns:a16="http://schemas.microsoft.com/office/drawing/2014/main" id="{77B335DA-4B13-4A1B-8EEE-39C491F03437}"/>
                </a:ext>
              </a:extLst>
            </p:cNvPr>
            <p:cNvSpPr>
              <a:spLocks/>
            </p:cNvSpPr>
            <p:nvPr userDrawn="1"/>
          </p:nvSpPr>
          <p:spPr bwMode="auto">
            <a:xfrm flipH="1">
              <a:off x="444800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7" name="Freeform 29">
              <a:extLst>
                <a:ext uri="{FF2B5EF4-FFF2-40B4-BE49-F238E27FC236}">
                  <a16:creationId xmlns:a16="http://schemas.microsoft.com/office/drawing/2014/main" id="{734CA072-9E2D-4845-A900-23630A88301E}"/>
                </a:ext>
              </a:extLst>
            </p:cNvPr>
            <p:cNvSpPr>
              <a:spLocks/>
            </p:cNvSpPr>
            <p:nvPr userDrawn="1"/>
          </p:nvSpPr>
          <p:spPr bwMode="auto">
            <a:xfrm flipH="1">
              <a:off x="401227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8" name="Freeform 30">
              <a:extLst>
                <a:ext uri="{FF2B5EF4-FFF2-40B4-BE49-F238E27FC236}">
                  <a16:creationId xmlns:a16="http://schemas.microsoft.com/office/drawing/2014/main" id="{E7B53676-1AE8-4D6E-96D3-6A7F31F05711}"/>
                </a:ext>
              </a:extLst>
            </p:cNvPr>
            <p:cNvSpPr>
              <a:spLocks/>
            </p:cNvSpPr>
            <p:nvPr userDrawn="1"/>
          </p:nvSpPr>
          <p:spPr bwMode="auto">
            <a:xfrm flipH="1">
              <a:off x="368613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9" name="Freeform 31">
              <a:extLst>
                <a:ext uri="{FF2B5EF4-FFF2-40B4-BE49-F238E27FC236}">
                  <a16:creationId xmlns:a16="http://schemas.microsoft.com/office/drawing/2014/main" id="{54BE4303-35D5-4A86-A302-E222F70F047E}"/>
                </a:ext>
              </a:extLst>
            </p:cNvPr>
            <p:cNvSpPr>
              <a:spLocks/>
            </p:cNvSpPr>
            <p:nvPr userDrawn="1"/>
          </p:nvSpPr>
          <p:spPr bwMode="auto">
            <a:xfrm flipH="1">
              <a:off x="4119373"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0" name="Freeform 32">
              <a:extLst>
                <a:ext uri="{FF2B5EF4-FFF2-40B4-BE49-F238E27FC236}">
                  <a16:creationId xmlns:a16="http://schemas.microsoft.com/office/drawing/2014/main" id="{88E87CED-04B5-476D-99C4-4C98D3D907F6}"/>
                </a:ext>
              </a:extLst>
            </p:cNvPr>
            <p:cNvSpPr>
              <a:spLocks/>
            </p:cNvSpPr>
            <p:nvPr userDrawn="1"/>
          </p:nvSpPr>
          <p:spPr bwMode="auto">
            <a:xfrm flipH="1">
              <a:off x="379323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1" name="Freeform 29">
              <a:extLst>
                <a:ext uri="{FF2B5EF4-FFF2-40B4-BE49-F238E27FC236}">
                  <a16:creationId xmlns:a16="http://schemas.microsoft.com/office/drawing/2014/main" id="{0EDC7198-FEA6-43FD-ADEA-18F3D5968EF7}"/>
                </a:ext>
              </a:extLst>
            </p:cNvPr>
            <p:cNvSpPr>
              <a:spLocks/>
            </p:cNvSpPr>
            <p:nvPr userDrawn="1"/>
          </p:nvSpPr>
          <p:spPr bwMode="auto">
            <a:xfrm flipH="1">
              <a:off x="33575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2" name="Freeform 30">
              <a:extLst>
                <a:ext uri="{FF2B5EF4-FFF2-40B4-BE49-F238E27FC236}">
                  <a16:creationId xmlns:a16="http://schemas.microsoft.com/office/drawing/2014/main" id="{5B3D6183-CFAB-430F-8659-EF5F2C076B9F}"/>
                </a:ext>
              </a:extLst>
            </p:cNvPr>
            <p:cNvSpPr>
              <a:spLocks/>
            </p:cNvSpPr>
            <p:nvPr userDrawn="1"/>
          </p:nvSpPr>
          <p:spPr bwMode="auto">
            <a:xfrm flipH="1">
              <a:off x="303136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3" name="Freeform 31">
              <a:extLst>
                <a:ext uri="{FF2B5EF4-FFF2-40B4-BE49-F238E27FC236}">
                  <a16:creationId xmlns:a16="http://schemas.microsoft.com/office/drawing/2014/main" id="{315F1ECD-1621-467F-9AE8-44B1145E933F}"/>
                </a:ext>
              </a:extLst>
            </p:cNvPr>
            <p:cNvSpPr>
              <a:spLocks/>
            </p:cNvSpPr>
            <p:nvPr userDrawn="1"/>
          </p:nvSpPr>
          <p:spPr bwMode="auto">
            <a:xfrm flipH="1">
              <a:off x="3464604"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4" name="Freeform 32">
              <a:extLst>
                <a:ext uri="{FF2B5EF4-FFF2-40B4-BE49-F238E27FC236}">
                  <a16:creationId xmlns:a16="http://schemas.microsoft.com/office/drawing/2014/main" id="{97A20B98-A2D3-482D-87A9-57D7B3FCE7E3}"/>
                </a:ext>
              </a:extLst>
            </p:cNvPr>
            <p:cNvSpPr>
              <a:spLocks/>
            </p:cNvSpPr>
            <p:nvPr userDrawn="1"/>
          </p:nvSpPr>
          <p:spPr bwMode="auto">
            <a:xfrm flipH="1">
              <a:off x="313846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5" name="Freeform 29">
              <a:extLst>
                <a:ext uri="{FF2B5EF4-FFF2-40B4-BE49-F238E27FC236}">
                  <a16:creationId xmlns:a16="http://schemas.microsoft.com/office/drawing/2014/main" id="{F848CDB4-3CA9-41C5-96BA-E516A11F9065}"/>
                </a:ext>
              </a:extLst>
            </p:cNvPr>
            <p:cNvSpPr>
              <a:spLocks/>
            </p:cNvSpPr>
            <p:nvPr userDrawn="1"/>
          </p:nvSpPr>
          <p:spPr bwMode="auto">
            <a:xfrm flipH="1">
              <a:off x="270274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6" name="Freeform 30">
              <a:extLst>
                <a:ext uri="{FF2B5EF4-FFF2-40B4-BE49-F238E27FC236}">
                  <a16:creationId xmlns:a16="http://schemas.microsoft.com/office/drawing/2014/main" id="{B4ED0023-51CE-4A28-8F14-74133E09AB4F}"/>
                </a:ext>
              </a:extLst>
            </p:cNvPr>
            <p:cNvSpPr>
              <a:spLocks/>
            </p:cNvSpPr>
            <p:nvPr userDrawn="1"/>
          </p:nvSpPr>
          <p:spPr bwMode="auto">
            <a:xfrm flipH="1">
              <a:off x="237659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7" name="Freeform 31">
              <a:extLst>
                <a:ext uri="{FF2B5EF4-FFF2-40B4-BE49-F238E27FC236}">
                  <a16:creationId xmlns:a16="http://schemas.microsoft.com/office/drawing/2014/main" id="{EA526ABD-0F5E-4090-8844-FB00086FC7AC}"/>
                </a:ext>
              </a:extLst>
            </p:cNvPr>
            <p:cNvSpPr>
              <a:spLocks/>
            </p:cNvSpPr>
            <p:nvPr userDrawn="1"/>
          </p:nvSpPr>
          <p:spPr bwMode="auto">
            <a:xfrm flipH="1">
              <a:off x="280983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8" name="Freeform 32">
              <a:extLst>
                <a:ext uri="{FF2B5EF4-FFF2-40B4-BE49-F238E27FC236}">
                  <a16:creationId xmlns:a16="http://schemas.microsoft.com/office/drawing/2014/main" id="{FA5AB9E8-2D5B-4884-BBFD-C2AD82D9EED8}"/>
                </a:ext>
              </a:extLst>
            </p:cNvPr>
            <p:cNvSpPr>
              <a:spLocks/>
            </p:cNvSpPr>
            <p:nvPr userDrawn="1"/>
          </p:nvSpPr>
          <p:spPr bwMode="auto">
            <a:xfrm flipH="1">
              <a:off x="248369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9" name="Freeform 387">
              <a:extLst>
                <a:ext uri="{FF2B5EF4-FFF2-40B4-BE49-F238E27FC236}">
                  <a16:creationId xmlns:a16="http://schemas.microsoft.com/office/drawing/2014/main" id="{8FBD0871-FCA7-485D-A512-F03AF1905ED8}"/>
                </a:ext>
              </a:extLst>
            </p:cNvPr>
            <p:cNvSpPr>
              <a:spLocks/>
            </p:cNvSpPr>
            <p:nvPr userDrawn="1"/>
          </p:nvSpPr>
          <p:spPr bwMode="auto">
            <a:xfrm flipH="1">
              <a:off x="20479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0" name="Freeform 388">
              <a:extLst>
                <a:ext uri="{FF2B5EF4-FFF2-40B4-BE49-F238E27FC236}">
                  <a16:creationId xmlns:a16="http://schemas.microsoft.com/office/drawing/2014/main" id="{BDF6C8F3-37B7-4E6C-8429-473CEE18836C}"/>
                </a:ext>
              </a:extLst>
            </p:cNvPr>
            <p:cNvSpPr>
              <a:spLocks/>
            </p:cNvSpPr>
            <p:nvPr userDrawn="1"/>
          </p:nvSpPr>
          <p:spPr bwMode="auto">
            <a:xfrm flipH="1">
              <a:off x="172183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1" name="Freeform 389">
              <a:extLst>
                <a:ext uri="{FF2B5EF4-FFF2-40B4-BE49-F238E27FC236}">
                  <a16:creationId xmlns:a16="http://schemas.microsoft.com/office/drawing/2014/main" id="{D455863F-CB0D-4728-A5FE-7B7F63EFDDA8}"/>
                </a:ext>
              </a:extLst>
            </p:cNvPr>
            <p:cNvSpPr>
              <a:spLocks/>
            </p:cNvSpPr>
            <p:nvPr userDrawn="1"/>
          </p:nvSpPr>
          <p:spPr bwMode="auto">
            <a:xfrm flipH="1">
              <a:off x="215506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2" name="Freeform 390">
              <a:extLst>
                <a:ext uri="{FF2B5EF4-FFF2-40B4-BE49-F238E27FC236}">
                  <a16:creationId xmlns:a16="http://schemas.microsoft.com/office/drawing/2014/main" id="{4C24FDD3-2DCE-4961-AA5C-9813821BC692}"/>
                </a:ext>
              </a:extLst>
            </p:cNvPr>
            <p:cNvSpPr>
              <a:spLocks/>
            </p:cNvSpPr>
            <p:nvPr userDrawn="1"/>
          </p:nvSpPr>
          <p:spPr bwMode="auto">
            <a:xfrm flipH="1">
              <a:off x="1828926"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3" name="Freeform 29">
              <a:extLst>
                <a:ext uri="{FF2B5EF4-FFF2-40B4-BE49-F238E27FC236}">
                  <a16:creationId xmlns:a16="http://schemas.microsoft.com/office/drawing/2014/main" id="{047CB4F5-4E7E-4CBF-926A-2A2357F084C0}"/>
                </a:ext>
              </a:extLst>
            </p:cNvPr>
            <p:cNvSpPr>
              <a:spLocks/>
            </p:cNvSpPr>
            <p:nvPr userDrawn="1"/>
          </p:nvSpPr>
          <p:spPr bwMode="auto">
            <a:xfrm flipH="1">
              <a:off x="13932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4" name="Freeform 31">
              <a:extLst>
                <a:ext uri="{FF2B5EF4-FFF2-40B4-BE49-F238E27FC236}">
                  <a16:creationId xmlns:a16="http://schemas.microsoft.com/office/drawing/2014/main" id="{9869C8EB-AAC4-49F5-BC1D-8B908DE82325}"/>
                </a:ext>
              </a:extLst>
            </p:cNvPr>
            <p:cNvSpPr>
              <a:spLocks/>
            </p:cNvSpPr>
            <p:nvPr userDrawn="1"/>
          </p:nvSpPr>
          <p:spPr bwMode="auto">
            <a:xfrm flipH="1">
              <a:off x="1500297"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5" name="Freeform 29">
              <a:extLst>
                <a:ext uri="{FF2B5EF4-FFF2-40B4-BE49-F238E27FC236}">
                  <a16:creationId xmlns:a16="http://schemas.microsoft.com/office/drawing/2014/main" id="{B01CBDDE-F0A7-4A16-9712-BA802AAFC8FC}"/>
                </a:ext>
              </a:extLst>
            </p:cNvPr>
            <p:cNvSpPr>
              <a:spLocks/>
            </p:cNvSpPr>
            <p:nvPr userDrawn="1"/>
          </p:nvSpPr>
          <p:spPr bwMode="auto">
            <a:xfrm flipH="1">
              <a:off x="10645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6" name="Freeform 30">
              <a:extLst>
                <a:ext uri="{FF2B5EF4-FFF2-40B4-BE49-F238E27FC236}">
                  <a16:creationId xmlns:a16="http://schemas.microsoft.com/office/drawing/2014/main" id="{A428EAE8-80C3-42EF-A14C-42B00A1C2429}"/>
                </a:ext>
              </a:extLst>
            </p:cNvPr>
            <p:cNvSpPr>
              <a:spLocks/>
            </p:cNvSpPr>
            <p:nvPr userDrawn="1"/>
          </p:nvSpPr>
          <p:spPr bwMode="auto">
            <a:xfrm flipH="1">
              <a:off x="73843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7" name="Freeform 31">
              <a:extLst>
                <a:ext uri="{FF2B5EF4-FFF2-40B4-BE49-F238E27FC236}">
                  <a16:creationId xmlns:a16="http://schemas.microsoft.com/office/drawing/2014/main" id="{A9444C7E-B579-48CE-8207-F06CA36C5C14}"/>
                </a:ext>
              </a:extLst>
            </p:cNvPr>
            <p:cNvSpPr>
              <a:spLocks/>
            </p:cNvSpPr>
            <p:nvPr userDrawn="1"/>
          </p:nvSpPr>
          <p:spPr bwMode="auto">
            <a:xfrm flipH="1">
              <a:off x="1171668"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8" name="Freeform 32">
              <a:extLst>
                <a:ext uri="{FF2B5EF4-FFF2-40B4-BE49-F238E27FC236}">
                  <a16:creationId xmlns:a16="http://schemas.microsoft.com/office/drawing/2014/main" id="{D6ED2ABE-6BAB-44D6-A940-B6DAE67EA700}"/>
                </a:ext>
              </a:extLst>
            </p:cNvPr>
            <p:cNvSpPr>
              <a:spLocks/>
            </p:cNvSpPr>
            <p:nvPr userDrawn="1"/>
          </p:nvSpPr>
          <p:spPr bwMode="auto">
            <a:xfrm flipH="1">
              <a:off x="84552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9" name="Freeform 397">
              <a:extLst>
                <a:ext uri="{FF2B5EF4-FFF2-40B4-BE49-F238E27FC236}">
                  <a16:creationId xmlns:a16="http://schemas.microsoft.com/office/drawing/2014/main" id="{5081E542-69E6-41BF-B82B-8B8210F14768}"/>
                </a:ext>
              </a:extLst>
            </p:cNvPr>
            <p:cNvSpPr>
              <a:spLocks/>
            </p:cNvSpPr>
            <p:nvPr userDrawn="1"/>
          </p:nvSpPr>
          <p:spPr bwMode="auto">
            <a:xfrm flipH="1">
              <a:off x="40980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0" name="Freeform 398">
              <a:extLst>
                <a:ext uri="{FF2B5EF4-FFF2-40B4-BE49-F238E27FC236}">
                  <a16:creationId xmlns:a16="http://schemas.microsoft.com/office/drawing/2014/main" id="{8A1A219D-7DF2-4217-9CE9-26DDB772C48F}"/>
                </a:ext>
              </a:extLst>
            </p:cNvPr>
            <p:cNvSpPr>
              <a:spLocks/>
            </p:cNvSpPr>
            <p:nvPr userDrawn="1"/>
          </p:nvSpPr>
          <p:spPr bwMode="auto">
            <a:xfrm flipH="1">
              <a:off x="8366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1" name="Freeform 399">
              <a:extLst>
                <a:ext uri="{FF2B5EF4-FFF2-40B4-BE49-F238E27FC236}">
                  <a16:creationId xmlns:a16="http://schemas.microsoft.com/office/drawing/2014/main" id="{8BD313FC-73AA-4D1A-8F6B-231839C68D8F}"/>
                </a:ext>
              </a:extLst>
            </p:cNvPr>
            <p:cNvSpPr>
              <a:spLocks/>
            </p:cNvSpPr>
            <p:nvPr userDrawn="1"/>
          </p:nvSpPr>
          <p:spPr bwMode="auto">
            <a:xfrm flipH="1">
              <a:off x="516899"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2" name="Freeform 400">
              <a:extLst>
                <a:ext uri="{FF2B5EF4-FFF2-40B4-BE49-F238E27FC236}">
                  <a16:creationId xmlns:a16="http://schemas.microsoft.com/office/drawing/2014/main" id="{E6A6ECBB-37F6-451D-B8EF-ACA25B4FF0AE}"/>
                </a:ext>
              </a:extLst>
            </p:cNvPr>
            <p:cNvSpPr>
              <a:spLocks/>
            </p:cNvSpPr>
            <p:nvPr userDrawn="1"/>
          </p:nvSpPr>
          <p:spPr bwMode="auto">
            <a:xfrm flipH="1">
              <a:off x="19075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8" name="Group 1817">
            <a:extLst>
              <a:ext uri="{FF2B5EF4-FFF2-40B4-BE49-F238E27FC236}">
                <a16:creationId xmlns:a16="http://schemas.microsoft.com/office/drawing/2014/main" id="{467AD0AE-48AD-458F-9364-8892C9F2C72D}"/>
              </a:ext>
            </a:extLst>
          </p:cNvPr>
          <p:cNvGrpSpPr/>
          <p:nvPr userDrawn="1"/>
        </p:nvGrpSpPr>
        <p:grpSpPr>
          <a:xfrm>
            <a:off x="83664" y="3769280"/>
            <a:ext cx="12009864" cy="176637"/>
            <a:chOff x="83663" y="3697854"/>
            <a:chExt cx="12009864" cy="176637"/>
          </a:xfrm>
        </p:grpSpPr>
        <p:sp>
          <p:nvSpPr>
            <p:cNvPr id="1707" name="Freeform 29">
              <a:extLst>
                <a:ext uri="{FF2B5EF4-FFF2-40B4-BE49-F238E27FC236}">
                  <a16:creationId xmlns:a16="http://schemas.microsoft.com/office/drawing/2014/main" id="{17FE407A-2FDE-4FD9-AB6B-1752AF0D9526}"/>
                </a:ext>
              </a:extLst>
            </p:cNvPr>
            <p:cNvSpPr>
              <a:spLocks/>
            </p:cNvSpPr>
            <p:nvPr userDrawn="1"/>
          </p:nvSpPr>
          <p:spPr bwMode="auto">
            <a:xfrm>
              <a:off x="521720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8" name="Freeform 30">
              <a:extLst>
                <a:ext uri="{FF2B5EF4-FFF2-40B4-BE49-F238E27FC236}">
                  <a16:creationId xmlns:a16="http://schemas.microsoft.com/office/drawing/2014/main" id="{1184228A-FA39-464B-AB6A-6401BB38DDB8}"/>
                </a:ext>
              </a:extLst>
            </p:cNvPr>
            <p:cNvSpPr>
              <a:spLocks/>
            </p:cNvSpPr>
            <p:nvPr userDrawn="1"/>
          </p:nvSpPr>
          <p:spPr bwMode="auto">
            <a:xfrm>
              <a:off x="554334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9" name="Freeform 31">
              <a:extLst>
                <a:ext uri="{FF2B5EF4-FFF2-40B4-BE49-F238E27FC236}">
                  <a16:creationId xmlns:a16="http://schemas.microsoft.com/office/drawing/2014/main" id="{74B73DA8-A0F2-4D99-8CDE-8CE13692B8A9}"/>
                </a:ext>
              </a:extLst>
            </p:cNvPr>
            <p:cNvSpPr>
              <a:spLocks/>
            </p:cNvSpPr>
            <p:nvPr userDrawn="1"/>
          </p:nvSpPr>
          <p:spPr bwMode="auto">
            <a:xfrm>
              <a:off x="499567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0" name="Freeform 32">
              <a:extLst>
                <a:ext uri="{FF2B5EF4-FFF2-40B4-BE49-F238E27FC236}">
                  <a16:creationId xmlns:a16="http://schemas.microsoft.com/office/drawing/2014/main" id="{89A03816-6430-4BAC-B797-9C0B276EB3FC}"/>
                </a:ext>
              </a:extLst>
            </p:cNvPr>
            <p:cNvSpPr>
              <a:spLocks/>
            </p:cNvSpPr>
            <p:nvPr userDrawn="1"/>
          </p:nvSpPr>
          <p:spPr bwMode="auto">
            <a:xfrm>
              <a:off x="532430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1" name="Freeform 29">
              <a:extLst>
                <a:ext uri="{FF2B5EF4-FFF2-40B4-BE49-F238E27FC236}">
                  <a16:creationId xmlns:a16="http://schemas.microsoft.com/office/drawing/2014/main" id="{D29822F9-A4D1-4D10-A2EA-5D5BD5724C42}"/>
                </a:ext>
              </a:extLst>
            </p:cNvPr>
            <p:cNvSpPr>
              <a:spLocks/>
            </p:cNvSpPr>
            <p:nvPr userDrawn="1"/>
          </p:nvSpPr>
          <p:spPr bwMode="auto">
            <a:xfrm>
              <a:off x="587197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2" name="Freeform 30">
              <a:extLst>
                <a:ext uri="{FF2B5EF4-FFF2-40B4-BE49-F238E27FC236}">
                  <a16:creationId xmlns:a16="http://schemas.microsoft.com/office/drawing/2014/main" id="{C91557DD-9774-4BA5-AF69-CDB3EF293DBC}"/>
                </a:ext>
              </a:extLst>
            </p:cNvPr>
            <p:cNvSpPr>
              <a:spLocks/>
            </p:cNvSpPr>
            <p:nvPr userDrawn="1"/>
          </p:nvSpPr>
          <p:spPr bwMode="auto">
            <a:xfrm>
              <a:off x="619811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3" name="Freeform 31">
              <a:extLst>
                <a:ext uri="{FF2B5EF4-FFF2-40B4-BE49-F238E27FC236}">
                  <a16:creationId xmlns:a16="http://schemas.microsoft.com/office/drawing/2014/main" id="{2C0D53D8-0DA5-4317-AAB6-79B6953A2EE5}"/>
                </a:ext>
              </a:extLst>
            </p:cNvPr>
            <p:cNvSpPr>
              <a:spLocks/>
            </p:cNvSpPr>
            <p:nvPr userDrawn="1"/>
          </p:nvSpPr>
          <p:spPr bwMode="auto">
            <a:xfrm>
              <a:off x="5650444"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4" name="Freeform 32">
              <a:extLst>
                <a:ext uri="{FF2B5EF4-FFF2-40B4-BE49-F238E27FC236}">
                  <a16:creationId xmlns:a16="http://schemas.microsoft.com/office/drawing/2014/main" id="{837ABA6A-B9C4-4EBA-9FBB-4243BA5AFA41}"/>
                </a:ext>
              </a:extLst>
            </p:cNvPr>
            <p:cNvSpPr>
              <a:spLocks/>
            </p:cNvSpPr>
            <p:nvPr userDrawn="1"/>
          </p:nvSpPr>
          <p:spPr bwMode="auto">
            <a:xfrm>
              <a:off x="597907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5" name="Freeform 29">
              <a:extLst>
                <a:ext uri="{FF2B5EF4-FFF2-40B4-BE49-F238E27FC236}">
                  <a16:creationId xmlns:a16="http://schemas.microsoft.com/office/drawing/2014/main" id="{D77667AB-D521-4340-965C-511BCE96D807}"/>
                </a:ext>
              </a:extLst>
            </p:cNvPr>
            <p:cNvSpPr>
              <a:spLocks/>
            </p:cNvSpPr>
            <p:nvPr userDrawn="1"/>
          </p:nvSpPr>
          <p:spPr bwMode="auto">
            <a:xfrm>
              <a:off x="652674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6" name="Freeform 30">
              <a:extLst>
                <a:ext uri="{FF2B5EF4-FFF2-40B4-BE49-F238E27FC236}">
                  <a16:creationId xmlns:a16="http://schemas.microsoft.com/office/drawing/2014/main" id="{BD2BD189-465D-4227-9095-E7998ABC52BD}"/>
                </a:ext>
              </a:extLst>
            </p:cNvPr>
            <p:cNvSpPr>
              <a:spLocks/>
            </p:cNvSpPr>
            <p:nvPr userDrawn="1"/>
          </p:nvSpPr>
          <p:spPr bwMode="auto">
            <a:xfrm>
              <a:off x="685288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7" name="Freeform 31">
              <a:extLst>
                <a:ext uri="{FF2B5EF4-FFF2-40B4-BE49-F238E27FC236}">
                  <a16:creationId xmlns:a16="http://schemas.microsoft.com/office/drawing/2014/main" id="{A644DD9A-34F6-4E6E-8CAC-AE8789C3CEC9}"/>
                </a:ext>
              </a:extLst>
            </p:cNvPr>
            <p:cNvSpPr>
              <a:spLocks/>
            </p:cNvSpPr>
            <p:nvPr userDrawn="1"/>
          </p:nvSpPr>
          <p:spPr bwMode="auto">
            <a:xfrm>
              <a:off x="630521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8" name="Freeform 32">
              <a:extLst>
                <a:ext uri="{FF2B5EF4-FFF2-40B4-BE49-F238E27FC236}">
                  <a16:creationId xmlns:a16="http://schemas.microsoft.com/office/drawing/2014/main" id="{1A3430E0-7EBF-4117-B45B-6A6AB8429792}"/>
                </a:ext>
              </a:extLst>
            </p:cNvPr>
            <p:cNvSpPr>
              <a:spLocks/>
            </p:cNvSpPr>
            <p:nvPr userDrawn="1"/>
          </p:nvSpPr>
          <p:spPr bwMode="auto">
            <a:xfrm>
              <a:off x="6633841"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9" name="Freeform 29">
              <a:extLst>
                <a:ext uri="{FF2B5EF4-FFF2-40B4-BE49-F238E27FC236}">
                  <a16:creationId xmlns:a16="http://schemas.microsoft.com/office/drawing/2014/main" id="{9E52CBFC-9C1F-478E-B487-0475A95F9468}"/>
                </a:ext>
              </a:extLst>
            </p:cNvPr>
            <p:cNvSpPr>
              <a:spLocks/>
            </p:cNvSpPr>
            <p:nvPr userDrawn="1"/>
          </p:nvSpPr>
          <p:spPr bwMode="auto">
            <a:xfrm>
              <a:off x="718151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0" name="Freeform 30">
              <a:extLst>
                <a:ext uri="{FF2B5EF4-FFF2-40B4-BE49-F238E27FC236}">
                  <a16:creationId xmlns:a16="http://schemas.microsoft.com/office/drawing/2014/main" id="{A0987136-EF45-4A96-AC9E-00942EB345D3}"/>
                </a:ext>
              </a:extLst>
            </p:cNvPr>
            <p:cNvSpPr>
              <a:spLocks/>
            </p:cNvSpPr>
            <p:nvPr userDrawn="1"/>
          </p:nvSpPr>
          <p:spPr bwMode="auto">
            <a:xfrm>
              <a:off x="750765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1" name="Freeform 31">
              <a:extLst>
                <a:ext uri="{FF2B5EF4-FFF2-40B4-BE49-F238E27FC236}">
                  <a16:creationId xmlns:a16="http://schemas.microsoft.com/office/drawing/2014/main" id="{E74EB48D-6FDA-4701-8D1C-23839CEA4C7C}"/>
                </a:ext>
              </a:extLst>
            </p:cNvPr>
            <p:cNvSpPr>
              <a:spLocks/>
            </p:cNvSpPr>
            <p:nvPr userDrawn="1"/>
          </p:nvSpPr>
          <p:spPr bwMode="auto">
            <a:xfrm>
              <a:off x="6959982"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2" name="Freeform 32">
              <a:extLst>
                <a:ext uri="{FF2B5EF4-FFF2-40B4-BE49-F238E27FC236}">
                  <a16:creationId xmlns:a16="http://schemas.microsoft.com/office/drawing/2014/main" id="{F3F758AD-FCA5-41B3-AB7D-C1C3A9E86DC3}"/>
                </a:ext>
              </a:extLst>
            </p:cNvPr>
            <p:cNvSpPr>
              <a:spLocks/>
            </p:cNvSpPr>
            <p:nvPr userDrawn="1"/>
          </p:nvSpPr>
          <p:spPr bwMode="auto">
            <a:xfrm>
              <a:off x="7288610"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3" name="Freeform 521">
              <a:extLst>
                <a:ext uri="{FF2B5EF4-FFF2-40B4-BE49-F238E27FC236}">
                  <a16:creationId xmlns:a16="http://schemas.microsoft.com/office/drawing/2014/main" id="{CCE8E6F8-213D-40B0-9DB4-A4FA39B56C08}"/>
                </a:ext>
              </a:extLst>
            </p:cNvPr>
            <p:cNvSpPr>
              <a:spLocks/>
            </p:cNvSpPr>
            <p:nvPr userDrawn="1"/>
          </p:nvSpPr>
          <p:spPr bwMode="auto">
            <a:xfrm>
              <a:off x="783628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4" name="Freeform 522">
              <a:extLst>
                <a:ext uri="{FF2B5EF4-FFF2-40B4-BE49-F238E27FC236}">
                  <a16:creationId xmlns:a16="http://schemas.microsoft.com/office/drawing/2014/main" id="{FF0E7B21-E2CA-4C65-9392-2FD5BE09BADB}"/>
                </a:ext>
              </a:extLst>
            </p:cNvPr>
            <p:cNvSpPr>
              <a:spLocks/>
            </p:cNvSpPr>
            <p:nvPr userDrawn="1"/>
          </p:nvSpPr>
          <p:spPr bwMode="auto">
            <a:xfrm>
              <a:off x="816242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5" name="Freeform 523">
              <a:extLst>
                <a:ext uri="{FF2B5EF4-FFF2-40B4-BE49-F238E27FC236}">
                  <a16:creationId xmlns:a16="http://schemas.microsoft.com/office/drawing/2014/main" id="{6F1E1ED6-2F41-485A-BF06-4EF4078FF476}"/>
                </a:ext>
              </a:extLst>
            </p:cNvPr>
            <p:cNvSpPr>
              <a:spLocks/>
            </p:cNvSpPr>
            <p:nvPr userDrawn="1"/>
          </p:nvSpPr>
          <p:spPr bwMode="auto">
            <a:xfrm>
              <a:off x="7614751"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6" name="Freeform 524">
              <a:extLst>
                <a:ext uri="{FF2B5EF4-FFF2-40B4-BE49-F238E27FC236}">
                  <a16:creationId xmlns:a16="http://schemas.microsoft.com/office/drawing/2014/main" id="{686B2075-6FDB-4098-A178-2FAC6A3E01A7}"/>
                </a:ext>
              </a:extLst>
            </p:cNvPr>
            <p:cNvSpPr>
              <a:spLocks/>
            </p:cNvSpPr>
            <p:nvPr userDrawn="1"/>
          </p:nvSpPr>
          <p:spPr bwMode="auto">
            <a:xfrm>
              <a:off x="7943378"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7" name="Freeform 29">
              <a:extLst>
                <a:ext uri="{FF2B5EF4-FFF2-40B4-BE49-F238E27FC236}">
                  <a16:creationId xmlns:a16="http://schemas.microsoft.com/office/drawing/2014/main" id="{2120606B-5026-4440-8A21-6A0C03738CB9}"/>
                </a:ext>
              </a:extLst>
            </p:cNvPr>
            <p:cNvSpPr>
              <a:spLocks/>
            </p:cNvSpPr>
            <p:nvPr userDrawn="1"/>
          </p:nvSpPr>
          <p:spPr bwMode="auto">
            <a:xfrm>
              <a:off x="849105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8" name="Freeform 31">
              <a:extLst>
                <a:ext uri="{FF2B5EF4-FFF2-40B4-BE49-F238E27FC236}">
                  <a16:creationId xmlns:a16="http://schemas.microsoft.com/office/drawing/2014/main" id="{A1E66B80-019D-4A0B-84BD-A98756CE34FB}"/>
                </a:ext>
              </a:extLst>
            </p:cNvPr>
            <p:cNvSpPr>
              <a:spLocks/>
            </p:cNvSpPr>
            <p:nvPr userDrawn="1"/>
          </p:nvSpPr>
          <p:spPr bwMode="auto">
            <a:xfrm>
              <a:off x="8269520"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9" name="Freeform 29">
              <a:extLst>
                <a:ext uri="{FF2B5EF4-FFF2-40B4-BE49-F238E27FC236}">
                  <a16:creationId xmlns:a16="http://schemas.microsoft.com/office/drawing/2014/main" id="{E7B3AB83-469E-47AB-8461-9638A4684F46}"/>
                </a:ext>
              </a:extLst>
            </p:cNvPr>
            <p:cNvSpPr>
              <a:spLocks/>
            </p:cNvSpPr>
            <p:nvPr userDrawn="1"/>
          </p:nvSpPr>
          <p:spPr bwMode="auto">
            <a:xfrm>
              <a:off x="881968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0" name="Freeform 30">
              <a:extLst>
                <a:ext uri="{FF2B5EF4-FFF2-40B4-BE49-F238E27FC236}">
                  <a16:creationId xmlns:a16="http://schemas.microsoft.com/office/drawing/2014/main" id="{90202B5E-CF3C-4BB8-B690-246CCEE0891F}"/>
                </a:ext>
              </a:extLst>
            </p:cNvPr>
            <p:cNvSpPr>
              <a:spLocks/>
            </p:cNvSpPr>
            <p:nvPr userDrawn="1"/>
          </p:nvSpPr>
          <p:spPr bwMode="auto">
            <a:xfrm>
              <a:off x="9145823"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1" name="Freeform 31">
              <a:extLst>
                <a:ext uri="{FF2B5EF4-FFF2-40B4-BE49-F238E27FC236}">
                  <a16:creationId xmlns:a16="http://schemas.microsoft.com/office/drawing/2014/main" id="{D9AA7C79-0EC4-41CB-977A-1EAD4AE7B149}"/>
                </a:ext>
              </a:extLst>
            </p:cNvPr>
            <p:cNvSpPr>
              <a:spLocks/>
            </p:cNvSpPr>
            <p:nvPr userDrawn="1"/>
          </p:nvSpPr>
          <p:spPr bwMode="auto">
            <a:xfrm>
              <a:off x="859814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2" name="Freeform 32">
              <a:extLst>
                <a:ext uri="{FF2B5EF4-FFF2-40B4-BE49-F238E27FC236}">
                  <a16:creationId xmlns:a16="http://schemas.microsoft.com/office/drawing/2014/main" id="{1B4B8450-D752-4207-87B1-9DDC5CA8CB93}"/>
                </a:ext>
              </a:extLst>
            </p:cNvPr>
            <p:cNvSpPr>
              <a:spLocks/>
            </p:cNvSpPr>
            <p:nvPr userDrawn="1"/>
          </p:nvSpPr>
          <p:spPr bwMode="auto">
            <a:xfrm>
              <a:off x="892677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3" name="Freeform 29">
              <a:extLst>
                <a:ext uri="{FF2B5EF4-FFF2-40B4-BE49-F238E27FC236}">
                  <a16:creationId xmlns:a16="http://schemas.microsoft.com/office/drawing/2014/main" id="{17DBEE79-704D-4DF6-A9F8-B79261A1D04B}"/>
                </a:ext>
              </a:extLst>
            </p:cNvPr>
            <p:cNvSpPr>
              <a:spLocks/>
            </p:cNvSpPr>
            <p:nvPr userDrawn="1"/>
          </p:nvSpPr>
          <p:spPr bwMode="auto">
            <a:xfrm>
              <a:off x="9474451"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4" name="Freeform 30">
              <a:extLst>
                <a:ext uri="{FF2B5EF4-FFF2-40B4-BE49-F238E27FC236}">
                  <a16:creationId xmlns:a16="http://schemas.microsoft.com/office/drawing/2014/main" id="{C4B0CDC4-C36C-4AD6-B316-17630577E3F0}"/>
                </a:ext>
              </a:extLst>
            </p:cNvPr>
            <p:cNvSpPr>
              <a:spLocks/>
            </p:cNvSpPr>
            <p:nvPr userDrawn="1"/>
          </p:nvSpPr>
          <p:spPr bwMode="auto">
            <a:xfrm>
              <a:off x="980059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5" name="Freeform 31">
              <a:extLst>
                <a:ext uri="{FF2B5EF4-FFF2-40B4-BE49-F238E27FC236}">
                  <a16:creationId xmlns:a16="http://schemas.microsoft.com/office/drawing/2014/main" id="{327F749F-5961-40CB-838C-7367CA221D65}"/>
                </a:ext>
              </a:extLst>
            </p:cNvPr>
            <p:cNvSpPr>
              <a:spLocks/>
            </p:cNvSpPr>
            <p:nvPr userDrawn="1"/>
          </p:nvSpPr>
          <p:spPr bwMode="auto">
            <a:xfrm>
              <a:off x="925291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6" name="Freeform 32">
              <a:extLst>
                <a:ext uri="{FF2B5EF4-FFF2-40B4-BE49-F238E27FC236}">
                  <a16:creationId xmlns:a16="http://schemas.microsoft.com/office/drawing/2014/main" id="{9BCA627F-8D7A-4117-B84B-B3D8932D46F0}"/>
                </a:ext>
              </a:extLst>
            </p:cNvPr>
            <p:cNvSpPr>
              <a:spLocks/>
            </p:cNvSpPr>
            <p:nvPr userDrawn="1"/>
          </p:nvSpPr>
          <p:spPr bwMode="auto">
            <a:xfrm>
              <a:off x="958154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7" name="Freeform 29">
              <a:extLst>
                <a:ext uri="{FF2B5EF4-FFF2-40B4-BE49-F238E27FC236}">
                  <a16:creationId xmlns:a16="http://schemas.microsoft.com/office/drawing/2014/main" id="{5D368B86-2E72-41A9-8846-D2BA0DB41181}"/>
                </a:ext>
              </a:extLst>
            </p:cNvPr>
            <p:cNvSpPr>
              <a:spLocks/>
            </p:cNvSpPr>
            <p:nvPr userDrawn="1"/>
          </p:nvSpPr>
          <p:spPr bwMode="auto">
            <a:xfrm>
              <a:off x="1012922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8" name="Freeform 30">
              <a:extLst>
                <a:ext uri="{FF2B5EF4-FFF2-40B4-BE49-F238E27FC236}">
                  <a16:creationId xmlns:a16="http://schemas.microsoft.com/office/drawing/2014/main" id="{6BA50F4C-E27E-4CE1-B26C-AAA5E9427914}"/>
                </a:ext>
              </a:extLst>
            </p:cNvPr>
            <p:cNvSpPr>
              <a:spLocks/>
            </p:cNvSpPr>
            <p:nvPr userDrawn="1"/>
          </p:nvSpPr>
          <p:spPr bwMode="auto">
            <a:xfrm>
              <a:off x="1045536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9" name="Freeform 31">
              <a:extLst>
                <a:ext uri="{FF2B5EF4-FFF2-40B4-BE49-F238E27FC236}">
                  <a16:creationId xmlns:a16="http://schemas.microsoft.com/office/drawing/2014/main" id="{E0B16A02-F63C-48F7-95B6-29D463D27C06}"/>
                </a:ext>
              </a:extLst>
            </p:cNvPr>
            <p:cNvSpPr>
              <a:spLocks/>
            </p:cNvSpPr>
            <p:nvPr userDrawn="1"/>
          </p:nvSpPr>
          <p:spPr bwMode="auto">
            <a:xfrm>
              <a:off x="9907686"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0" name="Freeform 32">
              <a:extLst>
                <a:ext uri="{FF2B5EF4-FFF2-40B4-BE49-F238E27FC236}">
                  <a16:creationId xmlns:a16="http://schemas.microsoft.com/office/drawing/2014/main" id="{B402E983-103E-45E7-8045-50AFA2CCA75C}"/>
                </a:ext>
              </a:extLst>
            </p:cNvPr>
            <p:cNvSpPr>
              <a:spLocks/>
            </p:cNvSpPr>
            <p:nvPr userDrawn="1"/>
          </p:nvSpPr>
          <p:spPr bwMode="auto">
            <a:xfrm>
              <a:off x="10236314"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1" name="Freeform 29">
              <a:extLst>
                <a:ext uri="{FF2B5EF4-FFF2-40B4-BE49-F238E27FC236}">
                  <a16:creationId xmlns:a16="http://schemas.microsoft.com/office/drawing/2014/main" id="{6F0A3176-4124-42D9-B15A-44A8B5F4BD14}"/>
                </a:ext>
              </a:extLst>
            </p:cNvPr>
            <p:cNvSpPr>
              <a:spLocks/>
            </p:cNvSpPr>
            <p:nvPr userDrawn="1"/>
          </p:nvSpPr>
          <p:spPr bwMode="auto">
            <a:xfrm>
              <a:off x="1078398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2" name="Freeform 30">
              <a:extLst>
                <a:ext uri="{FF2B5EF4-FFF2-40B4-BE49-F238E27FC236}">
                  <a16:creationId xmlns:a16="http://schemas.microsoft.com/office/drawing/2014/main" id="{4413C9F3-ECBF-4441-8C80-71FBD4E46495}"/>
                </a:ext>
              </a:extLst>
            </p:cNvPr>
            <p:cNvSpPr>
              <a:spLocks/>
            </p:cNvSpPr>
            <p:nvPr userDrawn="1"/>
          </p:nvSpPr>
          <p:spPr bwMode="auto">
            <a:xfrm>
              <a:off x="1111013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3" name="Freeform 31">
              <a:extLst>
                <a:ext uri="{FF2B5EF4-FFF2-40B4-BE49-F238E27FC236}">
                  <a16:creationId xmlns:a16="http://schemas.microsoft.com/office/drawing/2014/main" id="{4C0C4FFD-F94C-481A-B798-F2C7D40E2C42}"/>
                </a:ext>
              </a:extLst>
            </p:cNvPr>
            <p:cNvSpPr>
              <a:spLocks/>
            </p:cNvSpPr>
            <p:nvPr userDrawn="1"/>
          </p:nvSpPr>
          <p:spPr bwMode="auto">
            <a:xfrm>
              <a:off x="1056245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4" name="Freeform 32">
              <a:extLst>
                <a:ext uri="{FF2B5EF4-FFF2-40B4-BE49-F238E27FC236}">
                  <a16:creationId xmlns:a16="http://schemas.microsoft.com/office/drawing/2014/main" id="{67CD8325-4893-4827-8FD3-457A136764A5}"/>
                </a:ext>
              </a:extLst>
            </p:cNvPr>
            <p:cNvSpPr>
              <a:spLocks/>
            </p:cNvSpPr>
            <p:nvPr userDrawn="1"/>
          </p:nvSpPr>
          <p:spPr bwMode="auto">
            <a:xfrm>
              <a:off x="10891083"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5" name="Freeform 543">
              <a:extLst>
                <a:ext uri="{FF2B5EF4-FFF2-40B4-BE49-F238E27FC236}">
                  <a16:creationId xmlns:a16="http://schemas.microsoft.com/office/drawing/2014/main" id="{28A590BC-8764-4827-9563-90390F1FADD7}"/>
                </a:ext>
              </a:extLst>
            </p:cNvPr>
            <p:cNvSpPr>
              <a:spLocks/>
            </p:cNvSpPr>
            <p:nvPr userDrawn="1"/>
          </p:nvSpPr>
          <p:spPr bwMode="auto">
            <a:xfrm>
              <a:off x="1143875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6" name="Freeform 544">
              <a:extLst>
                <a:ext uri="{FF2B5EF4-FFF2-40B4-BE49-F238E27FC236}">
                  <a16:creationId xmlns:a16="http://schemas.microsoft.com/office/drawing/2014/main" id="{65C1C08D-76A6-48A7-AFCC-B4298D63AE75}"/>
                </a:ext>
              </a:extLst>
            </p:cNvPr>
            <p:cNvSpPr>
              <a:spLocks/>
            </p:cNvSpPr>
            <p:nvPr userDrawn="1"/>
          </p:nvSpPr>
          <p:spPr bwMode="auto">
            <a:xfrm>
              <a:off x="1176489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7" name="Freeform 545">
              <a:extLst>
                <a:ext uri="{FF2B5EF4-FFF2-40B4-BE49-F238E27FC236}">
                  <a16:creationId xmlns:a16="http://schemas.microsoft.com/office/drawing/2014/main" id="{AFC0932D-E143-44C8-8A8B-BA72C9378661}"/>
                </a:ext>
              </a:extLst>
            </p:cNvPr>
            <p:cNvSpPr>
              <a:spLocks/>
            </p:cNvSpPr>
            <p:nvPr userDrawn="1"/>
          </p:nvSpPr>
          <p:spPr bwMode="auto">
            <a:xfrm>
              <a:off x="1121722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8" name="Freeform 546">
              <a:extLst>
                <a:ext uri="{FF2B5EF4-FFF2-40B4-BE49-F238E27FC236}">
                  <a16:creationId xmlns:a16="http://schemas.microsoft.com/office/drawing/2014/main" id="{E3BBEB22-8117-47E3-9B44-F76335D205F0}"/>
                </a:ext>
              </a:extLst>
            </p:cNvPr>
            <p:cNvSpPr>
              <a:spLocks/>
            </p:cNvSpPr>
            <p:nvPr userDrawn="1"/>
          </p:nvSpPr>
          <p:spPr bwMode="auto">
            <a:xfrm>
              <a:off x="1154585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9" name="Freeform 29">
              <a:extLst>
                <a:ext uri="{FF2B5EF4-FFF2-40B4-BE49-F238E27FC236}">
                  <a16:creationId xmlns:a16="http://schemas.microsoft.com/office/drawing/2014/main" id="{2D663BCF-F608-4A60-AEFC-C883334A1B64}"/>
                </a:ext>
              </a:extLst>
            </p:cNvPr>
            <p:cNvSpPr>
              <a:spLocks/>
            </p:cNvSpPr>
            <p:nvPr userDrawn="1"/>
          </p:nvSpPr>
          <p:spPr bwMode="auto">
            <a:xfrm>
              <a:off x="1209352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0" name="Freeform 31">
              <a:extLst>
                <a:ext uri="{FF2B5EF4-FFF2-40B4-BE49-F238E27FC236}">
                  <a16:creationId xmlns:a16="http://schemas.microsoft.com/office/drawing/2014/main" id="{08170C0F-1115-4115-9009-6DB393021E96}"/>
                </a:ext>
              </a:extLst>
            </p:cNvPr>
            <p:cNvSpPr>
              <a:spLocks/>
            </p:cNvSpPr>
            <p:nvPr userDrawn="1"/>
          </p:nvSpPr>
          <p:spPr bwMode="auto">
            <a:xfrm>
              <a:off x="1187199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3" name="Freeform 30">
              <a:extLst>
                <a:ext uri="{FF2B5EF4-FFF2-40B4-BE49-F238E27FC236}">
                  <a16:creationId xmlns:a16="http://schemas.microsoft.com/office/drawing/2014/main" id="{E66D0B83-070A-41A7-B047-CF46CAC4D67A}"/>
                </a:ext>
              </a:extLst>
            </p:cNvPr>
            <p:cNvSpPr>
              <a:spLocks/>
            </p:cNvSpPr>
            <p:nvPr userDrawn="1"/>
          </p:nvSpPr>
          <p:spPr bwMode="auto">
            <a:xfrm>
              <a:off x="302710"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4" name="Freeform 32">
              <a:extLst>
                <a:ext uri="{FF2B5EF4-FFF2-40B4-BE49-F238E27FC236}">
                  <a16:creationId xmlns:a16="http://schemas.microsoft.com/office/drawing/2014/main" id="{41BEF55C-3A00-4D11-9390-91B8ED4A9311}"/>
                </a:ext>
              </a:extLst>
            </p:cNvPr>
            <p:cNvSpPr>
              <a:spLocks/>
            </p:cNvSpPr>
            <p:nvPr userDrawn="1"/>
          </p:nvSpPr>
          <p:spPr bwMode="auto">
            <a:xfrm>
              <a:off x="83663"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5" name="Freeform 403">
              <a:extLst>
                <a:ext uri="{FF2B5EF4-FFF2-40B4-BE49-F238E27FC236}">
                  <a16:creationId xmlns:a16="http://schemas.microsoft.com/office/drawing/2014/main" id="{3D4E5D95-A585-47A1-A09C-9BF46FA5364B}"/>
                </a:ext>
              </a:extLst>
            </p:cNvPr>
            <p:cNvSpPr>
              <a:spLocks/>
            </p:cNvSpPr>
            <p:nvPr userDrawn="1"/>
          </p:nvSpPr>
          <p:spPr bwMode="auto">
            <a:xfrm>
              <a:off x="63133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6" name="Freeform 404">
              <a:extLst>
                <a:ext uri="{FF2B5EF4-FFF2-40B4-BE49-F238E27FC236}">
                  <a16:creationId xmlns:a16="http://schemas.microsoft.com/office/drawing/2014/main" id="{A5F525E3-4973-4E8A-853B-1308588DC503}"/>
                </a:ext>
              </a:extLst>
            </p:cNvPr>
            <p:cNvSpPr>
              <a:spLocks/>
            </p:cNvSpPr>
            <p:nvPr userDrawn="1"/>
          </p:nvSpPr>
          <p:spPr bwMode="auto">
            <a:xfrm>
              <a:off x="957479"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7" name="Freeform 405">
              <a:extLst>
                <a:ext uri="{FF2B5EF4-FFF2-40B4-BE49-F238E27FC236}">
                  <a16:creationId xmlns:a16="http://schemas.microsoft.com/office/drawing/2014/main" id="{5DA73921-847A-4E0F-B2A0-73CFDD3440EC}"/>
                </a:ext>
              </a:extLst>
            </p:cNvPr>
            <p:cNvSpPr>
              <a:spLocks/>
            </p:cNvSpPr>
            <p:nvPr userDrawn="1"/>
          </p:nvSpPr>
          <p:spPr bwMode="auto">
            <a:xfrm>
              <a:off x="409806"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8" name="Freeform 406">
              <a:extLst>
                <a:ext uri="{FF2B5EF4-FFF2-40B4-BE49-F238E27FC236}">
                  <a16:creationId xmlns:a16="http://schemas.microsoft.com/office/drawing/2014/main" id="{C871C2E8-491B-444B-999C-3B6D1ACD68D3}"/>
                </a:ext>
              </a:extLst>
            </p:cNvPr>
            <p:cNvSpPr>
              <a:spLocks/>
            </p:cNvSpPr>
            <p:nvPr userDrawn="1"/>
          </p:nvSpPr>
          <p:spPr bwMode="auto">
            <a:xfrm>
              <a:off x="738432"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9" name="Freeform 29">
              <a:extLst>
                <a:ext uri="{FF2B5EF4-FFF2-40B4-BE49-F238E27FC236}">
                  <a16:creationId xmlns:a16="http://schemas.microsoft.com/office/drawing/2014/main" id="{3DAEFBA8-124C-4771-839E-BBBD21E56946}"/>
                </a:ext>
              </a:extLst>
            </p:cNvPr>
            <p:cNvSpPr>
              <a:spLocks/>
            </p:cNvSpPr>
            <p:nvPr userDrawn="1"/>
          </p:nvSpPr>
          <p:spPr bwMode="auto">
            <a:xfrm>
              <a:off x="128610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0" name="Freeform 31">
              <a:extLst>
                <a:ext uri="{FF2B5EF4-FFF2-40B4-BE49-F238E27FC236}">
                  <a16:creationId xmlns:a16="http://schemas.microsoft.com/office/drawing/2014/main" id="{BD02B29D-5421-46A4-8A7D-DA78974AD485}"/>
                </a:ext>
              </a:extLst>
            </p:cNvPr>
            <p:cNvSpPr>
              <a:spLocks/>
            </p:cNvSpPr>
            <p:nvPr userDrawn="1"/>
          </p:nvSpPr>
          <p:spPr bwMode="auto">
            <a:xfrm>
              <a:off x="1064574"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1" name="Freeform 29">
              <a:extLst>
                <a:ext uri="{FF2B5EF4-FFF2-40B4-BE49-F238E27FC236}">
                  <a16:creationId xmlns:a16="http://schemas.microsoft.com/office/drawing/2014/main" id="{ACE07CA6-04EE-499F-B0B9-699B3C6A944E}"/>
                </a:ext>
              </a:extLst>
            </p:cNvPr>
            <p:cNvSpPr>
              <a:spLocks/>
            </p:cNvSpPr>
            <p:nvPr userDrawn="1"/>
          </p:nvSpPr>
          <p:spPr bwMode="auto">
            <a:xfrm>
              <a:off x="161473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2" name="Freeform 30">
              <a:extLst>
                <a:ext uri="{FF2B5EF4-FFF2-40B4-BE49-F238E27FC236}">
                  <a16:creationId xmlns:a16="http://schemas.microsoft.com/office/drawing/2014/main" id="{7BD021BA-0E2E-418B-A078-4D7056245D19}"/>
                </a:ext>
              </a:extLst>
            </p:cNvPr>
            <p:cNvSpPr>
              <a:spLocks/>
            </p:cNvSpPr>
            <p:nvPr userDrawn="1"/>
          </p:nvSpPr>
          <p:spPr bwMode="auto">
            <a:xfrm>
              <a:off x="194087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3" name="Freeform 31">
              <a:extLst>
                <a:ext uri="{FF2B5EF4-FFF2-40B4-BE49-F238E27FC236}">
                  <a16:creationId xmlns:a16="http://schemas.microsoft.com/office/drawing/2014/main" id="{10C60CE9-9555-4DCF-8CEC-BBA39468DB3A}"/>
                </a:ext>
              </a:extLst>
            </p:cNvPr>
            <p:cNvSpPr>
              <a:spLocks/>
            </p:cNvSpPr>
            <p:nvPr userDrawn="1"/>
          </p:nvSpPr>
          <p:spPr bwMode="auto">
            <a:xfrm>
              <a:off x="1393203"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4" name="Freeform 32">
              <a:extLst>
                <a:ext uri="{FF2B5EF4-FFF2-40B4-BE49-F238E27FC236}">
                  <a16:creationId xmlns:a16="http://schemas.microsoft.com/office/drawing/2014/main" id="{46C863CC-1204-4AEF-A22D-DF3FCF0BEB2B}"/>
                </a:ext>
              </a:extLst>
            </p:cNvPr>
            <p:cNvSpPr>
              <a:spLocks/>
            </p:cNvSpPr>
            <p:nvPr userDrawn="1"/>
          </p:nvSpPr>
          <p:spPr bwMode="auto">
            <a:xfrm>
              <a:off x="172182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5" name="Freeform 29">
              <a:extLst>
                <a:ext uri="{FF2B5EF4-FFF2-40B4-BE49-F238E27FC236}">
                  <a16:creationId xmlns:a16="http://schemas.microsoft.com/office/drawing/2014/main" id="{E79C5C60-AEC5-4A11-9D7C-ABF3A058AA83}"/>
                </a:ext>
              </a:extLst>
            </p:cNvPr>
            <p:cNvSpPr>
              <a:spLocks/>
            </p:cNvSpPr>
            <p:nvPr userDrawn="1"/>
          </p:nvSpPr>
          <p:spPr bwMode="auto">
            <a:xfrm>
              <a:off x="226950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6" name="Freeform 30">
              <a:extLst>
                <a:ext uri="{FF2B5EF4-FFF2-40B4-BE49-F238E27FC236}">
                  <a16:creationId xmlns:a16="http://schemas.microsoft.com/office/drawing/2014/main" id="{08A1AB8F-11BA-476D-B5D9-43B6C95D323F}"/>
                </a:ext>
              </a:extLst>
            </p:cNvPr>
            <p:cNvSpPr>
              <a:spLocks/>
            </p:cNvSpPr>
            <p:nvPr userDrawn="1"/>
          </p:nvSpPr>
          <p:spPr bwMode="auto">
            <a:xfrm>
              <a:off x="2595646"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7" name="Freeform 31">
              <a:extLst>
                <a:ext uri="{FF2B5EF4-FFF2-40B4-BE49-F238E27FC236}">
                  <a16:creationId xmlns:a16="http://schemas.microsoft.com/office/drawing/2014/main" id="{5F5EFCA8-FAFD-4917-A54A-AC26344660C8}"/>
                </a:ext>
              </a:extLst>
            </p:cNvPr>
            <p:cNvSpPr>
              <a:spLocks/>
            </p:cNvSpPr>
            <p:nvPr userDrawn="1"/>
          </p:nvSpPr>
          <p:spPr bwMode="auto">
            <a:xfrm>
              <a:off x="2047971"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8" name="Freeform 32">
              <a:extLst>
                <a:ext uri="{FF2B5EF4-FFF2-40B4-BE49-F238E27FC236}">
                  <a16:creationId xmlns:a16="http://schemas.microsoft.com/office/drawing/2014/main" id="{73C3F8F7-4F4D-4D13-B967-DAC3F42644BC}"/>
                </a:ext>
              </a:extLst>
            </p:cNvPr>
            <p:cNvSpPr>
              <a:spLocks/>
            </p:cNvSpPr>
            <p:nvPr userDrawn="1"/>
          </p:nvSpPr>
          <p:spPr bwMode="auto">
            <a:xfrm>
              <a:off x="237659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9" name="Freeform 29">
              <a:extLst>
                <a:ext uri="{FF2B5EF4-FFF2-40B4-BE49-F238E27FC236}">
                  <a16:creationId xmlns:a16="http://schemas.microsoft.com/office/drawing/2014/main" id="{A850A168-A556-480E-9393-A1561FD527AA}"/>
                </a:ext>
              </a:extLst>
            </p:cNvPr>
            <p:cNvSpPr>
              <a:spLocks/>
            </p:cNvSpPr>
            <p:nvPr userDrawn="1"/>
          </p:nvSpPr>
          <p:spPr bwMode="auto">
            <a:xfrm>
              <a:off x="2924274"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0" name="Freeform 30">
              <a:extLst>
                <a:ext uri="{FF2B5EF4-FFF2-40B4-BE49-F238E27FC236}">
                  <a16:creationId xmlns:a16="http://schemas.microsoft.com/office/drawing/2014/main" id="{9E6019E5-5960-427D-8D6A-0E110A423ED9}"/>
                </a:ext>
              </a:extLst>
            </p:cNvPr>
            <p:cNvSpPr>
              <a:spLocks/>
            </p:cNvSpPr>
            <p:nvPr userDrawn="1"/>
          </p:nvSpPr>
          <p:spPr bwMode="auto">
            <a:xfrm>
              <a:off x="325041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1" name="Freeform 31">
              <a:extLst>
                <a:ext uri="{FF2B5EF4-FFF2-40B4-BE49-F238E27FC236}">
                  <a16:creationId xmlns:a16="http://schemas.microsoft.com/office/drawing/2014/main" id="{73B422F1-12E5-4C7B-81F3-A1AF372BF792}"/>
                </a:ext>
              </a:extLst>
            </p:cNvPr>
            <p:cNvSpPr>
              <a:spLocks/>
            </p:cNvSpPr>
            <p:nvPr userDrawn="1"/>
          </p:nvSpPr>
          <p:spPr bwMode="auto">
            <a:xfrm>
              <a:off x="2702740"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2" name="Freeform 32">
              <a:extLst>
                <a:ext uri="{FF2B5EF4-FFF2-40B4-BE49-F238E27FC236}">
                  <a16:creationId xmlns:a16="http://schemas.microsoft.com/office/drawing/2014/main" id="{87CAAA68-699C-458C-9D55-0CDA9013F86E}"/>
                </a:ext>
              </a:extLst>
            </p:cNvPr>
            <p:cNvSpPr>
              <a:spLocks/>
            </p:cNvSpPr>
            <p:nvPr userDrawn="1"/>
          </p:nvSpPr>
          <p:spPr bwMode="auto">
            <a:xfrm>
              <a:off x="3031368"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3" name="Freeform 29">
              <a:extLst>
                <a:ext uri="{FF2B5EF4-FFF2-40B4-BE49-F238E27FC236}">
                  <a16:creationId xmlns:a16="http://schemas.microsoft.com/office/drawing/2014/main" id="{CF98567B-448E-410B-9E8E-3A4ED40709F5}"/>
                </a:ext>
              </a:extLst>
            </p:cNvPr>
            <p:cNvSpPr>
              <a:spLocks/>
            </p:cNvSpPr>
            <p:nvPr userDrawn="1"/>
          </p:nvSpPr>
          <p:spPr bwMode="auto">
            <a:xfrm>
              <a:off x="3579042"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4" name="Freeform 30">
              <a:extLst>
                <a:ext uri="{FF2B5EF4-FFF2-40B4-BE49-F238E27FC236}">
                  <a16:creationId xmlns:a16="http://schemas.microsoft.com/office/drawing/2014/main" id="{B7F267B7-2F20-49BD-A370-8722F174AB83}"/>
                </a:ext>
              </a:extLst>
            </p:cNvPr>
            <p:cNvSpPr>
              <a:spLocks/>
            </p:cNvSpPr>
            <p:nvPr userDrawn="1"/>
          </p:nvSpPr>
          <p:spPr bwMode="auto">
            <a:xfrm>
              <a:off x="390518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5" name="Freeform 31">
              <a:extLst>
                <a:ext uri="{FF2B5EF4-FFF2-40B4-BE49-F238E27FC236}">
                  <a16:creationId xmlns:a16="http://schemas.microsoft.com/office/drawing/2014/main" id="{10B1C9F7-9D14-4B13-A1B5-EC3A0E9EA196}"/>
                </a:ext>
              </a:extLst>
            </p:cNvPr>
            <p:cNvSpPr>
              <a:spLocks/>
            </p:cNvSpPr>
            <p:nvPr userDrawn="1"/>
          </p:nvSpPr>
          <p:spPr bwMode="auto">
            <a:xfrm>
              <a:off x="335750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6" name="Freeform 32">
              <a:extLst>
                <a:ext uri="{FF2B5EF4-FFF2-40B4-BE49-F238E27FC236}">
                  <a16:creationId xmlns:a16="http://schemas.microsoft.com/office/drawing/2014/main" id="{C51045DD-E868-4A21-B667-61B19EDB57F8}"/>
                </a:ext>
              </a:extLst>
            </p:cNvPr>
            <p:cNvSpPr>
              <a:spLocks/>
            </p:cNvSpPr>
            <p:nvPr userDrawn="1"/>
          </p:nvSpPr>
          <p:spPr bwMode="auto">
            <a:xfrm>
              <a:off x="3686137"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7" name="Freeform 425">
              <a:extLst>
                <a:ext uri="{FF2B5EF4-FFF2-40B4-BE49-F238E27FC236}">
                  <a16:creationId xmlns:a16="http://schemas.microsoft.com/office/drawing/2014/main" id="{524AACFB-F874-401F-B459-639B47F77EC5}"/>
                </a:ext>
              </a:extLst>
            </p:cNvPr>
            <p:cNvSpPr>
              <a:spLocks/>
            </p:cNvSpPr>
            <p:nvPr userDrawn="1"/>
          </p:nvSpPr>
          <p:spPr bwMode="auto">
            <a:xfrm>
              <a:off x="423381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8" name="Freeform 426">
              <a:extLst>
                <a:ext uri="{FF2B5EF4-FFF2-40B4-BE49-F238E27FC236}">
                  <a16:creationId xmlns:a16="http://schemas.microsoft.com/office/drawing/2014/main" id="{8551931B-17AF-4406-958E-24898B2325E4}"/>
                </a:ext>
              </a:extLst>
            </p:cNvPr>
            <p:cNvSpPr>
              <a:spLocks/>
            </p:cNvSpPr>
            <p:nvPr userDrawn="1"/>
          </p:nvSpPr>
          <p:spPr bwMode="auto">
            <a:xfrm>
              <a:off x="455995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9" name="Freeform 427">
              <a:extLst>
                <a:ext uri="{FF2B5EF4-FFF2-40B4-BE49-F238E27FC236}">
                  <a16:creationId xmlns:a16="http://schemas.microsoft.com/office/drawing/2014/main" id="{56B8DD7C-BF22-48B0-B1F3-895ABF7CE751}"/>
                </a:ext>
              </a:extLst>
            </p:cNvPr>
            <p:cNvSpPr>
              <a:spLocks/>
            </p:cNvSpPr>
            <p:nvPr userDrawn="1"/>
          </p:nvSpPr>
          <p:spPr bwMode="auto">
            <a:xfrm>
              <a:off x="401227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0" name="Freeform 428">
              <a:extLst>
                <a:ext uri="{FF2B5EF4-FFF2-40B4-BE49-F238E27FC236}">
                  <a16:creationId xmlns:a16="http://schemas.microsoft.com/office/drawing/2014/main" id="{753A93E8-F5EB-4F3F-B584-8C01974C75DE}"/>
                </a:ext>
              </a:extLst>
            </p:cNvPr>
            <p:cNvSpPr>
              <a:spLocks/>
            </p:cNvSpPr>
            <p:nvPr userDrawn="1"/>
          </p:nvSpPr>
          <p:spPr bwMode="auto">
            <a:xfrm>
              <a:off x="4340906"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1" name="Freeform 29">
              <a:extLst>
                <a:ext uri="{FF2B5EF4-FFF2-40B4-BE49-F238E27FC236}">
                  <a16:creationId xmlns:a16="http://schemas.microsoft.com/office/drawing/2014/main" id="{6F7FC18E-C56B-485E-B1B6-0A656B4673B6}"/>
                </a:ext>
              </a:extLst>
            </p:cNvPr>
            <p:cNvSpPr>
              <a:spLocks/>
            </p:cNvSpPr>
            <p:nvPr userDrawn="1"/>
          </p:nvSpPr>
          <p:spPr bwMode="auto">
            <a:xfrm>
              <a:off x="488858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2" name="Freeform 31">
              <a:extLst>
                <a:ext uri="{FF2B5EF4-FFF2-40B4-BE49-F238E27FC236}">
                  <a16:creationId xmlns:a16="http://schemas.microsoft.com/office/drawing/2014/main" id="{9BD84D72-C575-48B9-BAF5-EA234A7481A1}"/>
                </a:ext>
              </a:extLst>
            </p:cNvPr>
            <p:cNvSpPr>
              <a:spLocks/>
            </p:cNvSpPr>
            <p:nvPr userDrawn="1"/>
          </p:nvSpPr>
          <p:spPr bwMode="auto">
            <a:xfrm>
              <a:off x="4667048"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7" name="Group 1816">
            <a:extLst>
              <a:ext uri="{FF2B5EF4-FFF2-40B4-BE49-F238E27FC236}">
                <a16:creationId xmlns:a16="http://schemas.microsoft.com/office/drawing/2014/main" id="{03FF1F65-9B53-4447-9561-8C77C76AC1E1}"/>
              </a:ext>
            </a:extLst>
          </p:cNvPr>
          <p:cNvGrpSpPr/>
          <p:nvPr userDrawn="1"/>
        </p:nvGrpSpPr>
        <p:grpSpPr>
          <a:xfrm>
            <a:off x="83664" y="4054314"/>
            <a:ext cx="12009863" cy="176637"/>
            <a:chOff x="83664" y="3988163"/>
            <a:chExt cx="12009863" cy="176637"/>
          </a:xfrm>
        </p:grpSpPr>
        <p:sp>
          <p:nvSpPr>
            <p:cNvPr id="1751" name="Freeform 29">
              <a:extLst>
                <a:ext uri="{FF2B5EF4-FFF2-40B4-BE49-F238E27FC236}">
                  <a16:creationId xmlns:a16="http://schemas.microsoft.com/office/drawing/2014/main" id="{6CEABA6D-E952-4508-95C7-90A7AD345913}"/>
                </a:ext>
              </a:extLst>
            </p:cNvPr>
            <p:cNvSpPr>
              <a:spLocks/>
            </p:cNvSpPr>
            <p:nvPr userDrawn="1"/>
          </p:nvSpPr>
          <p:spPr bwMode="auto">
            <a:xfrm flipH="1">
              <a:off x="1187199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2" name="Freeform 30">
              <a:extLst>
                <a:ext uri="{FF2B5EF4-FFF2-40B4-BE49-F238E27FC236}">
                  <a16:creationId xmlns:a16="http://schemas.microsoft.com/office/drawing/2014/main" id="{1AA0E849-A0D3-4BF6-8DCD-C374BD404F79}"/>
                </a:ext>
              </a:extLst>
            </p:cNvPr>
            <p:cNvSpPr>
              <a:spLocks/>
            </p:cNvSpPr>
            <p:nvPr userDrawn="1"/>
          </p:nvSpPr>
          <p:spPr bwMode="auto">
            <a:xfrm flipH="1">
              <a:off x="1154585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3" name="Freeform 31">
              <a:extLst>
                <a:ext uri="{FF2B5EF4-FFF2-40B4-BE49-F238E27FC236}">
                  <a16:creationId xmlns:a16="http://schemas.microsoft.com/office/drawing/2014/main" id="{11BAA6CA-4C22-4B41-B964-D9616FAF5B7B}"/>
                </a:ext>
              </a:extLst>
            </p:cNvPr>
            <p:cNvSpPr>
              <a:spLocks/>
            </p:cNvSpPr>
            <p:nvPr userDrawn="1"/>
          </p:nvSpPr>
          <p:spPr bwMode="auto">
            <a:xfrm flipH="1">
              <a:off x="1197908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4" name="Freeform 32">
              <a:extLst>
                <a:ext uri="{FF2B5EF4-FFF2-40B4-BE49-F238E27FC236}">
                  <a16:creationId xmlns:a16="http://schemas.microsoft.com/office/drawing/2014/main" id="{B220A376-DEFB-4028-BA85-15E13D0972D5}"/>
                </a:ext>
              </a:extLst>
            </p:cNvPr>
            <p:cNvSpPr>
              <a:spLocks/>
            </p:cNvSpPr>
            <p:nvPr userDrawn="1"/>
          </p:nvSpPr>
          <p:spPr bwMode="auto">
            <a:xfrm flipH="1">
              <a:off x="1165294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5" name="Freeform 29">
              <a:extLst>
                <a:ext uri="{FF2B5EF4-FFF2-40B4-BE49-F238E27FC236}">
                  <a16:creationId xmlns:a16="http://schemas.microsoft.com/office/drawing/2014/main" id="{CB213A73-6BC9-4898-B2BE-1460875662AE}"/>
                </a:ext>
              </a:extLst>
            </p:cNvPr>
            <p:cNvSpPr>
              <a:spLocks/>
            </p:cNvSpPr>
            <p:nvPr userDrawn="1"/>
          </p:nvSpPr>
          <p:spPr bwMode="auto">
            <a:xfrm flipH="1">
              <a:off x="1121722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6" name="Freeform 30">
              <a:extLst>
                <a:ext uri="{FF2B5EF4-FFF2-40B4-BE49-F238E27FC236}">
                  <a16:creationId xmlns:a16="http://schemas.microsoft.com/office/drawing/2014/main" id="{5FE5754A-C158-4FA1-AFB9-703820BB2B2F}"/>
                </a:ext>
              </a:extLst>
            </p:cNvPr>
            <p:cNvSpPr>
              <a:spLocks/>
            </p:cNvSpPr>
            <p:nvPr userDrawn="1"/>
          </p:nvSpPr>
          <p:spPr bwMode="auto">
            <a:xfrm flipH="1">
              <a:off x="1089108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7" name="Freeform 31">
              <a:extLst>
                <a:ext uri="{FF2B5EF4-FFF2-40B4-BE49-F238E27FC236}">
                  <a16:creationId xmlns:a16="http://schemas.microsoft.com/office/drawing/2014/main" id="{30993B25-CB5A-460B-BA58-314F2F05D7BD}"/>
                </a:ext>
              </a:extLst>
            </p:cNvPr>
            <p:cNvSpPr>
              <a:spLocks/>
            </p:cNvSpPr>
            <p:nvPr userDrawn="1"/>
          </p:nvSpPr>
          <p:spPr bwMode="auto">
            <a:xfrm flipH="1">
              <a:off x="1132431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8" name="Freeform 32">
              <a:extLst>
                <a:ext uri="{FF2B5EF4-FFF2-40B4-BE49-F238E27FC236}">
                  <a16:creationId xmlns:a16="http://schemas.microsoft.com/office/drawing/2014/main" id="{6591E170-61B5-4A4A-8E2F-F7FAF059071E}"/>
                </a:ext>
              </a:extLst>
            </p:cNvPr>
            <p:cNvSpPr>
              <a:spLocks/>
            </p:cNvSpPr>
            <p:nvPr userDrawn="1"/>
          </p:nvSpPr>
          <p:spPr bwMode="auto">
            <a:xfrm flipH="1">
              <a:off x="1099817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9" name="Freeform 29">
              <a:extLst>
                <a:ext uri="{FF2B5EF4-FFF2-40B4-BE49-F238E27FC236}">
                  <a16:creationId xmlns:a16="http://schemas.microsoft.com/office/drawing/2014/main" id="{CCAFB71E-6D93-459A-B5A4-70E848635239}"/>
                </a:ext>
              </a:extLst>
            </p:cNvPr>
            <p:cNvSpPr>
              <a:spLocks/>
            </p:cNvSpPr>
            <p:nvPr userDrawn="1"/>
          </p:nvSpPr>
          <p:spPr bwMode="auto">
            <a:xfrm flipH="1">
              <a:off x="1056245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0" name="Freeform 30">
              <a:extLst>
                <a:ext uri="{FF2B5EF4-FFF2-40B4-BE49-F238E27FC236}">
                  <a16:creationId xmlns:a16="http://schemas.microsoft.com/office/drawing/2014/main" id="{C8DBB787-7878-4979-BE6F-863C0E423166}"/>
                </a:ext>
              </a:extLst>
            </p:cNvPr>
            <p:cNvSpPr>
              <a:spLocks/>
            </p:cNvSpPr>
            <p:nvPr userDrawn="1"/>
          </p:nvSpPr>
          <p:spPr bwMode="auto">
            <a:xfrm flipH="1">
              <a:off x="1023631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1" name="Freeform 31">
              <a:extLst>
                <a:ext uri="{FF2B5EF4-FFF2-40B4-BE49-F238E27FC236}">
                  <a16:creationId xmlns:a16="http://schemas.microsoft.com/office/drawing/2014/main" id="{B2BCAD9C-AC5E-429F-B365-D757EFAEFE72}"/>
                </a:ext>
              </a:extLst>
            </p:cNvPr>
            <p:cNvSpPr>
              <a:spLocks/>
            </p:cNvSpPr>
            <p:nvPr userDrawn="1"/>
          </p:nvSpPr>
          <p:spPr bwMode="auto">
            <a:xfrm flipH="1">
              <a:off x="10669550"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2" name="Freeform 32">
              <a:extLst>
                <a:ext uri="{FF2B5EF4-FFF2-40B4-BE49-F238E27FC236}">
                  <a16:creationId xmlns:a16="http://schemas.microsoft.com/office/drawing/2014/main" id="{E8C4D6D2-9F0C-4AB0-B984-1DEB3FAE82D9}"/>
                </a:ext>
              </a:extLst>
            </p:cNvPr>
            <p:cNvSpPr>
              <a:spLocks/>
            </p:cNvSpPr>
            <p:nvPr userDrawn="1"/>
          </p:nvSpPr>
          <p:spPr bwMode="auto">
            <a:xfrm flipH="1">
              <a:off x="10343410"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3" name="Freeform 29">
              <a:extLst>
                <a:ext uri="{FF2B5EF4-FFF2-40B4-BE49-F238E27FC236}">
                  <a16:creationId xmlns:a16="http://schemas.microsoft.com/office/drawing/2014/main" id="{D005CBE4-9E51-4434-9AF3-408F09414C7A}"/>
                </a:ext>
              </a:extLst>
            </p:cNvPr>
            <p:cNvSpPr>
              <a:spLocks/>
            </p:cNvSpPr>
            <p:nvPr userDrawn="1"/>
          </p:nvSpPr>
          <p:spPr bwMode="auto">
            <a:xfrm flipH="1">
              <a:off x="990768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4" name="Freeform 30">
              <a:extLst>
                <a:ext uri="{FF2B5EF4-FFF2-40B4-BE49-F238E27FC236}">
                  <a16:creationId xmlns:a16="http://schemas.microsoft.com/office/drawing/2014/main" id="{58BA0F3B-9AD4-47AE-A6A9-A5E94D07AC83}"/>
                </a:ext>
              </a:extLst>
            </p:cNvPr>
            <p:cNvSpPr>
              <a:spLocks/>
            </p:cNvSpPr>
            <p:nvPr userDrawn="1"/>
          </p:nvSpPr>
          <p:spPr bwMode="auto">
            <a:xfrm flipH="1">
              <a:off x="958154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5" name="Freeform 31">
              <a:extLst>
                <a:ext uri="{FF2B5EF4-FFF2-40B4-BE49-F238E27FC236}">
                  <a16:creationId xmlns:a16="http://schemas.microsoft.com/office/drawing/2014/main" id="{7DC50B31-5D4D-4009-BFC1-CABDF333F9A0}"/>
                </a:ext>
              </a:extLst>
            </p:cNvPr>
            <p:cNvSpPr>
              <a:spLocks/>
            </p:cNvSpPr>
            <p:nvPr userDrawn="1"/>
          </p:nvSpPr>
          <p:spPr bwMode="auto">
            <a:xfrm flipH="1">
              <a:off x="1001478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6" name="Freeform 32">
              <a:extLst>
                <a:ext uri="{FF2B5EF4-FFF2-40B4-BE49-F238E27FC236}">
                  <a16:creationId xmlns:a16="http://schemas.microsoft.com/office/drawing/2014/main" id="{A748FE50-B695-46F2-B7ED-38FCBD8A5FAF}"/>
                </a:ext>
              </a:extLst>
            </p:cNvPr>
            <p:cNvSpPr>
              <a:spLocks/>
            </p:cNvSpPr>
            <p:nvPr userDrawn="1"/>
          </p:nvSpPr>
          <p:spPr bwMode="auto">
            <a:xfrm flipH="1">
              <a:off x="9688641"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7" name="Freeform 565">
              <a:extLst>
                <a:ext uri="{FF2B5EF4-FFF2-40B4-BE49-F238E27FC236}">
                  <a16:creationId xmlns:a16="http://schemas.microsoft.com/office/drawing/2014/main" id="{C9A3D9EC-0FAD-408D-AD16-D8B4522F784E}"/>
                </a:ext>
              </a:extLst>
            </p:cNvPr>
            <p:cNvSpPr>
              <a:spLocks/>
            </p:cNvSpPr>
            <p:nvPr userDrawn="1"/>
          </p:nvSpPr>
          <p:spPr bwMode="auto">
            <a:xfrm flipH="1">
              <a:off x="925291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8" name="Freeform 566">
              <a:extLst>
                <a:ext uri="{FF2B5EF4-FFF2-40B4-BE49-F238E27FC236}">
                  <a16:creationId xmlns:a16="http://schemas.microsoft.com/office/drawing/2014/main" id="{912659A5-C858-4F5E-854C-EEE69C017181}"/>
                </a:ext>
              </a:extLst>
            </p:cNvPr>
            <p:cNvSpPr>
              <a:spLocks/>
            </p:cNvSpPr>
            <p:nvPr userDrawn="1"/>
          </p:nvSpPr>
          <p:spPr bwMode="auto">
            <a:xfrm flipH="1">
              <a:off x="892677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9" name="Freeform 567">
              <a:extLst>
                <a:ext uri="{FF2B5EF4-FFF2-40B4-BE49-F238E27FC236}">
                  <a16:creationId xmlns:a16="http://schemas.microsoft.com/office/drawing/2014/main" id="{8C5414FE-C533-436C-B33E-7033AEB3A5B2}"/>
                </a:ext>
              </a:extLst>
            </p:cNvPr>
            <p:cNvSpPr>
              <a:spLocks/>
            </p:cNvSpPr>
            <p:nvPr userDrawn="1"/>
          </p:nvSpPr>
          <p:spPr bwMode="auto">
            <a:xfrm flipH="1">
              <a:off x="936001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0" name="Freeform 568">
              <a:extLst>
                <a:ext uri="{FF2B5EF4-FFF2-40B4-BE49-F238E27FC236}">
                  <a16:creationId xmlns:a16="http://schemas.microsoft.com/office/drawing/2014/main" id="{13CD9A4C-A45B-4083-BD19-6DAF39F1836A}"/>
                </a:ext>
              </a:extLst>
            </p:cNvPr>
            <p:cNvSpPr>
              <a:spLocks/>
            </p:cNvSpPr>
            <p:nvPr userDrawn="1"/>
          </p:nvSpPr>
          <p:spPr bwMode="auto">
            <a:xfrm flipH="1">
              <a:off x="9033872"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1" name="Freeform 29">
              <a:extLst>
                <a:ext uri="{FF2B5EF4-FFF2-40B4-BE49-F238E27FC236}">
                  <a16:creationId xmlns:a16="http://schemas.microsoft.com/office/drawing/2014/main" id="{4D201FE8-16E2-4F43-BADD-E866C46829E9}"/>
                </a:ext>
              </a:extLst>
            </p:cNvPr>
            <p:cNvSpPr>
              <a:spLocks/>
            </p:cNvSpPr>
            <p:nvPr userDrawn="1"/>
          </p:nvSpPr>
          <p:spPr bwMode="auto">
            <a:xfrm flipH="1">
              <a:off x="85981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2" name="Freeform 31">
              <a:extLst>
                <a:ext uri="{FF2B5EF4-FFF2-40B4-BE49-F238E27FC236}">
                  <a16:creationId xmlns:a16="http://schemas.microsoft.com/office/drawing/2014/main" id="{6335E7FD-03B1-4151-99FA-9B76ED5E2E31}"/>
                </a:ext>
              </a:extLst>
            </p:cNvPr>
            <p:cNvSpPr>
              <a:spLocks/>
            </p:cNvSpPr>
            <p:nvPr userDrawn="1"/>
          </p:nvSpPr>
          <p:spPr bwMode="auto">
            <a:xfrm flipH="1">
              <a:off x="8705243"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3" name="Freeform 29">
              <a:extLst>
                <a:ext uri="{FF2B5EF4-FFF2-40B4-BE49-F238E27FC236}">
                  <a16:creationId xmlns:a16="http://schemas.microsoft.com/office/drawing/2014/main" id="{511159B3-3CFE-41D7-8235-91341DECEFBC}"/>
                </a:ext>
              </a:extLst>
            </p:cNvPr>
            <p:cNvSpPr>
              <a:spLocks/>
            </p:cNvSpPr>
            <p:nvPr userDrawn="1"/>
          </p:nvSpPr>
          <p:spPr bwMode="auto">
            <a:xfrm flipH="1">
              <a:off x="826952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4" name="Freeform 30">
              <a:extLst>
                <a:ext uri="{FF2B5EF4-FFF2-40B4-BE49-F238E27FC236}">
                  <a16:creationId xmlns:a16="http://schemas.microsoft.com/office/drawing/2014/main" id="{0110C056-BCC8-4269-B479-216D39614B8E}"/>
                </a:ext>
              </a:extLst>
            </p:cNvPr>
            <p:cNvSpPr>
              <a:spLocks/>
            </p:cNvSpPr>
            <p:nvPr userDrawn="1"/>
          </p:nvSpPr>
          <p:spPr bwMode="auto">
            <a:xfrm flipH="1">
              <a:off x="794337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5" name="Freeform 31">
              <a:extLst>
                <a:ext uri="{FF2B5EF4-FFF2-40B4-BE49-F238E27FC236}">
                  <a16:creationId xmlns:a16="http://schemas.microsoft.com/office/drawing/2014/main" id="{629FA7F3-F5AF-4356-83F2-0FA42F3E50C9}"/>
                </a:ext>
              </a:extLst>
            </p:cNvPr>
            <p:cNvSpPr>
              <a:spLocks/>
            </p:cNvSpPr>
            <p:nvPr userDrawn="1"/>
          </p:nvSpPr>
          <p:spPr bwMode="auto">
            <a:xfrm flipH="1">
              <a:off x="8376614"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6" name="Freeform 32">
              <a:extLst>
                <a:ext uri="{FF2B5EF4-FFF2-40B4-BE49-F238E27FC236}">
                  <a16:creationId xmlns:a16="http://schemas.microsoft.com/office/drawing/2014/main" id="{72870FDE-4D3B-4E8D-9910-4122861C7661}"/>
                </a:ext>
              </a:extLst>
            </p:cNvPr>
            <p:cNvSpPr>
              <a:spLocks/>
            </p:cNvSpPr>
            <p:nvPr userDrawn="1"/>
          </p:nvSpPr>
          <p:spPr bwMode="auto">
            <a:xfrm flipH="1">
              <a:off x="8050474"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7" name="Freeform 29">
              <a:extLst>
                <a:ext uri="{FF2B5EF4-FFF2-40B4-BE49-F238E27FC236}">
                  <a16:creationId xmlns:a16="http://schemas.microsoft.com/office/drawing/2014/main" id="{A9914180-BC26-4432-B527-3A5901626DE2}"/>
                </a:ext>
              </a:extLst>
            </p:cNvPr>
            <p:cNvSpPr>
              <a:spLocks/>
            </p:cNvSpPr>
            <p:nvPr userDrawn="1"/>
          </p:nvSpPr>
          <p:spPr bwMode="auto">
            <a:xfrm flipH="1">
              <a:off x="7614751"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8" name="Freeform 30">
              <a:extLst>
                <a:ext uri="{FF2B5EF4-FFF2-40B4-BE49-F238E27FC236}">
                  <a16:creationId xmlns:a16="http://schemas.microsoft.com/office/drawing/2014/main" id="{33A4B091-6813-43A9-9E22-279B1BD2917B}"/>
                </a:ext>
              </a:extLst>
            </p:cNvPr>
            <p:cNvSpPr>
              <a:spLocks/>
            </p:cNvSpPr>
            <p:nvPr userDrawn="1"/>
          </p:nvSpPr>
          <p:spPr bwMode="auto">
            <a:xfrm flipH="1">
              <a:off x="72886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9" name="Freeform 31">
              <a:extLst>
                <a:ext uri="{FF2B5EF4-FFF2-40B4-BE49-F238E27FC236}">
                  <a16:creationId xmlns:a16="http://schemas.microsoft.com/office/drawing/2014/main" id="{8085FA5A-ED9E-4BC7-B0CD-C9F7722BBB7C}"/>
                </a:ext>
              </a:extLst>
            </p:cNvPr>
            <p:cNvSpPr>
              <a:spLocks/>
            </p:cNvSpPr>
            <p:nvPr userDrawn="1"/>
          </p:nvSpPr>
          <p:spPr bwMode="auto">
            <a:xfrm flipH="1">
              <a:off x="7721846"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0" name="Freeform 32">
              <a:extLst>
                <a:ext uri="{FF2B5EF4-FFF2-40B4-BE49-F238E27FC236}">
                  <a16:creationId xmlns:a16="http://schemas.microsoft.com/office/drawing/2014/main" id="{CA4C268C-040A-4B92-9F06-7B6F04F80E20}"/>
                </a:ext>
              </a:extLst>
            </p:cNvPr>
            <p:cNvSpPr>
              <a:spLocks/>
            </p:cNvSpPr>
            <p:nvPr userDrawn="1"/>
          </p:nvSpPr>
          <p:spPr bwMode="auto">
            <a:xfrm flipH="1">
              <a:off x="7395705"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1" name="Freeform 29">
              <a:extLst>
                <a:ext uri="{FF2B5EF4-FFF2-40B4-BE49-F238E27FC236}">
                  <a16:creationId xmlns:a16="http://schemas.microsoft.com/office/drawing/2014/main" id="{D41CB1AE-D554-4C7B-BAA6-13B3210D0003}"/>
                </a:ext>
              </a:extLst>
            </p:cNvPr>
            <p:cNvSpPr>
              <a:spLocks/>
            </p:cNvSpPr>
            <p:nvPr userDrawn="1"/>
          </p:nvSpPr>
          <p:spPr bwMode="auto">
            <a:xfrm flipH="1">
              <a:off x="695998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2" name="Freeform 30">
              <a:extLst>
                <a:ext uri="{FF2B5EF4-FFF2-40B4-BE49-F238E27FC236}">
                  <a16:creationId xmlns:a16="http://schemas.microsoft.com/office/drawing/2014/main" id="{F6898040-2126-413F-8CB2-5871EAAACDC5}"/>
                </a:ext>
              </a:extLst>
            </p:cNvPr>
            <p:cNvSpPr>
              <a:spLocks/>
            </p:cNvSpPr>
            <p:nvPr userDrawn="1"/>
          </p:nvSpPr>
          <p:spPr bwMode="auto">
            <a:xfrm flipH="1">
              <a:off x="663384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3" name="Freeform 31">
              <a:extLst>
                <a:ext uri="{FF2B5EF4-FFF2-40B4-BE49-F238E27FC236}">
                  <a16:creationId xmlns:a16="http://schemas.microsoft.com/office/drawing/2014/main" id="{68FB2FB5-0EDA-4FD6-87FA-3AA196365F11}"/>
                </a:ext>
              </a:extLst>
            </p:cNvPr>
            <p:cNvSpPr>
              <a:spLocks/>
            </p:cNvSpPr>
            <p:nvPr userDrawn="1"/>
          </p:nvSpPr>
          <p:spPr bwMode="auto">
            <a:xfrm flipH="1">
              <a:off x="7067077"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4" name="Freeform 32">
              <a:extLst>
                <a:ext uri="{FF2B5EF4-FFF2-40B4-BE49-F238E27FC236}">
                  <a16:creationId xmlns:a16="http://schemas.microsoft.com/office/drawing/2014/main" id="{33B71BB0-F02E-4F4F-BACA-ADC766453CEB}"/>
                </a:ext>
              </a:extLst>
            </p:cNvPr>
            <p:cNvSpPr>
              <a:spLocks/>
            </p:cNvSpPr>
            <p:nvPr userDrawn="1"/>
          </p:nvSpPr>
          <p:spPr bwMode="auto">
            <a:xfrm flipH="1">
              <a:off x="6740936"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5" name="Freeform 29">
              <a:extLst>
                <a:ext uri="{FF2B5EF4-FFF2-40B4-BE49-F238E27FC236}">
                  <a16:creationId xmlns:a16="http://schemas.microsoft.com/office/drawing/2014/main" id="{32768455-96D0-41F8-8803-C6D6546306FA}"/>
                </a:ext>
              </a:extLst>
            </p:cNvPr>
            <p:cNvSpPr>
              <a:spLocks/>
            </p:cNvSpPr>
            <p:nvPr userDrawn="1"/>
          </p:nvSpPr>
          <p:spPr bwMode="auto">
            <a:xfrm flipH="1">
              <a:off x="630521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6" name="Freeform 30">
              <a:extLst>
                <a:ext uri="{FF2B5EF4-FFF2-40B4-BE49-F238E27FC236}">
                  <a16:creationId xmlns:a16="http://schemas.microsoft.com/office/drawing/2014/main" id="{4FF83843-8FBE-404B-A652-F25A1070AABF}"/>
                </a:ext>
              </a:extLst>
            </p:cNvPr>
            <p:cNvSpPr>
              <a:spLocks/>
            </p:cNvSpPr>
            <p:nvPr userDrawn="1"/>
          </p:nvSpPr>
          <p:spPr bwMode="auto">
            <a:xfrm flipH="1">
              <a:off x="59790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7" name="Freeform 31">
              <a:extLst>
                <a:ext uri="{FF2B5EF4-FFF2-40B4-BE49-F238E27FC236}">
                  <a16:creationId xmlns:a16="http://schemas.microsoft.com/office/drawing/2014/main" id="{531C27FF-0CAA-4E88-877A-69411ED9AA2A}"/>
                </a:ext>
              </a:extLst>
            </p:cNvPr>
            <p:cNvSpPr>
              <a:spLocks/>
            </p:cNvSpPr>
            <p:nvPr userDrawn="1"/>
          </p:nvSpPr>
          <p:spPr bwMode="auto">
            <a:xfrm flipH="1">
              <a:off x="641230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8" name="Freeform 32">
              <a:extLst>
                <a:ext uri="{FF2B5EF4-FFF2-40B4-BE49-F238E27FC236}">
                  <a16:creationId xmlns:a16="http://schemas.microsoft.com/office/drawing/2014/main" id="{1E576583-92EB-4BC7-9333-5B753D92651B}"/>
                </a:ext>
              </a:extLst>
            </p:cNvPr>
            <p:cNvSpPr>
              <a:spLocks/>
            </p:cNvSpPr>
            <p:nvPr userDrawn="1"/>
          </p:nvSpPr>
          <p:spPr bwMode="auto">
            <a:xfrm flipH="1">
              <a:off x="6086167"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9" name="Freeform 587">
              <a:extLst>
                <a:ext uri="{FF2B5EF4-FFF2-40B4-BE49-F238E27FC236}">
                  <a16:creationId xmlns:a16="http://schemas.microsoft.com/office/drawing/2014/main" id="{3B8B7108-49D5-47B3-8EAE-1F51F2E5D579}"/>
                </a:ext>
              </a:extLst>
            </p:cNvPr>
            <p:cNvSpPr>
              <a:spLocks/>
            </p:cNvSpPr>
            <p:nvPr userDrawn="1"/>
          </p:nvSpPr>
          <p:spPr bwMode="auto">
            <a:xfrm flipH="1">
              <a:off x="565044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0" name="Freeform 588">
              <a:extLst>
                <a:ext uri="{FF2B5EF4-FFF2-40B4-BE49-F238E27FC236}">
                  <a16:creationId xmlns:a16="http://schemas.microsoft.com/office/drawing/2014/main" id="{E8CB911C-EC4D-4F84-9348-FBEEF28EAC77}"/>
                </a:ext>
              </a:extLst>
            </p:cNvPr>
            <p:cNvSpPr>
              <a:spLocks/>
            </p:cNvSpPr>
            <p:nvPr userDrawn="1"/>
          </p:nvSpPr>
          <p:spPr bwMode="auto">
            <a:xfrm flipH="1">
              <a:off x="53243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1" name="Freeform 589">
              <a:extLst>
                <a:ext uri="{FF2B5EF4-FFF2-40B4-BE49-F238E27FC236}">
                  <a16:creationId xmlns:a16="http://schemas.microsoft.com/office/drawing/2014/main" id="{DAC7E04B-02A9-4EAB-A744-97A7C5400B6D}"/>
                </a:ext>
              </a:extLst>
            </p:cNvPr>
            <p:cNvSpPr>
              <a:spLocks/>
            </p:cNvSpPr>
            <p:nvPr userDrawn="1"/>
          </p:nvSpPr>
          <p:spPr bwMode="auto">
            <a:xfrm flipH="1">
              <a:off x="575753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2" name="Freeform 590">
              <a:extLst>
                <a:ext uri="{FF2B5EF4-FFF2-40B4-BE49-F238E27FC236}">
                  <a16:creationId xmlns:a16="http://schemas.microsoft.com/office/drawing/2014/main" id="{F4F7B3CD-E8CF-4328-B22B-D4F9CD3401B2}"/>
                </a:ext>
              </a:extLst>
            </p:cNvPr>
            <p:cNvSpPr>
              <a:spLocks/>
            </p:cNvSpPr>
            <p:nvPr userDrawn="1"/>
          </p:nvSpPr>
          <p:spPr bwMode="auto">
            <a:xfrm flipH="1">
              <a:off x="5431399"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3" name="Freeform 29">
              <a:extLst>
                <a:ext uri="{FF2B5EF4-FFF2-40B4-BE49-F238E27FC236}">
                  <a16:creationId xmlns:a16="http://schemas.microsoft.com/office/drawing/2014/main" id="{31AEE46C-2A33-47B4-A20C-9123C9EDC725}"/>
                </a:ext>
              </a:extLst>
            </p:cNvPr>
            <p:cNvSpPr>
              <a:spLocks/>
            </p:cNvSpPr>
            <p:nvPr userDrawn="1"/>
          </p:nvSpPr>
          <p:spPr bwMode="auto">
            <a:xfrm flipH="1">
              <a:off x="49956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4" name="Freeform 31">
              <a:extLst>
                <a:ext uri="{FF2B5EF4-FFF2-40B4-BE49-F238E27FC236}">
                  <a16:creationId xmlns:a16="http://schemas.microsoft.com/office/drawing/2014/main" id="{12871CD8-2DB0-49E2-A2FE-9D885A4DA3E8}"/>
                </a:ext>
              </a:extLst>
            </p:cNvPr>
            <p:cNvSpPr>
              <a:spLocks/>
            </p:cNvSpPr>
            <p:nvPr userDrawn="1"/>
          </p:nvSpPr>
          <p:spPr bwMode="auto">
            <a:xfrm flipH="1">
              <a:off x="510276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3" name="Freeform 29">
              <a:extLst>
                <a:ext uri="{FF2B5EF4-FFF2-40B4-BE49-F238E27FC236}">
                  <a16:creationId xmlns:a16="http://schemas.microsoft.com/office/drawing/2014/main" id="{95817B6D-040B-4DDD-9348-0534339788BC}"/>
                </a:ext>
              </a:extLst>
            </p:cNvPr>
            <p:cNvSpPr>
              <a:spLocks/>
            </p:cNvSpPr>
            <p:nvPr userDrawn="1"/>
          </p:nvSpPr>
          <p:spPr bwMode="auto">
            <a:xfrm flipH="1">
              <a:off x="46670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4" name="Freeform 30">
              <a:extLst>
                <a:ext uri="{FF2B5EF4-FFF2-40B4-BE49-F238E27FC236}">
                  <a16:creationId xmlns:a16="http://schemas.microsoft.com/office/drawing/2014/main" id="{C3DF66BE-EE07-49C6-AF25-C78FA2E42ED4}"/>
                </a:ext>
              </a:extLst>
            </p:cNvPr>
            <p:cNvSpPr>
              <a:spLocks/>
            </p:cNvSpPr>
            <p:nvPr userDrawn="1"/>
          </p:nvSpPr>
          <p:spPr bwMode="auto">
            <a:xfrm flipH="1">
              <a:off x="434090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5" name="Freeform 31">
              <a:extLst>
                <a:ext uri="{FF2B5EF4-FFF2-40B4-BE49-F238E27FC236}">
                  <a16:creationId xmlns:a16="http://schemas.microsoft.com/office/drawing/2014/main" id="{CE05D7B4-2578-4FE8-972C-2D24B34ABFD9}"/>
                </a:ext>
              </a:extLst>
            </p:cNvPr>
            <p:cNvSpPr>
              <a:spLocks/>
            </p:cNvSpPr>
            <p:nvPr userDrawn="1"/>
          </p:nvSpPr>
          <p:spPr bwMode="auto">
            <a:xfrm flipH="1">
              <a:off x="4774142"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6" name="Freeform 32">
              <a:extLst>
                <a:ext uri="{FF2B5EF4-FFF2-40B4-BE49-F238E27FC236}">
                  <a16:creationId xmlns:a16="http://schemas.microsoft.com/office/drawing/2014/main" id="{FC8D02A6-BD82-4503-9DDE-6669955756CD}"/>
                </a:ext>
              </a:extLst>
            </p:cNvPr>
            <p:cNvSpPr>
              <a:spLocks/>
            </p:cNvSpPr>
            <p:nvPr userDrawn="1"/>
          </p:nvSpPr>
          <p:spPr bwMode="auto">
            <a:xfrm flipH="1">
              <a:off x="444800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7" name="Freeform 29">
              <a:extLst>
                <a:ext uri="{FF2B5EF4-FFF2-40B4-BE49-F238E27FC236}">
                  <a16:creationId xmlns:a16="http://schemas.microsoft.com/office/drawing/2014/main" id="{854A1D4B-FA43-47CA-AC85-FB20F2E3014D}"/>
                </a:ext>
              </a:extLst>
            </p:cNvPr>
            <p:cNvSpPr>
              <a:spLocks/>
            </p:cNvSpPr>
            <p:nvPr userDrawn="1"/>
          </p:nvSpPr>
          <p:spPr bwMode="auto">
            <a:xfrm flipH="1">
              <a:off x="401227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8" name="Freeform 30">
              <a:extLst>
                <a:ext uri="{FF2B5EF4-FFF2-40B4-BE49-F238E27FC236}">
                  <a16:creationId xmlns:a16="http://schemas.microsoft.com/office/drawing/2014/main" id="{5AF95BA3-0AEC-412B-99BC-DB00E036A80B}"/>
                </a:ext>
              </a:extLst>
            </p:cNvPr>
            <p:cNvSpPr>
              <a:spLocks/>
            </p:cNvSpPr>
            <p:nvPr userDrawn="1"/>
          </p:nvSpPr>
          <p:spPr bwMode="auto">
            <a:xfrm flipH="1">
              <a:off x="368613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9" name="Freeform 31">
              <a:extLst>
                <a:ext uri="{FF2B5EF4-FFF2-40B4-BE49-F238E27FC236}">
                  <a16:creationId xmlns:a16="http://schemas.microsoft.com/office/drawing/2014/main" id="{D264550B-484F-481F-9EF3-C1E8E944DAE6}"/>
                </a:ext>
              </a:extLst>
            </p:cNvPr>
            <p:cNvSpPr>
              <a:spLocks/>
            </p:cNvSpPr>
            <p:nvPr userDrawn="1"/>
          </p:nvSpPr>
          <p:spPr bwMode="auto">
            <a:xfrm flipH="1">
              <a:off x="4119373"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0" name="Freeform 32">
              <a:extLst>
                <a:ext uri="{FF2B5EF4-FFF2-40B4-BE49-F238E27FC236}">
                  <a16:creationId xmlns:a16="http://schemas.microsoft.com/office/drawing/2014/main" id="{38129DBE-8B39-4887-89F3-640517448704}"/>
                </a:ext>
              </a:extLst>
            </p:cNvPr>
            <p:cNvSpPr>
              <a:spLocks/>
            </p:cNvSpPr>
            <p:nvPr userDrawn="1"/>
          </p:nvSpPr>
          <p:spPr bwMode="auto">
            <a:xfrm flipH="1">
              <a:off x="379323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1" name="Freeform 29">
              <a:extLst>
                <a:ext uri="{FF2B5EF4-FFF2-40B4-BE49-F238E27FC236}">
                  <a16:creationId xmlns:a16="http://schemas.microsoft.com/office/drawing/2014/main" id="{831A8309-6A73-45C2-B087-1CCCC1283E94}"/>
                </a:ext>
              </a:extLst>
            </p:cNvPr>
            <p:cNvSpPr>
              <a:spLocks/>
            </p:cNvSpPr>
            <p:nvPr userDrawn="1"/>
          </p:nvSpPr>
          <p:spPr bwMode="auto">
            <a:xfrm flipH="1">
              <a:off x="33575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2" name="Freeform 30">
              <a:extLst>
                <a:ext uri="{FF2B5EF4-FFF2-40B4-BE49-F238E27FC236}">
                  <a16:creationId xmlns:a16="http://schemas.microsoft.com/office/drawing/2014/main" id="{C98AD516-251A-4C67-BB65-9BBFC73ADD4C}"/>
                </a:ext>
              </a:extLst>
            </p:cNvPr>
            <p:cNvSpPr>
              <a:spLocks/>
            </p:cNvSpPr>
            <p:nvPr userDrawn="1"/>
          </p:nvSpPr>
          <p:spPr bwMode="auto">
            <a:xfrm flipH="1">
              <a:off x="303136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3" name="Freeform 31">
              <a:extLst>
                <a:ext uri="{FF2B5EF4-FFF2-40B4-BE49-F238E27FC236}">
                  <a16:creationId xmlns:a16="http://schemas.microsoft.com/office/drawing/2014/main" id="{2334F0F6-77D7-4855-B129-F231B2969D53}"/>
                </a:ext>
              </a:extLst>
            </p:cNvPr>
            <p:cNvSpPr>
              <a:spLocks/>
            </p:cNvSpPr>
            <p:nvPr userDrawn="1"/>
          </p:nvSpPr>
          <p:spPr bwMode="auto">
            <a:xfrm flipH="1">
              <a:off x="3464604"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4" name="Freeform 32">
              <a:extLst>
                <a:ext uri="{FF2B5EF4-FFF2-40B4-BE49-F238E27FC236}">
                  <a16:creationId xmlns:a16="http://schemas.microsoft.com/office/drawing/2014/main" id="{8620528F-4DAB-4557-950E-B549476181C6}"/>
                </a:ext>
              </a:extLst>
            </p:cNvPr>
            <p:cNvSpPr>
              <a:spLocks/>
            </p:cNvSpPr>
            <p:nvPr userDrawn="1"/>
          </p:nvSpPr>
          <p:spPr bwMode="auto">
            <a:xfrm flipH="1">
              <a:off x="313846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5" name="Freeform 29">
              <a:extLst>
                <a:ext uri="{FF2B5EF4-FFF2-40B4-BE49-F238E27FC236}">
                  <a16:creationId xmlns:a16="http://schemas.microsoft.com/office/drawing/2014/main" id="{657793A8-CF03-471A-AB50-1D186E625C68}"/>
                </a:ext>
              </a:extLst>
            </p:cNvPr>
            <p:cNvSpPr>
              <a:spLocks/>
            </p:cNvSpPr>
            <p:nvPr userDrawn="1"/>
          </p:nvSpPr>
          <p:spPr bwMode="auto">
            <a:xfrm flipH="1">
              <a:off x="270274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6" name="Freeform 30">
              <a:extLst>
                <a:ext uri="{FF2B5EF4-FFF2-40B4-BE49-F238E27FC236}">
                  <a16:creationId xmlns:a16="http://schemas.microsoft.com/office/drawing/2014/main" id="{6418A16B-9A9F-458C-8DBE-E70FDFCC32B9}"/>
                </a:ext>
              </a:extLst>
            </p:cNvPr>
            <p:cNvSpPr>
              <a:spLocks/>
            </p:cNvSpPr>
            <p:nvPr userDrawn="1"/>
          </p:nvSpPr>
          <p:spPr bwMode="auto">
            <a:xfrm flipH="1">
              <a:off x="237659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7" name="Freeform 31">
              <a:extLst>
                <a:ext uri="{FF2B5EF4-FFF2-40B4-BE49-F238E27FC236}">
                  <a16:creationId xmlns:a16="http://schemas.microsoft.com/office/drawing/2014/main" id="{47E19927-3850-43A4-8E30-2BA40B757AF1}"/>
                </a:ext>
              </a:extLst>
            </p:cNvPr>
            <p:cNvSpPr>
              <a:spLocks/>
            </p:cNvSpPr>
            <p:nvPr userDrawn="1"/>
          </p:nvSpPr>
          <p:spPr bwMode="auto">
            <a:xfrm flipH="1">
              <a:off x="280983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8" name="Freeform 32">
              <a:extLst>
                <a:ext uri="{FF2B5EF4-FFF2-40B4-BE49-F238E27FC236}">
                  <a16:creationId xmlns:a16="http://schemas.microsoft.com/office/drawing/2014/main" id="{EB5686E5-0C6D-4EBD-9161-C598BFF573C7}"/>
                </a:ext>
              </a:extLst>
            </p:cNvPr>
            <p:cNvSpPr>
              <a:spLocks/>
            </p:cNvSpPr>
            <p:nvPr userDrawn="1"/>
          </p:nvSpPr>
          <p:spPr bwMode="auto">
            <a:xfrm flipH="1">
              <a:off x="248369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9" name="Freeform 447">
              <a:extLst>
                <a:ext uri="{FF2B5EF4-FFF2-40B4-BE49-F238E27FC236}">
                  <a16:creationId xmlns:a16="http://schemas.microsoft.com/office/drawing/2014/main" id="{7644655A-D839-4908-9EFA-3A72DBA442DF}"/>
                </a:ext>
              </a:extLst>
            </p:cNvPr>
            <p:cNvSpPr>
              <a:spLocks/>
            </p:cNvSpPr>
            <p:nvPr userDrawn="1"/>
          </p:nvSpPr>
          <p:spPr bwMode="auto">
            <a:xfrm flipH="1">
              <a:off x="20479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0" name="Freeform 448">
              <a:extLst>
                <a:ext uri="{FF2B5EF4-FFF2-40B4-BE49-F238E27FC236}">
                  <a16:creationId xmlns:a16="http://schemas.microsoft.com/office/drawing/2014/main" id="{47F5CED3-FA95-4B65-9936-433082510EED}"/>
                </a:ext>
              </a:extLst>
            </p:cNvPr>
            <p:cNvSpPr>
              <a:spLocks/>
            </p:cNvSpPr>
            <p:nvPr userDrawn="1"/>
          </p:nvSpPr>
          <p:spPr bwMode="auto">
            <a:xfrm flipH="1">
              <a:off x="172183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1" name="Freeform 449">
              <a:extLst>
                <a:ext uri="{FF2B5EF4-FFF2-40B4-BE49-F238E27FC236}">
                  <a16:creationId xmlns:a16="http://schemas.microsoft.com/office/drawing/2014/main" id="{7B796CBC-3037-431F-919B-2874346EEC5E}"/>
                </a:ext>
              </a:extLst>
            </p:cNvPr>
            <p:cNvSpPr>
              <a:spLocks/>
            </p:cNvSpPr>
            <p:nvPr userDrawn="1"/>
          </p:nvSpPr>
          <p:spPr bwMode="auto">
            <a:xfrm flipH="1">
              <a:off x="215506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2" name="Freeform 450">
              <a:extLst>
                <a:ext uri="{FF2B5EF4-FFF2-40B4-BE49-F238E27FC236}">
                  <a16:creationId xmlns:a16="http://schemas.microsoft.com/office/drawing/2014/main" id="{2C963BF1-7C4A-420B-9C74-3936A9BFE648}"/>
                </a:ext>
              </a:extLst>
            </p:cNvPr>
            <p:cNvSpPr>
              <a:spLocks/>
            </p:cNvSpPr>
            <p:nvPr userDrawn="1"/>
          </p:nvSpPr>
          <p:spPr bwMode="auto">
            <a:xfrm flipH="1">
              <a:off x="1828926"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3" name="Freeform 29">
              <a:extLst>
                <a:ext uri="{FF2B5EF4-FFF2-40B4-BE49-F238E27FC236}">
                  <a16:creationId xmlns:a16="http://schemas.microsoft.com/office/drawing/2014/main" id="{39EB11D3-7A18-41EC-8721-580B169FD065}"/>
                </a:ext>
              </a:extLst>
            </p:cNvPr>
            <p:cNvSpPr>
              <a:spLocks/>
            </p:cNvSpPr>
            <p:nvPr userDrawn="1"/>
          </p:nvSpPr>
          <p:spPr bwMode="auto">
            <a:xfrm flipH="1">
              <a:off x="13932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4" name="Freeform 31">
              <a:extLst>
                <a:ext uri="{FF2B5EF4-FFF2-40B4-BE49-F238E27FC236}">
                  <a16:creationId xmlns:a16="http://schemas.microsoft.com/office/drawing/2014/main" id="{BE349951-DDC5-4036-9168-327ED01A7F69}"/>
                </a:ext>
              </a:extLst>
            </p:cNvPr>
            <p:cNvSpPr>
              <a:spLocks/>
            </p:cNvSpPr>
            <p:nvPr userDrawn="1"/>
          </p:nvSpPr>
          <p:spPr bwMode="auto">
            <a:xfrm flipH="1">
              <a:off x="1500297"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5" name="Freeform 29">
              <a:extLst>
                <a:ext uri="{FF2B5EF4-FFF2-40B4-BE49-F238E27FC236}">
                  <a16:creationId xmlns:a16="http://schemas.microsoft.com/office/drawing/2014/main" id="{439ECB52-59C5-4248-9E6D-F64D01290A98}"/>
                </a:ext>
              </a:extLst>
            </p:cNvPr>
            <p:cNvSpPr>
              <a:spLocks/>
            </p:cNvSpPr>
            <p:nvPr userDrawn="1"/>
          </p:nvSpPr>
          <p:spPr bwMode="auto">
            <a:xfrm flipH="1">
              <a:off x="10645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6" name="Freeform 30">
              <a:extLst>
                <a:ext uri="{FF2B5EF4-FFF2-40B4-BE49-F238E27FC236}">
                  <a16:creationId xmlns:a16="http://schemas.microsoft.com/office/drawing/2014/main" id="{A540F224-FE70-41BB-8ED2-8189D9CA351E}"/>
                </a:ext>
              </a:extLst>
            </p:cNvPr>
            <p:cNvSpPr>
              <a:spLocks/>
            </p:cNvSpPr>
            <p:nvPr userDrawn="1"/>
          </p:nvSpPr>
          <p:spPr bwMode="auto">
            <a:xfrm flipH="1">
              <a:off x="73843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7" name="Freeform 31">
              <a:extLst>
                <a:ext uri="{FF2B5EF4-FFF2-40B4-BE49-F238E27FC236}">
                  <a16:creationId xmlns:a16="http://schemas.microsoft.com/office/drawing/2014/main" id="{E88AAEF8-418E-4319-8550-98791E25C9AB}"/>
                </a:ext>
              </a:extLst>
            </p:cNvPr>
            <p:cNvSpPr>
              <a:spLocks/>
            </p:cNvSpPr>
            <p:nvPr userDrawn="1"/>
          </p:nvSpPr>
          <p:spPr bwMode="auto">
            <a:xfrm flipH="1">
              <a:off x="1171668"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8" name="Freeform 32">
              <a:extLst>
                <a:ext uri="{FF2B5EF4-FFF2-40B4-BE49-F238E27FC236}">
                  <a16:creationId xmlns:a16="http://schemas.microsoft.com/office/drawing/2014/main" id="{1B8F18B3-559C-4EC9-BF41-EC4925420FDB}"/>
                </a:ext>
              </a:extLst>
            </p:cNvPr>
            <p:cNvSpPr>
              <a:spLocks/>
            </p:cNvSpPr>
            <p:nvPr userDrawn="1"/>
          </p:nvSpPr>
          <p:spPr bwMode="auto">
            <a:xfrm flipH="1">
              <a:off x="84552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9" name="Freeform 29">
              <a:extLst>
                <a:ext uri="{FF2B5EF4-FFF2-40B4-BE49-F238E27FC236}">
                  <a16:creationId xmlns:a16="http://schemas.microsoft.com/office/drawing/2014/main" id="{36A2FC45-5203-4AD9-885F-11219EE753E9}"/>
                </a:ext>
              </a:extLst>
            </p:cNvPr>
            <p:cNvSpPr>
              <a:spLocks/>
            </p:cNvSpPr>
            <p:nvPr userDrawn="1"/>
          </p:nvSpPr>
          <p:spPr bwMode="auto">
            <a:xfrm flipH="1">
              <a:off x="40980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0" name="Freeform 30">
              <a:extLst>
                <a:ext uri="{FF2B5EF4-FFF2-40B4-BE49-F238E27FC236}">
                  <a16:creationId xmlns:a16="http://schemas.microsoft.com/office/drawing/2014/main" id="{8D335CF5-B47A-4403-AD42-4C985E3BE401}"/>
                </a:ext>
              </a:extLst>
            </p:cNvPr>
            <p:cNvSpPr>
              <a:spLocks/>
            </p:cNvSpPr>
            <p:nvPr userDrawn="1"/>
          </p:nvSpPr>
          <p:spPr bwMode="auto">
            <a:xfrm flipH="1">
              <a:off x="8366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1" name="Freeform 31">
              <a:extLst>
                <a:ext uri="{FF2B5EF4-FFF2-40B4-BE49-F238E27FC236}">
                  <a16:creationId xmlns:a16="http://schemas.microsoft.com/office/drawing/2014/main" id="{4076E064-BBD2-41BF-8D95-16A4623D64FB}"/>
                </a:ext>
              </a:extLst>
            </p:cNvPr>
            <p:cNvSpPr>
              <a:spLocks/>
            </p:cNvSpPr>
            <p:nvPr userDrawn="1"/>
          </p:nvSpPr>
          <p:spPr bwMode="auto">
            <a:xfrm flipH="1">
              <a:off x="516899"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2" name="Freeform 32">
              <a:extLst>
                <a:ext uri="{FF2B5EF4-FFF2-40B4-BE49-F238E27FC236}">
                  <a16:creationId xmlns:a16="http://schemas.microsoft.com/office/drawing/2014/main" id="{C63CB843-A8CC-401A-91B0-7241179120DB}"/>
                </a:ext>
              </a:extLst>
            </p:cNvPr>
            <p:cNvSpPr>
              <a:spLocks/>
            </p:cNvSpPr>
            <p:nvPr userDrawn="1"/>
          </p:nvSpPr>
          <p:spPr bwMode="auto">
            <a:xfrm flipH="1">
              <a:off x="19075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sp>
        <p:nvSpPr>
          <p:cNvPr id="2" name="Rectangle 1"/>
          <p:cNvSpPr/>
          <p:nvPr userDrawn="1"/>
        </p:nvSpPr>
        <p:spPr bwMode="auto">
          <a:xfrm>
            <a:off x="0" y="0"/>
            <a:ext cx="12192000" cy="68580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861465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E9BECAF6-01D1-4A07-92FE-B5395A1F592C}"/>
              </a:ext>
            </a:extLst>
          </p:cNvPr>
          <p:cNvSpPr>
            <a:spLocks noGrp="1"/>
          </p:cNvSpPr>
          <p:nvPr>
            <p:ph type="body" sz="quarter" idx="16"/>
          </p:nvPr>
        </p:nvSpPr>
        <p:spPr>
          <a:xfrm>
            <a:off x="588964" y="1011239"/>
            <a:ext cx="11020425" cy="430336"/>
          </a:xfrm>
        </p:spPr>
        <p:txBody>
          <a:bodyPr/>
          <a:lstStyle>
            <a:lvl1pPr marL="0" indent="0" algn="ctr">
              <a:buNone/>
              <a:defRPr kumimoji="0" lang="en-US" sz="1800" b="0" i="0" u="none" strike="noStrike" kern="1200" cap="none" spc="0" normalizeH="0" baseline="0" dirty="0" smtClean="0">
                <a:ln>
                  <a:noFill/>
                </a:ln>
                <a:solidFill>
                  <a:srgbClr val="0078D7"/>
                </a:solidFill>
                <a:effectLst/>
                <a:uLnTx/>
                <a:uFillTx/>
                <a:latin typeface="Segoe UI Semibold"/>
                <a:ea typeface="+mn-ea"/>
                <a:cs typeface="Segoe UI" pitchFamily="34" charset="0"/>
              </a:defRPr>
            </a:lvl1pPr>
            <a:lvl2pPr marL="228556" indent="0" algn="ctr">
              <a:buNone/>
              <a:defRPr/>
            </a:lvl2pPr>
            <a:lvl3pPr marL="457112" indent="0" algn="ctr">
              <a:buNone/>
              <a:defRPr/>
            </a:lvl3pPr>
            <a:lvl4pPr marL="661861" indent="0" algn="ctr">
              <a:buNone/>
              <a:defRPr/>
            </a:lvl4pPr>
            <a:lvl5pPr marL="855499" indent="0" algn="ctr">
              <a:buNone/>
              <a:defRPr/>
            </a:lvl5pPr>
          </a:lstStyle>
          <a:p>
            <a:pPr lvl="0"/>
            <a:r>
              <a:rPr lang="en-US"/>
              <a:t>Edit Master text styles</a:t>
            </a:r>
          </a:p>
        </p:txBody>
      </p:sp>
    </p:spTree>
    <p:extLst>
      <p:ext uri="{BB962C8B-B14F-4D97-AF65-F5344CB8AC3E}">
        <p14:creationId xmlns:p14="http://schemas.microsoft.com/office/powerpoint/2010/main" val="235537026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759D-C545-4A0E-9424-A513D906E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A69DA-784F-4C26-8F3D-23E2DE3CC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63F8E-8740-4D09-9544-8FCA176C2BB9}"/>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5" name="Footer Placeholder 4">
            <a:extLst>
              <a:ext uri="{FF2B5EF4-FFF2-40B4-BE49-F238E27FC236}">
                <a16:creationId xmlns:a16="http://schemas.microsoft.com/office/drawing/2014/main" id="{050B2161-B291-4D2F-88FE-A3CAB61CC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D3-A49A-4887-9D0F-8859731D6C12}"/>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194500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13A0-C2A6-42F3-8E44-DF8E16337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48E51-816A-4162-A239-F4E00D67C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3AFCA-9700-40E5-90B3-067D883034AD}"/>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5" name="Footer Placeholder 4">
            <a:extLst>
              <a:ext uri="{FF2B5EF4-FFF2-40B4-BE49-F238E27FC236}">
                <a16:creationId xmlns:a16="http://schemas.microsoft.com/office/drawing/2014/main" id="{BD6D7E36-496D-494B-BAA3-E61845D90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351B3-D611-4FB4-A261-CD776D97A9DA}"/>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27066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46EC-CF03-4A51-A80A-7E0EFB8972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7121B-9C11-4792-8913-3FAD7A1133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01C42-2C56-4514-AFC9-550CD5A29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6ABB7-446B-40F5-B1FF-301477E9A7B6}"/>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6" name="Footer Placeholder 5">
            <a:extLst>
              <a:ext uri="{FF2B5EF4-FFF2-40B4-BE49-F238E27FC236}">
                <a16:creationId xmlns:a16="http://schemas.microsoft.com/office/drawing/2014/main" id="{2FA681EE-3807-4C63-B9C0-E2EB1F43A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EAFD4-D61E-4025-92AC-432230736954}"/>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370837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AD7F-7B8C-4BD7-8E19-A0073CEABC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ECAEC4-9E02-439E-9E65-0A42E6F40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11C46-18C5-4A34-8BB6-8D7F5551E9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95AD9-0711-4948-AC97-F1A9115D2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83B81E-6C03-4FD7-894D-C82B31AD06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A5F602-5E0E-4B34-BD02-ED0C091547D1}"/>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8" name="Footer Placeholder 7">
            <a:extLst>
              <a:ext uri="{FF2B5EF4-FFF2-40B4-BE49-F238E27FC236}">
                <a16:creationId xmlns:a16="http://schemas.microsoft.com/office/drawing/2014/main" id="{DA4128E3-7A6A-4543-A65C-1EFEC4A1F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47D4DC-B696-43DB-983B-DCA7EA4F5AC5}"/>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126182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0F4-5B3F-4750-A7A0-872F8FA20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E3E50A-2F6B-4D2F-8279-01FEB5C77B3E}"/>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4" name="Footer Placeholder 3">
            <a:extLst>
              <a:ext uri="{FF2B5EF4-FFF2-40B4-BE49-F238E27FC236}">
                <a16:creationId xmlns:a16="http://schemas.microsoft.com/office/drawing/2014/main" id="{91E93D74-31D8-49CA-AAD7-99AD46C5F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2026A-7EBE-4185-9F73-306788E1E9B3}"/>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217549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95F7-8866-469F-BC4D-8C5F9D07EA11}"/>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3" name="Footer Placeholder 2">
            <a:extLst>
              <a:ext uri="{FF2B5EF4-FFF2-40B4-BE49-F238E27FC236}">
                <a16:creationId xmlns:a16="http://schemas.microsoft.com/office/drawing/2014/main" id="{BD4BEE33-E76A-4F2F-8EE2-AA1F5936B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7642-C781-48CF-8E34-94D1A3E42D0D}"/>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216512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9658-A00E-4A38-A836-CCF7CB6AD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3F66-F635-4C25-8055-050964650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979E9-D3B0-4269-B3F2-E6907C744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80E8A-29A9-48AC-B60A-252312EC8E5F}"/>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6" name="Footer Placeholder 5">
            <a:extLst>
              <a:ext uri="{FF2B5EF4-FFF2-40B4-BE49-F238E27FC236}">
                <a16:creationId xmlns:a16="http://schemas.microsoft.com/office/drawing/2014/main" id="{DDDE1F70-A345-41D0-AA96-CA41682A7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18D9B-BEC5-42AB-A1A7-0BDEE650BA4D}"/>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405703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4703-26AD-41E9-9DC9-C865B8019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554B97-584A-41FF-9572-C03DAC31B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75069-8FEE-4DBC-B458-090DFEBDA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3FA99-472C-451D-B442-070100A8C36B}"/>
              </a:ext>
            </a:extLst>
          </p:cNvPr>
          <p:cNvSpPr>
            <a:spLocks noGrp="1"/>
          </p:cNvSpPr>
          <p:nvPr>
            <p:ph type="dt" sz="half" idx="10"/>
          </p:nvPr>
        </p:nvSpPr>
        <p:spPr/>
        <p:txBody>
          <a:bodyPr/>
          <a:lstStyle/>
          <a:p>
            <a:fld id="{75D9CEBF-A259-43CD-A20B-400A3F0FA11A}" type="datetimeFigureOut">
              <a:rPr lang="en-US" smtClean="0"/>
              <a:t>5/31/2020</a:t>
            </a:fld>
            <a:endParaRPr lang="en-US"/>
          </a:p>
        </p:txBody>
      </p:sp>
      <p:sp>
        <p:nvSpPr>
          <p:cNvPr id="6" name="Footer Placeholder 5">
            <a:extLst>
              <a:ext uri="{FF2B5EF4-FFF2-40B4-BE49-F238E27FC236}">
                <a16:creationId xmlns:a16="http://schemas.microsoft.com/office/drawing/2014/main" id="{95435EA5-27A3-49CA-91C9-EC7B29302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6F26B-4A0A-4D06-AE2E-1C5754C8B2E5}"/>
              </a:ext>
            </a:extLst>
          </p:cNvPr>
          <p:cNvSpPr>
            <a:spLocks noGrp="1"/>
          </p:cNvSpPr>
          <p:nvPr>
            <p:ph type="sldNum" sz="quarter" idx="12"/>
          </p:nvPr>
        </p:nvSpPr>
        <p:spPr/>
        <p:txBody>
          <a:bodyPr/>
          <a:lstStyle/>
          <a:p>
            <a:fld id="{D5BE21CD-1331-4748-A355-4A2F873E6E34}" type="slidenum">
              <a:rPr lang="en-US" smtClean="0"/>
              <a:t>‹#›</a:t>
            </a:fld>
            <a:endParaRPr lang="en-US"/>
          </a:p>
        </p:txBody>
      </p:sp>
    </p:spTree>
    <p:extLst>
      <p:ext uri="{BB962C8B-B14F-4D97-AF65-F5344CB8AC3E}">
        <p14:creationId xmlns:p14="http://schemas.microsoft.com/office/powerpoint/2010/main" val="335652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99FC0-8B90-4BEB-A3D2-AA2C68BCF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4E7B2-4F7E-499C-95F3-DBCFAA58E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3A993-F114-412A-949F-DBBC08406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9CEBF-A259-43CD-A20B-400A3F0FA11A}" type="datetimeFigureOut">
              <a:rPr lang="en-US" smtClean="0"/>
              <a:t>5/31/2020</a:t>
            </a:fld>
            <a:endParaRPr lang="en-US"/>
          </a:p>
        </p:txBody>
      </p:sp>
      <p:sp>
        <p:nvSpPr>
          <p:cNvPr id="5" name="Footer Placeholder 4">
            <a:extLst>
              <a:ext uri="{FF2B5EF4-FFF2-40B4-BE49-F238E27FC236}">
                <a16:creationId xmlns:a16="http://schemas.microsoft.com/office/drawing/2014/main" id="{44556FBB-236B-4CCC-AAB2-A2C91BAA2C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9C787-8257-460C-8656-363B64714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E21CD-1331-4748-A355-4A2F873E6E34}" type="slidenum">
              <a:rPr lang="en-US" smtClean="0"/>
              <a:t>‹#›</a:t>
            </a:fld>
            <a:endParaRPr lang="en-US"/>
          </a:p>
        </p:txBody>
      </p:sp>
    </p:spTree>
    <p:extLst>
      <p:ext uri="{BB962C8B-B14F-4D97-AF65-F5344CB8AC3E}">
        <p14:creationId xmlns:p14="http://schemas.microsoft.com/office/powerpoint/2010/main" val="381786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customXml" Target="../ink/ink1.xml"/><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5.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6.png"/><Relationship Id="rId21" Type="http://schemas.openxmlformats.org/officeDocument/2006/relationships/image" Target="../media/image43.png"/><Relationship Id="rId34" Type="http://schemas.microsoft.com/office/2007/relationships/hdphoto" Target="../media/hdphoto2.wdp"/><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39.svg"/><Relationship Id="rId25" Type="http://schemas.openxmlformats.org/officeDocument/2006/relationships/image" Target="../media/image47.png"/><Relationship Id="rId33" Type="http://schemas.openxmlformats.org/officeDocument/2006/relationships/image" Target="../media/image54.png"/><Relationship Id="rId2" Type="http://schemas.openxmlformats.org/officeDocument/2006/relationships/notesSlide" Target="../notesSlides/notesSlide5.xml"/><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svg"/><Relationship Id="rId1" Type="http://schemas.openxmlformats.org/officeDocument/2006/relationships/slideLayout" Target="../slideLayouts/slideLayout6.xml"/><Relationship Id="rId6" Type="http://schemas.openxmlformats.org/officeDocument/2006/relationships/image" Target="../media/image29.svg"/><Relationship Id="rId11" Type="http://schemas.openxmlformats.org/officeDocument/2006/relationships/image" Target="../media/image34.png"/><Relationship Id="rId24" Type="http://schemas.openxmlformats.org/officeDocument/2006/relationships/image" Target="../media/image46.svg"/><Relationship Id="rId32" Type="http://schemas.openxmlformats.org/officeDocument/2006/relationships/image" Target="../media/image53.png"/><Relationship Id="rId5" Type="http://schemas.openxmlformats.org/officeDocument/2006/relationships/image" Target="../media/image28.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6.png"/><Relationship Id="rId10" Type="http://schemas.openxmlformats.org/officeDocument/2006/relationships/image" Target="../media/image33.png"/><Relationship Id="rId19" Type="http://schemas.openxmlformats.org/officeDocument/2006/relationships/image" Target="../media/image41.svg"/><Relationship Id="rId31" Type="http://schemas.microsoft.com/office/2007/relationships/hdphoto" Target="../media/hdphoto1.wdp"/><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17.png"/><Relationship Id="rId22" Type="http://schemas.openxmlformats.org/officeDocument/2006/relationships/image" Target="../media/image44.svg"/><Relationship Id="rId27" Type="http://schemas.openxmlformats.org/officeDocument/2006/relationships/image" Target="../media/image49.svg"/><Relationship Id="rId30" Type="http://schemas.openxmlformats.org/officeDocument/2006/relationships/image" Target="../media/image52.png"/><Relationship Id="rId35" Type="http://schemas.openxmlformats.org/officeDocument/2006/relationships/image" Target="../media/image55.png"/><Relationship Id="rId8"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84B9-E37E-4841-ADE3-D1614D06A84A}"/>
              </a:ext>
            </a:extLst>
          </p:cNvPr>
          <p:cNvSpPr>
            <a:spLocks noGrp="1"/>
          </p:cNvSpPr>
          <p:nvPr>
            <p:ph type="title"/>
          </p:nvPr>
        </p:nvSpPr>
        <p:spPr>
          <a:xfrm>
            <a:off x="269304" y="2290736"/>
            <a:ext cx="6037916" cy="1792850"/>
          </a:xfrm>
        </p:spPr>
        <p:txBody>
          <a:bodyPr/>
          <a:lstStyle/>
          <a:p>
            <a:r>
              <a:rPr lang="en-US" dirty="0"/>
              <a:t>Data Science and AI on Azure</a:t>
            </a:r>
          </a:p>
        </p:txBody>
      </p:sp>
    </p:spTree>
    <p:extLst>
      <p:ext uri="{BB962C8B-B14F-4D97-AF65-F5344CB8AC3E}">
        <p14:creationId xmlns:p14="http://schemas.microsoft.com/office/powerpoint/2010/main" val="13080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CF64CA-1DAC-417D-AE6C-AAA5846701D6}"/>
              </a:ext>
            </a:extLst>
          </p:cNvPr>
          <p:cNvSpPr/>
          <p:nvPr/>
        </p:nvSpPr>
        <p:spPr bwMode="auto">
          <a:xfrm>
            <a:off x="6475979" y="140589"/>
            <a:ext cx="5221728" cy="613782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725C3048-1603-40E6-B4F4-07615E3C5ED4}"/>
              </a:ext>
            </a:extLst>
          </p:cNvPr>
          <p:cNvCxnSpPr>
            <a:cxnSpLocks/>
          </p:cNvCxnSpPr>
          <p:nvPr/>
        </p:nvCxnSpPr>
        <p:spPr>
          <a:xfrm flipH="1">
            <a:off x="4072326" y="969433"/>
            <a:ext cx="2480114" cy="0"/>
          </a:xfrm>
          <a:prstGeom prst="line">
            <a:avLst/>
          </a:prstGeom>
          <a:ln w="5715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621926-004C-4C3C-B921-AD17F82634A3}"/>
              </a:ext>
            </a:extLst>
          </p:cNvPr>
          <p:cNvGrpSpPr/>
          <p:nvPr/>
        </p:nvGrpSpPr>
        <p:grpSpPr>
          <a:xfrm>
            <a:off x="8597700" y="232761"/>
            <a:ext cx="978286" cy="978286"/>
            <a:chOff x="9199439" y="517992"/>
            <a:chExt cx="1000295" cy="1000295"/>
          </a:xfrm>
        </p:grpSpPr>
        <p:pic>
          <p:nvPicPr>
            <p:cNvPr id="7" name="Graphic 6" descr="Head with Gears">
              <a:extLst>
                <a:ext uri="{FF2B5EF4-FFF2-40B4-BE49-F238E27FC236}">
                  <a16:creationId xmlns:a16="http://schemas.microsoft.com/office/drawing/2014/main" id="{E57349CD-332B-4DE6-819C-2BBFA1335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2386" y="560939"/>
              <a:ext cx="914400" cy="914400"/>
            </a:xfrm>
            <a:prstGeom prst="rect">
              <a:avLst/>
            </a:prstGeom>
          </p:spPr>
        </p:pic>
        <p:sp>
          <p:nvSpPr>
            <p:cNvPr id="25" name="Oval 24">
              <a:extLst>
                <a:ext uri="{FF2B5EF4-FFF2-40B4-BE49-F238E27FC236}">
                  <a16:creationId xmlns:a16="http://schemas.microsoft.com/office/drawing/2014/main" id="{FCCC9C07-8820-429F-BC13-D8A54DFA785C}"/>
                </a:ext>
              </a:extLst>
            </p:cNvPr>
            <p:cNvSpPr/>
            <p:nvPr/>
          </p:nvSpPr>
          <p:spPr bwMode="auto">
            <a:xfrm>
              <a:off x="9199439" y="517992"/>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962EA0EC-04CD-4920-8D08-D70319C062E7}"/>
              </a:ext>
            </a:extLst>
          </p:cNvPr>
          <p:cNvSpPr txBox="1"/>
          <p:nvPr/>
        </p:nvSpPr>
        <p:spPr>
          <a:xfrm>
            <a:off x="421854" y="337352"/>
            <a:ext cx="3932405" cy="1285290"/>
          </a:xfrm>
          <a:prstGeom prst="rect">
            <a:avLst/>
          </a:prstGeom>
          <a:noFill/>
        </p:spPr>
        <p:txBody>
          <a:bodyPr wrap="square" lIns="179285" tIns="143428" rIns="179285" bIns="143428" rtlCol="0">
            <a:spAutoFit/>
          </a:bodyPr>
          <a:lstStyle/>
          <a:p>
            <a:pPr>
              <a:lnSpc>
                <a:spcPct val="90000"/>
              </a:lnSpc>
              <a:spcAft>
                <a:spcPts val="588"/>
              </a:spcAft>
            </a:pPr>
            <a:r>
              <a:rPr lang="en-US" sz="3137" b="1">
                <a:solidFill>
                  <a:schemeClr val="accent1"/>
                </a:solidFill>
              </a:rPr>
              <a:t>Artificial Intelligence</a:t>
            </a:r>
          </a:p>
          <a:p>
            <a:pPr>
              <a:lnSpc>
                <a:spcPct val="90000"/>
              </a:lnSpc>
              <a:spcAft>
                <a:spcPts val="588"/>
              </a:spcAft>
            </a:pPr>
            <a:r>
              <a:rPr lang="en-US" sz="1765">
                <a:gradFill>
                  <a:gsLst>
                    <a:gs pos="2917">
                      <a:schemeClr val="tx1"/>
                    </a:gs>
                    <a:gs pos="30000">
                      <a:schemeClr val="tx1"/>
                    </a:gs>
                  </a:gsLst>
                  <a:lin ang="5400000" scaled="0"/>
                </a:gradFill>
              </a:rPr>
              <a:t>Any technique which enables computers to mimic human behavior</a:t>
            </a:r>
          </a:p>
        </p:txBody>
      </p:sp>
      <p:sp>
        <p:nvSpPr>
          <p:cNvPr id="3" name="Rectangle: Rounded Corners 2">
            <a:extLst>
              <a:ext uri="{FF2B5EF4-FFF2-40B4-BE49-F238E27FC236}">
                <a16:creationId xmlns:a16="http://schemas.microsoft.com/office/drawing/2014/main" id="{C4AC6457-3F47-4E77-8A03-265D646A1E66}"/>
              </a:ext>
            </a:extLst>
          </p:cNvPr>
          <p:cNvSpPr/>
          <p:nvPr/>
        </p:nvSpPr>
        <p:spPr bwMode="auto">
          <a:xfrm>
            <a:off x="6678540" y="1431059"/>
            <a:ext cx="3694908" cy="451939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a:extLst>
              <a:ext uri="{FF2B5EF4-FFF2-40B4-BE49-F238E27FC236}">
                <a16:creationId xmlns:a16="http://schemas.microsoft.com/office/drawing/2014/main" id="{27167B57-A442-43A3-B632-3F6B193FD917}"/>
              </a:ext>
            </a:extLst>
          </p:cNvPr>
          <p:cNvCxnSpPr>
            <a:cxnSpLocks/>
          </p:cNvCxnSpPr>
          <p:nvPr/>
        </p:nvCxnSpPr>
        <p:spPr>
          <a:xfrm flipH="1">
            <a:off x="4072086" y="2462027"/>
            <a:ext cx="4170403" cy="0"/>
          </a:xfrm>
          <a:prstGeom prst="line">
            <a:avLst/>
          </a:prstGeom>
          <a:ln w="5715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6CB82F73-DFD5-4AF6-9F6F-DC31F74FC349}"/>
              </a:ext>
            </a:extLst>
          </p:cNvPr>
          <p:cNvGrpSpPr/>
          <p:nvPr/>
        </p:nvGrpSpPr>
        <p:grpSpPr>
          <a:xfrm>
            <a:off x="8036852" y="1682456"/>
            <a:ext cx="978286" cy="978286"/>
            <a:chOff x="9285334" y="2001103"/>
            <a:chExt cx="1000295" cy="1000295"/>
          </a:xfrm>
        </p:grpSpPr>
        <p:pic>
          <p:nvPicPr>
            <p:cNvPr id="9" name="Graphic 8" descr="Single gear">
              <a:extLst>
                <a:ext uri="{FF2B5EF4-FFF2-40B4-BE49-F238E27FC236}">
                  <a16:creationId xmlns:a16="http://schemas.microsoft.com/office/drawing/2014/main" id="{5CB2C4AF-A928-441B-9E39-FBC5FBE03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28282" y="2044051"/>
              <a:ext cx="914400" cy="914400"/>
            </a:xfrm>
            <a:prstGeom prst="rect">
              <a:avLst/>
            </a:prstGeom>
          </p:spPr>
        </p:pic>
        <p:sp>
          <p:nvSpPr>
            <p:cNvPr id="26" name="Oval 25">
              <a:extLst>
                <a:ext uri="{FF2B5EF4-FFF2-40B4-BE49-F238E27FC236}">
                  <a16:creationId xmlns:a16="http://schemas.microsoft.com/office/drawing/2014/main" id="{AE959F91-9BAD-4685-84BE-F0A740AFC715}"/>
                </a:ext>
              </a:extLst>
            </p:cNvPr>
            <p:cNvSpPr/>
            <p:nvPr/>
          </p:nvSpPr>
          <p:spPr bwMode="auto">
            <a:xfrm>
              <a:off x="9285334" y="2001103"/>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8" name="TextBox 37">
            <a:extLst>
              <a:ext uri="{FF2B5EF4-FFF2-40B4-BE49-F238E27FC236}">
                <a16:creationId xmlns:a16="http://schemas.microsoft.com/office/drawing/2014/main" id="{9463B9E9-281F-463F-8B7E-E65321A658D9}"/>
              </a:ext>
            </a:extLst>
          </p:cNvPr>
          <p:cNvSpPr txBox="1"/>
          <p:nvPr/>
        </p:nvSpPr>
        <p:spPr>
          <a:xfrm>
            <a:off x="421613" y="1575277"/>
            <a:ext cx="3650472" cy="1772918"/>
          </a:xfrm>
          <a:prstGeom prst="rect">
            <a:avLst/>
          </a:prstGeom>
          <a:noFill/>
        </p:spPr>
        <p:txBody>
          <a:bodyPr wrap="square" lIns="179285" tIns="143428" rIns="179285" bIns="143428" rtlCol="0">
            <a:spAutoFit/>
          </a:bodyPr>
          <a:lstStyle/>
          <a:p>
            <a:pPr>
              <a:lnSpc>
                <a:spcPct val="90000"/>
              </a:lnSpc>
              <a:spcAft>
                <a:spcPts val="588"/>
              </a:spcAft>
            </a:pPr>
            <a:r>
              <a:rPr lang="en-US" sz="3137" b="1">
                <a:solidFill>
                  <a:schemeClr val="accent5"/>
                </a:solidFill>
              </a:rPr>
              <a:t>Machine Learning</a:t>
            </a:r>
          </a:p>
          <a:p>
            <a:pPr>
              <a:lnSpc>
                <a:spcPct val="90000"/>
              </a:lnSpc>
              <a:spcAft>
                <a:spcPts val="588"/>
              </a:spcAft>
            </a:pPr>
            <a:r>
              <a:rPr lang="en-US" sz="1765">
                <a:gradFill>
                  <a:gsLst>
                    <a:gs pos="2917">
                      <a:schemeClr val="tx1"/>
                    </a:gs>
                    <a:gs pos="30000">
                      <a:schemeClr val="tx1"/>
                    </a:gs>
                  </a:gsLst>
                  <a:lin ang="5400000" scaled="0"/>
                </a:gradFill>
              </a:rPr>
              <a:t>Subset of AI techniques which use statistical methods to enable machines to improve with additional data</a:t>
            </a:r>
          </a:p>
        </p:txBody>
      </p:sp>
      <p:sp>
        <p:nvSpPr>
          <p:cNvPr id="4" name="Rectangle: Rounded Corners 3">
            <a:extLst>
              <a:ext uri="{FF2B5EF4-FFF2-40B4-BE49-F238E27FC236}">
                <a16:creationId xmlns:a16="http://schemas.microsoft.com/office/drawing/2014/main" id="{2E051830-AB28-4B97-9FF3-659CD1B51AF3}"/>
              </a:ext>
            </a:extLst>
          </p:cNvPr>
          <p:cNvSpPr/>
          <p:nvPr/>
        </p:nvSpPr>
        <p:spPr bwMode="auto">
          <a:xfrm>
            <a:off x="7270460" y="3454966"/>
            <a:ext cx="2534523" cy="240365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D3D5C01C-E7F3-4F0F-9495-8BB38FC7D506}"/>
              </a:ext>
            </a:extLst>
          </p:cNvPr>
          <p:cNvCxnSpPr>
            <a:cxnSpLocks/>
          </p:cNvCxnSpPr>
          <p:nvPr/>
        </p:nvCxnSpPr>
        <p:spPr>
          <a:xfrm flipH="1">
            <a:off x="4070727" y="3955183"/>
            <a:ext cx="4798581" cy="0"/>
          </a:xfrm>
          <a:prstGeom prst="line">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27B45951-A2AE-4881-9789-7FDA944A9E6C}"/>
              </a:ext>
            </a:extLst>
          </p:cNvPr>
          <p:cNvGrpSpPr/>
          <p:nvPr/>
        </p:nvGrpSpPr>
        <p:grpSpPr>
          <a:xfrm>
            <a:off x="8048578" y="3575493"/>
            <a:ext cx="978286" cy="978286"/>
            <a:chOff x="9346379" y="3936955"/>
            <a:chExt cx="1000295" cy="1000295"/>
          </a:xfrm>
        </p:grpSpPr>
        <p:pic>
          <p:nvPicPr>
            <p:cNvPr id="11" name="Graphic 10" descr="Brain">
              <a:extLst>
                <a:ext uri="{FF2B5EF4-FFF2-40B4-BE49-F238E27FC236}">
                  <a16:creationId xmlns:a16="http://schemas.microsoft.com/office/drawing/2014/main" id="{FADC9E59-C494-4013-BBC9-D2283C4712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89326" y="3979902"/>
              <a:ext cx="914400" cy="914400"/>
            </a:xfrm>
            <a:prstGeom prst="rect">
              <a:avLst/>
            </a:prstGeom>
          </p:spPr>
        </p:pic>
        <p:sp>
          <p:nvSpPr>
            <p:cNvPr id="27" name="Oval 26">
              <a:extLst>
                <a:ext uri="{FF2B5EF4-FFF2-40B4-BE49-F238E27FC236}">
                  <a16:creationId xmlns:a16="http://schemas.microsoft.com/office/drawing/2014/main" id="{B9F16921-004C-4D06-916B-05E3A7510795}"/>
                </a:ext>
              </a:extLst>
            </p:cNvPr>
            <p:cNvSpPr/>
            <p:nvPr/>
          </p:nvSpPr>
          <p:spPr bwMode="auto">
            <a:xfrm>
              <a:off x="9346379" y="3936955"/>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9" name="TextBox 38">
            <a:extLst>
              <a:ext uri="{FF2B5EF4-FFF2-40B4-BE49-F238E27FC236}">
                <a16:creationId xmlns:a16="http://schemas.microsoft.com/office/drawing/2014/main" id="{C01A748A-A8DA-4A72-A956-2BD8059AC5BE}"/>
              </a:ext>
            </a:extLst>
          </p:cNvPr>
          <p:cNvSpPr txBox="1"/>
          <p:nvPr/>
        </p:nvSpPr>
        <p:spPr>
          <a:xfrm>
            <a:off x="420254" y="3320147"/>
            <a:ext cx="3650472" cy="1532770"/>
          </a:xfrm>
          <a:prstGeom prst="rect">
            <a:avLst/>
          </a:prstGeom>
          <a:noFill/>
        </p:spPr>
        <p:txBody>
          <a:bodyPr wrap="square" lIns="179285" tIns="143428" rIns="179285" bIns="143428" rtlCol="0">
            <a:spAutoFit/>
          </a:bodyPr>
          <a:lstStyle/>
          <a:p>
            <a:pPr>
              <a:lnSpc>
                <a:spcPct val="90000"/>
              </a:lnSpc>
              <a:spcAft>
                <a:spcPts val="588"/>
              </a:spcAft>
            </a:pPr>
            <a:r>
              <a:rPr lang="en-US" sz="3137" b="1">
                <a:solidFill>
                  <a:schemeClr val="accent6"/>
                </a:solidFill>
              </a:rPr>
              <a:t>Deep Learning</a:t>
            </a:r>
            <a:endParaRPr lang="en-US" sz="2353" b="1">
              <a:solidFill>
                <a:schemeClr val="accent6"/>
              </a:solidFill>
            </a:endParaRPr>
          </a:p>
          <a:p>
            <a:pPr>
              <a:lnSpc>
                <a:spcPct val="90000"/>
              </a:lnSpc>
              <a:spcAft>
                <a:spcPts val="588"/>
              </a:spcAft>
            </a:pPr>
            <a:r>
              <a:rPr lang="en-US" sz="1765">
                <a:gradFill>
                  <a:gsLst>
                    <a:gs pos="2917">
                      <a:schemeClr val="tx1"/>
                    </a:gs>
                    <a:gs pos="30000">
                      <a:schemeClr val="tx1"/>
                    </a:gs>
                  </a:gsLst>
                  <a:lin ang="5400000" scaled="0"/>
                </a:gradFill>
              </a:rPr>
              <a:t>A subset of ML techniques that leverages neural networks with many layers</a:t>
            </a:r>
          </a:p>
        </p:txBody>
      </p:sp>
      <p:cxnSp>
        <p:nvCxnSpPr>
          <p:cNvPr id="21" name="Straight Connector 20">
            <a:extLst>
              <a:ext uri="{FF2B5EF4-FFF2-40B4-BE49-F238E27FC236}">
                <a16:creationId xmlns:a16="http://schemas.microsoft.com/office/drawing/2014/main" id="{9D0A51BE-5774-4F4E-8AFF-E2295715E2CD}"/>
              </a:ext>
            </a:extLst>
          </p:cNvPr>
          <p:cNvCxnSpPr>
            <a:cxnSpLocks/>
          </p:cNvCxnSpPr>
          <p:nvPr/>
        </p:nvCxnSpPr>
        <p:spPr>
          <a:xfrm flipH="1">
            <a:off x="4065907" y="5449212"/>
            <a:ext cx="5510079" cy="0"/>
          </a:xfrm>
          <a:prstGeom prst="line">
            <a:avLst/>
          </a:prstGeom>
          <a:ln w="57150">
            <a:solidFill>
              <a:schemeClr val="accent3">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FAFC153B-7497-41D2-9BC3-D5DB0A400BFF}"/>
              </a:ext>
            </a:extLst>
          </p:cNvPr>
          <p:cNvGrpSpPr/>
          <p:nvPr/>
        </p:nvGrpSpPr>
        <p:grpSpPr>
          <a:xfrm>
            <a:off x="9226660" y="4755597"/>
            <a:ext cx="2233520" cy="1195283"/>
            <a:chOff x="6815625" y="5142942"/>
            <a:chExt cx="2283769" cy="1222174"/>
          </a:xfrm>
        </p:grpSpPr>
        <p:sp>
          <p:nvSpPr>
            <p:cNvPr id="5" name="Rectangle: Rounded Corners 4">
              <a:extLst>
                <a:ext uri="{FF2B5EF4-FFF2-40B4-BE49-F238E27FC236}">
                  <a16:creationId xmlns:a16="http://schemas.microsoft.com/office/drawing/2014/main" id="{5E1B3C9F-AE04-4CF1-B8FD-57836398D634}"/>
                </a:ext>
              </a:extLst>
            </p:cNvPr>
            <p:cNvSpPr/>
            <p:nvPr/>
          </p:nvSpPr>
          <p:spPr bwMode="auto">
            <a:xfrm>
              <a:off x="6815625" y="5142942"/>
              <a:ext cx="2283769" cy="1222174"/>
            </a:xfrm>
            <a:prstGeom prst="roundRect">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phic 12" descr="User">
              <a:extLst>
                <a:ext uri="{FF2B5EF4-FFF2-40B4-BE49-F238E27FC236}">
                  <a16:creationId xmlns:a16="http://schemas.microsoft.com/office/drawing/2014/main" id="{232ADEAE-A997-474F-86C0-D3EE5430E6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00309" y="5234862"/>
              <a:ext cx="914400" cy="914400"/>
            </a:xfrm>
            <a:prstGeom prst="rect">
              <a:avLst/>
            </a:prstGeom>
          </p:spPr>
        </p:pic>
        <p:sp>
          <p:nvSpPr>
            <p:cNvPr id="28" name="Oval 27">
              <a:extLst>
                <a:ext uri="{FF2B5EF4-FFF2-40B4-BE49-F238E27FC236}">
                  <a16:creationId xmlns:a16="http://schemas.microsoft.com/office/drawing/2014/main" id="{86206BF5-FC84-44D3-A12B-04A040BF8699}"/>
                </a:ext>
              </a:extLst>
            </p:cNvPr>
            <p:cNvSpPr/>
            <p:nvPr/>
          </p:nvSpPr>
          <p:spPr bwMode="auto">
            <a:xfrm>
              <a:off x="7461252" y="5240887"/>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40" name="TextBox 39">
            <a:extLst>
              <a:ext uri="{FF2B5EF4-FFF2-40B4-BE49-F238E27FC236}">
                <a16:creationId xmlns:a16="http://schemas.microsoft.com/office/drawing/2014/main" id="{249480F5-5915-4931-ACB6-2EFD3ADFDB0D}"/>
              </a:ext>
            </a:extLst>
          </p:cNvPr>
          <p:cNvSpPr txBox="1"/>
          <p:nvPr/>
        </p:nvSpPr>
        <p:spPr>
          <a:xfrm>
            <a:off x="415433" y="4845495"/>
            <a:ext cx="3650473" cy="1285290"/>
          </a:xfrm>
          <a:prstGeom prst="rect">
            <a:avLst/>
          </a:prstGeom>
          <a:noFill/>
        </p:spPr>
        <p:txBody>
          <a:bodyPr wrap="square" lIns="179285" tIns="143428" rIns="179285" bIns="143428" rtlCol="0">
            <a:spAutoFit/>
          </a:bodyPr>
          <a:lstStyle/>
          <a:p>
            <a:pPr>
              <a:lnSpc>
                <a:spcPct val="90000"/>
              </a:lnSpc>
              <a:spcAft>
                <a:spcPts val="588"/>
              </a:spcAft>
            </a:pPr>
            <a:r>
              <a:rPr lang="en-US" sz="3137" b="1">
                <a:solidFill>
                  <a:schemeClr val="accent3">
                    <a:lumMod val="40000"/>
                    <a:lumOff val="60000"/>
                  </a:schemeClr>
                </a:solidFill>
              </a:rPr>
              <a:t>Bots</a:t>
            </a:r>
            <a:endParaRPr lang="en-US" sz="2353" b="1">
              <a:solidFill>
                <a:schemeClr val="accent3">
                  <a:lumMod val="40000"/>
                  <a:lumOff val="60000"/>
                </a:schemeClr>
              </a:solidFill>
            </a:endParaRPr>
          </a:p>
          <a:p>
            <a:pPr>
              <a:lnSpc>
                <a:spcPct val="90000"/>
              </a:lnSpc>
              <a:spcAft>
                <a:spcPts val="588"/>
              </a:spcAft>
            </a:pPr>
            <a:r>
              <a:rPr lang="en-US" sz="1765">
                <a:gradFill>
                  <a:gsLst>
                    <a:gs pos="2917">
                      <a:schemeClr val="tx1"/>
                    </a:gs>
                    <a:gs pos="30000">
                      <a:schemeClr val="tx1"/>
                    </a:gs>
                  </a:gsLst>
                  <a:lin ang="5400000" scaled="0"/>
                </a:gradFill>
              </a:rPr>
              <a:t>A program where user interaction is conversationally focused</a:t>
            </a:r>
          </a:p>
        </p:txBody>
      </p:sp>
      <p:sp>
        <p:nvSpPr>
          <p:cNvPr id="6" name="TextBox 5">
            <a:extLst>
              <a:ext uri="{FF2B5EF4-FFF2-40B4-BE49-F238E27FC236}">
                <a16:creationId xmlns:a16="http://schemas.microsoft.com/office/drawing/2014/main" id="{4C3D4727-8B54-4313-A5E7-B55ACF5D9D35}"/>
              </a:ext>
            </a:extLst>
          </p:cNvPr>
          <p:cNvSpPr txBox="1"/>
          <p:nvPr/>
        </p:nvSpPr>
        <p:spPr>
          <a:xfrm>
            <a:off x="5166314" y="6376575"/>
            <a:ext cx="7249502" cy="452590"/>
          </a:xfrm>
          <a:prstGeom prst="rect">
            <a:avLst/>
          </a:prstGeom>
          <a:noFill/>
        </p:spPr>
        <p:txBody>
          <a:bodyPr wrap="square" lIns="179285" tIns="143428" rIns="179285" bIns="143428" rtlCol="0">
            <a:spAutoFit/>
          </a:bodyPr>
          <a:lstStyle/>
          <a:p>
            <a:pPr algn="ctr">
              <a:lnSpc>
                <a:spcPct val="90000"/>
              </a:lnSpc>
              <a:spcAft>
                <a:spcPts val="588"/>
              </a:spcAft>
            </a:pPr>
            <a:r>
              <a:rPr lang="en-US" sz="1078" i="1">
                <a:gradFill>
                  <a:gsLst>
                    <a:gs pos="2917">
                      <a:schemeClr val="tx1"/>
                    </a:gs>
                    <a:gs pos="30000">
                      <a:schemeClr val="tx1"/>
                    </a:gs>
                  </a:gsLst>
                  <a:lin ang="5400000" scaled="0"/>
                </a:gradFill>
              </a:rPr>
              <a:t>Adapted from Figure 1.4 in Ian </a:t>
            </a:r>
            <a:r>
              <a:rPr lang="en-US" sz="1078" i="1" err="1">
                <a:gradFill>
                  <a:gsLst>
                    <a:gs pos="2917">
                      <a:schemeClr val="tx1"/>
                    </a:gs>
                    <a:gs pos="30000">
                      <a:schemeClr val="tx1"/>
                    </a:gs>
                  </a:gsLst>
                  <a:lin ang="5400000" scaled="0"/>
                </a:gradFill>
              </a:rPr>
              <a:t>Goodfellow</a:t>
            </a:r>
            <a:r>
              <a:rPr lang="en-US" sz="1078" i="1">
                <a:gradFill>
                  <a:gsLst>
                    <a:gs pos="2917">
                      <a:schemeClr val="tx1"/>
                    </a:gs>
                    <a:gs pos="30000">
                      <a:schemeClr val="tx1"/>
                    </a:gs>
                  </a:gsLst>
                  <a:lin ang="5400000" scaled="0"/>
                </a:gradFill>
              </a:rPr>
              <a:t>, </a:t>
            </a:r>
            <a:r>
              <a:rPr lang="en-US" sz="1078" i="1" err="1">
                <a:gradFill>
                  <a:gsLst>
                    <a:gs pos="2917">
                      <a:schemeClr val="tx1"/>
                    </a:gs>
                    <a:gs pos="30000">
                      <a:schemeClr val="tx1"/>
                    </a:gs>
                  </a:gsLst>
                  <a:lin ang="5400000" scaled="0"/>
                </a:gradFill>
              </a:rPr>
              <a:t>Yoshua</a:t>
            </a:r>
            <a:r>
              <a:rPr lang="en-US" sz="1078" i="1">
                <a:gradFill>
                  <a:gsLst>
                    <a:gs pos="2917">
                      <a:schemeClr val="tx1"/>
                    </a:gs>
                    <a:gs pos="30000">
                      <a:schemeClr val="tx1"/>
                    </a:gs>
                  </a:gsLst>
                  <a:lin ang="5400000" scaled="0"/>
                </a:gradFill>
              </a:rPr>
              <a:t> </a:t>
            </a:r>
            <a:r>
              <a:rPr lang="en-US" sz="1078" i="1" err="1">
                <a:gradFill>
                  <a:gsLst>
                    <a:gs pos="2917">
                      <a:schemeClr val="tx1"/>
                    </a:gs>
                    <a:gs pos="30000">
                      <a:schemeClr val="tx1"/>
                    </a:gs>
                  </a:gsLst>
                  <a:lin ang="5400000" scaled="0"/>
                </a:gradFill>
              </a:rPr>
              <a:t>Bengio</a:t>
            </a:r>
            <a:r>
              <a:rPr lang="en-US" sz="1078" i="1">
                <a:gradFill>
                  <a:gsLst>
                    <a:gs pos="2917">
                      <a:schemeClr val="tx1"/>
                    </a:gs>
                    <a:gs pos="30000">
                      <a:schemeClr val="tx1"/>
                    </a:gs>
                  </a:gsLst>
                  <a:lin ang="5400000" scaled="0"/>
                </a:gradFill>
              </a:rPr>
              <a:t> &amp; Aaron </a:t>
            </a:r>
            <a:r>
              <a:rPr lang="en-US" sz="1078" i="1" err="1">
                <a:gradFill>
                  <a:gsLst>
                    <a:gs pos="2917">
                      <a:schemeClr val="tx1"/>
                    </a:gs>
                    <a:gs pos="30000">
                      <a:schemeClr val="tx1"/>
                    </a:gs>
                  </a:gsLst>
                  <a:lin ang="5400000" scaled="0"/>
                </a:gradFill>
              </a:rPr>
              <a:t>Courville</a:t>
            </a:r>
            <a:r>
              <a:rPr lang="en-US" sz="1078" i="1">
                <a:gradFill>
                  <a:gsLst>
                    <a:gs pos="2917">
                      <a:schemeClr val="tx1"/>
                    </a:gs>
                    <a:gs pos="30000">
                      <a:schemeClr val="tx1"/>
                    </a:gs>
                  </a:gsLst>
                  <a:lin ang="5400000" scaled="0"/>
                </a:gradFill>
              </a:rPr>
              <a:t> (2016). Deep Learning. MIT Press</a:t>
            </a:r>
          </a:p>
        </p:txBody>
      </p:sp>
    </p:spTree>
    <p:extLst>
      <p:ext uri="{BB962C8B-B14F-4D97-AF65-F5344CB8AC3E}">
        <p14:creationId xmlns:p14="http://schemas.microsoft.com/office/powerpoint/2010/main" val="31367186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CF64CA-1DAC-417D-AE6C-AAA5846701D6}"/>
              </a:ext>
            </a:extLst>
          </p:cNvPr>
          <p:cNvSpPr/>
          <p:nvPr/>
        </p:nvSpPr>
        <p:spPr bwMode="auto">
          <a:xfrm>
            <a:off x="6475979" y="140589"/>
            <a:ext cx="5221728" cy="613782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EFF80831-B910-44AC-8C9F-1B13B9668BEC}"/>
              </a:ext>
            </a:extLst>
          </p:cNvPr>
          <p:cNvSpPr/>
          <p:nvPr/>
        </p:nvSpPr>
        <p:spPr bwMode="auto">
          <a:xfrm>
            <a:off x="4429394" y="1245606"/>
            <a:ext cx="6105063" cy="489027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a:extLst>
              <a:ext uri="{FF2B5EF4-FFF2-40B4-BE49-F238E27FC236}">
                <a16:creationId xmlns:a16="http://schemas.microsoft.com/office/drawing/2014/main" id="{9B621926-004C-4C3C-B921-AD17F82634A3}"/>
              </a:ext>
            </a:extLst>
          </p:cNvPr>
          <p:cNvGrpSpPr/>
          <p:nvPr/>
        </p:nvGrpSpPr>
        <p:grpSpPr>
          <a:xfrm>
            <a:off x="8597700" y="232761"/>
            <a:ext cx="978286" cy="978286"/>
            <a:chOff x="9199439" y="517992"/>
            <a:chExt cx="1000295" cy="1000295"/>
          </a:xfrm>
        </p:grpSpPr>
        <p:pic>
          <p:nvPicPr>
            <p:cNvPr id="7" name="Graphic 6" descr="Head with Gears">
              <a:extLst>
                <a:ext uri="{FF2B5EF4-FFF2-40B4-BE49-F238E27FC236}">
                  <a16:creationId xmlns:a16="http://schemas.microsoft.com/office/drawing/2014/main" id="{E57349CD-332B-4DE6-819C-2BBFA1335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2386" y="560939"/>
              <a:ext cx="914400" cy="914400"/>
            </a:xfrm>
            <a:prstGeom prst="rect">
              <a:avLst/>
            </a:prstGeom>
          </p:spPr>
        </p:pic>
        <p:sp>
          <p:nvSpPr>
            <p:cNvPr id="25" name="Oval 24">
              <a:extLst>
                <a:ext uri="{FF2B5EF4-FFF2-40B4-BE49-F238E27FC236}">
                  <a16:creationId xmlns:a16="http://schemas.microsoft.com/office/drawing/2014/main" id="{FCCC9C07-8820-429F-BC13-D8A54DFA785C}"/>
                </a:ext>
              </a:extLst>
            </p:cNvPr>
            <p:cNvSpPr/>
            <p:nvPr/>
          </p:nvSpPr>
          <p:spPr bwMode="auto">
            <a:xfrm>
              <a:off x="9199439" y="517992"/>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Rectangle: Rounded Corners 2">
            <a:extLst>
              <a:ext uri="{FF2B5EF4-FFF2-40B4-BE49-F238E27FC236}">
                <a16:creationId xmlns:a16="http://schemas.microsoft.com/office/drawing/2014/main" id="{C4AC6457-3F47-4E77-8A03-265D646A1E66}"/>
              </a:ext>
            </a:extLst>
          </p:cNvPr>
          <p:cNvSpPr/>
          <p:nvPr/>
        </p:nvSpPr>
        <p:spPr bwMode="auto">
          <a:xfrm>
            <a:off x="6678540" y="1431059"/>
            <a:ext cx="3694908" cy="451939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6CB82F73-DFD5-4AF6-9F6F-DC31F74FC349}"/>
              </a:ext>
            </a:extLst>
          </p:cNvPr>
          <p:cNvGrpSpPr/>
          <p:nvPr/>
        </p:nvGrpSpPr>
        <p:grpSpPr>
          <a:xfrm>
            <a:off x="8036852" y="1682456"/>
            <a:ext cx="978286" cy="978286"/>
            <a:chOff x="9285334" y="2001103"/>
            <a:chExt cx="1000295" cy="1000295"/>
          </a:xfrm>
        </p:grpSpPr>
        <p:pic>
          <p:nvPicPr>
            <p:cNvPr id="9" name="Graphic 8" descr="Single gear">
              <a:extLst>
                <a:ext uri="{FF2B5EF4-FFF2-40B4-BE49-F238E27FC236}">
                  <a16:creationId xmlns:a16="http://schemas.microsoft.com/office/drawing/2014/main" id="{5CB2C4AF-A928-441B-9E39-FBC5FBE03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28282" y="2044051"/>
              <a:ext cx="914400" cy="914400"/>
            </a:xfrm>
            <a:prstGeom prst="rect">
              <a:avLst/>
            </a:prstGeom>
          </p:spPr>
        </p:pic>
        <p:sp>
          <p:nvSpPr>
            <p:cNvPr id="26" name="Oval 25">
              <a:extLst>
                <a:ext uri="{FF2B5EF4-FFF2-40B4-BE49-F238E27FC236}">
                  <a16:creationId xmlns:a16="http://schemas.microsoft.com/office/drawing/2014/main" id="{AE959F91-9BAD-4685-84BE-F0A740AFC715}"/>
                </a:ext>
              </a:extLst>
            </p:cNvPr>
            <p:cNvSpPr/>
            <p:nvPr/>
          </p:nvSpPr>
          <p:spPr bwMode="auto">
            <a:xfrm>
              <a:off x="9285334" y="2001103"/>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Rounded Corners 3">
            <a:extLst>
              <a:ext uri="{FF2B5EF4-FFF2-40B4-BE49-F238E27FC236}">
                <a16:creationId xmlns:a16="http://schemas.microsoft.com/office/drawing/2014/main" id="{2E051830-AB28-4B97-9FF3-659CD1B51AF3}"/>
              </a:ext>
            </a:extLst>
          </p:cNvPr>
          <p:cNvSpPr/>
          <p:nvPr/>
        </p:nvSpPr>
        <p:spPr bwMode="auto">
          <a:xfrm>
            <a:off x="7270460" y="3454966"/>
            <a:ext cx="2534523" cy="240365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27B45951-A2AE-4881-9789-7FDA944A9E6C}"/>
              </a:ext>
            </a:extLst>
          </p:cNvPr>
          <p:cNvGrpSpPr/>
          <p:nvPr/>
        </p:nvGrpSpPr>
        <p:grpSpPr>
          <a:xfrm>
            <a:off x="8048578" y="3575493"/>
            <a:ext cx="978286" cy="978286"/>
            <a:chOff x="9346379" y="3936955"/>
            <a:chExt cx="1000295" cy="1000295"/>
          </a:xfrm>
        </p:grpSpPr>
        <p:pic>
          <p:nvPicPr>
            <p:cNvPr id="11" name="Graphic 10" descr="Brain">
              <a:extLst>
                <a:ext uri="{FF2B5EF4-FFF2-40B4-BE49-F238E27FC236}">
                  <a16:creationId xmlns:a16="http://schemas.microsoft.com/office/drawing/2014/main" id="{FADC9E59-C494-4013-BBC9-D2283C4712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89326" y="3979902"/>
              <a:ext cx="914400" cy="914400"/>
            </a:xfrm>
            <a:prstGeom prst="rect">
              <a:avLst/>
            </a:prstGeom>
          </p:spPr>
        </p:pic>
        <p:sp>
          <p:nvSpPr>
            <p:cNvPr id="27" name="Oval 26">
              <a:extLst>
                <a:ext uri="{FF2B5EF4-FFF2-40B4-BE49-F238E27FC236}">
                  <a16:creationId xmlns:a16="http://schemas.microsoft.com/office/drawing/2014/main" id="{B9F16921-004C-4D06-916B-05E3A7510795}"/>
                </a:ext>
              </a:extLst>
            </p:cNvPr>
            <p:cNvSpPr/>
            <p:nvPr/>
          </p:nvSpPr>
          <p:spPr bwMode="auto">
            <a:xfrm>
              <a:off x="9346379" y="3936955"/>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FAFC153B-7497-41D2-9BC3-D5DB0A400BFF}"/>
              </a:ext>
            </a:extLst>
          </p:cNvPr>
          <p:cNvGrpSpPr/>
          <p:nvPr/>
        </p:nvGrpSpPr>
        <p:grpSpPr>
          <a:xfrm>
            <a:off x="9226660" y="4755597"/>
            <a:ext cx="2233520" cy="1195283"/>
            <a:chOff x="6815625" y="5142942"/>
            <a:chExt cx="2283769" cy="1222174"/>
          </a:xfrm>
        </p:grpSpPr>
        <p:sp>
          <p:nvSpPr>
            <p:cNvPr id="5" name="Rectangle: Rounded Corners 4">
              <a:extLst>
                <a:ext uri="{FF2B5EF4-FFF2-40B4-BE49-F238E27FC236}">
                  <a16:creationId xmlns:a16="http://schemas.microsoft.com/office/drawing/2014/main" id="{5E1B3C9F-AE04-4CF1-B8FD-57836398D634}"/>
                </a:ext>
              </a:extLst>
            </p:cNvPr>
            <p:cNvSpPr/>
            <p:nvPr/>
          </p:nvSpPr>
          <p:spPr bwMode="auto">
            <a:xfrm>
              <a:off x="6815625" y="5142942"/>
              <a:ext cx="2283769" cy="1222174"/>
            </a:xfrm>
            <a:prstGeom prst="roundRect">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phic 12" descr="User">
              <a:extLst>
                <a:ext uri="{FF2B5EF4-FFF2-40B4-BE49-F238E27FC236}">
                  <a16:creationId xmlns:a16="http://schemas.microsoft.com/office/drawing/2014/main" id="{232ADEAE-A997-474F-86C0-D3EE5430E6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00309" y="5234862"/>
              <a:ext cx="914400" cy="914400"/>
            </a:xfrm>
            <a:prstGeom prst="rect">
              <a:avLst/>
            </a:prstGeom>
          </p:spPr>
        </p:pic>
        <p:sp>
          <p:nvSpPr>
            <p:cNvPr id="28" name="Oval 27">
              <a:extLst>
                <a:ext uri="{FF2B5EF4-FFF2-40B4-BE49-F238E27FC236}">
                  <a16:creationId xmlns:a16="http://schemas.microsoft.com/office/drawing/2014/main" id="{86206BF5-FC84-44D3-A12B-04A040BF8699}"/>
                </a:ext>
              </a:extLst>
            </p:cNvPr>
            <p:cNvSpPr/>
            <p:nvPr/>
          </p:nvSpPr>
          <p:spPr bwMode="auto">
            <a:xfrm>
              <a:off x="7461252" y="5240887"/>
              <a:ext cx="1000295" cy="1000295"/>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a:extLst>
              <a:ext uri="{FF2B5EF4-FFF2-40B4-BE49-F238E27FC236}">
                <a16:creationId xmlns:a16="http://schemas.microsoft.com/office/drawing/2014/main" id="{4C3D4727-8B54-4313-A5E7-B55ACF5D9D35}"/>
              </a:ext>
            </a:extLst>
          </p:cNvPr>
          <p:cNvSpPr txBox="1"/>
          <p:nvPr/>
        </p:nvSpPr>
        <p:spPr>
          <a:xfrm>
            <a:off x="5166314" y="6376575"/>
            <a:ext cx="7249502" cy="452590"/>
          </a:xfrm>
          <a:prstGeom prst="rect">
            <a:avLst/>
          </a:prstGeom>
          <a:noFill/>
        </p:spPr>
        <p:txBody>
          <a:bodyPr wrap="square" lIns="179285" tIns="143428" rIns="179285" bIns="143428" rtlCol="0">
            <a:spAutoFit/>
          </a:bodyPr>
          <a:lstStyle/>
          <a:p>
            <a:pPr algn="ctr">
              <a:lnSpc>
                <a:spcPct val="90000"/>
              </a:lnSpc>
              <a:spcAft>
                <a:spcPts val="588"/>
              </a:spcAft>
            </a:pPr>
            <a:r>
              <a:rPr lang="en-US" sz="1078" i="1">
                <a:gradFill>
                  <a:gsLst>
                    <a:gs pos="2917">
                      <a:schemeClr val="tx1"/>
                    </a:gs>
                    <a:gs pos="30000">
                      <a:schemeClr val="tx1"/>
                    </a:gs>
                  </a:gsLst>
                  <a:lin ang="5400000" scaled="0"/>
                </a:gradFill>
              </a:rPr>
              <a:t>Adapted from Figure 1.4 in Ian </a:t>
            </a:r>
            <a:r>
              <a:rPr lang="en-US" sz="1078" i="1" err="1">
                <a:gradFill>
                  <a:gsLst>
                    <a:gs pos="2917">
                      <a:schemeClr val="tx1"/>
                    </a:gs>
                    <a:gs pos="30000">
                      <a:schemeClr val="tx1"/>
                    </a:gs>
                  </a:gsLst>
                  <a:lin ang="5400000" scaled="0"/>
                </a:gradFill>
              </a:rPr>
              <a:t>Goodfellow</a:t>
            </a:r>
            <a:r>
              <a:rPr lang="en-US" sz="1078" i="1">
                <a:gradFill>
                  <a:gsLst>
                    <a:gs pos="2917">
                      <a:schemeClr val="tx1"/>
                    </a:gs>
                    <a:gs pos="30000">
                      <a:schemeClr val="tx1"/>
                    </a:gs>
                  </a:gsLst>
                  <a:lin ang="5400000" scaled="0"/>
                </a:gradFill>
              </a:rPr>
              <a:t>, </a:t>
            </a:r>
            <a:r>
              <a:rPr lang="en-US" sz="1078" i="1" err="1">
                <a:gradFill>
                  <a:gsLst>
                    <a:gs pos="2917">
                      <a:schemeClr val="tx1"/>
                    </a:gs>
                    <a:gs pos="30000">
                      <a:schemeClr val="tx1"/>
                    </a:gs>
                  </a:gsLst>
                  <a:lin ang="5400000" scaled="0"/>
                </a:gradFill>
              </a:rPr>
              <a:t>Yoshua</a:t>
            </a:r>
            <a:r>
              <a:rPr lang="en-US" sz="1078" i="1">
                <a:gradFill>
                  <a:gsLst>
                    <a:gs pos="2917">
                      <a:schemeClr val="tx1"/>
                    </a:gs>
                    <a:gs pos="30000">
                      <a:schemeClr val="tx1"/>
                    </a:gs>
                  </a:gsLst>
                  <a:lin ang="5400000" scaled="0"/>
                </a:gradFill>
              </a:rPr>
              <a:t> </a:t>
            </a:r>
            <a:r>
              <a:rPr lang="en-US" sz="1078" i="1" err="1">
                <a:gradFill>
                  <a:gsLst>
                    <a:gs pos="2917">
                      <a:schemeClr val="tx1"/>
                    </a:gs>
                    <a:gs pos="30000">
                      <a:schemeClr val="tx1"/>
                    </a:gs>
                  </a:gsLst>
                  <a:lin ang="5400000" scaled="0"/>
                </a:gradFill>
              </a:rPr>
              <a:t>Bengio</a:t>
            </a:r>
            <a:r>
              <a:rPr lang="en-US" sz="1078" i="1">
                <a:gradFill>
                  <a:gsLst>
                    <a:gs pos="2917">
                      <a:schemeClr val="tx1"/>
                    </a:gs>
                    <a:gs pos="30000">
                      <a:schemeClr val="tx1"/>
                    </a:gs>
                  </a:gsLst>
                  <a:lin ang="5400000" scaled="0"/>
                </a:gradFill>
              </a:rPr>
              <a:t> &amp; Aaron </a:t>
            </a:r>
            <a:r>
              <a:rPr lang="en-US" sz="1078" i="1" err="1">
                <a:gradFill>
                  <a:gsLst>
                    <a:gs pos="2917">
                      <a:schemeClr val="tx1"/>
                    </a:gs>
                    <a:gs pos="30000">
                      <a:schemeClr val="tx1"/>
                    </a:gs>
                  </a:gsLst>
                  <a:lin ang="5400000" scaled="0"/>
                </a:gradFill>
              </a:rPr>
              <a:t>Courville</a:t>
            </a:r>
            <a:r>
              <a:rPr lang="en-US" sz="1078" i="1">
                <a:gradFill>
                  <a:gsLst>
                    <a:gs pos="2917">
                      <a:schemeClr val="tx1"/>
                    </a:gs>
                    <a:gs pos="30000">
                      <a:schemeClr val="tx1"/>
                    </a:gs>
                  </a:gsLst>
                  <a:lin ang="5400000" scaled="0"/>
                </a:gradFill>
              </a:rPr>
              <a:t> (2016). Deep Learning. MIT Press</a:t>
            </a:r>
          </a:p>
        </p:txBody>
      </p:sp>
      <p:cxnSp>
        <p:nvCxnSpPr>
          <p:cNvPr id="30" name="Straight Connector 29">
            <a:extLst>
              <a:ext uri="{FF2B5EF4-FFF2-40B4-BE49-F238E27FC236}">
                <a16:creationId xmlns:a16="http://schemas.microsoft.com/office/drawing/2014/main" id="{DF35513D-503F-4CDA-AE83-D8C59D40B6A0}"/>
              </a:ext>
            </a:extLst>
          </p:cNvPr>
          <p:cNvCxnSpPr>
            <a:cxnSpLocks/>
          </p:cNvCxnSpPr>
          <p:nvPr/>
        </p:nvCxnSpPr>
        <p:spPr>
          <a:xfrm flipH="1">
            <a:off x="3551223" y="2659928"/>
            <a:ext cx="2337505" cy="0"/>
          </a:xfrm>
          <a:prstGeom prst="line">
            <a:avLst/>
          </a:prstGeom>
          <a:ln w="57150">
            <a:solidFill>
              <a:srgbClr val="107C1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42E198F6-E84E-4502-A017-C0304811A5BE}"/>
              </a:ext>
            </a:extLst>
          </p:cNvPr>
          <p:cNvGrpSpPr/>
          <p:nvPr/>
        </p:nvGrpSpPr>
        <p:grpSpPr>
          <a:xfrm>
            <a:off x="5085489" y="1440951"/>
            <a:ext cx="978286" cy="978286"/>
            <a:chOff x="6250166" y="1381159"/>
            <a:chExt cx="997903" cy="997903"/>
          </a:xfrm>
        </p:grpSpPr>
        <p:sp>
          <p:nvSpPr>
            <p:cNvPr id="36" name="Oval 35">
              <a:extLst>
                <a:ext uri="{FF2B5EF4-FFF2-40B4-BE49-F238E27FC236}">
                  <a16:creationId xmlns:a16="http://schemas.microsoft.com/office/drawing/2014/main" id="{DF587CB2-1B3D-414A-9578-5B555C41D7BD}"/>
                </a:ext>
              </a:extLst>
            </p:cNvPr>
            <p:cNvSpPr/>
            <p:nvPr/>
          </p:nvSpPr>
          <p:spPr bwMode="auto">
            <a:xfrm>
              <a:off x="6250166" y="1381159"/>
              <a:ext cx="997903" cy="997903"/>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1" name="Graphic 40" descr="Beaker">
              <a:extLst>
                <a:ext uri="{FF2B5EF4-FFF2-40B4-BE49-F238E27FC236}">
                  <a16:creationId xmlns:a16="http://schemas.microsoft.com/office/drawing/2014/main" id="{462F1320-1DBA-46CF-861F-9D707AE6B6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48007" y="1459258"/>
              <a:ext cx="802219" cy="802219"/>
            </a:xfrm>
            <a:prstGeom prst="rect">
              <a:avLst/>
            </a:prstGeom>
          </p:spPr>
        </p:pic>
      </p:grpSp>
      <p:sp>
        <p:nvSpPr>
          <p:cNvPr id="42" name="TextBox 41">
            <a:extLst>
              <a:ext uri="{FF2B5EF4-FFF2-40B4-BE49-F238E27FC236}">
                <a16:creationId xmlns:a16="http://schemas.microsoft.com/office/drawing/2014/main" id="{67DC1FF9-8355-4F46-B3DA-A8BFB2B1C79F}"/>
              </a:ext>
            </a:extLst>
          </p:cNvPr>
          <p:cNvSpPr txBox="1"/>
          <p:nvPr/>
        </p:nvSpPr>
        <p:spPr>
          <a:xfrm>
            <a:off x="421853" y="1254479"/>
            <a:ext cx="3226353" cy="2512061"/>
          </a:xfrm>
          <a:prstGeom prst="rect">
            <a:avLst/>
          </a:prstGeom>
          <a:noFill/>
        </p:spPr>
        <p:txBody>
          <a:bodyPr wrap="square" lIns="179285" tIns="143428" rIns="179285" bIns="143428" rtlCol="0">
            <a:spAutoFit/>
          </a:bodyPr>
          <a:lstStyle/>
          <a:p>
            <a:pPr>
              <a:lnSpc>
                <a:spcPct val="90000"/>
              </a:lnSpc>
              <a:spcAft>
                <a:spcPts val="588"/>
              </a:spcAft>
            </a:pPr>
            <a:r>
              <a:rPr lang="en-US" sz="3137" b="1">
                <a:solidFill>
                  <a:srgbClr val="107C10"/>
                </a:solidFill>
              </a:rPr>
              <a:t>Data Science</a:t>
            </a:r>
          </a:p>
          <a:p>
            <a:pPr>
              <a:lnSpc>
                <a:spcPct val="90000"/>
              </a:lnSpc>
            </a:pPr>
            <a:r>
              <a:rPr lang="en-US" sz="1765"/>
              <a:t>Interdisciplinary field of processes and systems to extract insights from data. </a:t>
            </a:r>
          </a:p>
          <a:p>
            <a:pPr>
              <a:lnSpc>
                <a:spcPct val="90000"/>
              </a:lnSpc>
            </a:pPr>
            <a:r>
              <a:rPr lang="en-US" sz="1765"/>
              <a:t>It includes data analysis disciplines such as statistics, data mining, and predictive analytics.</a:t>
            </a:r>
            <a:r>
              <a:rPr lang="en-US" sz="1765" baseline="30000"/>
              <a:t>[1]</a:t>
            </a:r>
            <a:r>
              <a:rPr lang="en-US" sz="1765"/>
              <a:t> </a:t>
            </a:r>
          </a:p>
        </p:txBody>
      </p:sp>
      <p:sp>
        <p:nvSpPr>
          <p:cNvPr id="43" name="TextBox 42">
            <a:extLst>
              <a:ext uri="{FF2B5EF4-FFF2-40B4-BE49-F238E27FC236}">
                <a16:creationId xmlns:a16="http://schemas.microsoft.com/office/drawing/2014/main" id="{CF67198B-097F-48FF-843D-8B2F29C9B28C}"/>
              </a:ext>
            </a:extLst>
          </p:cNvPr>
          <p:cNvSpPr txBox="1"/>
          <p:nvPr/>
        </p:nvSpPr>
        <p:spPr>
          <a:xfrm>
            <a:off x="74856" y="6376575"/>
            <a:ext cx="4448282" cy="439012"/>
          </a:xfrm>
          <a:prstGeom prst="rect">
            <a:avLst/>
          </a:prstGeom>
          <a:noFill/>
        </p:spPr>
        <p:txBody>
          <a:bodyPr wrap="square" lIns="179285" tIns="143428" rIns="179285" bIns="143428" rtlCol="0">
            <a:spAutoFit/>
          </a:bodyPr>
          <a:lstStyle/>
          <a:p>
            <a:pPr algn="ctr">
              <a:lnSpc>
                <a:spcPct val="90000"/>
              </a:lnSpc>
              <a:spcAft>
                <a:spcPts val="588"/>
              </a:spcAft>
            </a:pPr>
            <a:r>
              <a:rPr lang="en-US" sz="1078" i="1">
                <a:gradFill>
                  <a:gsLst>
                    <a:gs pos="2917">
                      <a:schemeClr val="tx1"/>
                    </a:gs>
                    <a:gs pos="30000">
                      <a:schemeClr val="tx1"/>
                    </a:gs>
                  </a:gsLst>
                  <a:lin ang="5400000" scaled="0"/>
                </a:gradFill>
              </a:rPr>
              <a:t>[1] Wikipedia entry for ‘Data Science’ – Retrieved July 27, 2018</a:t>
            </a:r>
          </a:p>
        </p:txBody>
      </p:sp>
    </p:spTree>
    <p:extLst>
      <p:ext uri="{BB962C8B-B14F-4D97-AF65-F5344CB8AC3E}">
        <p14:creationId xmlns:p14="http://schemas.microsoft.com/office/powerpoint/2010/main" val="723572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Rectangle 317">
            <a:extLst>
              <a:ext uri="{FF2B5EF4-FFF2-40B4-BE49-F238E27FC236}">
                <a16:creationId xmlns:a16="http://schemas.microsoft.com/office/drawing/2014/main" id="{A7B2ED44-6B8B-A74D-B36D-A8A70DCCE1A1}"/>
              </a:ext>
            </a:extLst>
          </p:cNvPr>
          <p:cNvSpPr/>
          <p:nvPr/>
        </p:nvSpPr>
        <p:spPr bwMode="auto">
          <a:xfrm>
            <a:off x="6834283" y="1415865"/>
            <a:ext cx="5055558" cy="5037731"/>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1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413BB175-41B6-45D3-95E5-24250B296B60}"/>
              </a:ext>
            </a:extLst>
          </p:cNvPr>
          <p:cNvSpPr/>
          <p:nvPr/>
        </p:nvSpPr>
        <p:spPr bwMode="auto">
          <a:xfrm>
            <a:off x="294512" y="1429034"/>
            <a:ext cx="11602979" cy="5026853"/>
          </a:xfrm>
          <a:prstGeom prst="rect">
            <a:avLst/>
          </a:prstGeom>
          <a:noFill/>
          <a:ln w="28575">
            <a:solidFill>
              <a:srgbClr val="D9D9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7" name="Rectangle 316">
            <a:extLst>
              <a:ext uri="{FF2B5EF4-FFF2-40B4-BE49-F238E27FC236}">
                <a16:creationId xmlns:a16="http://schemas.microsoft.com/office/drawing/2014/main" id="{239B91CB-5D3A-E142-8F71-2D9AF9D1793A}"/>
              </a:ext>
            </a:extLst>
          </p:cNvPr>
          <p:cNvSpPr/>
          <p:nvPr/>
        </p:nvSpPr>
        <p:spPr bwMode="auto">
          <a:xfrm>
            <a:off x="510293" y="1597171"/>
            <a:ext cx="6423736" cy="7878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sp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Domain Specific Pretrained Models</a:t>
            </a:r>
          </a:p>
          <a:p>
            <a:pPr defTabSz="932293" fontAlgn="base">
              <a:spcBef>
                <a:spcPct val="0"/>
              </a:spcBef>
              <a:spcAft>
                <a:spcPct val="0"/>
              </a:spcAft>
              <a:defRPr/>
            </a:pPr>
            <a:r>
              <a:rPr lang="en-US" sz="1400" kern="0" dirty="0">
                <a:solidFill>
                  <a:prstClr val="black"/>
                </a:solidFill>
                <a:latin typeface="Segoe UI"/>
                <a:cs typeface="Segoe UI" pitchFamily="34" charset="0"/>
              </a:rPr>
              <a:t>To reduce time to market</a:t>
            </a:r>
          </a:p>
        </p:txBody>
      </p:sp>
      <p:sp>
        <p:nvSpPr>
          <p:cNvPr id="321" name="Rectangle 320">
            <a:extLst>
              <a:ext uri="{FF2B5EF4-FFF2-40B4-BE49-F238E27FC236}">
                <a16:creationId xmlns:a16="http://schemas.microsoft.com/office/drawing/2014/main" id="{13D0504A-42BC-5A4B-8648-6844A504921E}"/>
              </a:ext>
            </a:extLst>
          </p:cNvPr>
          <p:cNvSpPr/>
          <p:nvPr/>
        </p:nvSpPr>
        <p:spPr bwMode="auto">
          <a:xfrm>
            <a:off x="510293" y="3566833"/>
            <a:ext cx="6422311" cy="7878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sp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Popular Frameworks</a:t>
            </a:r>
          </a:p>
          <a:p>
            <a:pPr defTabSz="932293" fontAlgn="base">
              <a:spcBef>
                <a:spcPct val="0"/>
              </a:spcBef>
              <a:spcAft>
                <a:spcPct val="0"/>
              </a:spcAft>
              <a:defRPr/>
            </a:pPr>
            <a:r>
              <a:rPr lang="en-US" sz="1400" kern="0" dirty="0">
                <a:solidFill>
                  <a:prstClr val="black"/>
                </a:solidFill>
                <a:latin typeface="Segoe UI"/>
                <a:cs typeface="Segoe UI" pitchFamily="34" charset="0"/>
              </a:rPr>
              <a:t>To build machine learning and deep learning solutions </a:t>
            </a:r>
          </a:p>
        </p:txBody>
      </p:sp>
      <p:grpSp>
        <p:nvGrpSpPr>
          <p:cNvPr id="299" name="Group 298">
            <a:extLst>
              <a:ext uri="{FF2B5EF4-FFF2-40B4-BE49-F238E27FC236}">
                <a16:creationId xmlns:a16="http://schemas.microsoft.com/office/drawing/2014/main" id="{438239D7-837D-4A2A-96E4-9D64F2499ED1}"/>
              </a:ext>
            </a:extLst>
          </p:cNvPr>
          <p:cNvGrpSpPr/>
          <p:nvPr/>
        </p:nvGrpSpPr>
        <p:grpSpPr>
          <a:xfrm>
            <a:off x="8578205" y="1699763"/>
            <a:ext cx="684893" cy="554760"/>
            <a:chOff x="8691218" y="1624667"/>
            <a:chExt cx="698627" cy="565884"/>
          </a:xfrm>
        </p:grpSpPr>
        <p:sp>
          <p:nvSpPr>
            <p:cNvPr id="329" name="TextBox 328">
              <a:extLst>
                <a:ext uri="{FF2B5EF4-FFF2-40B4-BE49-F238E27FC236}">
                  <a16:creationId xmlns:a16="http://schemas.microsoft.com/office/drawing/2014/main" id="{FEAF1E1B-C59D-C243-A5BA-3C7AEE23C0AA}"/>
                </a:ext>
              </a:extLst>
            </p:cNvPr>
            <p:cNvSpPr txBox="1"/>
            <p:nvPr/>
          </p:nvSpPr>
          <p:spPr>
            <a:xfrm>
              <a:off x="8691218" y="1966698"/>
              <a:ext cx="698627"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Speech</a:t>
              </a:r>
            </a:p>
          </p:txBody>
        </p:sp>
        <p:sp>
          <p:nvSpPr>
            <p:cNvPr id="330" name="Rounded Rectangular Callout 243">
              <a:extLst>
                <a:ext uri="{FF2B5EF4-FFF2-40B4-BE49-F238E27FC236}">
                  <a16:creationId xmlns:a16="http://schemas.microsoft.com/office/drawing/2014/main" id="{47CC8142-C86B-B543-BBB1-2321634BE271}"/>
                </a:ext>
              </a:extLst>
            </p:cNvPr>
            <p:cNvSpPr/>
            <p:nvPr/>
          </p:nvSpPr>
          <p:spPr bwMode="auto">
            <a:xfrm>
              <a:off x="8883199" y="1624667"/>
              <a:ext cx="314664" cy="210825"/>
            </a:xfrm>
            <a:prstGeom prst="wedgeRoundRectCallout">
              <a:avLst>
                <a:gd name="adj1" fmla="val 30853"/>
                <a:gd name="adj2" fmla="val 79643"/>
                <a:gd name="adj3" fmla="val 16667"/>
              </a:avLst>
            </a:prstGeom>
            <a:noFill/>
            <a:ln w="12700" cap="flat" cmpd="sng" algn="ctr">
              <a:solidFill>
                <a:srgbClr val="007ACC"/>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kern="0" dirty="0">
                  <a:solidFill>
                    <a:srgbClr val="0078D4"/>
                  </a:solidFill>
                  <a:latin typeface="Segoe UI"/>
                  <a:ea typeface="Segoe UI" pitchFamily="34" charset="0"/>
                  <a:cs typeface="Segoe UI" pitchFamily="34" charset="0"/>
                </a:rPr>
                <a:t>…</a:t>
              </a:r>
            </a:p>
          </p:txBody>
        </p:sp>
      </p:grpSp>
      <p:sp>
        <p:nvSpPr>
          <p:cNvPr id="334" name="Rectangle 333">
            <a:extLst>
              <a:ext uri="{FF2B5EF4-FFF2-40B4-BE49-F238E27FC236}">
                <a16:creationId xmlns:a16="http://schemas.microsoft.com/office/drawing/2014/main" id="{46DA568B-82DD-DD49-8430-542C3691E65A}"/>
              </a:ext>
            </a:extLst>
          </p:cNvPr>
          <p:cNvSpPr/>
          <p:nvPr/>
        </p:nvSpPr>
        <p:spPr bwMode="auto">
          <a:xfrm>
            <a:off x="510293" y="4557285"/>
            <a:ext cx="6422311" cy="7878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sp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Productive Services</a:t>
            </a:r>
          </a:p>
          <a:p>
            <a:pPr defTabSz="932293" fontAlgn="base">
              <a:spcBef>
                <a:spcPct val="0"/>
              </a:spcBef>
              <a:spcAft>
                <a:spcPct val="0"/>
              </a:spcAft>
              <a:defRPr/>
            </a:pPr>
            <a:r>
              <a:rPr lang="en-US" sz="1400" kern="0" dirty="0">
                <a:solidFill>
                  <a:prstClr val="black"/>
                </a:solidFill>
                <a:latin typeface="Segoe UI"/>
                <a:cs typeface="Segoe UI" pitchFamily="34" charset="0"/>
              </a:rPr>
              <a:t>To empower data science and development teams</a:t>
            </a:r>
          </a:p>
        </p:txBody>
      </p:sp>
      <p:sp>
        <p:nvSpPr>
          <p:cNvPr id="335" name="Rectangle 334">
            <a:extLst>
              <a:ext uri="{FF2B5EF4-FFF2-40B4-BE49-F238E27FC236}">
                <a16:creationId xmlns:a16="http://schemas.microsoft.com/office/drawing/2014/main" id="{9860EE4C-580D-D84F-B598-C8DE0840A227}"/>
              </a:ext>
            </a:extLst>
          </p:cNvPr>
          <p:cNvSpPr/>
          <p:nvPr/>
        </p:nvSpPr>
        <p:spPr bwMode="auto">
          <a:xfrm>
            <a:off x="510293" y="5536493"/>
            <a:ext cx="6422311" cy="7878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sp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Powerful Infrastructure and Data Stores</a:t>
            </a:r>
          </a:p>
          <a:p>
            <a:pPr defTabSz="932293" fontAlgn="base">
              <a:spcBef>
                <a:spcPct val="0"/>
              </a:spcBef>
              <a:spcAft>
                <a:spcPct val="0"/>
              </a:spcAft>
              <a:defRPr/>
            </a:pPr>
            <a:r>
              <a:rPr lang="en-US" sz="1400" kern="0" dirty="0">
                <a:solidFill>
                  <a:prstClr val="black"/>
                </a:solidFill>
                <a:latin typeface="Segoe UI"/>
                <a:cs typeface="Segoe UI" pitchFamily="34" charset="0"/>
              </a:rPr>
              <a:t>To accelerate deep learning and data science</a:t>
            </a:r>
          </a:p>
        </p:txBody>
      </p:sp>
      <p:sp>
        <p:nvSpPr>
          <p:cNvPr id="342" name="Rectangle 341">
            <a:extLst>
              <a:ext uri="{FF2B5EF4-FFF2-40B4-BE49-F238E27FC236}">
                <a16:creationId xmlns:a16="http://schemas.microsoft.com/office/drawing/2014/main" id="{2DB9A04C-4C29-B449-93D3-887CE39C4AB3}"/>
              </a:ext>
            </a:extLst>
          </p:cNvPr>
          <p:cNvSpPr/>
          <p:nvPr/>
        </p:nvSpPr>
        <p:spPr bwMode="auto">
          <a:xfrm>
            <a:off x="510293" y="2582002"/>
            <a:ext cx="6422311" cy="7878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sp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Familiar Data Science tools</a:t>
            </a:r>
          </a:p>
          <a:p>
            <a:pPr defTabSz="932293" fontAlgn="base">
              <a:spcBef>
                <a:spcPct val="0"/>
              </a:spcBef>
              <a:spcAft>
                <a:spcPct val="0"/>
              </a:spcAft>
              <a:defRPr/>
            </a:pPr>
            <a:r>
              <a:rPr lang="en-US" sz="1400" kern="0" dirty="0">
                <a:solidFill>
                  <a:prstClr val="black"/>
                </a:solidFill>
                <a:latin typeface="Segoe UI"/>
                <a:cs typeface="Segoe UI" pitchFamily="34" charset="0"/>
              </a:rPr>
              <a:t>To simplify model development </a:t>
            </a:r>
          </a:p>
        </p:txBody>
      </p:sp>
      <p:grpSp>
        <p:nvGrpSpPr>
          <p:cNvPr id="300" name="Group 299">
            <a:extLst>
              <a:ext uri="{FF2B5EF4-FFF2-40B4-BE49-F238E27FC236}">
                <a16:creationId xmlns:a16="http://schemas.microsoft.com/office/drawing/2014/main" id="{4649C4EF-CA92-4B5F-9EEA-4C30E32BCE92}"/>
              </a:ext>
            </a:extLst>
          </p:cNvPr>
          <p:cNvGrpSpPr/>
          <p:nvPr/>
        </p:nvGrpSpPr>
        <p:grpSpPr>
          <a:xfrm>
            <a:off x="7344030" y="1714317"/>
            <a:ext cx="684893" cy="525652"/>
            <a:chOff x="7553813" y="1654359"/>
            <a:chExt cx="698627" cy="536192"/>
          </a:xfrm>
        </p:grpSpPr>
        <p:sp>
          <p:nvSpPr>
            <p:cNvPr id="332" name="TextBox 331">
              <a:extLst>
                <a:ext uri="{FF2B5EF4-FFF2-40B4-BE49-F238E27FC236}">
                  <a16:creationId xmlns:a16="http://schemas.microsoft.com/office/drawing/2014/main" id="{5DD3E3CE-AEDB-394F-A341-88BAB74F7E8F}"/>
                </a:ext>
              </a:extLst>
            </p:cNvPr>
            <p:cNvSpPr txBox="1"/>
            <p:nvPr/>
          </p:nvSpPr>
          <p:spPr>
            <a:xfrm>
              <a:off x="7553813" y="1966698"/>
              <a:ext cx="698627"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Vision</a:t>
              </a:r>
            </a:p>
          </p:txBody>
        </p:sp>
        <p:sp>
          <p:nvSpPr>
            <p:cNvPr id="348" name="eye_2">
              <a:extLst>
                <a:ext uri="{FF2B5EF4-FFF2-40B4-BE49-F238E27FC236}">
                  <a16:creationId xmlns:a16="http://schemas.microsoft.com/office/drawing/2014/main" id="{E13AB9D6-3524-CD4A-AD57-75B409E6A1B8}"/>
                </a:ext>
              </a:extLst>
            </p:cNvPr>
            <p:cNvSpPr>
              <a:spLocks noChangeAspect="1" noEditPoints="1"/>
            </p:cNvSpPr>
            <p:nvPr/>
          </p:nvSpPr>
          <p:spPr bwMode="auto">
            <a:xfrm>
              <a:off x="7729007" y="1654359"/>
              <a:ext cx="348239" cy="193221"/>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rgbClr val="007AC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grpSp>
      <p:grpSp>
        <p:nvGrpSpPr>
          <p:cNvPr id="298" name="Group 297">
            <a:extLst>
              <a:ext uri="{FF2B5EF4-FFF2-40B4-BE49-F238E27FC236}">
                <a16:creationId xmlns:a16="http://schemas.microsoft.com/office/drawing/2014/main" id="{7A36CE28-4B98-46F4-9A15-81C4E91B8A53}"/>
              </a:ext>
            </a:extLst>
          </p:cNvPr>
          <p:cNvGrpSpPr/>
          <p:nvPr/>
        </p:nvGrpSpPr>
        <p:grpSpPr>
          <a:xfrm>
            <a:off x="9726391" y="1688114"/>
            <a:ext cx="753031" cy="578060"/>
            <a:chOff x="9875882" y="1600900"/>
            <a:chExt cx="768131" cy="589651"/>
          </a:xfrm>
        </p:grpSpPr>
        <p:sp>
          <p:nvSpPr>
            <p:cNvPr id="328" name="TextBox 327">
              <a:extLst>
                <a:ext uri="{FF2B5EF4-FFF2-40B4-BE49-F238E27FC236}">
                  <a16:creationId xmlns:a16="http://schemas.microsoft.com/office/drawing/2014/main" id="{8A24BE48-743A-F342-9755-F6F712A4CB87}"/>
                </a:ext>
              </a:extLst>
            </p:cNvPr>
            <p:cNvSpPr txBox="1"/>
            <p:nvPr/>
          </p:nvSpPr>
          <p:spPr>
            <a:xfrm>
              <a:off x="9875882" y="1966698"/>
              <a:ext cx="768131"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Language</a:t>
              </a:r>
            </a:p>
          </p:txBody>
        </p:sp>
        <p:pic>
          <p:nvPicPr>
            <p:cNvPr id="349" name="Graphic 569">
              <a:extLst>
                <a:ext uri="{FF2B5EF4-FFF2-40B4-BE49-F238E27FC236}">
                  <a16:creationId xmlns:a16="http://schemas.microsoft.com/office/drawing/2014/main" id="{91D22486-A7E0-EC4F-AA1F-05C65C1B092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97872" y="1600900"/>
              <a:ext cx="324150" cy="300138"/>
            </a:xfrm>
            <a:prstGeom prst="rect">
              <a:avLst/>
            </a:prstGeom>
          </p:spPr>
        </p:pic>
      </p:grpSp>
      <p:grpSp>
        <p:nvGrpSpPr>
          <p:cNvPr id="297" name="Group 296">
            <a:extLst>
              <a:ext uri="{FF2B5EF4-FFF2-40B4-BE49-F238E27FC236}">
                <a16:creationId xmlns:a16="http://schemas.microsoft.com/office/drawing/2014/main" id="{C8B723A9-7538-4246-BFAE-8FF934CC878E}"/>
              </a:ext>
            </a:extLst>
          </p:cNvPr>
          <p:cNvGrpSpPr/>
          <p:nvPr/>
        </p:nvGrpSpPr>
        <p:grpSpPr>
          <a:xfrm>
            <a:off x="10855969" y="1690637"/>
            <a:ext cx="744510" cy="573013"/>
            <a:chOff x="11071877" y="1606048"/>
            <a:chExt cx="759439" cy="584503"/>
          </a:xfrm>
        </p:grpSpPr>
        <p:sp>
          <p:nvSpPr>
            <p:cNvPr id="331" name="TextBox 330">
              <a:extLst>
                <a:ext uri="{FF2B5EF4-FFF2-40B4-BE49-F238E27FC236}">
                  <a16:creationId xmlns:a16="http://schemas.microsoft.com/office/drawing/2014/main" id="{E3471ECE-1F10-C04B-A511-4D0F8AC8CC43}"/>
                </a:ext>
              </a:extLst>
            </p:cNvPr>
            <p:cNvSpPr txBox="1"/>
            <p:nvPr/>
          </p:nvSpPr>
          <p:spPr>
            <a:xfrm>
              <a:off x="11071877" y="1966698"/>
              <a:ext cx="759439"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Search</a:t>
              </a:r>
            </a:p>
          </p:txBody>
        </p:sp>
        <p:sp>
          <p:nvSpPr>
            <p:cNvPr id="350" name="Freeform 5">
              <a:extLst>
                <a:ext uri="{FF2B5EF4-FFF2-40B4-BE49-F238E27FC236}">
                  <a16:creationId xmlns:a16="http://schemas.microsoft.com/office/drawing/2014/main" id="{F26DCE81-F6CC-0749-9158-417D255C154C}"/>
                </a:ext>
              </a:extLst>
            </p:cNvPr>
            <p:cNvSpPr>
              <a:spLocks noChangeAspect="1" noEditPoints="1"/>
            </p:cNvSpPr>
            <p:nvPr/>
          </p:nvSpPr>
          <p:spPr bwMode="auto">
            <a:xfrm>
              <a:off x="11303851" y="1606048"/>
              <a:ext cx="295491" cy="289844"/>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flat">
              <a:solidFill>
                <a:srgbClr val="007AC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grpSp>
      <p:grpSp>
        <p:nvGrpSpPr>
          <p:cNvPr id="316" name="Group 315">
            <a:extLst>
              <a:ext uri="{FF2B5EF4-FFF2-40B4-BE49-F238E27FC236}">
                <a16:creationId xmlns:a16="http://schemas.microsoft.com/office/drawing/2014/main" id="{A459E1DC-8E6F-46C7-9DC2-450764119CF9}"/>
              </a:ext>
            </a:extLst>
          </p:cNvPr>
          <p:cNvGrpSpPr/>
          <p:nvPr/>
        </p:nvGrpSpPr>
        <p:grpSpPr>
          <a:xfrm>
            <a:off x="7530116" y="5683828"/>
            <a:ext cx="314635" cy="775534"/>
            <a:chOff x="7742653" y="5550460"/>
            <a:chExt cx="320944" cy="791085"/>
          </a:xfrm>
        </p:grpSpPr>
        <p:sp>
          <p:nvSpPr>
            <p:cNvPr id="372" name="chip">
              <a:extLst>
                <a:ext uri="{FF2B5EF4-FFF2-40B4-BE49-F238E27FC236}">
                  <a16:creationId xmlns:a16="http://schemas.microsoft.com/office/drawing/2014/main" id="{23D1DA97-586F-E04B-B1A6-F496D26A0979}"/>
                </a:ext>
              </a:extLst>
            </p:cNvPr>
            <p:cNvSpPr>
              <a:spLocks noChangeAspect="1" noEditPoints="1"/>
            </p:cNvSpPr>
            <p:nvPr/>
          </p:nvSpPr>
          <p:spPr bwMode="auto">
            <a:xfrm>
              <a:off x="7754172" y="5550460"/>
              <a:ext cx="297906" cy="3040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2700" cap="sq">
              <a:solidFill>
                <a:srgbClr val="007ACC"/>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0078D4"/>
                </a:solidFill>
                <a:latin typeface="Segoe UI Semilight"/>
              </a:endParaRPr>
            </a:p>
          </p:txBody>
        </p:sp>
        <p:sp>
          <p:nvSpPr>
            <p:cNvPr id="373" name="TextBox 372">
              <a:extLst>
                <a:ext uri="{FF2B5EF4-FFF2-40B4-BE49-F238E27FC236}">
                  <a16:creationId xmlns:a16="http://schemas.microsoft.com/office/drawing/2014/main" id="{ECF38035-A7B3-0D49-97BD-A9E8D2C04B1E}"/>
                </a:ext>
              </a:extLst>
            </p:cNvPr>
            <p:cNvSpPr txBox="1"/>
            <p:nvPr/>
          </p:nvSpPr>
          <p:spPr>
            <a:xfrm>
              <a:off x="7742653" y="6011947"/>
              <a:ext cx="320944" cy="329598"/>
            </a:xfrm>
            <a:prstGeom prst="rect">
              <a:avLst/>
            </a:prstGeom>
            <a:noFill/>
            <a:ln>
              <a:noFill/>
            </a:ln>
          </p:spPr>
          <p:txBody>
            <a:bodyPr wrap="square" lIns="0" tIns="0" rIns="0" bIns="182854"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defTabSz="895698">
                <a:defRPr/>
              </a:pPr>
              <a:r>
                <a:rPr lang="en-US" kern="0" dirty="0">
                  <a:solidFill>
                    <a:prstClr val="black"/>
                  </a:solidFill>
                </a:rPr>
                <a:t>CPU</a:t>
              </a:r>
            </a:p>
          </p:txBody>
        </p:sp>
      </p:grpSp>
      <p:grpSp>
        <p:nvGrpSpPr>
          <p:cNvPr id="322" name="Group 321">
            <a:extLst>
              <a:ext uri="{FF2B5EF4-FFF2-40B4-BE49-F238E27FC236}">
                <a16:creationId xmlns:a16="http://schemas.microsoft.com/office/drawing/2014/main" id="{0B81DF06-8F24-4105-AF57-D3BE8FD171F6}"/>
              </a:ext>
            </a:extLst>
          </p:cNvPr>
          <p:cNvGrpSpPr/>
          <p:nvPr/>
        </p:nvGrpSpPr>
        <p:grpSpPr>
          <a:xfrm>
            <a:off x="8305853" y="5746366"/>
            <a:ext cx="309220" cy="725131"/>
            <a:chOff x="9567750" y="5601874"/>
            <a:chExt cx="315421" cy="739671"/>
          </a:xfrm>
        </p:grpSpPr>
        <p:grpSp>
          <p:nvGrpSpPr>
            <p:cNvPr id="374" name="Group 373">
              <a:extLst>
                <a:ext uri="{FF2B5EF4-FFF2-40B4-BE49-F238E27FC236}">
                  <a16:creationId xmlns:a16="http://schemas.microsoft.com/office/drawing/2014/main" id="{ECD0B258-FAED-DD4B-9AFB-DF5E75A0AFFC}"/>
                </a:ext>
              </a:extLst>
            </p:cNvPr>
            <p:cNvGrpSpPr>
              <a:grpSpLocks noChangeAspect="1"/>
            </p:cNvGrpSpPr>
            <p:nvPr/>
          </p:nvGrpSpPr>
          <p:grpSpPr>
            <a:xfrm>
              <a:off x="9567750" y="5601874"/>
              <a:ext cx="315420" cy="201233"/>
              <a:chOff x="5842028" y="2023300"/>
              <a:chExt cx="518306" cy="330673"/>
            </a:xfrm>
          </p:grpSpPr>
          <p:sp>
            <p:nvSpPr>
              <p:cNvPr id="375" name="Rectangle: Single Corner Rounded 196">
                <a:extLst>
                  <a:ext uri="{FF2B5EF4-FFF2-40B4-BE49-F238E27FC236}">
                    <a16:creationId xmlns:a16="http://schemas.microsoft.com/office/drawing/2014/main" id="{8BE8EDEE-AF29-8E44-96ED-948366935879}"/>
                  </a:ext>
                </a:extLst>
              </p:cNvPr>
              <p:cNvSpPr/>
              <p:nvPr/>
            </p:nvSpPr>
            <p:spPr bwMode="auto">
              <a:xfrm>
                <a:off x="5842028" y="2023300"/>
                <a:ext cx="518306" cy="284907"/>
              </a:xfrm>
              <a:prstGeom prst="round1Rect">
                <a:avLst>
                  <a:gd name="adj" fmla="val 19322"/>
                </a:avLst>
              </a:prstGeom>
              <a:noFill/>
              <a:ln w="12700" cap="sq">
                <a:solidFill>
                  <a:srgbClr val="007ACC"/>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a:solidFill>
                    <a:srgbClr val="0078D4"/>
                  </a:solidFill>
                  <a:latin typeface="Segoe UI Semilight"/>
                </a:endParaRPr>
              </a:p>
            </p:txBody>
          </p:sp>
          <p:grpSp>
            <p:nvGrpSpPr>
              <p:cNvPr id="376" name="Group 375">
                <a:extLst>
                  <a:ext uri="{FF2B5EF4-FFF2-40B4-BE49-F238E27FC236}">
                    <a16:creationId xmlns:a16="http://schemas.microsoft.com/office/drawing/2014/main" id="{DAF4B8D9-F8AB-2840-AC59-4146B440E7B2}"/>
                  </a:ext>
                </a:extLst>
              </p:cNvPr>
              <p:cNvGrpSpPr/>
              <p:nvPr/>
            </p:nvGrpSpPr>
            <p:grpSpPr>
              <a:xfrm>
                <a:off x="5886781" y="2308208"/>
                <a:ext cx="423110" cy="45765"/>
                <a:chOff x="2805041" y="5363936"/>
                <a:chExt cx="937405" cy="125178"/>
              </a:xfrm>
            </p:grpSpPr>
            <p:grpSp>
              <p:nvGrpSpPr>
                <p:cNvPr id="379" name="Group 378">
                  <a:extLst>
                    <a:ext uri="{FF2B5EF4-FFF2-40B4-BE49-F238E27FC236}">
                      <a16:creationId xmlns:a16="http://schemas.microsoft.com/office/drawing/2014/main" id="{8B2E7002-5956-EB4E-9297-03A4F9874721}"/>
                    </a:ext>
                  </a:extLst>
                </p:cNvPr>
                <p:cNvGrpSpPr/>
                <p:nvPr/>
              </p:nvGrpSpPr>
              <p:grpSpPr>
                <a:xfrm>
                  <a:off x="2805041" y="5363936"/>
                  <a:ext cx="304800" cy="125178"/>
                  <a:chOff x="685111" y="5810249"/>
                  <a:chExt cx="304800" cy="356348"/>
                </a:xfrm>
              </p:grpSpPr>
              <p:cxnSp>
                <p:nvCxnSpPr>
                  <p:cNvPr id="384" name="Straight Connector 383">
                    <a:extLst>
                      <a:ext uri="{FF2B5EF4-FFF2-40B4-BE49-F238E27FC236}">
                        <a16:creationId xmlns:a16="http://schemas.microsoft.com/office/drawing/2014/main" id="{48EF0BBF-85BB-7F46-BB2B-0D27DCEFD5C8}"/>
                      </a:ext>
                    </a:extLst>
                  </p:cNvPr>
                  <p:cNvCxnSpPr/>
                  <p:nvPr/>
                </p:nvCxnSpPr>
                <p:spPr>
                  <a:xfrm>
                    <a:off x="685111" y="5810249"/>
                    <a:ext cx="0" cy="356348"/>
                  </a:xfrm>
                  <a:prstGeom prst="line">
                    <a:avLst/>
                  </a:prstGeom>
                  <a:noFill/>
                  <a:ln w="12700" cap="sq">
                    <a:solidFill>
                      <a:srgbClr val="007ACC"/>
                    </a:solidFill>
                    <a:prstDash val="solid"/>
                    <a:miter lim="800000"/>
                    <a:headEnd/>
                    <a:tailEnd/>
                  </a:ln>
                </p:spPr>
              </p:cxnSp>
              <p:cxnSp>
                <p:nvCxnSpPr>
                  <p:cNvPr id="385" name="Straight Connector 384">
                    <a:extLst>
                      <a:ext uri="{FF2B5EF4-FFF2-40B4-BE49-F238E27FC236}">
                        <a16:creationId xmlns:a16="http://schemas.microsoft.com/office/drawing/2014/main" id="{77F2AADD-C137-AD48-9611-6691A88AA685}"/>
                      </a:ext>
                    </a:extLst>
                  </p:cNvPr>
                  <p:cNvCxnSpPr/>
                  <p:nvPr/>
                </p:nvCxnSpPr>
                <p:spPr>
                  <a:xfrm>
                    <a:off x="837511" y="5810249"/>
                    <a:ext cx="0" cy="356348"/>
                  </a:xfrm>
                  <a:prstGeom prst="line">
                    <a:avLst/>
                  </a:prstGeom>
                  <a:noFill/>
                  <a:ln w="12700" cap="sq">
                    <a:solidFill>
                      <a:srgbClr val="007ACC"/>
                    </a:solidFill>
                    <a:prstDash val="solid"/>
                    <a:miter lim="800000"/>
                    <a:headEnd/>
                    <a:tailEnd/>
                  </a:ln>
                </p:spPr>
              </p:cxnSp>
              <p:cxnSp>
                <p:nvCxnSpPr>
                  <p:cNvPr id="386" name="Straight Connector 385">
                    <a:extLst>
                      <a:ext uri="{FF2B5EF4-FFF2-40B4-BE49-F238E27FC236}">
                        <a16:creationId xmlns:a16="http://schemas.microsoft.com/office/drawing/2014/main" id="{450D47E9-CD74-7545-B264-8E351612EE7E}"/>
                      </a:ext>
                    </a:extLst>
                  </p:cNvPr>
                  <p:cNvCxnSpPr/>
                  <p:nvPr/>
                </p:nvCxnSpPr>
                <p:spPr>
                  <a:xfrm>
                    <a:off x="989911" y="5810249"/>
                    <a:ext cx="0" cy="356348"/>
                  </a:xfrm>
                  <a:prstGeom prst="line">
                    <a:avLst/>
                  </a:prstGeom>
                  <a:noFill/>
                  <a:ln w="12700" cap="sq">
                    <a:solidFill>
                      <a:srgbClr val="007ACC"/>
                    </a:solidFill>
                    <a:prstDash val="solid"/>
                    <a:miter lim="800000"/>
                    <a:headEnd/>
                    <a:tailEnd/>
                  </a:ln>
                </p:spPr>
              </p:cxnSp>
            </p:grpSp>
            <p:grpSp>
              <p:nvGrpSpPr>
                <p:cNvPr id="380" name="Group 379">
                  <a:extLst>
                    <a:ext uri="{FF2B5EF4-FFF2-40B4-BE49-F238E27FC236}">
                      <a16:creationId xmlns:a16="http://schemas.microsoft.com/office/drawing/2014/main" id="{D90CE3C3-74A4-964E-815C-306B22B041C8}"/>
                    </a:ext>
                  </a:extLst>
                </p:cNvPr>
                <p:cNvGrpSpPr/>
                <p:nvPr/>
              </p:nvGrpSpPr>
              <p:grpSpPr>
                <a:xfrm>
                  <a:off x="3437646" y="5363936"/>
                  <a:ext cx="304800" cy="125178"/>
                  <a:chOff x="685111" y="5810249"/>
                  <a:chExt cx="304800" cy="356348"/>
                </a:xfrm>
              </p:grpSpPr>
              <p:cxnSp>
                <p:nvCxnSpPr>
                  <p:cNvPr id="381" name="Straight Connector 380">
                    <a:extLst>
                      <a:ext uri="{FF2B5EF4-FFF2-40B4-BE49-F238E27FC236}">
                        <a16:creationId xmlns:a16="http://schemas.microsoft.com/office/drawing/2014/main" id="{C528464A-763B-5442-95E1-D198C53D64BD}"/>
                      </a:ext>
                    </a:extLst>
                  </p:cNvPr>
                  <p:cNvCxnSpPr/>
                  <p:nvPr/>
                </p:nvCxnSpPr>
                <p:spPr>
                  <a:xfrm>
                    <a:off x="685111" y="5810249"/>
                    <a:ext cx="0" cy="356348"/>
                  </a:xfrm>
                  <a:prstGeom prst="line">
                    <a:avLst/>
                  </a:prstGeom>
                  <a:noFill/>
                  <a:ln w="12700" cap="sq">
                    <a:solidFill>
                      <a:srgbClr val="007ACC"/>
                    </a:solidFill>
                    <a:prstDash val="solid"/>
                    <a:miter lim="800000"/>
                    <a:headEnd/>
                    <a:tailEnd/>
                  </a:ln>
                </p:spPr>
              </p:cxnSp>
              <p:cxnSp>
                <p:nvCxnSpPr>
                  <p:cNvPr id="382" name="Straight Connector 381">
                    <a:extLst>
                      <a:ext uri="{FF2B5EF4-FFF2-40B4-BE49-F238E27FC236}">
                        <a16:creationId xmlns:a16="http://schemas.microsoft.com/office/drawing/2014/main" id="{7CC8009D-BDE5-1941-9269-97C86FE18A13}"/>
                      </a:ext>
                    </a:extLst>
                  </p:cNvPr>
                  <p:cNvCxnSpPr/>
                  <p:nvPr/>
                </p:nvCxnSpPr>
                <p:spPr>
                  <a:xfrm>
                    <a:off x="837511" y="5810249"/>
                    <a:ext cx="0" cy="356348"/>
                  </a:xfrm>
                  <a:prstGeom prst="line">
                    <a:avLst/>
                  </a:prstGeom>
                  <a:noFill/>
                  <a:ln w="12700" cap="sq">
                    <a:solidFill>
                      <a:srgbClr val="007ACC"/>
                    </a:solidFill>
                    <a:prstDash val="solid"/>
                    <a:miter lim="800000"/>
                    <a:headEnd/>
                    <a:tailEnd/>
                  </a:ln>
                </p:spPr>
              </p:cxnSp>
              <p:cxnSp>
                <p:nvCxnSpPr>
                  <p:cNvPr id="383" name="Straight Connector 382">
                    <a:extLst>
                      <a:ext uri="{FF2B5EF4-FFF2-40B4-BE49-F238E27FC236}">
                        <a16:creationId xmlns:a16="http://schemas.microsoft.com/office/drawing/2014/main" id="{050D968A-338F-2448-99E3-6A2A45C4413D}"/>
                      </a:ext>
                    </a:extLst>
                  </p:cNvPr>
                  <p:cNvCxnSpPr/>
                  <p:nvPr/>
                </p:nvCxnSpPr>
                <p:spPr>
                  <a:xfrm>
                    <a:off x="989911" y="5810249"/>
                    <a:ext cx="0" cy="356348"/>
                  </a:xfrm>
                  <a:prstGeom prst="line">
                    <a:avLst/>
                  </a:prstGeom>
                  <a:noFill/>
                  <a:ln w="12700" cap="sq">
                    <a:solidFill>
                      <a:srgbClr val="007ACC"/>
                    </a:solidFill>
                    <a:prstDash val="solid"/>
                    <a:miter lim="800000"/>
                    <a:headEnd/>
                    <a:tailEnd/>
                  </a:ln>
                </p:spPr>
              </p:cxnSp>
            </p:grpSp>
          </p:grpSp>
          <p:sp>
            <p:nvSpPr>
              <p:cNvPr id="377" name="Oval 376">
                <a:extLst>
                  <a:ext uri="{FF2B5EF4-FFF2-40B4-BE49-F238E27FC236}">
                    <a16:creationId xmlns:a16="http://schemas.microsoft.com/office/drawing/2014/main" id="{1FA877B7-FA09-E541-B187-BF097DB59FEF}"/>
                  </a:ext>
                </a:extLst>
              </p:cNvPr>
              <p:cNvSpPr/>
              <p:nvPr/>
            </p:nvSpPr>
            <p:spPr bwMode="auto">
              <a:xfrm>
                <a:off x="6135173" y="2083745"/>
                <a:ext cx="158118" cy="164020"/>
              </a:xfrm>
              <a:prstGeom prst="ellipse">
                <a:avLst/>
              </a:prstGeom>
              <a:noFill/>
              <a:ln w="12700" cap="sq">
                <a:solidFill>
                  <a:srgbClr val="007ACC"/>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dirty="0">
                  <a:solidFill>
                    <a:srgbClr val="0078D4"/>
                  </a:solidFill>
                  <a:latin typeface="Segoe UI Semilight"/>
                </a:endParaRPr>
              </a:p>
            </p:txBody>
          </p:sp>
          <p:sp>
            <p:nvSpPr>
              <p:cNvPr id="378" name="Rectangle 377">
                <a:extLst>
                  <a:ext uri="{FF2B5EF4-FFF2-40B4-BE49-F238E27FC236}">
                    <a16:creationId xmlns:a16="http://schemas.microsoft.com/office/drawing/2014/main" id="{35935E21-27CA-1B4F-97D4-73B170F21D95}"/>
                  </a:ext>
                </a:extLst>
              </p:cNvPr>
              <p:cNvSpPr/>
              <p:nvPr/>
            </p:nvSpPr>
            <p:spPr bwMode="auto">
              <a:xfrm>
                <a:off x="5911951" y="2129519"/>
                <a:ext cx="156175" cy="80034"/>
              </a:xfrm>
              <a:prstGeom prst="rect">
                <a:avLst/>
              </a:prstGeom>
              <a:noFill/>
              <a:ln w="12700" cap="sq">
                <a:solidFill>
                  <a:srgbClr val="007ACC"/>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a:solidFill>
                    <a:srgbClr val="0078D4"/>
                  </a:solidFill>
                  <a:latin typeface="Segoe UI Semilight"/>
                </a:endParaRPr>
              </a:p>
            </p:txBody>
          </p:sp>
        </p:grpSp>
        <p:sp>
          <p:nvSpPr>
            <p:cNvPr id="387" name="TextBox 386">
              <a:extLst>
                <a:ext uri="{FF2B5EF4-FFF2-40B4-BE49-F238E27FC236}">
                  <a16:creationId xmlns:a16="http://schemas.microsoft.com/office/drawing/2014/main" id="{7243C1C6-D2B6-474E-8F4B-351695F0A6F3}"/>
                </a:ext>
              </a:extLst>
            </p:cNvPr>
            <p:cNvSpPr txBox="1"/>
            <p:nvPr/>
          </p:nvSpPr>
          <p:spPr>
            <a:xfrm>
              <a:off x="9567751" y="6011945"/>
              <a:ext cx="315420" cy="329600"/>
            </a:xfrm>
            <a:prstGeom prst="rect">
              <a:avLst/>
            </a:prstGeom>
            <a:noFill/>
            <a:ln>
              <a:noFill/>
            </a:ln>
          </p:spPr>
          <p:txBody>
            <a:bodyPr wrap="square" lIns="0" tIns="0" rIns="0" bIns="182854"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defTabSz="895698">
                <a:defRPr/>
              </a:pPr>
              <a:r>
                <a:rPr lang="en-US" kern="0" dirty="0">
                  <a:solidFill>
                    <a:prstClr val="black"/>
                  </a:solidFill>
                </a:rPr>
                <a:t>GPU</a:t>
              </a:r>
            </a:p>
          </p:txBody>
        </p:sp>
      </p:grpSp>
      <p:grpSp>
        <p:nvGrpSpPr>
          <p:cNvPr id="325" name="Group 324">
            <a:extLst>
              <a:ext uri="{FF2B5EF4-FFF2-40B4-BE49-F238E27FC236}">
                <a16:creationId xmlns:a16="http://schemas.microsoft.com/office/drawing/2014/main" id="{26F60FEE-4090-4491-B36B-82DB8AC47D64}"/>
              </a:ext>
            </a:extLst>
          </p:cNvPr>
          <p:cNvGrpSpPr/>
          <p:nvPr/>
        </p:nvGrpSpPr>
        <p:grpSpPr>
          <a:xfrm>
            <a:off x="9076174" y="5683828"/>
            <a:ext cx="383380" cy="775534"/>
            <a:chOff x="11320358" y="5550460"/>
            <a:chExt cx="391068" cy="791085"/>
          </a:xfrm>
        </p:grpSpPr>
        <p:grpSp>
          <p:nvGrpSpPr>
            <p:cNvPr id="388" name="Group 387">
              <a:extLst>
                <a:ext uri="{FF2B5EF4-FFF2-40B4-BE49-F238E27FC236}">
                  <a16:creationId xmlns:a16="http://schemas.microsoft.com/office/drawing/2014/main" id="{78961171-6746-1C41-8F46-AFF0E650467B}"/>
                </a:ext>
              </a:extLst>
            </p:cNvPr>
            <p:cNvGrpSpPr>
              <a:grpSpLocks noChangeAspect="1"/>
            </p:cNvGrpSpPr>
            <p:nvPr/>
          </p:nvGrpSpPr>
          <p:grpSpPr>
            <a:xfrm>
              <a:off x="11363862" y="5550460"/>
              <a:ext cx="304060" cy="304060"/>
              <a:chOff x="10035278" y="3218678"/>
              <a:chExt cx="247374" cy="247374"/>
            </a:xfrm>
          </p:grpSpPr>
          <p:grpSp>
            <p:nvGrpSpPr>
              <p:cNvPr id="389" name="Group 388">
                <a:extLst>
                  <a:ext uri="{FF2B5EF4-FFF2-40B4-BE49-F238E27FC236}">
                    <a16:creationId xmlns:a16="http://schemas.microsoft.com/office/drawing/2014/main" id="{14B02F99-FBA6-CA42-AAC5-9FAA640B311B}"/>
                  </a:ext>
                </a:extLst>
              </p:cNvPr>
              <p:cNvGrpSpPr/>
              <p:nvPr/>
            </p:nvGrpSpPr>
            <p:grpSpPr>
              <a:xfrm>
                <a:off x="10035278" y="3218678"/>
                <a:ext cx="247374" cy="247374"/>
                <a:chOff x="3485441" y="4505566"/>
                <a:chExt cx="712494" cy="712494"/>
              </a:xfrm>
            </p:grpSpPr>
            <p:sp>
              <p:nvSpPr>
                <p:cNvPr id="391" name="Rectangle 390">
                  <a:extLst>
                    <a:ext uri="{FF2B5EF4-FFF2-40B4-BE49-F238E27FC236}">
                      <a16:creationId xmlns:a16="http://schemas.microsoft.com/office/drawing/2014/main" id="{AF0D408E-E1F7-544B-9901-D8CC842F4D8E}"/>
                    </a:ext>
                  </a:extLst>
                </p:cNvPr>
                <p:cNvSpPr/>
                <p:nvPr/>
              </p:nvSpPr>
              <p:spPr bwMode="auto">
                <a:xfrm>
                  <a:off x="3565592" y="4585717"/>
                  <a:ext cx="552191" cy="552191"/>
                </a:xfrm>
                <a:prstGeom prst="rect">
                  <a:avLst/>
                </a:prstGeom>
                <a:noFill/>
                <a:ln w="12700" cap="flat" cmpd="sng" algn="ctr">
                  <a:solidFill>
                    <a:srgbClr val="007ACC"/>
                  </a:solid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a:solidFill>
                      <a:srgbClr val="0078D4"/>
                    </a:solidFill>
                    <a:latin typeface="Segoe UI"/>
                    <a:ea typeface="Segoe UI" pitchFamily="34" charset="0"/>
                    <a:cs typeface="Segoe UI" pitchFamily="34" charset="0"/>
                  </a:endParaRPr>
                </a:p>
              </p:txBody>
            </p:sp>
            <p:grpSp>
              <p:nvGrpSpPr>
                <p:cNvPr id="392" name="Group 391">
                  <a:extLst>
                    <a:ext uri="{FF2B5EF4-FFF2-40B4-BE49-F238E27FC236}">
                      <a16:creationId xmlns:a16="http://schemas.microsoft.com/office/drawing/2014/main" id="{494E033D-4020-2848-9BA8-361E4819269F}"/>
                    </a:ext>
                  </a:extLst>
                </p:cNvPr>
                <p:cNvGrpSpPr/>
                <p:nvPr/>
              </p:nvGrpSpPr>
              <p:grpSpPr>
                <a:xfrm>
                  <a:off x="3485441" y="4677750"/>
                  <a:ext cx="712494" cy="368126"/>
                  <a:chOff x="3485441" y="4677750"/>
                  <a:chExt cx="712494" cy="368126"/>
                </a:xfrm>
              </p:grpSpPr>
              <p:grpSp>
                <p:nvGrpSpPr>
                  <p:cNvPr id="404" name="Group 403">
                    <a:extLst>
                      <a:ext uri="{FF2B5EF4-FFF2-40B4-BE49-F238E27FC236}">
                        <a16:creationId xmlns:a16="http://schemas.microsoft.com/office/drawing/2014/main" id="{C32CD6EE-BAC9-754F-AC92-E2D986770E22}"/>
                      </a:ext>
                    </a:extLst>
                  </p:cNvPr>
                  <p:cNvGrpSpPr/>
                  <p:nvPr/>
                </p:nvGrpSpPr>
                <p:grpSpPr>
                  <a:xfrm>
                    <a:off x="4117783" y="4677750"/>
                    <a:ext cx="80152" cy="368126"/>
                    <a:chOff x="4117783" y="4677750"/>
                    <a:chExt cx="129006" cy="368126"/>
                  </a:xfrm>
                </p:grpSpPr>
                <p:cxnSp>
                  <p:nvCxnSpPr>
                    <p:cNvPr id="410" name="Straight Connector 409">
                      <a:extLst>
                        <a:ext uri="{FF2B5EF4-FFF2-40B4-BE49-F238E27FC236}">
                          <a16:creationId xmlns:a16="http://schemas.microsoft.com/office/drawing/2014/main" id="{69C300A1-431C-6843-9207-D5EE735F8B09}"/>
                        </a:ext>
                      </a:extLst>
                    </p:cNvPr>
                    <p:cNvCxnSpPr/>
                    <p:nvPr/>
                  </p:nvCxnSpPr>
                  <p:spPr>
                    <a:xfrm>
                      <a:off x="4117783" y="4677750"/>
                      <a:ext cx="129006" cy="0"/>
                    </a:xfrm>
                    <a:prstGeom prst="line">
                      <a:avLst/>
                    </a:prstGeom>
                    <a:noFill/>
                    <a:ln w="12700" cap="flat" cmpd="sng" algn="ctr">
                      <a:solidFill>
                        <a:srgbClr val="007ACC"/>
                      </a:solidFill>
                      <a:prstDash val="solid"/>
                      <a:headEnd type="none" w="lg" len="med"/>
                      <a:tailEnd type="none" w="lg" len="med"/>
                    </a:ln>
                    <a:effectLst/>
                  </p:spPr>
                </p:cxnSp>
                <p:cxnSp>
                  <p:nvCxnSpPr>
                    <p:cNvPr id="411" name="Straight Connector 410">
                      <a:extLst>
                        <a:ext uri="{FF2B5EF4-FFF2-40B4-BE49-F238E27FC236}">
                          <a16:creationId xmlns:a16="http://schemas.microsoft.com/office/drawing/2014/main" id="{E893C29A-346D-BC40-9827-F8E14E86457B}"/>
                        </a:ext>
                      </a:extLst>
                    </p:cNvPr>
                    <p:cNvCxnSpPr/>
                    <p:nvPr/>
                  </p:nvCxnSpPr>
                  <p:spPr>
                    <a:xfrm>
                      <a:off x="4117783" y="4769781"/>
                      <a:ext cx="129006" cy="0"/>
                    </a:xfrm>
                    <a:prstGeom prst="line">
                      <a:avLst/>
                    </a:prstGeom>
                    <a:noFill/>
                    <a:ln w="12700" cap="flat" cmpd="sng" algn="ctr">
                      <a:solidFill>
                        <a:srgbClr val="007ACC"/>
                      </a:solidFill>
                      <a:prstDash val="solid"/>
                      <a:headEnd type="none" w="lg" len="med"/>
                      <a:tailEnd type="none" w="lg" len="med"/>
                    </a:ln>
                    <a:effectLst/>
                  </p:spPr>
                </p:cxnSp>
                <p:cxnSp>
                  <p:nvCxnSpPr>
                    <p:cNvPr id="412" name="Straight Connector 411">
                      <a:extLst>
                        <a:ext uri="{FF2B5EF4-FFF2-40B4-BE49-F238E27FC236}">
                          <a16:creationId xmlns:a16="http://schemas.microsoft.com/office/drawing/2014/main" id="{F9533880-7418-A748-9449-69BF30DC514B}"/>
                        </a:ext>
                      </a:extLst>
                    </p:cNvPr>
                    <p:cNvCxnSpPr/>
                    <p:nvPr/>
                  </p:nvCxnSpPr>
                  <p:spPr>
                    <a:xfrm>
                      <a:off x="4117783" y="4953845"/>
                      <a:ext cx="129006" cy="0"/>
                    </a:xfrm>
                    <a:prstGeom prst="line">
                      <a:avLst/>
                    </a:prstGeom>
                    <a:noFill/>
                    <a:ln w="12700" cap="flat" cmpd="sng" algn="ctr">
                      <a:solidFill>
                        <a:srgbClr val="007ACC"/>
                      </a:solidFill>
                      <a:prstDash val="solid"/>
                      <a:headEnd type="none" w="lg" len="med"/>
                      <a:tailEnd type="none" w="lg" len="med"/>
                    </a:ln>
                    <a:effectLst/>
                  </p:spPr>
                </p:cxnSp>
                <p:cxnSp>
                  <p:nvCxnSpPr>
                    <p:cNvPr id="413" name="Straight Connector 412">
                      <a:extLst>
                        <a:ext uri="{FF2B5EF4-FFF2-40B4-BE49-F238E27FC236}">
                          <a16:creationId xmlns:a16="http://schemas.microsoft.com/office/drawing/2014/main" id="{49906534-7209-804C-9E25-C4187641925A}"/>
                        </a:ext>
                      </a:extLst>
                    </p:cNvPr>
                    <p:cNvCxnSpPr/>
                    <p:nvPr/>
                  </p:nvCxnSpPr>
                  <p:spPr>
                    <a:xfrm>
                      <a:off x="4117783" y="5045876"/>
                      <a:ext cx="129006" cy="0"/>
                    </a:xfrm>
                    <a:prstGeom prst="line">
                      <a:avLst/>
                    </a:prstGeom>
                    <a:noFill/>
                    <a:ln w="12700" cap="flat" cmpd="sng" algn="ctr">
                      <a:solidFill>
                        <a:srgbClr val="007ACC"/>
                      </a:solidFill>
                      <a:prstDash val="solid"/>
                      <a:headEnd type="none" w="lg" len="med"/>
                      <a:tailEnd type="none" w="lg" len="med"/>
                    </a:ln>
                    <a:effectLst/>
                  </p:spPr>
                </p:cxnSp>
              </p:grpSp>
              <p:grpSp>
                <p:nvGrpSpPr>
                  <p:cNvPr id="405" name="Group 404">
                    <a:extLst>
                      <a:ext uri="{FF2B5EF4-FFF2-40B4-BE49-F238E27FC236}">
                        <a16:creationId xmlns:a16="http://schemas.microsoft.com/office/drawing/2014/main" id="{927151B0-8E75-D64D-BE77-AAB42F1AF284}"/>
                      </a:ext>
                    </a:extLst>
                  </p:cNvPr>
                  <p:cNvGrpSpPr/>
                  <p:nvPr/>
                </p:nvGrpSpPr>
                <p:grpSpPr>
                  <a:xfrm>
                    <a:off x="3485441" y="4677750"/>
                    <a:ext cx="80152" cy="368126"/>
                    <a:chOff x="4117783" y="4677750"/>
                    <a:chExt cx="129006" cy="368126"/>
                  </a:xfrm>
                </p:grpSpPr>
                <p:cxnSp>
                  <p:nvCxnSpPr>
                    <p:cNvPr id="406" name="Straight Connector 405">
                      <a:extLst>
                        <a:ext uri="{FF2B5EF4-FFF2-40B4-BE49-F238E27FC236}">
                          <a16:creationId xmlns:a16="http://schemas.microsoft.com/office/drawing/2014/main" id="{DC5637AD-0383-4945-9ABD-9793433BB75C}"/>
                        </a:ext>
                      </a:extLst>
                    </p:cNvPr>
                    <p:cNvCxnSpPr/>
                    <p:nvPr/>
                  </p:nvCxnSpPr>
                  <p:spPr>
                    <a:xfrm>
                      <a:off x="4117783" y="4677750"/>
                      <a:ext cx="129006" cy="0"/>
                    </a:xfrm>
                    <a:prstGeom prst="line">
                      <a:avLst/>
                    </a:prstGeom>
                    <a:noFill/>
                    <a:ln w="12700" cap="flat" cmpd="sng" algn="ctr">
                      <a:solidFill>
                        <a:srgbClr val="007ACC"/>
                      </a:solidFill>
                      <a:prstDash val="solid"/>
                      <a:headEnd type="none" w="lg" len="med"/>
                      <a:tailEnd type="none" w="lg" len="med"/>
                    </a:ln>
                    <a:effectLst/>
                  </p:spPr>
                </p:cxnSp>
                <p:cxnSp>
                  <p:nvCxnSpPr>
                    <p:cNvPr id="407" name="Straight Connector 406">
                      <a:extLst>
                        <a:ext uri="{FF2B5EF4-FFF2-40B4-BE49-F238E27FC236}">
                          <a16:creationId xmlns:a16="http://schemas.microsoft.com/office/drawing/2014/main" id="{55D17AE7-D94A-3546-8296-848FA47947B4}"/>
                        </a:ext>
                      </a:extLst>
                    </p:cNvPr>
                    <p:cNvCxnSpPr/>
                    <p:nvPr/>
                  </p:nvCxnSpPr>
                  <p:spPr>
                    <a:xfrm>
                      <a:off x="4117783" y="4769781"/>
                      <a:ext cx="129006" cy="0"/>
                    </a:xfrm>
                    <a:prstGeom prst="line">
                      <a:avLst/>
                    </a:prstGeom>
                    <a:noFill/>
                    <a:ln w="12700" cap="flat" cmpd="sng" algn="ctr">
                      <a:solidFill>
                        <a:srgbClr val="007ACC"/>
                      </a:solidFill>
                      <a:prstDash val="solid"/>
                      <a:headEnd type="none" w="lg" len="med"/>
                      <a:tailEnd type="none" w="lg" len="med"/>
                    </a:ln>
                    <a:effectLst/>
                  </p:spPr>
                </p:cxnSp>
                <p:cxnSp>
                  <p:nvCxnSpPr>
                    <p:cNvPr id="408" name="Straight Connector 407">
                      <a:extLst>
                        <a:ext uri="{FF2B5EF4-FFF2-40B4-BE49-F238E27FC236}">
                          <a16:creationId xmlns:a16="http://schemas.microsoft.com/office/drawing/2014/main" id="{9B0A8381-66C7-3B45-BAED-D403B61D4964}"/>
                        </a:ext>
                      </a:extLst>
                    </p:cNvPr>
                    <p:cNvCxnSpPr/>
                    <p:nvPr/>
                  </p:nvCxnSpPr>
                  <p:spPr>
                    <a:xfrm>
                      <a:off x="4117783" y="4953845"/>
                      <a:ext cx="129006" cy="0"/>
                    </a:xfrm>
                    <a:prstGeom prst="line">
                      <a:avLst/>
                    </a:prstGeom>
                    <a:noFill/>
                    <a:ln w="12700" cap="flat" cmpd="sng" algn="ctr">
                      <a:solidFill>
                        <a:srgbClr val="007ACC"/>
                      </a:solidFill>
                      <a:prstDash val="solid"/>
                      <a:headEnd type="none" w="lg" len="med"/>
                      <a:tailEnd type="none" w="lg" len="med"/>
                    </a:ln>
                    <a:effectLst/>
                  </p:spPr>
                </p:cxnSp>
                <p:cxnSp>
                  <p:nvCxnSpPr>
                    <p:cNvPr id="409" name="Straight Connector 408">
                      <a:extLst>
                        <a:ext uri="{FF2B5EF4-FFF2-40B4-BE49-F238E27FC236}">
                          <a16:creationId xmlns:a16="http://schemas.microsoft.com/office/drawing/2014/main" id="{995B70C6-92CC-3746-A0EA-FB90620E0EBF}"/>
                        </a:ext>
                      </a:extLst>
                    </p:cNvPr>
                    <p:cNvCxnSpPr/>
                    <p:nvPr/>
                  </p:nvCxnSpPr>
                  <p:spPr>
                    <a:xfrm>
                      <a:off x="4117783" y="5045876"/>
                      <a:ext cx="129006" cy="0"/>
                    </a:xfrm>
                    <a:prstGeom prst="line">
                      <a:avLst/>
                    </a:prstGeom>
                    <a:noFill/>
                    <a:ln w="12700" cap="flat" cmpd="sng" algn="ctr">
                      <a:solidFill>
                        <a:srgbClr val="007ACC"/>
                      </a:solidFill>
                      <a:prstDash val="solid"/>
                      <a:headEnd type="none" w="lg" len="med"/>
                      <a:tailEnd type="none" w="lg" len="med"/>
                    </a:ln>
                    <a:effectLst/>
                  </p:spPr>
                </p:cxnSp>
              </p:grpSp>
            </p:grpSp>
            <p:grpSp>
              <p:nvGrpSpPr>
                <p:cNvPr id="393" name="Group 392">
                  <a:extLst>
                    <a:ext uri="{FF2B5EF4-FFF2-40B4-BE49-F238E27FC236}">
                      <a16:creationId xmlns:a16="http://schemas.microsoft.com/office/drawing/2014/main" id="{0FED0514-DA0E-8041-B4EB-F5E1E2CE913C}"/>
                    </a:ext>
                  </a:extLst>
                </p:cNvPr>
                <p:cNvGrpSpPr/>
                <p:nvPr/>
              </p:nvGrpSpPr>
              <p:grpSpPr>
                <a:xfrm rot="5400000">
                  <a:off x="3480396" y="4677750"/>
                  <a:ext cx="712494" cy="368126"/>
                  <a:chOff x="3485441" y="4677750"/>
                  <a:chExt cx="712494" cy="368126"/>
                </a:xfrm>
              </p:grpSpPr>
              <p:grpSp>
                <p:nvGrpSpPr>
                  <p:cNvPr id="394" name="Group 393">
                    <a:extLst>
                      <a:ext uri="{FF2B5EF4-FFF2-40B4-BE49-F238E27FC236}">
                        <a16:creationId xmlns:a16="http://schemas.microsoft.com/office/drawing/2014/main" id="{44CD4F60-69B3-1840-AA0B-FF8578D78D0D}"/>
                      </a:ext>
                    </a:extLst>
                  </p:cNvPr>
                  <p:cNvGrpSpPr/>
                  <p:nvPr/>
                </p:nvGrpSpPr>
                <p:grpSpPr>
                  <a:xfrm>
                    <a:off x="4117783" y="4677750"/>
                    <a:ext cx="80152" cy="368126"/>
                    <a:chOff x="4117783" y="4677750"/>
                    <a:chExt cx="129006" cy="368126"/>
                  </a:xfrm>
                </p:grpSpPr>
                <p:cxnSp>
                  <p:nvCxnSpPr>
                    <p:cNvPr id="400" name="Straight Connector 399">
                      <a:extLst>
                        <a:ext uri="{FF2B5EF4-FFF2-40B4-BE49-F238E27FC236}">
                          <a16:creationId xmlns:a16="http://schemas.microsoft.com/office/drawing/2014/main" id="{317387E2-A5B6-BF4D-8178-6F65A4FED2F3}"/>
                        </a:ext>
                      </a:extLst>
                    </p:cNvPr>
                    <p:cNvCxnSpPr/>
                    <p:nvPr/>
                  </p:nvCxnSpPr>
                  <p:spPr>
                    <a:xfrm>
                      <a:off x="4117783" y="4677750"/>
                      <a:ext cx="129006" cy="0"/>
                    </a:xfrm>
                    <a:prstGeom prst="line">
                      <a:avLst/>
                    </a:prstGeom>
                    <a:noFill/>
                    <a:ln w="12700" cap="flat" cmpd="sng" algn="ctr">
                      <a:solidFill>
                        <a:srgbClr val="007ACC"/>
                      </a:solidFill>
                      <a:prstDash val="solid"/>
                      <a:headEnd type="none" w="lg" len="med"/>
                      <a:tailEnd type="none" w="lg" len="med"/>
                    </a:ln>
                    <a:effectLst/>
                  </p:spPr>
                </p:cxnSp>
                <p:cxnSp>
                  <p:nvCxnSpPr>
                    <p:cNvPr id="401" name="Straight Connector 400">
                      <a:extLst>
                        <a:ext uri="{FF2B5EF4-FFF2-40B4-BE49-F238E27FC236}">
                          <a16:creationId xmlns:a16="http://schemas.microsoft.com/office/drawing/2014/main" id="{69683DFC-42D8-2D45-9DD6-88DCBEB6EA68}"/>
                        </a:ext>
                      </a:extLst>
                    </p:cNvPr>
                    <p:cNvCxnSpPr/>
                    <p:nvPr/>
                  </p:nvCxnSpPr>
                  <p:spPr>
                    <a:xfrm>
                      <a:off x="4117783" y="4769781"/>
                      <a:ext cx="129006" cy="0"/>
                    </a:xfrm>
                    <a:prstGeom prst="line">
                      <a:avLst/>
                    </a:prstGeom>
                    <a:noFill/>
                    <a:ln w="12700" cap="flat" cmpd="sng" algn="ctr">
                      <a:solidFill>
                        <a:srgbClr val="007ACC"/>
                      </a:solidFill>
                      <a:prstDash val="solid"/>
                      <a:headEnd type="none" w="lg" len="med"/>
                      <a:tailEnd type="none" w="lg" len="med"/>
                    </a:ln>
                    <a:effectLst/>
                  </p:spPr>
                </p:cxnSp>
                <p:cxnSp>
                  <p:nvCxnSpPr>
                    <p:cNvPr id="402" name="Straight Connector 401">
                      <a:extLst>
                        <a:ext uri="{FF2B5EF4-FFF2-40B4-BE49-F238E27FC236}">
                          <a16:creationId xmlns:a16="http://schemas.microsoft.com/office/drawing/2014/main" id="{7950D976-0E2F-EF4A-B16C-F67223AAA244}"/>
                        </a:ext>
                      </a:extLst>
                    </p:cNvPr>
                    <p:cNvCxnSpPr/>
                    <p:nvPr/>
                  </p:nvCxnSpPr>
                  <p:spPr>
                    <a:xfrm>
                      <a:off x="4117783" y="4953845"/>
                      <a:ext cx="129006" cy="0"/>
                    </a:xfrm>
                    <a:prstGeom prst="line">
                      <a:avLst/>
                    </a:prstGeom>
                    <a:noFill/>
                    <a:ln w="12700" cap="flat" cmpd="sng" algn="ctr">
                      <a:solidFill>
                        <a:srgbClr val="007ACC"/>
                      </a:solidFill>
                      <a:prstDash val="solid"/>
                      <a:headEnd type="none" w="lg" len="med"/>
                      <a:tailEnd type="none" w="lg" len="med"/>
                    </a:ln>
                    <a:effectLst/>
                  </p:spPr>
                </p:cxnSp>
                <p:cxnSp>
                  <p:nvCxnSpPr>
                    <p:cNvPr id="403" name="Straight Connector 402">
                      <a:extLst>
                        <a:ext uri="{FF2B5EF4-FFF2-40B4-BE49-F238E27FC236}">
                          <a16:creationId xmlns:a16="http://schemas.microsoft.com/office/drawing/2014/main" id="{1F1487C1-28E1-6B4E-BC71-26D992D5B9D0}"/>
                        </a:ext>
                      </a:extLst>
                    </p:cNvPr>
                    <p:cNvCxnSpPr/>
                    <p:nvPr/>
                  </p:nvCxnSpPr>
                  <p:spPr>
                    <a:xfrm>
                      <a:off x="4117783" y="5045876"/>
                      <a:ext cx="129006" cy="0"/>
                    </a:xfrm>
                    <a:prstGeom prst="line">
                      <a:avLst/>
                    </a:prstGeom>
                    <a:noFill/>
                    <a:ln w="12700" cap="flat" cmpd="sng" algn="ctr">
                      <a:solidFill>
                        <a:srgbClr val="007ACC"/>
                      </a:solidFill>
                      <a:prstDash val="solid"/>
                      <a:headEnd type="none" w="lg" len="med"/>
                      <a:tailEnd type="none" w="lg" len="med"/>
                    </a:ln>
                    <a:effectLst/>
                  </p:spPr>
                </p:cxnSp>
              </p:grpSp>
              <p:grpSp>
                <p:nvGrpSpPr>
                  <p:cNvPr id="395" name="Group 394">
                    <a:extLst>
                      <a:ext uri="{FF2B5EF4-FFF2-40B4-BE49-F238E27FC236}">
                        <a16:creationId xmlns:a16="http://schemas.microsoft.com/office/drawing/2014/main" id="{C4403F77-958D-6B41-9180-F273BBB0CF2C}"/>
                      </a:ext>
                    </a:extLst>
                  </p:cNvPr>
                  <p:cNvGrpSpPr/>
                  <p:nvPr/>
                </p:nvGrpSpPr>
                <p:grpSpPr>
                  <a:xfrm>
                    <a:off x="3485441" y="4677750"/>
                    <a:ext cx="80152" cy="368126"/>
                    <a:chOff x="4117783" y="4677750"/>
                    <a:chExt cx="129006" cy="368126"/>
                  </a:xfrm>
                </p:grpSpPr>
                <p:cxnSp>
                  <p:nvCxnSpPr>
                    <p:cNvPr id="396" name="Straight Connector 395">
                      <a:extLst>
                        <a:ext uri="{FF2B5EF4-FFF2-40B4-BE49-F238E27FC236}">
                          <a16:creationId xmlns:a16="http://schemas.microsoft.com/office/drawing/2014/main" id="{E5112662-D958-DF48-9949-82154B6C40A8}"/>
                        </a:ext>
                      </a:extLst>
                    </p:cNvPr>
                    <p:cNvCxnSpPr/>
                    <p:nvPr/>
                  </p:nvCxnSpPr>
                  <p:spPr>
                    <a:xfrm>
                      <a:off x="4117783" y="4677750"/>
                      <a:ext cx="129006" cy="0"/>
                    </a:xfrm>
                    <a:prstGeom prst="line">
                      <a:avLst/>
                    </a:prstGeom>
                    <a:noFill/>
                    <a:ln w="12700" cap="flat" cmpd="sng" algn="ctr">
                      <a:solidFill>
                        <a:srgbClr val="007ACC"/>
                      </a:solidFill>
                      <a:prstDash val="solid"/>
                      <a:headEnd type="none" w="lg" len="med"/>
                      <a:tailEnd type="none" w="lg" len="med"/>
                    </a:ln>
                    <a:effectLst/>
                  </p:spPr>
                </p:cxnSp>
                <p:cxnSp>
                  <p:nvCxnSpPr>
                    <p:cNvPr id="397" name="Straight Connector 396">
                      <a:extLst>
                        <a:ext uri="{FF2B5EF4-FFF2-40B4-BE49-F238E27FC236}">
                          <a16:creationId xmlns:a16="http://schemas.microsoft.com/office/drawing/2014/main" id="{062BB9A5-EF66-6045-886B-3A2B384DD3C2}"/>
                        </a:ext>
                      </a:extLst>
                    </p:cNvPr>
                    <p:cNvCxnSpPr/>
                    <p:nvPr/>
                  </p:nvCxnSpPr>
                  <p:spPr>
                    <a:xfrm>
                      <a:off x="4117783" y="4769781"/>
                      <a:ext cx="129006" cy="0"/>
                    </a:xfrm>
                    <a:prstGeom prst="line">
                      <a:avLst/>
                    </a:prstGeom>
                    <a:noFill/>
                    <a:ln w="12700" cap="flat" cmpd="sng" algn="ctr">
                      <a:solidFill>
                        <a:srgbClr val="007ACC"/>
                      </a:solidFill>
                      <a:prstDash val="solid"/>
                      <a:headEnd type="none" w="lg" len="med"/>
                      <a:tailEnd type="none" w="lg" len="med"/>
                    </a:ln>
                    <a:effectLst/>
                  </p:spPr>
                </p:cxnSp>
                <p:cxnSp>
                  <p:nvCxnSpPr>
                    <p:cNvPr id="398" name="Straight Connector 397">
                      <a:extLst>
                        <a:ext uri="{FF2B5EF4-FFF2-40B4-BE49-F238E27FC236}">
                          <a16:creationId xmlns:a16="http://schemas.microsoft.com/office/drawing/2014/main" id="{10CF0951-1C22-FD4A-9CD1-3C8A8FEE70D0}"/>
                        </a:ext>
                      </a:extLst>
                    </p:cNvPr>
                    <p:cNvCxnSpPr/>
                    <p:nvPr/>
                  </p:nvCxnSpPr>
                  <p:spPr>
                    <a:xfrm>
                      <a:off x="4117783" y="4953845"/>
                      <a:ext cx="129006" cy="0"/>
                    </a:xfrm>
                    <a:prstGeom prst="line">
                      <a:avLst/>
                    </a:prstGeom>
                    <a:noFill/>
                    <a:ln w="12700" cap="flat" cmpd="sng" algn="ctr">
                      <a:solidFill>
                        <a:srgbClr val="007ACC"/>
                      </a:solidFill>
                      <a:prstDash val="solid"/>
                      <a:headEnd type="none" w="lg" len="med"/>
                      <a:tailEnd type="none" w="lg" len="med"/>
                    </a:ln>
                    <a:effectLst/>
                  </p:spPr>
                </p:cxnSp>
                <p:cxnSp>
                  <p:nvCxnSpPr>
                    <p:cNvPr id="399" name="Straight Connector 398">
                      <a:extLst>
                        <a:ext uri="{FF2B5EF4-FFF2-40B4-BE49-F238E27FC236}">
                          <a16:creationId xmlns:a16="http://schemas.microsoft.com/office/drawing/2014/main" id="{8F596212-7578-5749-87C0-EC9D646AB2B6}"/>
                        </a:ext>
                      </a:extLst>
                    </p:cNvPr>
                    <p:cNvCxnSpPr/>
                    <p:nvPr/>
                  </p:nvCxnSpPr>
                  <p:spPr>
                    <a:xfrm>
                      <a:off x="4117783" y="5045876"/>
                      <a:ext cx="129006" cy="0"/>
                    </a:xfrm>
                    <a:prstGeom prst="line">
                      <a:avLst/>
                    </a:prstGeom>
                    <a:noFill/>
                    <a:ln w="12700" cap="flat" cmpd="sng" algn="ctr">
                      <a:solidFill>
                        <a:srgbClr val="007ACC"/>
                      </a:solidFill>
                      <a:prstDash val="solid"/>
                      <a:headEnd type="none" w="lg" len="med"/>
                      <a:tailEnd type="none" w="lg" len="med"/>
                    </a:ln>
                    <a:effectLst/>
                  </p:spPr>
                </p:cxnSp>
              </p:grpSp>
            </p:grpSp>
          </p:grpSp>
          <p:sp>
            <p:nvSpPr>
              <p:cNvPr id="390" name="Freeform: Shape 520">
                <a:extLst>
                  <a:ext uri="{FF2B5EF4-FFF2-40B4-BE49-F238E27FC236}">
                    <a16:creationId xmlns:a16="http://schemas.microsoft.com/office/drawing/2014/main" id="{D77827C7-0245-994A-A76A-EEC41452D1E7}"/>
                  </a:ext>
                </a:extLst>
              </p:cNvPr>
              <p:cNvSpPr/>
              <p:nvPr/>
            </p:nvSpPr>
            <p:spPr bwMode="auto">
              <a:xfrm>
                <a:off x="10124345" y="3293573"/>
                <a:ext cx="71612" cy="91319"/>
              </a:xfrm>
              <a:custGeom>
                <a:avLst/>
                <a:gdLst>
                  <a:gd name="connsiteX0" fmla="*/ 699778 w 974972"/>
                  <a:gd name="connsiteY0" fmla="*/ 0 h 1504393"/>
                  <a:gd name="connsiteX1" fmla="*/ 502371 w 974972"/>
                  <a:gd name="connsiteY1" fmla="*/ 571355 h 1504393"/>
                  <a:gd name="connsiteX2" fmla="*/ 597565 w 974972"/>
                  <a:gd name="connsiteY2" fmla="*/ 571355 h 1504393"/>
                  <a:gd name="connsiteX3" fmla="*/ 629015 w 974972"/>
                  <a:gd name="connsiteY3" fmla="*/ 571355 h 1504393"/>
                  <a:gd name="connsiteX4" fmla="*/ 974972 w 974972"/>
                  <a:gd name="connsiteY4" fmla="*/ 571355 h 1504393"/>
                  <a:gd name="connsiteX5" fmla="*/ 275193 w 974972"/>
                  <a:gd name="connsiteY5" fmla="*/ 1504393 h 1504393"/>
                  <a:gd name="connsiteX6" fmla="*/ 472601 w 974972"/>
                  <a:gd name="connsiteY6" fmla="*/ 933038 h 1504393"/>
                  <a:gd name="connsiteX7" fmla="*/ 377407 w 974972"/>
                  <a:gd name="connsiteY7" fmla="*/ 933038 h 1504393"/>
                  <a:gd name="connsiteX8" fmla="*/ 349889 w 974972"/>
                  <a:gd name="connsiteY8" fmla="*/ 933038 h 1504393"/>
                  <a:gd name="connsiteX9" fmla="*/ 0 w 974972"/>
                  <a:gd name="connsiteY9" fmla="*/ 933038 h 1504393"/>
                  <a:gd name="connsiteX10" fmla="*/ 699778 w 974972"/>
                  <a:gd name="connsiteY10" fmla="*/ 0 h 150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972" h="1504393">
                    <a:moveTo>
                      <a:pt x="699778" y="0"/>
                    </a:moveTo>
                    <a:lnTo>
                      <a:pt x="502371" y="571355"/>
                    </a:lnTo>
                    <a:lnTo>
                      <a:pt x="597565" y="571355"/>
                    </a:lnTo>
                    <a:lnTo>
                      <a:pt x="629015" y="571355"/>
                    </a:lnTo>
                    <a:lnTo>
                      <a:pt x="974972" y="571355"/>
                    </a:lnTo>
                    <a:lnTo>
                      <a:pt x="275193" y="1504393"/>
                    </a:lnTo>
                    <a:lnTo>
                      <a:pt x="472601" y="933038"/>
                    </a:lnTo>
                    <a:lnTo>
                      <a:pt x="377407" y="933038"/>
                    </a:lnTo>
                    <a:lnTo>
                      <a:pt x="349889" y="933038"/>
                    </a:lnTo>
                    <a:lnTo>
                      <a:pt x="0" y="933038"/>
                    </a:lnTo>
                    <a:lnTo>
                      <a:pt x="699778" y="0"/>
                    </a:lnTo>
                    <a:close/>
                  </a:path>
                </a:pathLst>
              </a:custGeom>
              <a:noFill/>
              <a:ln w="12700" cap="flat" cmpd="sng" algn="ctr">
                <a:solidFill>
                  <a:srgbClr val="007ACC"/>
                </a:solid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solidFill>
                    <a:srgbClr val="0078D4"/>
                  </a:solidFill>
                  <a:latin typeface="Segoe UI"/>
                  <a:cs typeface="Segoe UI" pitchFamily="34" charset="0"/>
                </a:endParaRPr>
              </a:p>
            </p:txBody>
          </p:sp>
        </p:grpSp>
        <p:sp>
          <p:nvSpPr>
            <p:cNvPr id="414" name="TextBox 413">
              <a:extLst>
                <a:ext uri="{FF2B5EF4-FFF2-40B4-BE49-F238E27FC236}">
                  <a16:creationId xmlns:a16="http://schemas.microsoft.com/office/drawing/2014/main" id="{1E2D3E37-F01A-654B-A6CC-02141460F022}"/>
                </a:ext>
              </a:extLst>
            </p:cNvPr>
            <p:cNvSpPr txBox="1"/>
            <p:nvPr/>
          </p:nvSpPr>
          <p:spPr>
            <a:xfrm>
              <a:off x="11320358" y="6011947"/>
              <a:ext cx="391068" cy="329598"/>
            </a:xfrm>
            <a:prstGeom prst="rect">
              <a:avLst/>
            </a:prstGeom>
            <a:noFill/>
            <a:ln>
              <a:noFill/>
            </a:ln>
          </p:spPr>
          <p:txBody>
            <a:bodyPr wrap="square" lIns="0" tIns="0" rIns="0" bIns="182854"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defTabSz="895698">
                <a:defRPr/>
              </a:pPr>
              <a:r>
                <a:rPr lang="en-US" kern="0" dirty="0">
                  <a:solidFill>
                    <a:prstClr val="black"/>
                  </a:solidFill>
                </a:rPr>
                <a:t>FPGA</a:t>
              </a:r>
            </a:p>
          </p:txBody>
        </p:sp>
      </p:grpSp>
      <p:grpSp>
        <p:nvGrpSpPr>
          <p:cNvPr id="338" name="Group 337">
            <a:extLst>
              <a:ext uri="{FF2B5EF4-FFF2-40B4-BE49-F238E27FC236}">
                <a16:creationId xmlns:a16="http://schemas.microsoft.com/office/drawing/2014/main" id="{D9F31926-C4CC-42C5-AB83-14F4F379A450}"/>
              </a:ext>
            </a:extLst>
          </p:cNvPr>
          <p:cNvGrpSpPr/>
          <p:nvPr/>
        </p:nvGrpSpPr>
        <p:grpSpPr>
          <a:xfrm>
            <a:off x="10845913" y="2678210"/>
            <a:ext cx="764633" cy="592647"/>
            <a:chOff x="11125909" y="2675354"/>
            <a:chExt cx="779965" cy="604531"/>
          </a:xfrm>
        </p:grpSpPr>
        <p:sp>
          <p:nvSpPr>
            <p:cNvPr id="344" name="Rectangle 343">
              <a:extLst>
                <a:ext uri="{FF2B5EF4-FFF2-40B4-BE49-F238E27FC236}">
                  <a16:creationId xmlns:a16="http://schemas.microsoft.com/office/drawing/2014/main" id="{DDE71D02-00B9-1B46-9FA6-462D587D4734}"/>
                </a:ext>
              </a:extLst>
            </p:cNvPr>
            <p:cNvSpPr/>
            <p:nvPr/>
          </p:nvSpPr>
          <p:spPr>
            <a:xfrm>
              <a:off x="11125909" y="3138609"/>
              <a:ext cx="779965" cy="141276"/>
            </a:xfrm>
            <a:prstGeom prst="rect">
              <a:avLst/>
            </a:prstGeom>
          </p:spPr>
          <p:txBody>
            <a:bodyPr wrap="none" lIns="0" tIns="0" rIns="0" bIns="0">
              <a:spAutoFit/>
            </a:bodyPr>
            <a:lstStyle/>
            <a:p>
              <a:pPr algn="ctr" defTabSz="914192">
                <a:defRPr/>
              </a:pPr>
              <a:r>
                <a:rPr lang="en-US" sz="900">
                  <a:solidFill>
                    <a:prstClr val="black"/>
                  </a:solidFill>
                  <a:latin typeface="Segoe UI Semibold" panose="020B0702040204020203" pitchFamily="34" charset="0"/>
                  <a:cs typeface="Segoe UI Semibold" panose="020B0702040204020203" pitchFamily="34" charset="0"/>
                </a:rPr>
                <a:t>Command line</a:t>
              </a:r>
            </a:p>
          </p:txBody>
        </p:sp>
        <p:grpSp>
          <p:nvGrpSpPr>
            <p:cNvPr id="336" name="Group 335">
              <a:extLst>
                <a:ext uri="{FF2B5EF4-FFF2-40B4-BE49-F238E27FC236}">
                  <a16:creationId xmlns:a16="http://schemas.microsoft.com/office/drawing/2014/main" id="{DE6ABA03-EB2C-4892-A3E9-CE11A674F000}"/>
                </a:ext>
              </a:extLst>
            </p:cNvPr>
            <p:cNvGrpSpPr/>
            <p:nvPr/>
          </p:nvGrpSpPr>
          <p:grpSpPr>
            <a:xfrm>
              <a:off x="11337768" y="2675354"/>
              <a:ext cx="356250" cy="307563"/>
              <a:chOff x="11337768" y="2675354"/>
              <a:chExt cx="356250" cy="307563"/>
            </a:xfrm>
          </p:grpSpPr>
          <p:sp>
            <p:nvSpPr>
              <p:cNvPr id="421" name="Rectangle 9">
                <a:extLst>
                  <a:ext uri="{FF2B5EF4-FFF2-40B4-BE49-F238E27FC236}">
                    <a16:creationId xmlns:a16="http://schemas.microsoft.com/office/drawing/2014/main" id="{E155838F-9749-9849-AF71-C8E4574DE69D}"/>
                  </a:ext>
                </a:extLst>
              </p:cNvPr>
              <p:cNvSpPr>
                <a:spLocks noChangeArrowheads="1"/>
              </p:cNvSpPr>
              <p:nvPr/>
            </p:nvSpPr>
            <p:spPr bwMode="auto">
              <a:xfrm>
                <a:off x="11337768" y="2679864"/>
                <a:ext cx="356249" cy="303053"/>
              </a:xfrm>
              <a:prstGeom prst="rect">
                <a:avLst/>
              </a:prstGeom>
              <a:solidFill>
                <a:schemeClr val="tx1"/>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sp>
            <p:nvSpPr>
              <p:cNvPr id="333" name="Rectangle 332">
                <a:extLst>
                  <a:ext uri="{FF2B5EF4-FFF2-40B4-BE49-F238E27FC236}">
                    <a16:creationId xmlns:a16="http://schemas.microsoft.com/office/drawing/2014/main" id="{058627CF-761C-4E59-850A-8876E6096B92}"/>
                  </a:ext>
                </a:extLst>
              </p:cNvPr>
              <p:cNvSpPr/>
              <p:nvPr/>
            </p:nvSpPr>
            <p:spPr bwMode="auto">
              <a:xfrm>
                <a:off x="11337768" y="2675354"/>
                <a:ext cx="356250" cy="8710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17" name="Group 416">
                <a:extLst>
                  <a:ext uri="{FF2B5EF4-FFF2-40B4-BE49-F238E27FC236}">
                    <a16:creationId xmlns:a16="http://schemas.microsoft.com/office/drawing/2014/main" id="{789A79E7-40F7-5F45-B54F-E30D42E16B78}"/>
                  </a:ext>
                </a:extLst>
              </p:cNvPr>
              <p:cNvGrpSpPr/>
              <p:nvPr/>
            </p:nvGrpSpPr>
            <p:grpSpPr>
              <a:xfrm>
                <a:off x="11544110" y="2707245"/>
                <a:ext cx="128505" cy="27440"/>
                <a:chOff x="2287367" y="1599132"/>
                <a:chExt cx="112180" cy="23954"/>
              </a:xfrm>
            </p:grpSpPr>
            <p:sp>
              <p:nvSpPr>
                <p:cNvPr id="418" name="Oval 11">
                  <a:extLst>
                    <a:ext uri="{FF2B5EF4-FFF2-40B4-BE49-F238E27FC236}">
                      <a16:creationId xmlns:a16="http://schemas.microsoft.com/office/drawing/2014/main" id="{B1BCBF12-BE2A-0D4A-B3F0-9BBB8E69C637}"/>
                    </a:ext>
                  </a:extLst>
                </p:cNvPr>
                <p:cNvSpPr>
                  <a:spLocks noChangeArrowheads="1"/>
                </p:cNvSpPr>
                <p:nvPr/>
              </p:nvSpPr>
              <p:spPr bwMode="auto">
                <a:xfrm>
                  <a:off x="2287367" y="1599132"/>
                  <a:ext cx="23923" cy="23923"/>
                </a:xfrm>
                <a:prstGeom prst="ellipse">
                  <a:avLst/>
                </a:prstGeom>
                <a:solidFill>
                  <a:srgbClr val="F9B1B8"/>
                </a:solidFill>
                <a:ln w="12700">
                  <a:solidFill>
                    <a:srgbClr val="F9B1B8"/>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sp>
              <p:nvSpPr>
                <p:cNvPr id="419" name="Oval 12">
                  <a:extLst>
                    <a:ext uri="{FF2B5EF4-FFF2-40B4-BE49-F238E27FC236}">
                      <a16:creationId xmlns:a16="http://schemas.microsoft.com/office/drawing/2014/main" id="{C244FA80-E3D1-974F-8D51-054952BD3223}"/>
                    </a:ext>
                  </a:extLst>
                </p:cNvPr>
                <p:cNvSpPr>
                  <a:spLocks noChangeArrowheads="1"/>
                </p:cNvSpPr>
                <p:nvPr/>
              </p:nvSpPr>
              <p:spPr bwMode="auto">
                <a:xfrm>
                  <a:off x="2331496" y="1599136"/>
                  <a:ext cx="23923" cy="23923"/>
                </a:xfrm>
                <a:prstGeom prst="ellipse">
                  <a:avLst/>
                </a:prstGeom>
                <a:solidFill>
                  <a:srgbClr val="FFD097"/>
                </a:solidFill>
                <a:ln w="12700">
                  <a:solidFill>
                    <a:srgbClr val="FFD097"/>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sp>
              <p:nvSpPr>
                <p:cNvPr id="420" name="Oval 13">
                  <a:extLst>
                    <a:ext uri="{FF2B5EF4-FFF2-40B4-BE49-F238E27FC236}">
                      <a16:creationId xmlns:a16="http://schemas.microsoft.com/office/drawing/2014/main" id="{3AC8663D-5C8C-9742-B2B0-2F9474F31EAD}"/>
                    </a:ext>
                  </a:extLst>
                </p:cNvPr>
                <p:cNvSpPr>
                  <a:spLocks noChangeArrowheads="1"/>
                </p:cNvSpPr>
                <p:nvPr/>
              </p:nvSpPr>
              <p:spPr bwMode="auto">
                <a:xfrm>
                  <a:off x="2375624" y="1599163"/>
                  <a:ext cx="23923" cy="23923"/>
                </a:xfrm>
                <a:prstGeom prst="ellipse">
                  <a:avLst/>
                </a:prstGeom>
                <a:solidFill>
                  <a:srgbClr val="C1F7C1"/>
                </a:solidFill>
                <a:ln w="12700">
                  <a:solidFill>
                    <a:srgbClr val="C1F7C1"/>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grpSp>
          <p:sp>
            <p:nvSpPr>
              <p:cNvPr id="423" name="Freeform 422">
                <a:extLst>
                  <a:ext uri="{FF2B5EF4-FFF2-40B4-BE49-F238E27FC236}">
                    <a16:creationId xmlns:a16="http://schemas.microsoft.com/office/drawing/2014/main" id="{E49B9F41-5ABB-5A4A-BE37-F862EB5A6A52}"/>
                  </a:ext>
                </a:extLst>
              </p:cNvPr>
              <p:cNvSpPr/>
              <p:nvPr/>
            </p:nvSpPr>
            <p:spPr bwMode="auto">
              <a:xfrm flipH="1">
                <a:off x="11386445" y="2806245"/>
                <a:ext cx="76650" cy="12591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defRPr/>
                </a:pPr>
                <a:endParaRPr lang="en-US">
                  <a:solidFill>
                    <a:prstClr val="white"/>
                  </a:solidFill>
                  <a:latin typeface="Segoe UI"/>
                </a:endParaRPr>
              </a:p>
            </p:txBody>
          </p:sp>
          <p:cxnSp>
            <p:nvCxnSpPr>
              <p:cNvPr id="26" name="Straight Connector 25">
                <a:extLst>
                  <a:ext uri="{FF2B5EF4-FFF2-40B4-BE49-F238E27FC236}">
                    <a16:creationId xmlns:a16="http://schemas.microsoft.com/office/drawing/2014/main" id="{377C9327-AA78-EF42-908C-7DAC74E42DF4}"/>
                  </a:ext>
                </a:extLst>
              </p:cNvPr>
              <p:cNvCxnSpPr>
                <a:cxnSpLocks/>
              </p:cNvCxnSpPr>
              <p:nvPr/>
            </p:nvCxnSpPr>
            <p:spPr>
              <a:xfrm>
                <a:off x="11477018" y="2932165"/>
                <a:ext cx="107385" cy="0"/>
              </a:xfrm>
              <a:prstGeom prst="line">
                <a:avLst/>
              </a:prstGeom>
              <a:solidFill>
                <a:schemeClr val="tx1"/>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29" name="Straight Connector 128">
            <a:extLst>
              <a:ext uri="{FF2B5EF4-FFF2-40B4-BE49-F238E27FC236}">
                <a16:creationId xmlns:a16="http://schemas.microsoft.com/office/drawing/2014/main" id="{178B6889-888C-0D40-B490-E14DC9849763}"/>
              </a:ext>
            </a:extLst>
          </p:cNvPr>
          <p:cNvCxnSpPr>
            <a:cxnSpLocks/>
          </p:cNvCxnSpPr>
          <p:nvPr/>
        </p:nvCxnSpPr>
        <p:spPr>
          <a:xfrm>
            <a:off x="726057" y="2434404"/>
            <a:ext cx="11175383" cy="0"/>
          </a:xfrm>
          <a:prstGeom prst="line">
            <a:avLst/>
          </a:prstGeom>
          <a:noFill/>
          <a:ln w="15875" cap="rnd" cmpd="sng" algn="ctr">
            <a:solidFill>
              <a:srgbClr val="D9D9D9"/>
            </a:solidFill>
            <a:prstDash val="solid"/>
            <a:headEnd type="none"/>
            <a:tailEnd type="none"/>
          </a:ln>
          <a:effectLst/>
        </p:spPr>
      </p:cxnSp>
      <p:cxnSp>
        <p:nvCxnSpPr>
          <p:cNvPr id="132" name="Straight Connector 131">
            <a:extLst>
              <a:ext uri="{FF2B5EF4-FFF2-40B4-BE49-F238E27FC236}">
                <a16:creationId xmlns:a16="http://schemas.microsoft.com/office/drawing/2014/main" id="{FED9CEDB-044D-8143-BA2D-06C67494C87C}"/>
              </a:ext>
            </a:extLst>
          </p:cNvPr>
          <p:cNvCxnSpPr>
            <a:cxnSpLocks/>
          </p:cNvCxnSpPr>
          <p:nvPr/>
        </p:nvCxnSpPr>
        <p:spPr>
          <a:xfrm>
            <a:off x="728099" y="3439774"/>
            <a:ext cx="11175383" cy="0"/>
          </a:xfrm>
          <a:prstGeom prst="line">
            <a:avLst/>
          </a:prstGeom>
          <a:noFill/>
          <a:ln w="15875" cap="rnd" cmpd="sng" algn="ctr">
            <a:solidFill>
              <a:sysClr val="window" lastClr="FFFFFF">
                <a:lumMod val="85000"/>
              </a:sysClr>
            </a:solidFill>
            <a:prstDash val="solid"/>
            <a:headEnd type="none"/>
            <a:tailEnd type="none"/>
          </a:ln>
          <a:effectLst/>
        </p:spPr>
      </p:cxnSp>
      <p:cxnSp>
        <p:nvCxnSpPr>
          <p:cNvPr id="134" name="Straight Connector 133">
            <a:extLst>
              <a:ext uri="{FF2B5EF4-FFF2-40B4-BE49-F238E27FC236}">
                <a16:creationId xmlns:a16="http://schemas.microsoft.com/office/drawing/2014/main" id="{A107D106-AE8A-6749-8F47-252830B81E2C}"/>
              </a:ext>
            </a:extLst>
          </p:cNvPr>
          <p:cNvCxnSpPr>
            <a:cxnSpLocks/>
          </p:cNvCxnSpPr>
          <p:nvPr/>
        </p:nvCxnSpPr>
        <p:spPr>
          <a:xfrm>
            <a:off x="728099" y="5450514"/>
            <a:ext cx="11175383" cy="0"/>
          </a:xfrm>
          <a:prstGeom prst="line">
            <a:avLst/>
          </a:prstGeom>
          <a:noFill/>
          <a:ln w="15875" cap="rnd" cmpd="sng" algn="ctr">
            <a:solidFill>
              <a:sysClr val="window" lastClr="FFFFFF">
                <a:lumMod val="85000"/>
              </a:sysClr>
            </a:solidFill>
            <a:prstDash val="solid"/>
            <a:headEnd type="none"/>
            <a:tailEnd type="none"/>
          </a:ln>
          <a:effectLst/>
        </p:spPr>
      </p:cxnSp>
      <p:cxnSp>
        <p:nvCxnSpPr>
          <p:cNvPr id="133" name="Straight Connector 132">
            <a:extLst>
              <a:ext uri="{FF2B5EF4-FFF2-40B4-BE49-F238E27FC236}">
                <a16:creationId xmlns:a16="http://schemas.microsoft.com/office/drawing/2014/main" id="{E5584A0E-3398-2F42-A0A8-57A0B927E89B}"/>
              </a:ext>
            </a:extLst>
          </p:cNvPr>
          <p:cNvCxnSpPr>
            <a:cxnSpLocks/>
          </p:cNvCxnSpPr>
          <p:nvPr/>
        </p:nvCxnSpPr>
        <p:spPr>
          <a:xfrm>
            <a:off x="728099" y="4445144"/>
            <a:ext cx="11175383" cy="0"/>
          </a:xfrm>
          <a:prstGeom prst="line">
            <a:avLst/>
          </a:prstGeom>
          <a:noFill/>
          <a:ln w="15875" cap="rnd" cmpd="sng" algn="ctr">
            <a:solidFill>
              <a:sysClr val="window" lastClr="FFFFFF">
                <a:lumMod val="85000"/>
              </a:sysClr>
            </a:solidFill>
            <a:prstDash val="solid"/>
            <a:headEnd type="none"/>
            <a:tailEnd type="none"/>
          </a:ln>
          <a:effectLst/>
        </p:spPr>
      </p:cxnSp>
      <p:sp>
        <p:nvSpPr>
          <p:cNvPr id="2" name="Title 1">
            <a:extLst>
              <a:ext uri="{FF2B5EF4-FFF2-40B4-BE49-F238E27FC236}">
                <a16:creationId xmlns:a16="http://schemas.microsoft.com/office/drawing/2014/main" id="{0F1E4587-EEDD-4037-9CA1-4F1B816CF3F8}"/>
              </a:ext>
            </a:extLst>
          </p:cNvPr>
          <p:cNvSpPr>
            <a:spLocks noGrp="1"/>
          </p:cNvSpPr>
          <p:nvPr>
            <p:ph type="title"/>
          </p:nvPr>
        </p:nvSpPr>
        <p:spPr>
          <a:xfrm>
            <a:off x="268080" y="458376"/>
            <a:ext cx="11655840" cy="899537"/>
          </a:xfrm>
        </p:spPr>
        <p:txBody>
          <a:bodyPr/>
          <a:lstStyle/>
          <a:p>
            <a:r>
              <a:rPr lang="en-US" dirty="0"/>
              <a:t>Microsoft AI Platform</a:t>
            </a:r>
          </a:p>
        </p:txBody>
      </p:sp>
      <p:grpSp>
        <p:nvGrpSpPr>
          <p:cNvPr id="295" name="Group 294">
            <a:extLst>
              <a:ext uri="{FF2B5EF4-FFF2-40B4-BE49-F238E27FC236}">
                <a16:creationId xmlns:a16="http://schemas.microsoft.com/office/drawing/2014/main" id="{295B68E6-013B-4768-8FAA-F0D25E859FD0}"/>
              </a:ext>
            </a:extLst>
          </p:cNvPr>
          <p:cNvGrpSpPr/>
          <p:nvPr/>
        </p:nvGrpSpPr>
        <p:grpSpPr>
          <a:xfrm>
            <a:off x="9564951" y="3597525"/>
            <a:ext cx="1075908" cy="726423"/>
            <a:chOff x="9659835" y="3433602"/>
            <a:chExt cx="1097482" cy="740989"/>
          </a:xfrm>
        </p:grpSpPr>
        <p:sp>
          <p:nvSpPr>
            <p:cNvPr id="323" name="TextBox 322">
              <a:extLst>
                <a:ext uri="{FF2B5EF4-FFF2-40B4-BE49-F238E27FC236}">
                  <a16:creationId xmlns:a16="http://schemas.microsoft.com/office/drawing/2014/main" id="{6A003CF2-9055-534A-B978-245E9D49BE63}"/>
                </a:ext>
              </a:extLst>
            </p:cNvPr>
            <p:cNvSpPr txBox="1"/>
            <p:nvPr/>
          </p:nvSpPr>
          <p:spPr>
            <a:xfrm>
              <a:off x="9659835" y="3950738"/>
              <a:ext cx="1097482"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a:solidFill>
                    <a:prstClr val="black"/>
                  </a:solidFill>
                  <a:latin typeface="Segoe UI Semibold" panose="020B0702040204020203" pitchFamily="34" charset="0"/>
                  <a:cs typeface="Segoe UI Semibold" panose="020B0702040204020203" pitchFamily="34" charset="0"/>
                </a:rPr>
                <a:t>TensorFlow</a:t>
              </a:r>
            </a:p>
          </p:txBody>
        </p:sp>
        <p:pic>
          <p:nvPicPr>
            <p:cNvPr id="114" name="Picture 4" descr="https://www.scan.co.uk/images/3xs/infopages/tensorflow-logo.png">
              <a:extLst>
                <a:ext uri="{FF2B5EF4-FFF2-40B4-BE49-F238E27FC236}">
                  <a16:creationId xmlns:a16="http://schemas.microsoft.com/office/drawing/2014/main" id="{11B158C9-1575-422F-9C8F-15963BA27E14}"/>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b="-15257"/>
            <a:stretch/>
          </p:blipFill>
          <p:spPr bwMode="auto">
            <a:xfrm>
              <a:off x="9964994" y="3433602"/>
              <a:ext cx="487165" cy="5472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3" name="Group 292">
            <a:extLst>
              <a:ext uri="{FF2B5EF4-FFF2-40B4-BE49-F238E27FC236}">
                <a16:creationId xmlns:a16="http://schemas.microsoft.com/office/drawing/2014/main" id="{DD201FC3-F69D-4E41-9EC5-AD2AE475C16E}"/>
              </a:ext>
            </a:extLst>
          </p:cNvPr>
          <p:cNvGrpSpPr/>
          <p:nvPr/>
        </p:nvGrpSpPr>
        <p:grpSpPr>
          <a:xfrm>
            <a:off x="8382697" y="3616777"/>
            <a:ext cx="1075908" cy="687918"/>
            <a:chOff x="8550085" y="3472879"/>
            <a:chExt cx="1097482" cy="701712"/>
          </a:xfrm>
        </p:grpSpPr>
        <p:sp>
          <p:nvSpPr>
            <p:cNvPr id="324" name="TextBox 323">
              <a:extLst>
                <a:ext uri="{FF2B5EF4-FFF2-40B4-BE49-F238E27FC236}">
                  <a16:creationId xmlns:a16="http://schemas.microsoft.com/office/drawing/2014/main" id="{3518497E-96B3-AA46-924F-13A1FA7A3861}"/>
                </a:ext>
              </a:extLst>
            </p:cNvPr>
            <p:cNvSpPr txBox="1"/>
            <p:nvPr/>
          </p:nvSpPr>
          <p:spPr>
            <a:xfrm>
              <a:off x="8550085" y="3950738"/>
              <a:ext cx="1097482"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err="1">
                  <a:solidFill>
                    <a:prstClr val="black"/>
                  </a:solidFill>
                  <a:latin typeface="Segoe UI Semibold" panose="020B0702040204020203" pitchFamily="34" charset="0"/>
                  <a:cs typeface="Segoe UI Semibold" panose="020B0702040204020203" pitchFamily="34" charset="0"/>
                </a:rPr>
                <a:t>PyTorch</a:t>
              </a:r>
              <a:endParaRPr lang="en-US" sz="900" dirty="0">
                <a:solidFill>
                  <a:prstClr val="black"/>
                </a:solidFill>
                <a:latin typeface="Segoe UI Semibold" panose="020B0702040204020203" pitchFamily="34" charset="0"/>
                <a:cs typeface="Segoe UI Semibold" panose="020B0702040204020203" pitchFamily="34" charset="0"/>
              </a:endParaRPr>
            </a:p>
          </p:txBody>
        </p:sp>
        <p:pic>
          <p:nvPicPr>
            <p:cNvPr id="115" name="Picture 2" descr="PyTorch Forums">
              <a:extLst>
                <a:ext uri="{FF2B5EF4-FFF2-40B4-BE49-F238E27FC236}">
                  <a16:creationId xmlns:a16="http://schemas.microsoft.com/office/drawing/2014/main" id="{4F9A1592-16C6-45AB-A573-B92219AF6A05}"/>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8829974" y="3472879"/>
              <a:ext cx="537705" cy="468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6" name="Group 295">
            <a:extLst>
              <a:ext uri="{FF2B5EF4-FFF2-40B4-BE49-F238E27FC236}">
                <a16:creationId xmlns:a16="http://schemas.microsoft.com/office/drawing/2014/main" id="{F1797770-4C08-467A-8D51-DC9BFF352DC5}"/>
              </a:ext>
            </a:extLst>
          </p:cNvPr>
          <p:cNvGrpSpPr/>
          <p:nvPr/>
        </p:nvGrpSpPr>
        <p:grpSpPr>
          <a:xfrm>
            <a:off x="10920446" y="3598952"/>
            <a:ext cx="615553" cy="720827"/>
            <a:chOff x="11137649" y="3396624"/>
            <a:chExt cx="627896" cy="735282"/>
          </a:xfrm>
        </p:grpSpPr>
        <p:sp>
          <p:nvSpPr>
            <p:cNvPr id="337" name="Rectangle 336">
              <a:extLst>
                <a:ext uri="{FF2B5EF4-FFF2-40B4-BE49-F238E27FC236}">
                  <a16:creationId xmlns:a16="http://schemas.microsoft.com/office/drawing/2014/main" id="{26B850BE-9B02-464E-AA20-0C2A53D82358}"/>
                </a:ext>
              </a:extLst>
            </p:cNvPr>
            <p:cNvSpPr/>
            <p:nvPr/>
          </p:nvSpPr>
          <p:spPr>
            <a:xfrm>
              <a:off x="11137649" y="3990630"/>
              <a:ext cx="627896" cy="141276"/>
            </a:xfrm>
            <a:prstGeom prst="rect">
              <a:avLst/>
            </a:prstGeom>
          </p:spPr>
          <p:txBody>
            <a:bodyPr wrap="none" lIns="0" tIns="0" rIns="0" bIns="0">
              <a:spAutoFit/>
            </a:bodyPr>
            <a:lstStyle/>
            <a:p>
              <a:pPr algn="ctr" defTabSz="914192">
                <a:defRPr/>
              </a:pPr>
              <a:r>
                <a:rPr lang="en-US" sz="900" err="1">
                  <a:solidFill>
                    <a:prstClr val="black"/>
                  </a:solidFill>
                  <a:latin typeface="Segoe UI Semibold" panose="020B0702040204020203" pitchFamily="34" charset="0"/>
                  <a:cs typeface="Segoe UI Semibold" panose="020B0702040204020203" pitchFamily="34" charset="0"/>
                </a:rPr>
                <a:t>Scikit</a:t>
              </a:r>
              <a:r>
                <a:rPr lang="en-US" sz="900">
                  <a:solidFill>
                    <a:prstClr val="black"/>
                  </a:solidFill>
                  <a:latin typeface="Segoe UI Semibold" panose="020B0702040204020203" pitchFamily="34" charset="0"/>
                  <a:cs typeface="Segoe UI Semibold" panose="020B0702040204020203" pitchFamily="34" charset="0"/>
                </a:rPr>
                <a:t>-Learn</a:t>
              </a:r>
            </a:p>
          </p:txBody>
        </p:sp>
        <p:pic>
          <p:nvPicPr>
            <p:cNvPr id="116" name="Picture 36" descr="Image result for scikit learn">
              <a:extLst>
                <a:ext uri="{FF2B5EF4-FFF2-40B4-BE49-F238E27FC236}">
                  <a16:creationId xmlns:a16="http://schemas.microsoft.com/office/drawing/2014/main" id="{6015A22D-BE43-4EBC-B448-40DAFB5F05B6}"/>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1140980" y="3396624"/>
              <a:ext cx="621234" cy="6212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4" name="Group 293">
            <a:extLst>
              <a:ext uri="{FF2B5EF4-FFF2-40B4-BE49-F238E27FC236}">
                <a16:creationId xmlns:a16="http://schemas.microsoft.com/office/drawing/2014/main" id="{533B12F9-0176-4E24-8ADC-62ABECA0ABA6}"/>
              </a:ext>
            </a:extLst>
          </p:cNvPr>
          <p:cNvGrpSpPr/>
          <p:nvPr/>
        </p:nvGrpSpPr>
        <p:grpSpPr>
          <a:xfrm>
            <a:off x="7148522" y="3607007"/>
            <a:ext cx="1075908" cy="707458"/>
            <a:chOff x="7354384" y="3452947"/>
            <a:chExt cx="1097482" cy="721644"/>
          </a:xfrm>
        </p:grpSpPr>
        <p:sp>
          <p:nvSpPr>
            <p:cNvPr id="326" name="TextBox 325">
              <a:extLst>
                <a:ext uri="{FF2B5EF4-FFF2-40B4-BE49-F238E27FC236}">
                  <a16:creationId xmlns:a16="http://schemas.microsoft.com/office/drawing/2014/main" id="{9C99857B-D0E9-5541-B344-3D4A71770C26}"/>
                </a:ext>
              </a:extLst>
            </p:cNvPr>
            <p:cNvSpPr txBox="1"/>
            <p:nvPr/>
          </p:nvSpPr>
          <p:spPr>
            <a:xfrm>
              <a:off x="7354384" y="3950738"/>
              <a:ext cx="1097482" cy="2238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ONNX</a:t>
              </a:r>
            </a:p>
          </p:txBody>
        </p:sp>
        <p:pic>
          <p:nvPicPr>
            <p:cNvPr id="1026" name="Picture 2" descr="@onnx">
              <a:extLst>
                <a:ext uri="{FF2B5EF4-FFF2-40B4-BE49-F238E27FC236}">
                  <a16:creationId xmlns:a16="http://schemas.microsoft.com/office/drawing/2014/main" id="{08FE2612-08BF-4076-8DC8-2E0AD53DD7B7}"/>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648831" y="3452947"/>
              <a:ext cx="508589" cy="5085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1" name="Group 310">
            <a:extLst>
              <a:ext uri="{FF2B5EF4-FFF2-40B4-BE49-F238E27FC236}">
                <a16:creationId xmlns:a16="http://schemas.microsoft.com/office/drawing/2014/main" id="{567886BB-08BA-46F5-8810-046C8E6CF29B}"/>
              </a:ext>
            </a:extLst>
          </p:cNvPr>
          <p:cNvGrpSpPr/>
          <p:nvPr/>
        </p:nvGrpSpPr>
        <p:grpSpPr>
          <a:xfrm>
            <a:off x="7127171" y="4550519"/>
            <a:ext cx="1118610" cy="801338"/>
            <a:chOff x="7332605" y="4454596"/>
            <a:chExt cx="1141040" cy="817406"/>
          </a:xfrm>
        </p:grpSpPr>
        <p:sp>
          <p:nvSpPr>
            <p:cNvPr id="319" name="TextBox 318">
              <a:extLst>
                <a:ext uri="{FF2B5EF4-FFF2-40B4-BE49-F238E27FC236}">
                  <a16:creationId xmlns:a16="http://schemas.microsoft.com/office/drawing/2014/main" id="{44D3208B-940D-BB47-953C-349774733E06}"/>
                </a:ext>
              </a:extLst>
            </p:cNvPr>
            <p:cNvSpPr txBox="1"/>
            <p:nvPr/>
          </p:nvSpPr>
          <p:spPr>
            <a:xfrm>
              <a:off x="7332605" y="4918468"/>
              <a:ext cx="1141040" cy="353534"/>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Azure </a:t>
              </a:r>
              <a:br>
                <a:rPr lang="en-US" sz="900" dirty="0">
                  <a:solidFill>
                    <a:prstClr val="black"/>
                  </a:solidFill>
                  <a:latin typeface="Segoe UI Semibold" panose="020B0702040204020203" pitchFamily="34" charset="0"/>
                  <a:cs typeface="Segoe UI Semibold" panose="020B0702040204020203" pitchFamily="34" charset="0"/>
                </a:rPr>
              </a:br>
              <a:r>
                <a:rPr lang="en-US" sz="900" dirty="0">
                  <a:solidFill>
                    <a:prstClr val="black"/>
                  </a:solidFill>
                  <a:latin typeface="Segoe UI Semibold" panose="020B0702040204020203" pitchFamily="34" charset="0"/>
                  <a:cs typeface="Segoe UI Semibold" panose="020B0702040204020203" pitchFamily="34" charset="0"/>
                </a:rPr>
                <a:t>Databricks</a:t>
              </a:r>
            </a:p>
          </p:txBody>
        </p:sp>
        <p:grpSp>
          <p:nvGrpSpPr>
            <p:cNvPr id="118" name="Group 117">
              <a:extLst>
                <a:ext uri="{FF2B5EF4-FFF2-40B4-BE49-F238E27FC236}">
                  <a16:creationId xmlns:a16="http://schemas.microsoft.com/office/drawing/2014/main" id="{ED0D1AFA-88E8-4495-AA4D-913A89F479E0}"/>
                </a:ext>
              </a:extLst>
            </p:cNvPr>
            <p:cNvGrpSpPr/>
            <p:nvPr/>
          </p:nvGrpSpPr>
          <p:grpSpPr>
            <a:xfrm>
              <a:off x="7678986" y="4454596"/>
              <a:ext cx="448279" cy="410410"/>
              <a:chOff x="1998139" y="2027049"/>
              <a:chExt cx="345730" cy="356278"/>
            </a:xfrm>
          </p:grpSpPr>
          <p:sp>
            <p:nvSpPr>
              <p:cNvPr id="119" name="Diamond 118">
                <a:extLst>
                  <a:ext uri="{FF2B5EF4-FFF2-40B4-BE49-F238E27FC236}">
                    <a16:creationId xmlns:a16="http://schemas.microsoft.com/office/drawing/2014/main" id="{D767777C-F53F-4DC1-B1CF-C763EB7BDA13}"/>
                  </a:ext>
                </a:extLst>
              </p:cNvPr>
              <p:cNvSpPr/>
              <p:nvPr/>
            </p:nvSpPr>
            <p:spPr>
              <a:xfrm>
                <a:off x="2000491" y="2027049"/>
                <a:ext cx="339524" cy="183715"/>
              </a:xfrm>
              <a:prstGeom prst="diamond">
                <a:avLst/>
              </a:prstGeom>
              <a:no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sp>
            <p:nvSpPr>
              <p:cNvPr id="120" name="Arrow: Chevron 119">
                <a:extLst>
                  <a:ext uri="{FF2B5EF4-FFF2-40B4-BE49-F238E27FC236}">
                    <a16:creationId xmlns:a16="http://schemas.microsoft.com/office/drawing/2014/main" id="{B09EC0AA-E4FC-4222-8EAE-12F4D603C05D}"/>
                  </a:ext>
                </a:extLst>
              </p:cNvPr>
              <p:cNvSpPr/>
              <p:nvPr/>
            </p:nvSpPr>
            <p:spPr>
              <a:xfrm rot="5400000">
                <a:off x="2098628" y="2017002"/>
                <a:ext cx="145263" cy="345218"/>
              </a:xfrm>
              <a:prstGeom prst="chevron">
                <a:avLst>
                  <a:gd name="adj" fmla="val 63118"/>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sp>
            <p:nvSpPr>
              <p:cNvPr id="121" name="Arrow: Chevron 120">
                <a:extLst>
                  <a:ext uri="{FF2B5EF4-FFF2-40B4-BE49-F238E27FC236}">
                    <a16:creationId xmlns:a16="http://schemas.microsoft.com/office/drawing/2014/main" id="{262C2AA5-A18D-4677-98AD-BE72347A8559}"/>
                  </a:ext>
                </a:extLst>
              </p:cNvPr>
              <p:cNvSpPr/>
              <p:nvPr/>
            </p:nvSpPr>
            <p:spPr>
              <a:xfrm rot="5400000">
                <a:off x="2098118" y="2138085"/>
                <a:ext cx="145263" cy="345221"/>
              </a:xfrm>
              <a:prstGeom prst="chevron">
                <a:avLst>
                  <a:gd name="adj" fmla="val 63118"/>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sp>
            <p:nvSpPr>
              <p:cNvPr id="122" name="Arrow: Chevron 252">
                <a:extLst>
                  <a:ext uri="{FF2B5EF4-FFF2-40B4-BE49-F238E27FC236}">
                    <a16:creationId xmlns:a16="http://schemas.microsoft.com/office/drawing/2014/main" id="{6191448D-6874-4F9E-B701-4E5713354AB3}"/>
                  </a:ext>
                </a:extLst>
              </p:cNvPr>
              <p:cNvSpPr/>
              <p:nvPr/>
            </p:nvSpPr>
            <p:spPr>
              <a:xfrm rot="5400000">
                <a:off x="2108467" y="2096824"/>
                <a:ext cx="123569" cy="339522"/>
              </a:xfrm>
              <a:custGeom>
                <a:avLst/>
                <a:gdLst>
                  <a:gd name="connsiteX0" fmla="*/ 0 w 156370"/>
                  <a:gd name="connsiteY0" fmla="*/ 0 h 345221"/>
                  <a:gd name="connsiteX1" fmla="*/ 65389 w 156370"/>
                  <a:gd name="connsiteY1" fmla="*/ 0 h 345221"/>
                  <a:gd name="connsiteX2" fmla="*/ 156370 w 156370"/>
                  <a:gd name="connsiteY2" fmla="*/ 172611 h 345221"/>
                  <a:gd name="connsiteX3" fmla="*/ 65389 w 156370"/>
                  <a:gd name="connsiteY3" fmla="*/ 345221 h 345221"/>
                  <a:gd name="connsiteX4" fmla="*/ 0 w 156370"/>
                  <a:gd name="connsiteY4" fmla="*/ 345221 h 345221"/>
                  <a:gd name="connsiteX5" fmla="*/ 90981 w 156370"/>
                  <a:gd name="connsiteY5" fmla="*/ 172611 h 345221"/>
                  <a:gd name="connsiteX6" fmla="*/ 0 w 156370"/>
                  <a:gd name="connsiteY6" fmla="*/ 0 h 345221"/>
                  <a:gd name="connsiteX0" fmla="*/ 28940 w 156370"/>
                  <a:gd name="connsiteY0" fmla="*/ 48227 h 345221"/>
                  <a:gd name="connsiteX1" fmla="*/ 65389 w 156370"/>
                  <a:gd name="connsiteY1" fmla="*/ 0 h 345221"/>
                  <a:gd name="connsiteX2" fmla="*/ 156370 w 156370"/>
                  <a:gd name="connsiteY2" fmla="*/ 172611 h 345221"/>
                  <a:gd name="connsiteX3" fmla="*/ 65389 w 156370"/>
                  <a:gd name="connsiteY3" fmla="*/ 345221 h 345221"/>
                  <a:gd name="connsiteX4" fmla="*/ 0 w 156370"/>
                  <a:gd name="connsiteY4" fmla="*/ 345221 h 345221"/>
                  <a:gd name="connsiteX5" fmla="*/ 90981 w 156370"/>
                  <a:gd name="connsiteY5" fmla="*/ 172611 h 345221"/>
                  <a:gd name="connsiteX6" fmla="*/ 28940 w 15637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3858 w 127430"/>
                  <a:gd name="connsiteY4" fmla="*/ 285419 h 345221"/>
                  <a:gd name="connsiteX5" fmla="*/ 62041 w 127430"/>
                  <a:gd name="connsiteY5" fmla="*/ 172611 h 345221"/>
                  <a:gd name="connsiteX6" fmla="*/ 0 w 12743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15436 w 127430"/>
                  <a:gd name="connsiteY4" fmla="*/ 266128 h 345221"/>
                  <a:gd name="connsiteX5" fmla="*/ 62041 w 127430"/>
                  <a:gd name="connsiteY5" fmla="*/ 172611 h 345221"/>
                  <a:gd name="connsiteX6" fmla="*/ 0 w 12743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7722 w 127430"/>
                  <a:gd name="connsiteY4" fmla="*/ 275774 h 345221"/>
                  <a:gd name="connsiteX5" fmla="*/ 62041 w 127430"/>
                  <a:gd name="connsiteY5" fmla="*/ 172611 h 345221"/>
                  <a:gd name="connsiteX6" fmla="*/ 0 w 127430"/>
                  <a:gd name="connsiteY6" fmla="*/ 48227 h 345221"/>
                  <a:gd name="connsiteX0" fmla="*/ 0 w 123569"/>
                  <a:gd name="connsiteY0" fmla="*/ 59802 h 345221"/>
                  <a:gd name="connsiteX1" fmla="*/ 32588 w 123569"/>
                  <a:gd name="connsiteY1" fmla="*/ 0 h 345221"/>
                  <a:gd name="connsiteX2" fmla="*/ 123569 w 123569"/>
                  <a:gd name="connsiteY2" fmla="*/ 172611 h 345221"/>
                  <a:gd name="connsiteX3" fmla="*/ 32588 w 123569"/>
                  <a:gd name="connsiteY3" fmla="*/ 345221 h 345221"/>
                  <a:gd name="connsiteX4" fmla="*/ 3861 w 123569"/>
                  <a:gd name="connsiteY4" fmla="*/ 275774 h 345221"/>
                  <a:gd name="connsiteX5" fmla="*/ 58180 w 123569"/>
                  <a:gd name="connsiteY5" fmla="*/ 172611 h 345221"/>
                  <a:gd name="connsiteX6" fmla="*/ 0 w 123569"/>
                  <a:gd name="connsiteY6" fmla="*/ 59802 h 34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69" h="345221">
                    <a:moveTo>
                      <a:pt x="0" y="59802"/>
                    </a:moveTo>
                    <a:lnTo>
                      <a:pt x="32588" y="0"/>
                    </a:lnTo>
                    <a:lnTo>
                      <a:pt x="123569" y="172611"/>
                    </a:lnTo>
                    <a:lnTo>
                      <a:pt x="32588" y="345221"/>
                    </a:lnTo>
                    <a:lnTo>
                      <a:pt x="3861" y="275774"/>
                    </a:lnTo>
                    <a:lnTo>
                      <a:pt x="58180" y="172611"/>
                    </a:lnTo>
                    <a:lnTo>
                      <a:pt x="0" y="59802"/>
                    </a:lnTo>
                    <a:close/>
                  </a:path>
                </a:pathLst>
              </a:custGeom>
              <a:no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grpSp>
      </p:grpSp>
      <p:grpSp>
        <p:nvGrpSpPr>
          <p:cNvPr id="310" name="Group 309">
            <a:extLst>
              <a:ext uri="{FF2B5EF4-FFF2-40B4-BE49-F238E27FC236}">
                <a16:creationId xmlns:a16="http://schemas.microsoft.com/office/drawing/2014/main" id="{6EC0D34F-8DAE-4575-8298-B34CCBFD9F98}"/>
              </a:ext>
            </a:extLst>
          </p:cNvPr>
          <p:cNvGrpSpPr/>
          <p:nvPr/>
        </p:nvGrpSpPr>
        <p:grpSpPr>
          <a:xfrm>
            <a:off x="8768112" y="4543211"/>
            <a:ext cx="1315444" cy="815954"/>
            <a:chOff x="9054549" y="4439686"/>
            <a:chExt cx="1341821" cy="832316"/>
          </a:xfrm>
        </p:grpSpPr>
        <p:sp>
          <p:nvSpPr>
            <p:cNvPr id="327" name="TextBox 326">
              <a:extLst>
                <a:ext uri="{FF2B5EF4-FFF2-40B4-BE49-F238E27FC236}">
                  <a16:creationId xmlns:a16="http://schemas.microsoft.com/office/drawing/2014/main" id="{223BEFD3-8475-804B-9E60-EC107C3CEA59}"/>
                </a:ext>
              </a:extLst>
            </p:cNvPr>
            <p:cNvSpPr txBox="1"/>
            <p:nvPr/>
          </p:nvSpPr>
          <p:spPr>
            <a:xfrm>
              <a:off x="9054549" y="4918468"/>
              <a:ext cx="1341821" cy="353534"/>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Azure Machine Learning</a:t>
              </a:r>
            </a:p>
          </p:txBody>
        </p:sp>
        <p:pic>
          <p:nvPicPr>
            <p:cNvPr id="4" name="Picture 3" descr="A close up of a logo&#10;&#10;Description automatically generated">
              <a:extLst>
                <a:ext uri="{FF2B5EF4-FFF2-40B4-BE49-F238E27FC236}">
                  <a16:creationId xmlns:a16="http://schemas.microsoft.com/office/drawing/2014/main" id="{542C8018-2BAE-4A71-87AE-A7955B143AD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505343" y="4439686"/>
              <a:ext cx="440232" cy="440232"/>
            </a:xfrm>
            <a:prstGeom prst="rect">
              <a:avLst/>
            </a:prstGeom>
          </p:spPr>
        </p:pic>
      </p:grpSp>
      <p:grpSp>
        <p:nvGrpSpPr>
          <p:cNvPr id="309" name="Group 308">
            <a:extLst>
              <a:ext uri="{FF2B5EF4-FFF2-40B4-BE49-F238E27FC236}">
                <a16:creationId xmlns:a16="http://schemas.microsoft.com/office/drawing/2014/main" id="{751FF1AC-10EB-46ED-AAB9-FB9D8382C844}"/>
              </a:ext>
            </a:extLst>
          </p:cNvPr>
          <p:cNvGrpSpPr/>
          <p:nvPr/>
        </p:nvGrpSpPr>
        <p:grpSpPr>
          <a:xfrm>
            <a:off x="10668918" y="4581450"/>
            <a:ext cx="1118610" cy="739477"/>
            <a:chOff x="10881076" y="4385484"/>
            <a:chExt cx="1141040" cy="754305"/>
          </a:xfrm>
        </p:grpSpPr>
        <p:sp>
          <p:nvSpPr>
            <p:cNvPr id="320" name="TextBox 319">
              <a:extLst>
                <a:ext uri="{FF2B5EF4-FFF2-40B4-BE49-F238E27FC236}">
                  <a16:creationId xmlns:a16="http://schemas.microsoft.com/office/drawing/2014/main" id="{5E65F68C-638A-924D-BFF7-5CA2C7DAF617}"/>
                </a:ext>
              </a:extLst>
            </p:cNvPr>
            <p:cNvSpPr txBox="1"/>
            <p:nvPr/>
          </p:nvSpPr>
          <p:spPr>
            <a:xfrm>
              <a:off x="10881076" y="4918468"/>
              <a:ext cx="1141040" cy="221321"/>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Notebook VMs</a:t>
              </a:r>
            </a:p>
          </p:txBody>
        </p:sp>
        <p:pic>
          <p:nvPicPr>
            <p:cNvPr id="130" name="Graphic 129">
              <a:extLst>
                <a:ext uri="{FF2B5EF4-FFF2-40B4-BE49-F238E27FC236}">
                  <a16:creationId xmlns:a16="http://schemas.microsoft.com/office/drawing/2014/main" id="{A021D724-A4C2-44C8-875F-A88DFE6D8681}"/>
                </a:ext>
              </a:extLst>
            </p:cNvPr>
            <p:cNvPicPr>
              <a:picLocks noChangeAspect="1"/>
            </p:cNvPicPr>
            <p:nvPr/>
          </p:nvPicPr>
          <p:blipFill rotWithShape="1">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l="40119" t="37919" r="38662" b="38773"/>
            <a:stretch/>
          </p:blipFill>
          <p:spPr>
            <a:xfrm>
              <a:off x="11128905" y="4385484"/>
              <a:ext cx="645382" cy="548637"/>
            </a:xfrm>
            <a:prstGeom prst="rect">
              <a:avLst/>
            </a:prstGeom>
          </p:spPr>
        </p:pic>
      </p:grpSp>
      <p:grpSp>
        <p:nvGrpSpPr>
          <p:cNvPr id="305" name="Group 304">
            <a:extLst>
              <a:ext uri="{FF2B5EF4-FFF2-40B4-BE49-F238E27FC236}">
                <a16:creationId xmlns:a16="http://schemas.microsoft.com/office/drawing/2014/main" id="{4A3A1D2A-A71B-43D3-9FC8-C869510ABC6D}"/>
              </a:ext>
            </a:extLst>
          </p:cNvPr>
          <p:cNvGrpSpPr/>
          <p:nvPr/>
        </p:nvGrpSpPr>
        <p:grpSpPr>
          <a:xfrm>
            <a:off x="7450040" y="2648693"/>
            <a:ext cx="472886" cy="651681"/>
            <a:chOff x="7661941" y="2504975"/>
            <a:chExt cx="482368" cy="664749"/>
          </a:xfrm>
        </p:grpSpPr>
        <p:sp>
          <p:nvSpPr>
            <p:cNvPr id="339" name="Rectangle 338">
              <a:extLst>
                <a:ext uri="{FF2B5EF4-FFF2-40B4-BE49-F238E27FC236}">
                  <a16:creationId xmlns:a16="http://schemas.microsoft.com/office/drawing/2014/main" id="{44291C60-82DF-6342-B40C-D8B1255F62ED}"/>
                </a:ext>
              </a:extLst>
            </p:cNvPr>
            <p:cNvSpPr/>
            <p:nvPr/>
          </p:nvSpPr>
          <p:spPr>
            <a:xfrm>
              <a:off x="7661941" y="3028448"/>
              <a:ext cx="482368" cy="141276"/>
            </a:xfrm>
            <a:prstGeom prst="rect">
              <a:avLst/>
            </a:prstGeom>
          </p:spPr>
          <p:txBody>
            <a:bodyPr wrap="none" lIns="0" tIns="0" rIns="0" bIns="0">
              <a:spAutoFit/>
            </a:bodyPr>
            <a:lstStyle/>
            <a:p>
              <a:pPr algn="ctr" defTabSz="914192">
                <a:defRPr/>
              </a:pPr>
              <a:r>
                <a:rPr lang="en-US" sz="900" dirty="0">
                  <a:solidFill>
                    <a:prstClr val="black"/>
                  </a:solidFill>
                  <a:latin typeface="Segoe UI Semibold" panose="020B0702040204020203" pitchFamily="34" charset="0"/>
                  <a:cs typeface="Segoe UI Semibold" panose="020B0702040204020203" pitchFamily="34" charset="0"/>
                </a:rPr>
                <a:t>PyCharm</a:t>
              </a:r>
            </a:p>
          </p:txBody>
        </p:sp>
        <p:grpSp>
          <p:nvGrpSpPr>
            <p:cNvPr id="288" name="Group 287">
              <a:extLst>
                <a:ext uri="{FF2B5EF4-FFF2-40B4-BE49-F238E27FC236}">
                  <a16:creationId xmlns:a16="http://schemas.microsoft.com/office/drawing/2014/main" id="{0D3831C5-8844-4247-ACD1-0284E426F83C}"/>
                </a:ext>
              </a:extLst>
            </p:cNvPr>
            <p:cNvGrpSpPr/>
            <p:nvPr/>
          </p:nvGrpSpPr>
          <p:grpSpPr>
            <a:xfrm>
              <a:off x="7688057" y="2504975"/>
              <a:ext cx="430137" cy="432509"/>
              <a:chOff x="-7561563" y="919162"/>
              <a:chExt cx="4318300" cy="4342115"/>
            </a:xfrm>
          </p:grpSpPr>
          <p:sp>
            <p:nvSpPr>
              <p:cNvPr id="9" name="Rectangle 8">
                <a:extLst>
                  <a:ext uri="{FF2B5EF4-FFF2-40B4-BE49-F238E27FC236}">
                    <a16:creationId xmlns:a16="http://schemas.microsoft.com/office/drawing/2014/main" id="{C5879512-6220-4294-94EB-24F2499351B1}"/>
                  </a:ext>
                </a:extLst>
              </p:cNvPr>
              <p:cNvSpPr/>
              <p:nvPr/>
            </p:nvSpPr>
            <p:spPr bwMode="auto">
              <a:xfrm>
                <a:off x="-7561563" y="919162"/>
                <a:ext cx="4318300" cy="434211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6D790F7-81F1-432F-ACEF-A0885F7709EC}"/>
                  </a:ext>
                </a:extLst>
              </p:cNvPr>
              <p:cNvSpPr/>
              <p:nvPr/>
            </p:nvSpPr>
            <p:spPr bwMode="auto">
              <a:xfrm>
                <a:off x="-7154708" y="4434505"/>
                <a:ext cx="1611157" cy="2723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D0974C9A-E0ED-4EB3-AEA1-49CD5D94B622}"/>
                  </a:ext>
                </a:extLst>
              </p:cNvPr>
              <p:cNvGrpSpPr/>
              <p:nvPr/>
            </p:nvGrpSpPr>
            <p:grpSpPr>
              <a:xfrm>
                <a:off x="-7169214" y="1500188"/>
                <a:ext cx="1417764" cy="1797650"/>
                <a:chOff x="-7169214" y="1500188"/>
                <a:chExt cx="1417764" cy="1797650"/>
              </a:xfrm>
            </p:grpSpPr>
            <p:grpSp>
              <p:nvGrpSpPr>
                <p:cNvPr id="23" name="Group 22">
                  <a:extLst>
                    <a:ext uri="{FF2B5EF4-FFF2-40B4-BE49-F238E27FC236}">
                      <a16:creationId xmlns:a16="http://schemas.microsoft.com/office/drawing/2014/main" id="{B6AD22E6-0AD1-458B-BA6E-1A4FCF2A2546}"/>
                    </a:ext>
                  </a:extLst>
                </p:cNvPr>
                <p:cNvGrpSpPr/>
                <p:nvPr/>
              </p:nvGrpSpPr>
              <p:grpSpPr>
                <a:xfrm>
                  <a:off x="-7169214" y="1500188"/>
                  <a:ext cx="1417764" cy="1797650"/>
                  <a:chOff x="-7169214" y="1500188"/>
                  <a:chExt cx="1417764" cy="1797650"/>
                </a:xfrm>
              </p:grpSpPr>
              <p:sp>
                <p:nvSpPr>
                  <p:cNvPr id="21" name="Rectangle 20">
                    <a:extLst>
                      <a:ext uri="{FF2B5EF4-FFF2-40B4-BE49-F238E27FC236}">
                        <a16:creationId xmlns:a16="http://schemas.microsoft.com/office/drawing/2014/main" id="{07581644-6C0B-4BCC-8748-EBCA19373CB2}"/>
                      </a:ext>
                    </a:extLst>
                  </p:cNvPr>
                  <p:cNvSpPr/>
                  <p:nvPr/>
                </p:nvSpPr>
                <p:spPr bwMode="auto">
                  <a:xfrm>
                    <a:off x="-7169214" y="1500188"/>
                    <a:ext cx="399324" cy="179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a:extLst>
                      <a:ext uri="{FF2B5EF4-FFF2-40B4-BE49-F238E27FC236}">
                        <a16:creationId xmlns:a16="http://schemas.microsoft.com/office/drawing/2014/main" id="{B55AA0CD-AC68-4FEE-A60B-92F42B9E39FC}"/>
                      </a:ext>
                    </a:extLst>
                  </p:cNvPr>
                  <p:cNvSpPr/>
                  <p:nvPr/>
                </p:nvSpPr>
                <p:spPr bwMode="auto">
                  <a:xfrm>
                    <a:off x="-6769890" y="1500188"/>
                    <a:ext cx="399324" cy="12573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B82324E-DA3C-4517-BB2B-43CEE938C0D8}"/>
                      </a:ext>
                    </a:extLst>
                  </p:cNvPr>
                  <p:cNvSpPr/>
                  <p:nvPr/>
                </p:nvSpPr>
                <p:spPr bwMode="auto">
                  <a:xfrm>
                    <a:off x="-7003645" y="1500620"/>
                    <a:ext cx="1252195" cy="125728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cs typeface="Segoe UI" pitchFamily="34" charset="0"/>
                    </a:endParaRPr>
                  </a:p>
                </p:txBody>
              </p:sp>
            </p:grpSp>
            <p:sp>
              <p:nvSpPr>
                <p:cNvPr id="24" name="Oval 23">
                  <a:extLst>
                    <a:ext uri="{FF2B5EF4-FFF2-40B4-BE49-F238E27FC236}">
                      <a16:creationId xmlns:a16="http://schemas.microsoft.com/office/drawing/2014/main" id="{B3240024-C095-4988-B5E4-69DF4EE26B81}"/>
                    </a:ext>
                  </a:extLst>
                </p:cNvPr>
                <p:cNvSpPr/>
                <p:nvPr/>
              </p:nvSpPr>
              <p:spPr bwMode="auto">
                <a:xfrm>
                  <a:off x="-6619952" y="1847580"/>
                  <a:ext cx="460032" cy="543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D41F42D-C7A4-40DF-B1E0-D0D636062FCF}"/>
                    </a:ext>
                  </a:extLst>
                </p:cNvPr>
                <p:cNvSpPr/>
                <p:nvPr/>
              </p:nvSpPr>
              <p:spPr bwMode="auto">
                <a:xfrm>
                  <a:off x="-6769890" y="1847580"/>
                  <a:ext cx="392347" cy="543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id="{4ACDEBE3-53AF-4D5C-8033-040CFA079971}"/>
                  </a:ext>
                </a:extLst>
              </p:cNvPr>
              <p:cNvGrpSpPr/>
              <p:nvPr/>
            </p:nvGrpSpPr>
            <p:grpSpPr>
              <a:xfrm>
                <a:off x="-5612200" y="1457171"/>
                <a:ext cx="2168912" cy="1857874"/>
                <a:chOff x="-5612200" y="1457171"/>
                <a:chExt cx="2168912" cy="1857874"/>
              </a:xfrm>
            </p:grpSpPr>
            <p:sp>
              <p:nvSpPr>
                <p:cNvPr id="29" name="Oval 28">
                  <a:extLst>
                    <a:ext uri="{FF2B5EF4-FFF2-40B4-BE49-F238E27FC236}">
                      <a16:creationId xmlns:a16="http://schemas.microsoft.com/office/drawing/2014/main" id="{0C7F40AB-7D6E-4FFF-A93D-6B8B47D9D384}"/>
                    </a:ext>
                  </a:extLst>
                </p:cNvPr>
                <p:cNvSpPr/>
                <p:nvPr/>
              </p:nvSpPr>
              <p:spPr bwMode="auto">
                <a:xfrm>
                  <a:off x="-5612200" y="1457171"/>
                  <a:ext cx="1910238" cy="18578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Oval 145">
                  <a:extLst>
                    <a:ext uri="{FF2B5EF4-FFF2-40B4-BE49-F238E27FC236}">
                      <a16:creationId xmlns:a16="http://schemas.microsoft.com/office/drawing/2014/main" id="{EE6F7A37-E131-4F90-9C58-3737E80B01CA}"/>
                    </a:ext>
                  </a:extLst>
                </p:cNvPr>
                <p:cNvSpPr/>
                <p:nvPr/>
              </p:nvSpPr>
              <p:spPr bwMode="auto">
                <a:xfrm>
                  <a:off x="-5195527" y="1835494"/>
                  <a:ext cx="1120954" cy="110428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Shape 29">
                  <a:extLst>
                    <a:ext uri="{FF2B5EF4-FFF2-40B4-BE49-F238E27FC236}">
                      <a16:creationId xmlns:a16="http://schemas.microsoft.com/office/drawing/2014/main" id="{BD96B0FB-A379-444A-B689-E944E14EF275}"/>
                    </a:ext>
                  </a:extLst>
                </p:cNvPr>
                <p:cNvSpPr/>
                <p:nvPr/>
              </p:nvSpPr>
              <p:spPr bwMode="auto">
                <a:xfrm>
                  <a:off x="-4486276" y="1735934"/>
                  <a:ext cx="1042988" cy="1285871"/>
                </a:xfrm>
                <a:custGeom>
                  <a:avLst/>
                  <a:gdLst>
                    <a:gd name="connsiteX0" fmla="*/ 526256 w 1042987"/>
                    <a:gd name="connsiteY0" fmla="*/ 14288 h 1285875"/>
                    <a:gd name="connsiteX1" fmla="*/ 0 w 1042987"/>
                    <a:gd name="connsiteY1" fmla="*/ 645319 h 1285875"/>
                    <a:gd name="connsiteX2" fmla="*/ 283369 w 1042987"/>
                    <a:gd name="connsiteY2" fmla="*/ 995363 h 1285875"/>
                    <a:gd name="connsiteX3" fmla="*/ 540544 w 1042987"/>
                    <a:gd name="connsiteY3" fmla="*/ 1254919 h 1285875"/>
                    <a:gd name="connsiteX4" fmla="*/ 916781 w 1042987"/>
                    <a:gd name="connsiteY4" fmla="*/ 1285875 h 1285875"/>
                    <a:gd name="connsiteX5" fmla="*/ 1042987 w 1042987"/>
                    <a:gd name="connsiteY5" fmla="*/ 0 h 1285875"/>
                    <a:gd name="connsiteX6" fmla="*/ 526256 w 1042987"/>
                    <a:gd name="connsiteY6" fmla="*/ 14288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2987" h="1285875">
                      <a:moveTo>
                        <a:pt x="526256" y="14288"/>
                      </a:moveTo>
                      <a:lnTo>
                        <a:pt x="0" y="645319"/>
                      </a:lnTo>
                      <a:lnTo>
                        <a:pt x="283369" y="995363"/>
                      </a:lnTo>
                      <a:lnTo>
                        <a:pt x="540544" y="1254919"/>
                      </a:lnTo>
                      <a:lnTo>
                        <a:pt x="916781" y="1285875"/>
                      </a:lnTo>
                      <a:lnTo>
                        <a:pt x="1042987" y="0"/>
                      </a:lnTo>
                      <a:lnTo>
                        <a:pt x="526256" y="142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307" name="Group 306">
            <a:extLst>
              <a:ext uri="{FF2B5EF4-FFF2-40B4-BE49-F238E27FC236}">
                <a16:creationId xmlns:a16="http://schemas.microsoft.com/office/drawing/2014/main" id="{09FB16AC-9419-4697-A671-F4D90CE8A38F}"/>
              </a:ext>
            </a:extLst>
          </p:cNvPr>
          <p:cNvGrpSpPr/>
          <p:nvPr/>
        </p:nvGrpSpPr>
        <p:grpSpPr>
          <a:xfrm>
            <a:off x="9609182" y="2637015"/>
            <a:ext cx="987451" cy="675039"/>
            <a:chOff x="9756323" y="2481149"/>
            <a:chExt cx="1007251" cy="688575"/>
          </a:xfrm>
        </p:grpSpPr>
        <p:sp>
          <p:nvSpPr>
            <p:cNvPr id="343" name="Rectangle 342">
              <a:extLst>
                <a:ext uri="{FF2B5EF4-FFF2-40B4-BE49-F238E27FC236}">
                  <a16:creationId xmlns:a16="http://schemas.microsoft.com/office/drawing/2014/main" id="{37E58103-E233-1B4E-9B32-1EDCB94E8CD2}"/>
                </a:ext>
              </a:extLst>
            </p:cNvPr>
            <p:cNvSpPr/>
            <p:nvPr/>
          </p:nvSpPr>
          <p:spPr>
            <a:xfrm>
              <a:off x="9756323" y="3028448"/>
              <a:ext cx="1007251" cy="141276"/>
            </a:xfrm>
            <a:prstGeom prst="rect">
              <a:avLst/>
            </a:prstGeom>
          </p:spPr>
          <p:txBody>
            <a:bodyPr wrap="none" lIns="0" tIns="0" rIns="0" bIns="0">
              <a:spAutoFit/>
            </a:bodyPr>
            <a:lstStyle/>
            <a:p>
              <a:pPr algn="ctr" defTabSz="914192">
                <a:defRPr/>
              </a:pPr>
              <a:r>
                <a:rPr lang="en-US" sz="900">
                  <a:solidFill>
                    <a:prstClr val="black"/>
                  </a:solidFill>
                  <a:latin typeface="Segoe UI Semibold" panose="020B0702040204020203" pitchFamily="34" charset="0"/>
                  <a:cs typeface="Segoe UI Semibold" panose="020B0702040204020203" pitchFamily="34" charset="0"/>
                </a:rPr>
                <a:t>Visual Studio Code</a:t>
              </a:r>
            </a:p>
          </p:txBody>
        </p:sp>
        <p:pic>
          <p:nvPicPr>
            <p:cNvPr id="151" name="Picture 2" descr="File:Visual Studio Code 1.18 icon.svg">
              <a:extLst>
                <a:ext uri="{FF2B5EF4-FFF2-40B4-BE49-F238E27FC236}">
                  <a16:creationId xmlns:a16="http://schemas.microsoft.com/office/drawing/2014/main" id="{3EC76148-D74B-4E79-AB83-664B46345CD2}"/>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0018928" y="2481149"/>
              <a:ext cx="482043" cy="4801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6" name="Group 305">
            <a:extLst>
              <a:ext uri="{FF2B5EF4-FFF2-40B4-BE49-F238E27FC236}">
                <a16:creationId xmlns:a16="http://schemas.microsoft.com/office/drawing/2014/main" id="{168F3CEA-DD5F-4AFD-B791-4F036740073D}"/>
              </a:ext>
            </a:extLst>
          </p:cNvPr>
          <p:cNvGrpSpPr/>
          <p:nvPr/>
        </p:nvGrpSpPr>
        <p:grpSpPr>
          <a:xfrm>
            <a:off x="8715220" y="2635640"/>
            <a:ext cx="410861" cy="677790"/>
            <a:chOff x="8830981" y="2478342"/>
            <a:chExt cx="419100" cy="691382"/>
          </a:xfrm>
        </p:grpSpPr>
        <p:sp>
          <p:nvSpPr>
            <p:cNvPr id="340" name="Rectangle 339">
              <a:extLst>
                <a:ext uri="{FF2B5EF4-FFF2-40B4-BE49-F238E27FC236}">
                  <a16:creationId xmlns:a16="http://schemas.microsoft.com/office/drawing/2014/main" id="{95CCE5C4-F445-D147-8B89-FBBCF7D5B5BE}"/>
                </a:ext>
              </a:extLst>
            </p:cNvPr>
            <p:cNvSpPr/>
            <p:nvPr/>
          </p:nvSpPr>
          <p:spPr>
            <a:xfrm>
              <a:off x="8842678" y="3028448"/>
              <a:ext cx="395707" cy="141276"/>
            </a:xfrm>
            <a:prstGeom prst="rect">
              <a:avLst/>
            </a:prstGeom>
          </p:spPr>
          <p:txBody>
            <a:bodyPr wrap="none" lIns="0" tIns="0" rIns="0" bIns="0">
              <a:spAutoFit/>
            </a:bodyPr>
            <a:lstStyle/>
            <a:p>
              <a:pPr algn="ctr" defTabSz="914192">
                <a:defRPr/>
              </a:pPr>
              <a:r>
                <a:rPr lang="en-US" sz="900" err="1">
                  <a:solidFill>
                    <a:prstClr val="black"/>
                  </a:solidFill>
                  <a:latin typeface="Segoe UI Semibold" panose="020B0702040204020203" pitchFamily="34" charset="0"/>
                  <a:cs typeface="Segoe UI Semibold" panose="020B0702040204020203" pitchFamily="34" charset="0"/>
                </a:rPr>
                <a:t>Jupyter</a:t>
              </a:r>
              <a:endParaRPr lang="en-US" sz="900">
                <a:solidFill>
                  <a:prstClr val="black"/>
                </a:solidFill>
                <a:latin typeface="Segoe UI Semibold" panose="020B0702040204020203" pitchFamily="34" charset="0"/>
                <a:cs typeface="Segoe UI Semibold" panose="020B0702040204020203" pitchFamily="34" charset="0"/>
              </a:endParaRPr>
            </a:p>
          </p:txBody>
        </p:sp>
        <p:pic>
          <p:nvPicPr>
            <p:cNvPr id="292" name="Graphic 291">
              <a:extLst>
                <a:ext uri="{FF2B5EF4-FFF2-40B4-BE49-F238E27FC236}">
                  <a16:creationId xmlns:a16="http://schemas.microsoft.com/office/drawing/2014/main" id="{10D5C401-FD34-4BFA-AAB4-F14FBFEA08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30981" y="2478342"/>
              <a:ext cx="419100" cy="485775"/>
            </a:xfrm>
            <a:prstGeom prst="rect">
              <a:avLst/>
            </a:prstGeom>
          </p:spPr>
        </p:pic>
      </p:grpSp>
      <p:grpSp>
        <p:nvGrpSpPr>
          <p:cNvPr id="3" name="Group 2">
            <a:extLst>
              <a:ext uri="{FF2B5EF4-FFF2-40B4-BE49-F238E27FC236}">
                <a16:creationId xmlns:a16="http://schemas.microsoft.com/office/drawing/2014/main" id="{BC7A0B8A-C772-48E4-A8DC-F84FBE8A4F60}"/>
              </a:ext>
            </a:extLst>
          </p:cNvPr>
          <p:cNvGrpSpPr/>
          <p:nvPr/>
        </p:nvGrpSpPr>
        <p:grpSpPr>
          <a:xfrm>
            <a:off x="9821631" y="5683828"/>
            <a:ext cx="882557" cy="867011"/>
            <a:chOff x="10581337" y="5882296"/>
            <a:chExt cx="900254" cy="884396"/>
          </a:xfrm>
        </p:grpSpPr>
        <p:sp>
          <p:nvSpPr>
            <p:cNvPr id="131" name="Shape 101">
              <a:extLst>
                <a:ext uri="{FF2B5EF4-FFF2-40B4-BE49-F238E27FC236}">
                  <a16:creationId xmlns:a16="http://schemas.microsoft.com/office/drawing/2014/main" id="{6E43F6B8-8EE9-4111-BEC4-C0B0292CD2C0}"/>
                </a:ext>
              </a:extLst>
            </p:cNvPr>
            <p:cNvSpPr txBox="1"/>
            <p:nvPr/>
          </p:nvSpPr>
          <p:spPr>
            <a:xfrm>
              <a:off x="10581337" y="6295836"/>
              <a:ext cx="900254" cy="470856"/>
            </a:xfrm>
            <a:prstGeom prst="rect">
              <a:avLst/>
            </a:prstGeom>
            <a:noFill/>
            <a:ln>
              <a:noFill/>
            </a:ln>
          </p:spPr>
          <p:txBody>
            <a:bodyPr wrap="square" lIns="0" tIns="0" rIns="0" bIns="182854" rtlCol="0" anchor="b" anchorCtr="0">
              <a:spAutoFit/>
            </a:bodyPr>
            <a:lstStyle>
              <a:defPPr>
                <a:defRPr lang="en-US"/>
              </a:defPPr>
              <a:lvl1pPr marR="0" lvl="0" indent="0" algn="ctr" defTabSz="913698" fontAlgn="auto">
                <a:lnSpc>
                  <a:spcPct val="90000"/>
                </a:lnSpc>
                <a:spcBef>
                  <a:spcPts val="0"/>
                </a:spcBef>
                <a:spcAft>
                  <a:spcPts val="600"/>
                </a:spcAft>
                <a:buClrTx/>
                <a:buSzTx/>
                <a:buFontTx/>
                <a:buNone/>
                <a:tabLst/>
                <a:defRPr kumimoji="0" sz="1020" b="0" i="0" u="none" strike="noStrike" kern="0" cap="none" spc="0" normalizeH="0" baseline="0">
                  <a:ln>
                    <a:noFill/>
                  </a:ln>
                  <a:solidFill>
                    <a:prstClr val="black"/>
                  </a:solidFill>
                  <a:effectLst/>
                  <a:uLnTx/>
                  <a:uFillTx/>
                  <a:latin typeface="Segoe UI Semibold" panose="020B0702040204020203" pitchFamily="34" charset="0"/>
                  <a:cs typeface="Segoe UI Semibold" panose="020B0702040204020203" pitchFamily="34" charset="0"/>
                </a:defRPr>
              </a:lvl1pPr>
            </a:lstStyle>
            <a:p>
              <a:r>
                <a:rPr lang="en-US" sz="1000" dirty="0">
                  <a:sym typeface="Calibri"/>
                </a:rPr>
                <a:t>Azure Data Lake Storage</a:t>
              </a:r>
            </a:p>
          </p:txBody>
        </p:sp>
        <p:sp>
          <p:nvSpPr>
            <p:cNvPr id="135" name="Freeform 5">
              <a:extLst>
                <a:ext uri="{FF2B5EF4-FFF2-40B4-BE49-F238E27FC236}">
                  <a16:creationId xmlns:a16="http://schemas.microsoft.com/office/drawing/2014/main" id="{DC5FC173-E37A-4CA5-9B23-C6C79306090D}"/>
                </a:ext>
              </a:extLst>
            </p:cNvPr>
            <p:cNvSpPr>
              <a:spLocks noEditPoints="1"/>
            </p:cNvSpPr>
            <p:nvPr/>
          </p:nvSpPr>
          <p:spPr bwMode="auto">
            <a:xfrm>
              <a:off x="10878246" y="5882296"/>
              <a:ext cx="297907" cy="234450"/>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noFill/>
            <a:ln w="12700">
              <a:solidFill>
                <a:srgbClr val="0078D7"/>
              </a:solidFill>
              <a:prstDash val="solid"/>
              <a:round/>
              <a:headEnd/>
              <a:tailEnd/>
            </a:ln>
          </p:spPr>
          <p:txBody>
            <a:bodyPr vert="horz" wrap="square" lIns="74691" tIns="37346" rIns="74691" bIns="37346" numCol="1" anchor="t" anchorCtr="0" compatLnSpc="1">
              <a:prstTxWarp prst="textNoShape">
                <a:avLst/>
              </a:prstTxWarp>
            </a:bodyPr>
            <a:lstStyle/>
            <a:p>
              <a:pPr defTabSz="896178" fontAlgn="base">
                <a:spcBef>
                  <a:spcPct val="0"/>
                </a:spcBef>
                <a:spcAft>
                  <a:spcPct val="0"/>
                </a:spcAft>
                <a:defRPr/>
              </a:pPr>
              <a:endParaRPr lang="en-US" sz="2353" dirty="0">
                <a:solidFill>
                  <a:prstClr val="white"/>
                </a:solidFill>
                <a:latin typeface="Segoe UI"/>
              </a:endParaRPr>
            </a:p>
          </p:txBody>
        </p:sp>
      </p:grpSp>
      <p:grpSp>
        <p:nvGrpSpPr>
          <p:cNvPr id="5" name="Group 4">
            <a:extLst>
              <a:ext uri="{FF2B5EF4-FFF2-40B4-BE49-F238E27FC236}">
                <a16:creationId xmlns:a16="http://schemas.microsoft.com/office/drawing/2014/main" id="{D5C3DC68-0D90-41F7-B3CE-50F7A4C11D28}"/>
              </a:ext>
            </a:extLst>
          </p:cNvPr>
          <p:cNvGrpSpPr/>
          <p:nvPr/>
        </p:nvGrpSpPr>
        <p:grpSpPr>
          <a:xfrm>
            <a:off x="11081906" y="5683828"/>
            <a:ext cx="601434" cy="867011"/>
            <a:chOff x="9251011" y="5804773"/>
            <a:chExt cx="613494" cy="884396"/>
          </a:xfrm>
        </p:grpSpPr>
        <p:sp>
          <p:nvSpPr>
            <p:cNvPr id="136" name="Shape 101">
              <a:extLst>
                <a:ext uri="{FF2B5EF4-FFF2-40B4-BE49-F238E27FC236}">
                  <a16:creationId xmlns:a16="http://schemas.microsoft.com/office/drawing/2014/main" id="{60D0DC6D-A079-4896-A2FC-9AE71B9C008C}"/>
                </a:ext>
              </a:extLst>
            </p:cNvPr>
            <p:cNvSpPr txBox="1"/>
            <p:nvPr/>
          </p:nvSpPr>
          <p:spPr>
            <a:xfrm>
              <a:off x="9251011" y="6218313"/>
              <a:ext cx="613494" cy="470856"/>
            </a:xfrm>
            <a:prstGeom prst="rect">
              <a:avLst/>
            </a:prstGeom>
            <a:noFill/>
            <a:ln>
              <a:noFill/>
            </a:ln>
          </p:spPr>
          <p:txBody>
            <a:bodyPr wrap="square" lIns="0" tIns="0" rIns="0" bIns="182854" rtlCol="0" anchor="b" anchorCtr="0">
              <a:spAutoFit/>
            </a:bodyPr>
            <a:lstStyle>
              <a:defPPr>
                <a:defRPr lang="en-US"/>
              </a:defPPr>
              <a:lvl1pPr marR="0" lvl="0" indent="0" algn="ctr" defTabSz="913698" fontAlgn="auto">
                <a:lnSpc>
                  <a:spcPct val="90000"/>
                </a:lnSpc>
                <a:spcBef>
                  <a:spcPts val="0"/>
                </a:spcBef>
                <a:spcAft>
                  <a:spcPts val="600"/>
                </a:spcAft>
                <a:buClrTx/>
                <a:buSzTx/>
                <a:buFontTx/>
                <a:buNone/>
                <a:tabLst/>
                <a:defRPr kumimoji="0" sz="1020" b="0" i="0" u="none" strike="noStrike" kern="0" cap="none" spc="0" normalizeH="0" baseline="0">
                  <a:ln>
                    <a:noFill/>
                  </a:ln>
                  <a:solidFill>
                    <a:prstClr val="black"/>
                  </a:solidFill>
                  <a:effectLst/>
                  <a:uLnTx/>
                  <a:uFillTx/>
                  <a:latin typeface="Segoe UI Semibold" panose="020B0702040204020203" pitchFamily="34" charset="0"/>
                  <a:cs typeface="Segoe UI Semibold" panose="020B0702040204020203" pitchFamily="34" charset="0"/>
                </a:defRPr>
              </a:lvl1pPr>
            </a:lstStyle>
            <a:p>
              <a:r>
                <a:rPr lang="en-US" sz="1000" dirty="0">
                  <a:sym typeface="Calibri"/>
                </a:rPr>
                <a:t>Azure SQL DW</a:t>
              </a:r>
            </a:p>
          </p:txBody>
        </p:sp>
        <p:sp>
          <p:nvSpPr>
            <p:cNvPr id="137" name="Freeform 182">
              <a:extLst>
                <a:ext uri="{FF2B5EF4-FFF2-40B4-BE49-F238E27FC236}">
                  <a16:creationId xmlns:a16="http://schemas.microsoft.com/office/drawing/2014/main" id="{BE5ECDB2-54D8-4360-9B70-A88E0F476DB4}"/>
                </a:ext>
              </a:extLst>
            </p:cNvPr>
            <p:cNvSpPr/>
            <p:nvPr/>
          </p:nvSpPr>
          <p:spPr bwMode="auto">
            <a:xfrm flipH="1">
              <a:off x="9392681" y="5804773"/>
              <a:ext cx="330155" cy="304060"/>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rgbClr val="00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1A1A1A"/>
                </a:solidFill>
                <a:latin typeface="Segoe UI Light"/>
                <a:ea typeface="Segoe UI" pitchFamily="34" charset="0"/>
                <a:cs typeface="Segoe UI" pitchFamily="34" charset="0"/>
              </a:endParaRPr>
            </a:p>
          </p:txBody>
        </p:sp>
      </p:grpSp>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73461EBD-9317-4913-A5B4-C4CE674A9379}"/>
                  </a:ext>
                </a:extLst>
              </p14:cNvPr>
              <p14:cNvContentPartPr/>
              <p14:nvPr/>
            </p14:nvContentPartPr>
            <p14:xfrm>
              <a:off x="10383122" y="-417508"/>
              <a:ext cx="5294" cy="25410"/>
            </p14:xfrm>
          </p:contentPart>
        </mc:Choice>
        <mc:Fallback>
          <p:pic>
            <p:nvPicPr>
              <p:cNvPr id="7" name="Ink 6">
                <a:extLst>
                  <a:ext uri="{FF2B5EF4-FFF2-40B4-BE49-F238E27FC236}">
                    <a16:creationId xmlns:a16="http://schemas.microsoft.com/office/drawing/2014/main" id="{73461EBD-9317-4913-A5B4-C4CE674A9379}"/>
                  </a:ext>
                </a:extLst>
              </p:cNvPr>
              <p:cNvPicPr/>
              <p:nvPr/>
            </p:nvPicPr>
            <p:blipFill>
              <a:blip r:embed="rId16"/>
              <a:stretch>
                <a:fillRect/>
              </a:stretch>
            </p:blipFill>
            <p:spPr>
              <a:xfrm>
                <a:off x="10374299" y="-426583"/>
                <a:ext cx="22588" cy="43197"/>
              </a:xfrm>
              <a:prstGeom prst="rect">
                <a:avLst/>
              </a:prstGeom>
            </p:spPr>
          </p:pic>
        </mc:Fallback>
      </mc:AlternateContent>
    </p:spTree>
    <p:extLst>
      <p:ext uri="{BB962C8B-B14F-4D97-AF65-F5344CB8AC3E}">
        <p14:creationId xmlns:p14="http://schemas.microsoft.com/office/powerpoint/2010/main" val="322607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 name="Rectangle 183">
            <a:extLst>
              <a:ext uri="{FF2B5EF4-FFF2-40B4-BE49-F238E27FC236}">
                <a16:creationId xmlns:a16="http://schemas.microsoft.com/office/drawing/2014/main" id="{9FE7418D-D9F9-4537-BAE5-F8CA6AF66804}"/>
              </a:ext>
            </a:extLst>
          </p:cNvPr>
          <p:cNvSpPr/>
          <p:nvPr/>
        </p:nvSpPr>
        <p:spPr bwMode="auto">
          <a:xfrm>
            <a:off x="2595622" y="1319023"/>
            <a:ext cx="4212675" cy="2481891"/>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PREP &amp; TRAIN</a:t>
            </a:r>
          </a:p>
        </p:txBody>
      </p:sp>
      <p:sp>
        <p:nvSpPr>
          <p:cNvPr id="187" name="Rectangle 186">
            <a:extLst>
              <a:ext uri="{FF2B5EF4-FFF2-40B4-BE49-F238E27FC236}">
                <a16:creationId xmlns:a16="http://schemas.microsoft.com/office/drawing/2014/main" id="{339C63CC-B2CA-4E42-A0C4-401B0003E303}"/>
              </a:ext>
            </a:extLst>
          </p:cNvPr>
          <p:cNvSpPr/>
          <p:nvPr/>
        </p:nvSpPr>
        <p:spPr bwMode="auto">
          <a:xfrm>
            <a:off x="594639" y="4950377"/>
            <a:ext cx="11002724" cy="82579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STORE</a:t>
            </a:r>
          </a:p>
        </p:txBody>
      </p:sp>
      <p:sp>
        <p:nvSpPr>
          <p:cNvPr id="190" name="Rectangle 189">
            <a:extLst>
              <a:ext uri="{FF2B5EF4-FFF2-40B4-BE49-F238E27FC236}">
                <a16:creationId xmlns:a16="http://schemas.microsoft.com/office/drawing/2014/main" id="{2EFD137A-3997-4F91-86CD-D688C27D42BB}"/>
              </a:ext>
            </a:extLst>
          </p:cNvPr>
          <p:cNvSpPr/>
          <p:nvPr/>
        </p:nvSpPr>
        <p:spPr bwMode="auto">
          <a:xfrm>
            <a:off x="8460213" y="1325646"/>
            <a:ext cx="1523784" cy="2477520"/>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DEPLOY</a:t>
            </a:r>
          </a:p>
        </p:txBody>
      </p:sp>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p:txBody>
          <a:bodyPr>
            <a:norm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a:t>Azure Data Science and AI Toolkit</a:t>
            </a:r>
          </a:p>
        </p:txBody>
      </p:sp>
      <p:grpSp>
        <p:nvGrpSpPr>
          <p:cNvPr id="178" name="Group 177">
            <a:extLst>
              <a:ext uri="{FF2B5EF4-FFF2-40B4-BE49-F238E27FC236}">
                <a16:creationId xmlns:a16="http://schemas.microsoft.com/office/drawing/2014/main" id="{AB16C218-E2FD-489A-9C48-91943B94E55E}"/>
              </a:ext>
            </a:extLst>
          </p:cNvPr>
          <p:cNvGrpSpPr/>
          <p:nvPr/>
        </p:nvGrpSpPr>
        <p:grpSpPr>
          <a:xfrm>
            <a:off x="8689026" y="2839283"/>
            <a:ext cx="1066167" cy="578408"/>
            <a:chOff x="6290954" y="2103998"/>
            <a:chExt cx="799738" cy="433867"/>
          </a:xfrm>
        </p:grpSpPr>
        <p:sp>
          <p:nvSpPr>
            <p:cNvPr id="436" name="Rectangle 435">
              <a:extLst>
                <a:ext uri="{FF2B5EF4-FFF2-40B4-BE49-F238E27FC236}">
                  <a16:creationId xmlns:a16="http://schemas.microsoft.com/office/drawing/2014/main" id="{DC6C20A1-A59F-4FEF-B33C-C95DA841DED4}"/>
                </a:ext>
              </a:extLst>
            </p:cNvPr>
            <p:cNvSpPr/>
            <p:nvPr/>
          </p:nvSpPr>
          <p:spPr>
            <a:xfrm>
              <a:off x="6290954" y="2353199"/>
              <a:ext cx="799738"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Azure IoT Edge</a:t>
              </a:r>
            </a:p>
          </p:txBody>
        </p:sp>
        <p:grpSp>
          <p:nvGrpSpPr>
            <p:cNvPr id="447" name="Group 446">
              <a:extLst>
                <a:ext uri="{FF2B5EF4-FFF2-40B4-BE49-F238E27FC236}">
                  <a16:creationId xmlns:a16="http://schemas.microsoft.com/office/drawing/2014/main" id="{BB478EF7-B9CF-4CEE-8024-B907DF6448B6}"/>
                </a:ext>
              </a:extLst>
            </p:cNvPr>
            <p:cNvGrpSpPr/>
            <p:nvPr/>
          </p:nvGrpSpPr>
          <p:grpSpPr>
            <a:xfrm>
              <a:off x="6557631" y="2103998"/>
              <a:ext cx="266385" cy="274069"/>
              <a:chOff x="3272918" y="2187342"/>
              <a:chExt cx="485126" cy="499120"/>
            </a:xfrm>
          </p:grpSpPr>
          <p:sp>
            <p:nvSpPr>
              <p:cNvPr id="448" name="Oval 447">
                <a:extLst>
                  <a:ext uri="{FF2B5EF4-FFF2-40B4-BE49-F238E27FC236}">
                    <a16:creationId xmlns:a16="http://schemas.microsoft.com/office/drawing/2014/main" id="{FCC60921-1951-4C3C-B747-E63B0AD1E7CC}"/>
                  </a:ext>
                </a:extLst>
              </p:cNvPr>
              <p:cNvSpPr/>
              <p:nvPr/>
            </p:nvSpPr>
            <p:spPr bwMode="auto">
              <a:xfrm rot="20741812">
                <a:off x="3320937" y="2426354"/>
                <a:ext cx="74472" cy="7447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49" name="Oval 448">
                <a:extLst>
                  <a:ext uri="{FF2B5EF4-FFF2-40B4-BE49-F238E27FC236}">
                    <a16:creationId xmlns:a16="http://schemas.microsoft.com/office/drawing/2014/main" id="{F5CCF149-C49D-4CD0-8491-4CB997A069A6}"/>
                  </a:ext>
                </a:extLst>
              </p:cNvPr>
              <p:cNvSpPr/>
              <p:nvPr/>
            </p:nvSpPr>
            <p:spPr bwMode="auto">
              <a:xfrm rot="20119181">
                <a:off x="3468408" y="2535566"/>
                <a:ext cx="74472" cy="7447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0" name="Oval 449">
                <a:extLst>
                  <a:ext uri="{FF2B5EF4-FFF2-40B4-BE49-F238E27FC236}">
                    <a16:creationId xmlns:a16="http://schemas.microsoft.com/office/drawing/2014/main" id="{D470E220-A1CA-46D6-BCA0-C52708D1F5AB}"/>
                  </a:ext>
                </a:extLst>
              </p:cNvPr>
              <p:cNvSpPr/>
              <p:nvPr/>
            </p:nvSpPr>
            <p:spPr bwMode="auto">
              <a:xfrm rot="989492">
                <a:off x="3631031" y="2555637"/>
                <a:ext cx="95337" cy="95337"/>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1" name="Oval 450">
                <a:extLst>
                  <a:ext uri="{FF2B5EF4-FFF2-40B4-BE49-F238E27FC236}">
                    <a16:creationId xmlns:a16="http://schemas.microsoft.com/office/drawing/2014/main" id="{5E69B5AE-CE82-44EA-AD0D-162C2D2DB82E}"/>
                  </a:ext>
                </a:extLst>
              </p:cNvPr>
              <p:cNvSpPr/>
              <p:nvPr/>
            </p:nvSpPr>
            <p:spPr bwMode="auto">
              <a:xfrm rot="277114">
                <a:off x="3432707" y="2238666"/>
                <a:ext cx="95337" cy="95337"/>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452" name="Straight Connector 451">
                <a:extLst>
                  <a:ext uri="{FF2B5EF4-FFF2-40B4-BE49-F238E27FC236}">
                    <a16:creationId xmlns:a16="http://schemas.microsoft.com/office/drawing/2014/main" id="{4E88D1F8-C616-4230-808F-FC6E72DCFAFB}"/>
                  </a:ext>
                </a:extLst>
              </p:cNvPr>
              <p:cNvCxnSpPr>
                <a:stCxn id="448" idx="6"/>
                <a:endCxn id="455" idx="2"/>
              </p:cNvCxnSpPr>
              <p:nvPr/>
            </p:nvCxnSpPr>
            <p:spPr>
              <a:xfrm flipV="1">
                <a:off x="3394255" y="2442527"/>
                <a:ext cx="138581" cy="11864"/>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1FFFED83-3280-4BEA-ACDE-4ADFE90EFEB2}"/>
                  </a:ext>
                </a:extLst>
              </p:cNvPr>
              <p:cNvCxnSpPr>
                <a:cxnSpLocks/>
                <a:stCxn id="449" idx="7"/>
                <a:endCxn id="455" idx="3"/>
              </p:cNvCxnSpPr>
              <p:nvPr/>
            </p:nvCxnSpPr>
            <p:spPr>
              <a:xfrm flipV="1">
                <a:off x="3518575" y="2483750"/>
                <a:ext cx="31337" cy="54133"/>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E95573CD-A458-4EF1-9B7E-CD340D1EF36D}"/>
                  </a:ext>
                </a:extLst>
              </p:cNvPr>
              <p:cNvCxnSpPr>
                <a:cxnSpLocks/>
                <a:stCxn id="450" idx="1"/>
                <a:endCxn id="451" idx="5"/>
              </p:cNvCxnSpPr>
              <p:nvPr/>
            </p:nvCxnSpPr>
            <p:spPr>
              <a:xfrm flipH="1" flipV="1">
                <a:off x="3511258" y="2322646"/>
                <a:ext cx="144690" cy="238771"/>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a:extLst>
                  <a:ext uri="{FF2B5EF4-FFF2-40B4-BE49-F238E27FC236}">
                    <a16:creationId xmlns:a16="http://schemas.microsoft.com/office/drawing/2014/main" id="{D76C2EC3-1429-4D66-AB10-12E353438186}"/>
                  </a:ext>
                </a:extLst>
              </p:cNvPr>
              <p:cNvSpPr/>
              <p:nvPr/>
            </p:nvSpPr>
            <p:spPr bwMode="auto">
              <a:xfrm>
                <a:off x="3532836" y="2384227"/>
                <a:ext cx="116599" cy="116599"/>
              </a:xfrm>
              <a:prstGeom prst="ellipse">
                <a:avLst/>
              </a:prstGeom>
              <a:solidFill>
                <a:srgbClr val="F7F7F7"/>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6" name="Rectangle 72">
                <a:extLst>
                  <a:ext uri="{FF2B5EF4-FFF2-40B4-BE49-F238E27FC236}">
                    <a16:creationId xmlns:a16="http://schemas.microsoft.com/office/drawing/2014/main" id="{3F5227B4-51B3-4E47-B7BF-C7698AA9FE96}"/>
                  </a:ext>
                </a:extLst>
              </p:cNvPr>
              <p:cNvSpPr/>
              <p:nvPr/>
            </p:nvSpPr>
            <p:spPr bwMode="auto">
              <a:xfrm>
                <a:off x="3272918" y="2567525"/>
                <a:ext cx="118937" cy="118937"/>
              </a:xfrm>
              <a:custGeom>
                <a:avLst/>
                <a:gdLst>
                  <a:gd name="connsiteX0" fmla="*/ 0 w 118937"/>
                  <a:gd name="connsiteY0" fmla="*/ 0 h 118937"/>
                  <a:gd name="connsiteX1" fmla="*/ 118937 w 118937"/>
                  <a:gd name="connsiteY1" fmla="*/ 0 h 118937"/>
                  <a:gd name="connsiteX2" fmla="*/ 118937 w 118937"/>
                  <a:gd name="connsiteY2" fmla="*/ 118937 h 118937"/>
                  <a:gd name="connsiteX3" fmla="*/ 0 w 118937"/>
                  <a:gd name="connsiteY3" fmla="*/ 118937 h 118937"/>
                  <a:gd name="connsiteX4" fmla="*/ 0 w 118937"/>
                  <a:gd name="connsiteY4" fmla="*/ 0 h 118937"/>
                  <a:gd name="connsiteX0" fmla="*/ 118937 w 210377"/>
                  <a:gd name="connsiteY0" fmla="*/ 0 h 118937"/>
                  <a:gd name="connsiteX1" fmla="*/ 118937 w 210377"/>
                  <a:gd name="connsiteY1" fmla="*/ 118937 h 118937"/>
                  <a:gd name="connsiteX2" fmla="*/ 0 w 210377"/>
                  <a:gd name="connsiteY2" fmla="*/ 118937 h 118937"/>
                  <a:gd name="connsiteX3" fmla="*/ 0 w 210377"/>
                  <a:gd name="connsiteY3" fmla="*/ 0 h 118937"/>
                  <a:gd name="connsiteX4" fmla="*/ 210377 w 210377"/>
                  <a:gd name="connsiteY4" fmla="*/ 91440 h 118937"/>
                  <a:gd name="connsiteX0" fmla="*/ 118937 w 118937"/>
                  <a:gd name="connsiteY0" fmla="*/ 0 h 118937"/>
                  <a:gd name="connsiteX1" fmla="*/ 118937 w 118937"/>
                  <a:gd name="connsiteY1" fmla="*/ 118937 h 118937"/>
                  <a:gd name="connsiteX2" fmla="*/ 0 w 118937"/>
                  <a:gd name="connsiteY2" fmla="*/ 118937 h 118937"/>
                  <a:gd name="connsiteX3" fmla="*/ 0 w 118937"/>
                  <a:gd name="connsiteY3" fmla="*/ 0 h 118937"/>
                  <a:gd name="connsiteX0" fmla="*/ 118937 w 118937"/>
                  <a:gd name="connsiteY0" fmla="*/ 118937 h 118937"/>
                  <a:gd name="connsiteX1" fmla="*/ 0 w 118937"/>
                  <a:gd name="connsiteY1" fmla="*/ 118937 h 118937"/>
                  <a:gd name="connsiteX2" fmla="*/ 0 w 118937"/>
                  <a:gd name="connsiteY2" fmla="*/ 0 h 118937"/>
                </a:gdLst>
                <a:ahLst/>
                <a:cxnLst>
                  <a:cxn ang="0">
                    <a:pos x="connsiteX0" y="connsiteY0"/>
                  </a:cxn>
                  <a:cxn ang="0">
                    <a:pos x="connsiteX1" y="connsiteY1"/>
                  </a:cxn>
                  <a:cxn ang="0">
                    <a:pos x="connsiteX2" y="connsiteY2"/>
                  </a:cxn>
                </a:cxnLst>
                <a:rect l="l" t="t" r="r" b="b"/>
                <a:pathLst>
                  <a:path w="118937" h="118937">
                    <a:moveTo>
                      <a:pt x="118937" y="118937"/>
                    </a:moveTo>
                    <a:lnTo>
                      <a:pt x="0" y="118937"/>
                    </a:lnTo>
                    <a:lnTo>
                      <a:pt x="0"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7" name="Rectangle 72">
                <a:extLst>
                  <a:ext uri="{FF2B5EF4-FFF2-40B4-BE49-F238E27FC236}">
                    <a16:creationId xmlns:a16="http://schemas.microsoft.com/office/drawing/2014/main" id="{5523FE2A-AEB9-4C2D-95A0-9A5AE642AD6B}"/>
                  </a:ext>
                </a:extLst>
              </p:cNvPr>
              <p:cNvSpPr/>
              <p:nvPr/>
            </p:nvSpPr>
            <p:spPr bwMode="auto">
              <a:xfrm rot="10800000">
                <a:off x="3639107" y="2187342"/>
                <a:ext cx="118937" cy="118937"/>
              </a:xfrm>
              <a:custGeom>
                <a:avLst/>
                <a:gdLst>
                  <a:gd name="connsiteX0" fmla="*/ 0 w 118937"/>
                  <a:gd name="connsiteY0" fmla="*/ 0 h 118937"/>
                  <a:gd name="connsiteX1" fmla="*/ 118937 w 118937"/>
                  <a:gd name="connsiteY1" fmla="*/ 0 h 118937"/>
                  <a:gd name="connsiteX2" fmla="*/ 118937 w 118937"/>
                  <a:gd name="connsiteY2" fmla="*/ 118937 h 118937"/>
                  <a:gd name="connsiteX3" fmla="*/ 0 w 118937"/>
                  <a:gd name="connsiteY3" fmla="*/ 118937 h 118937"/>
                  <a:gd name="connsiteX4" fmla="*/ 0 w 118937"/>
                  <a:gd name="connsiteY4" fmla="*/ 0 h 118937"/>
                  <a:gd name="connsiteX0" fmla="*/ 118937 w 210377"/>
                  <a:gd name="connsiteY0" fmla="*/ 0 h 118937"/>
                  <a:gd name="connsiteX1" fmla="*/ 118937 w 210377"/>
                  <a:gd name="connsiteY1" fmla="*/ 118937 h 118937"/>
                  <a:gd name="connsiteX2" fmla="*/ 0 w 210377"/>
                  <a:gd name="connsiteY2" fmla="*/ 118937 h 118937"/>
                  <a:gd name="connsiteX3" fmla="*/ 0 w 210377"/>
                  <a:gd name="connsiteY3" fmla="*/ 0 h 118937"/>
                  <a:gd name="connsiteX4" fmla="*/ 210377 w 210377"/>
                  <a:gd name="connsiteY4" fmla="*/ 91440 h 118937"/>
                  <a:gd name="connsiteX0" fmla="*/ 118937 w 118937"/>
                  <a:gd name="connsiteY0" fmla="*/ 0 h 118937"/>
                  <a:gd name="connsiteX1" fmla="*/ 118937 w 118937"/>
                  <a:gd name="connsiteY1" fmla="*/ 118937 h 118937"/>
                  <a:gd name="connsiteX2" fmla="*/ 0 w 118937"/>
                  <a:gd name="connsiteY2" fmla="*/ 118937 h 118937"/>
                  <a:gd name="connsiteX3" fmla="*/ 0 w 118937"/>
                  <a:gd name="connsiteY3" fmla="*/ 0 h 118937"/>
                  <a:gd name="connsiteX0" fmla="*/ 118937 w 118937"/>
                  <a:gd name="connsiteY0" fmla="*/ 118937 h 118937"/>
                  <a:gd name="connsiteX1" fmla="*/ 0 w 118937"/>
                  <a:gd name="connsiteY1" fmla="*/ 118937 h 118937"/>
                  <a:gd name="connsiteX2" fmla="*/ 0 w 118937"/>
                  <a:gd name="connsiteY2" fmla="*/ 0 h 118937"/>
                </a:gdLst>
                <a:ahLst/>
                <a:cxnLst>
                  <a:cxn ang="0">
                    <a:pos x="connsiteX0" y="connsiteY0"/>
                  </a:cxn>
                  <a:cxn ang="0">
                    <a:pos x="connsiteX1" y="connsiteY1"/>
                  </a:cxn>
                  <a:cxn ang="0">
                    <a:pos x="connsiteX2" y="connsiteY2"/>
                  </a:cxn>
                </a:cxnLst>
                <a:rect l="l" t="t" r="r" b="b"/>
                <a:pathLst>
                  <a:path w="118937" h="118937">
                    <a:moveTo>
                      <a:pt x="118937" y="118937"/>
                    </a:moveTo>
                    <a:lnTo>
                      <a:pt x="0" y="118937"/>
                    </a:lnTo>
                    <a:lnTo>
                      <a:pt x="0"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467" name="Group 466">
            <a:extLst>
              <a:ext uri="{FF2B5EF4-FFF2-40B4-BE49-F238E27FC236}">
                <a16:creationId xmlns:a16="http://schemas.microsoft.com/office/drawing/2014/main" id="{F7FFBDFE-5C3E-432D-A672-A066327A3C90}"/>
              </a:ext>
            </a:extLst>
          </p:cNvPr>
          <p:cNvGrpSpPr/>
          <p:nvPr/>
        </p:nvGrpSpPr>
        <p:grpSpPr>
          <a:xfrm>
            <a:off x="4078319" y="5088547"/>
            <a:ext cx="1478080" cy="613627"/>
            <a:chOff x="2041501" y="2994741"/>
            <a:chExt cx="1108718" cy="460286"/>
          </a:xfrm>
        </p:grpSpPr>
        <p:sp>
          <p:nvSpPr>
            <p:cNvPr id="241" name="Rectangle 240">
              <a:extLst>
                <a:ext uri="{FF2B5EF4-FFF2-40B4-BE49-F238E27FC236}">
                  <a16:creationId xmlns:a16="http://schemas.microsoft.com/office/drawing/2014/main" id="{8F207110-FD95-44B3-B596-6547F484CC5F}"/>
                </a:ext>
              </a:extLst>
            </p:cNvPr>
            <p:cNvSpPr/>
            <p:nvPr/>
          </p:nvSpPr>
          <p:spPr>
            <a:xfrm>
              <a:off x="2041501" y="3270361"/>
              <a:ext cx="1108718"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14201">
                <a:spcAft>
                  <a:spcPts val="300"/>
                </a:spcAft>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Azure Data Lake Store</a:t>
              </a:r>
            </a:p>
          </p:txBody>
        </p:sp>
        <p:pic>
          <p:nvPicPr>
            <p:cNvPr id="183" name="Graphic 182">
              <a:extLst>
                <a:ext uri="{FF2B5EF4-FFF2-40B4-BE49-F238E27FC236}">
                  <a16:creationId xmlns:a16="http://schemas.microsoft.com/office/drawing/2014/main" id="{80D411F4-02DC-4725-A15B-B568341331A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50819" y="2994741"/>
              <a:ext cx="327833" cy="258121"/>
            </a:xfrm>
            <a:prstGeom prst="rect">
              <a:avLst/>
            </a:prstGeom>
          </p:spPr>
        </p:pic>
      </p:grpSp>
      <p:grpSp>
        <p:nvGrpSpPr>
          <p:cNvPr id="177" name="Group 176">
            <a:extLst>
              <a:ext uri="{FF2B5EF4-FFF2-40B4-BE49-F238E27FC236}">
                <a16:creationId xmlns:a16="http://schemas.microsoft.com/office/drawing/2014/main" id="{1223F166-6255-41C5-872F-8ED1917ADE12}"/>
              </a:ext>
            </a:extLst>
          </p:cNvPr>
          <p:cNvGrpSpPr/>
          <p:nvPr/>
        </p:nvGrpSpPr>
        <p:grpSpPr>
          <a:xfrm>
            <a:off x="8968409" y="2019412"/>
            <a:ext cx="507406" cy="641436"/>
            <a:chOff x="6530040" y="1489008"/>
            <a:chExt cx="380608" cy="481145"/>
          </a:xfrm>
        </p:grpSpPr>
        <p:pic>
          <p:nvPicPr>
            <p:cNvPr id="10" name="Graphic 9">
              <a:extLst>
                <a:ext uri="{FF2B5EF4-FFF2-40B4-BE49-F238E27FC236}">
                  <a16:creationId xmlns:a16="http://schemas.microsoft.com/office/drawing/2014/main" id="{8FD58062-256D-42C0-A1AF-E832B71F74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30040" y="1489008"/>
              <a:ext cx="380608" cy="289593"/>
            </a:xfrm>
            <a:prstGeom prst="rect">
              <a:avLst/>
            </a:prstGeom>
          </p:spPr>
        </p:pic>
        <p:sp>
          <p:nvSpPr>
            <p:cNvPr id="225" name="Rectangle 224">
              <a:extLst>
                <a:ext uri="{FF2B5EF4-FFF2-40B4-BE49-F238E27FC236}">
                  <a16:creationId xmlns:a16="http://schemas.microsoft.com/office/drawing/2014/main" id="{148B425D-2BFC-499B-84AC-054BD1F8F945}"/>
                </a:ext>
              </a:extLst>
            </p:cNvPr>
            <p:cNvSpPr/>
            <p:nvPr/>
          </p:nvSpPr>
          <p:spPr>
            <a:xfrm>
              <a:off x="6562729" y="1785487"/>
              <a:ext cx="315230"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AKS</a:t>
              </a:r>
            </a:p>
          </p:txBody>
        </p:sp>
      </p:grpSp>
      <p:sp>
        <p:nvSpPr>
          <p:cNvPr id="261" name="Rectangle 260">
            <a:extLst>
              <a:ext uri="{FF2B5EF4-FFF2-40B4-BE49-F238E27FC236}">
                <a16:creationId xmlns:a16="http://schemas.microsoft.com/office/drawing/2014/main" id="{CEA70D4A-ADF3-4747-A3D2-C6F541A210B8}"/>
              </a:ext>
            </a:extLst>
          </p:cNvPr>
          <p:cNvSpPr/>
          <p:nvPr/>
        </p:nvSpPr>
        <p:spPr>
          <a:xfrm>
            <a:off x="594639" y="5852260"/>
            <a:ext cx="11002724" cy="628745"/>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LANGUAGES AND </a:t>
            </a:r>
          </a:p>
          <a:p>
            <a:pP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FRAMEWORKS</a:t>
            </a:r>
          </a:p>
        </p:txBody>
      </p:sp>
      <p:pic>
        <p:nvPicPr>
          <p:cNvPr id="262" name="Picture 12" descr="Image result for python">
            <a:extLst>
              <a:ext uri="{FF2B5EF4-FFF2-40B4-BE49-F238E27FC236}">
                <a16:creationId xmlns:a16="http://schemas.microsoft.com/office/drawing/2014/main" id="{8B90E163-BAFF-43A7-B024-3138740FDEA6}"/>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316506" y="5843452"/>
            <a:ext cx="664808" cy="664808"/>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14" descr="Image result for r language">
            <a:extLst>
              <a:ext uri="{FF2B5EF4-FFF2-40B4-BE49-F238E27FC236}">
                <a16:creationId xmlns:a16="http://schemas.microsoft.com/office/drawing/2014/main" id="{591542B3-1477-4B83-A3E0-B6CBE430D207}"/>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206363" y="6010897"/>
            <a:ext cx="425527" cy="329914"/>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16" descr="Image result for scala">
            <a:extLst>
              <a:ext uri="{FF2B5EF4-FFF2-40B4-BE49-F238E27FC236}">
                <a16:creationId xmlns:a16="http://schemas.microsoft.com/office/drawing/2014/main" id="{EB97A68B-861E-47B0-BA52-B5329E2F397E}"/>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856939" y="6046259"/>
            <a:ext cx="873068" cy="259192"/>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18" descr="Image result for tensorflow png">
            <a:extLst>
              <a:ext uri="{FF2B5EF4-FFF2-40B4-BE49-F238E27FC236}">
                <a16:creationId xmlns:a16="http://schemas.microsoft.com/office/drawing/2014/main" id="{43F28141-CC2B-4476-961F-8F434603F39B}"/>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721539" y="6010897"/>
            <a:ext cx="308631" cy="329914"/>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26" descr="Image result for pytorch">
            <a:extLst>
              <a:ext uri="{FF2B5EF4-FFF2-40B4-BE49-F238E27FC236}">
                <a16:creationId xmlns:a16="http://schemas.microsoft.com/office/drawing/2014/main" id="{E4D23A0E-6BC2-4EEF-B614-24CF4069082C}"/>
              </a:ext>
            </a:extLst>
          </p:cNvPr>
          <p:cNvPicPr>
            <a:picLocks noChangeAspect="1" noChangeArrowheads="1"/>
          </p:cNvPicPr>
          <p:nvPr/>
        </p:nvPicPr>
        <p:blipFill rotWithShape="1">
          <a:blip r:embed="rId11" cstate="screen">
            <a:clrChange>
              <a:clrFrom>
                <a:srgbClr val="FFFFFF"/>
              </a:clrFrom>
              <a:clrTo>
                <a:srgbClr val="FFFFFF">
                  <a:alpha val="0"/>
                </a:srgbClr>
              </a:clrTo>
            </a:clrChange>
            <a:extLst>
              <a:ext uri="{28A0092B-C50C-407E-A947-70E740481C1C}">
                <a14:useLocalDpi xmlns:a14="http://schemas.microsoft.com/office/drawing/2010/main"/>
              </a:ext>
            </a:extLst>
          </a:blip>
          <a:srcRect l="5109" t="1" r="8306" b="-4474"/>
          <a:stretch/>
        </p:blipFill>
        <p:spPr bwMode="auto">
          <a:xfrm>
            <a:off x="8255220" y="6029653"/>
            <a:ext cx="1204148" cy="292399"/>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28" descr="Image result for spark mllib">
            <a:extLst>
              <a:ext uri="{FF2B5EF4-FFF2-40B4-BE49-F238E27FC236}">
                <a16:creationId xmlns:a16="http://schemas.microsoft.com/office/drawing/2014/main" id="{BDB456FA-0421-4C4D-8A21-C485BDBD0799}"/>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955058" y="5999045"/>
            <a:ext cx="664808" cy="353621"/>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34" descr="Image result for mxnet">
            <a:extLst>
              <a:ext uri="{FF2B5EF4-FFF2-40B4-BE49-F238E27FC236}">
                <a16:creationId xmlns:a16="http://schemas.microsoft.com/office/drawing/2014/main" id="{28EBA45C-DDC9-47C6-83EC-431986C76E2C}"/>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678987" y="6035915"/>
            <a:ext cx="817504" cy="279882"/>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36" descr="Image result for scikit learn">
            <a:extLst>
              <a:ext uri="{FF2B5EF4-FFF2-40B4-BE49-F238E27FC236}">
                <a16:creationId xmlns:a16="http://schemas.microsoft.com/office/drawing/2014/main" id="{A5498750-3D97-4EA2-B9F3-B5EBB052FF6F}"/>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5844915" y="5871344"/>
            <a:ext cx="609022" cy="609022"/>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40" descr="Image result for cntk">
            <a:extLst>
              <a:ext uri="{FF2B5EF4-FFF2-40B4-BE49-F238E27FC236}">
                <a16:creationId xmlns:a16="http://schemas.microsoft.com/office/drawing/2014/main" id="{8019E3A1-B752-4B49-89E7-B54AD647D841}"/>
              </a:ext>
            </a:extLst>
          </p:cNvPr>
          <p:cNvPicPr>
            <a:picLocks noChangeAspect="1" noChangeArrowheads="1"/>
          </p:cNvPicPr>
          <p:nvPr/>
        </p:nvPicPr>
        <p:blipFill rotWithShape="1">
          <a:blip r:embed="rId15" cstate="screen">
            <a:extLst>
              <a:ext uri="{28A0092B-C50C-407E-A947-70E740481C1C}">
                <a14:useLocalDpi xmlns:a14="http://schemas.microsoft.com/office/drawing/2010/main"/>
              </a:ext>
            </a:extLst>
          </a:blip>
          <a:srcRect b="-1365"/>
          <a:stretch/>
        </p:blipFill>
        <p:spPr bwMode="auto">
          <a:xfrm>
            <a:off x="9684415" y="5965854"/>
            <a:ext cx="467046" cy="419999"/>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a:extLst>
              <a:ext uri="{FF2B5EF4-FFF2-40B4-BE49-F238E27FC236}">
                <a16:creationId xmlns:a16="http://schemas.microsoft.com/office/drawing/2014/main" id="{A9FBF1C6-7160-47FA-9876-75800B876BC4}"/>
              </a:ext>
            </a:extLst>
          </p:cNvPr>
          <p:cNvSpPr/>
          <p:nvPr/>
        </p:nvSpPr>
        <p:spPr>
          <a:xfrm>
            <a:off x="10336627" y="5852260"/>
            <a:ext cx="1366185" cy="6287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…and others</a:t>
            </a:r>
          </a:p>
        </p:txBody>
      </p:sp>
      <p:sp>
        <p:nvSpPr>
          <p:cNvPr id="293" name="Rectangle 292">
            <a:extLst>
              <a:ext uri="{FF2B5EF4-FFF2-40B4-BE49-F238E27FC236}">
                <a16:creationId xmlns:a16="http://schemas.microsoft.com/office/drawing/2014/main" id="{4596D8E1-80D3-435F-97DA-D3ABDC46342C}"/>
              </a:ext>
            </a:extLst>
          </p:cNvPr>
          <p:cNvSpPr/>
          <p:nvPr/>
        </p:nvSpPr>
        <p:spPr>
          <a:xfrm>
            <a:off x="594639" y="3893926"/>
            <a:ext cx="11002724" cy="983516"/>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TOOLS</a:t>
            </a:r>
          </a:p>
        </p:txBody>
      </p:sp>
      <p:sp>
        <p:nvSpPr>
          <p:cNvPr id="294" name="Rectangle 293">
            <a:extLst>
              <a:ext uri="{FF2B5EF4-FFF2-40B4-BE49-F238E27FC236}">
                <a16:creationId xmlns:a16="http://schemas.microsoft.com/office/drawing/2014/main" id="{450AFD6E-3975-42AB-B407-895418B6F897}"/>
              </a:ext>
            </a:extLst>
          </p:cNvPr>
          <p:cNvSpPr/>
          <p:nvPr/>
        </p:nvSpPr>
        <p:spPr bwMode="auto">
          <a:xfrm>
            <a:off x="10077242" y="1342682"/>
            <a:ext cx="1523784" cy="2477520"/>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CONSUME</a:t>
            </a:r>
          </a:p>
        </p:txBody>
      </p:sp>
      <p:grpSp>
        <p:nvGrpSpPr>
          <p:cNvPr id="468" name="Group 467">
            <a:extLst>
              <a:ext uri="{FF2B5EF4-FFF2-40B4-BE49-F238E27FC236}">
                <a16:creationId xmlns:a16="http://schemas.microsoft.com/office/drawing/2014/main" id="{59C4C791-2EA8-4187-8149-BE8BEBA19D59}"/>
              </a:ext>
            </a:extLst>
          </p:cNvPr>
          <p:cNvGrpSpPr/>
          <p:nvPr/>
        </p:nvGrpSpPr>
        <p:grpSpPr>
          <a:xfrm>
            <a:off x="6370489" y="5078450"/>
            <a:ext cx="986611" cy="633854"/>
            <a:chOff x="5131315" y="3023452"/>
            <a:chExt cx="740063" cy="475458"/>
          </a:xfrm>
        </p:grpSpPr>
        <p:sp>
          <p:nvSpPr>
            <p:cNvPr id="298" name="Rectangle 297">
              <a:extLst>
                <a:ext uri="{FF2B5EF4-FFF2-40B4-BE49-F238E27FC236}">
                  <a16:creationId xmlns:a16="http://schemas.microsoft.com/office/drawing/2014/main" id="{AF026658-B0AB-4FA4-A611-AC3BF8383B66}"/>
                </a:ext>
              </a:extLst>
            </p:cNvPr>
            <p:cNvSpPr/>
            <p:nvPr/>
          </p:nvSpPr>
          <p:spPr>
            <a:xfrm>
              <a:off x="5131315" y="3308377"/>
              <a:ext cx="740063" cy="190533"/>
            </a:xfrm>
            <a:prstGeom prst="rect">
              <a:avLst/>
            </a:prstGeom>
          </p:spPr>
          <p:txBody>
            <a:bodyPr wrap="squar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51" kern="0">
                  <a:solidFill>
                    <a:srgbClr val="505050"/>
                  </a:solidFill>
                  <a:latin typeface="Segoe UI Semibold" panose="020B0702040204020203" pitchFamily="34" charset="0"/>
                  <a:cs typeface="Segoe UI Semibold" panose="020B0702040204020203" pitchFamily="34" charset="0"/>
                </a:rPr>
                <a:t>Cosmos DB</a:t>
              </a:r>
            </a:p>
          </p:txBody>
        </p:sp>
        <p:grpSp>
          <p:nvGrpSpPr>
            <p:cNvPr id="299" name="Group 298">
              <a:extLst>
                <a:ext uri="{FF2B5EF4-FFF2-40B4-BE49-F238E27FC236}">
                  <a16:creationId xmlns:a16="http://schemas.microsoft.com/office/drawing/2014/main" id="{D6F04FFB-732E-4429-BD49-8D4C77F58EC5}"/>
                </a:ext>
              </a:extLst>
            </p:cNvPr>
            <p:cNvGrpSpPr/>
            <p:nvPr/>
          </p:nvGrpSpPr>
          <p:grpSpPr>
            <a:xfrm>
              <a:off x="5337430" y="3023452"/>
              <a:ext cx="327832" cy="282566"/>
              <a:chOff x="8376458" y="5925518"/>
              <a:chExt cx="1045926" cy="901512"/>
            </a:xfrm>
          </p:grpSpPr>
          <p:sp>
            <p:nvSpPr>
              <p:cNvPr id="300" name="Star: 4 Points 8">
                <a:extLst>
                  <a:ext uri="{FF2B5EF4-FFF2-40B4-BE49-F238E27FC236}">
                    <a16:creationId xmlns:a16="http://schemas.microsoft.com/office/drawing/2014/main" id="{0C12D3AA-A29D-48EE-866F-687F33CB641C}"/>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1" name="Star: 4 Points 8">
                <a:extLst>
                  <a:ext uri="{FF2B5EF4-FFF2-40B4-BE49-F238E27FC236}">
                    <a16:creationId xmlns:a16="http://schemas.microsoft.com/office/drawing/2014/main" id="{69464C59-8F86-46CF-ABC7-6FF393906A3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2" name="Oval 301">
                <a:extLst>
                  <a:ext uri="{FF2B5EF4-FFF2-40B4-BE49-F238E27FC236}">
                    <a16:creationId xmlns:a16="http://schemas.microsoft.com/office/drawing/2014/main" id="{ECC22743-C272-4FC3-AD77-A269893BD032}"/>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3" name="Oval 9">
                <a:extLst>
                  <a:ext uri="{FF2B5EF4-FFF2-40B4-BE49-F238E27FC236}">
                    <a16:creationId xmlns:a16="http://schemas.microsoft.com/office/drawing/2014/main" id="{B6B0ED5A-7085-4DF2-A182-77AB4FCECFB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469" name="Group 468">
            <a:extLst>
              <a:ext uri="{FF2B5EF4-FFF2-40B4-BE49-F238E27FC236}">
                <a16:creationId xmlns:a16="http://schemas.microsoft.com/office/drawing/2014/main" id="{B4A53F60-3C59-43BD-AA67-270DF84DE4EC}"/>
              </a:ext>
            </a:extLst>
          </p:cNvPr>
          <p:cNvGrpSpPr/>
          <p:nvPr/>
        </p:nvGrpSpPr>
        <p:grpSpPr>
          <a:xfrm>
            <a:off x="8120859" y="5065587"/>
            <a:ext cx="1163719" cy="659582"/>
            <a:chOff x="6003560" y="2995135"/>
            <a:chExt cx="872913" cy="494757"/>
          </a:xfrm>
        </p:grpSpPr>
        <p:sp>
          <p:nvSpPr>
            <p:cNvPr id="304" name="Rectangle 303">
              <a:extLst>
                <a:ext uri="{FF2B5EF4-FFF2-40B4-BE49-F238E27FC236}">
                  <a16:creationId xmlns:a16="http://schemas.microsoft.com/office/drawing/2014/main" id="{C3D53B25-19FF-4500-ABEE-EE32380D1D81}"/>
                </a:ext>
              </a:extLst>
            </p:cNvPr>
            <p:cNvSpPr/>
            <p:nvPr/>
          </p:nvSpPr>
          <p:spPr>
            <a:xfrm>
              <a:off x="6003560" y="3299359"/>
              <a:ext cx="872913" cy="190533"/>
            </a:xfrm>
            <a:prstGeom prst="rect">
              <a:avLst/>
            </a:prstGeom>
          </p:spPr>
          <p:txBody>
            <a:bodyPr wrap="squar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51" kern="0">
                  <a:solidFill>
                    <a:srgbClr val="505050"/>
                  </a:solidFill>
                  <a:latin typeface="Segoe UI Semibold" panose="020B0702040204020203" pitchFamily="34" charset="0"/>
                  <a:cs typeface="Segoe UI Semibold" panose="020B0702040204020203" pitchFamily="34" charset="0"/>
                </a:rPr>
                <a:t>SQL Database</a:t>
              </a:r>
            </a:p>
          </p:txBody>
        </p:sp>
        <p:grpSp>
          <p:nvGrpSpPr>
            <p:cNvPr id="305" name="Group 304">
              <a:extLst>
                <a:ext uri="{FF2B5EF4-FFF2-40B4-BE49-F238E27FC236}">
                  <a16:creationId xmlns:a16="http://schemas.microsoft.com/office/drawing/2014/main" id="{4AA47A65-36E0-486E-9BE2-F0FC3CCE8702}"/>
                </a:ext>
              </a:extLst>
            </p:cNvPr>
            <p:cNvGrpSpPr/>
            <p:nvPr/>
          </p:nvGrpSpPr>
          <p:grpSpPr>
            <a:xfrm>
              <a:off x="6283824" y="2995135"/>
              <a:ext cx="312385" cy="321165"/>
              <a:chOff x="2776302" y="4657642"/>
              <a:chExt cx="1550488" cy="1594059"/>
            </a:xfrm>
          </p:grpSpPr>
          <p:sp>
            <p:nvSpPr>
              <p:cNvPr id="306" name="Cylinder 812">
                <a:extLst>
                  <a:ext uri="{FF2B5EF4-FFF2-40B4-BE49-F238E27FC236}">
                    <a16:creationId xmlns:a16="http://schemas.microsoft.com/office/drawing/2014/main" id="{9A643AC5-6E45-455D-AAFB-9F9BF7C56ABB}"/>
                  </a:ext>
                </a:extLst>
              </p:cNvPr>
              <p:cNvSpPr/>
              <p:nvPr/>
            </p:nvSpPr>
            <p:spPr bwMode="auto">
              <a:xfrm>
                <a:off x="2776302" y="4657642"/>
                <a:ext cx="1043832" cy="1371349"/>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r>
                  <a:rPr lang="en-US" sz="667" b="1">
                    <a:solidFill>
                      <a:srgbClr val="505050"/>
                    </a:solidFill>
                    <a:latin typeface="Segoe UI Semibold" charset="0"/>
                    <a:ea typeface="Segoe UI Semibold" charset="0"/>
                    <a:cs typeface="Segoe UI Semibold" charset="0"/>
                  </a:rPr>
                  <a:t>SQL</a:t>
                </a:r>
              </a:p>
            </p:txBody>
          </p:sp>
          <p:sp>
            <p:nvSpPr>
              <p:cNvPr id="307" name="Freeform 146">
                <a:extLst>
                  <a:ext uri="{FF2B5EF4-FFF2-40B4-BE49-F238E27FC236}">
                    <a16:creationId xmlns:a16="http://schemas.microsoft.com/office/drawing/2014/main" id="{CCFC26D0-1D51-4238-B415-40EF610A1F35}"/>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729" fontAlgn="base">
                  <a:lnSpc>
                    <a:spcPct val="90000"/>
                  </a:lnSpc>
                  <a:spcBef>
                    <a:spcPct val="0"/>
                  </a:spcBef>
                  <a:spcAft>
                    <a:spcPct val="0"/>
                  </a:spcAft>
                  <a:defRPr/>
                </a:pPr>
                <a:endParaRPr lang="en-IN" sz="1866" b="1">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grpSp>
      <p:grpSp>
        <p:nvGrpSpPr>
          <p:cNvPr id="471" name="Group 470">
            <a:extLst>
              <a:ext uri="{FF2B5EF4-FFF2-40B4-BE49-F238E27FC236}">
                <a16:creationId xmlns:a16="http://schemas.microsoft.com/office/drawing/2014/main" id="{CE5EF7D3-073D-47E6-A277-65DD0D7C97FB}"/>
              </a:ext>
            </a:extLst>
          </p:cNvPr>
          <p:cNvGrpSpPr/>
          <p:nvPr/>
        </p:nvGrpSpPr>
        <p:grpSpPr>
          <a:xfrm>
            <a:off x="10048337" y="5063429"/>
            <a:ext cx="1257405" cy="663851"/>
            <a:chOff x="6850873" y="2988983"/>
            <a:chExt cx="943188" cy="497960"/>
          </a:xfrm>
        </p:grpSpPr>
        <p:sp>
          <p:nvSpPr>
            <p:cNvPr id="308" name="Rectangle 307">
              <a:extLst>
                <a:ext uri="{FF2B5EF4-FFF2-40B4-BE49-F238E27FC236}">
                  <a16:creationId xmlns:a16="http://schemas.microsoft.com/office/drawing/2014/main" id="{D56CBD9E-BBE8-475E-A0D4-1A94F33F5855}"/>
                </a:ext>
              </a:extLst>
            </p:cNvPr>
            <p:cNvSpPr/>
            <p:nvPr/>
          </p:nvSpPr>
          <p:spPr>
            <a:xfrm>
              <a:off x="6850873" y="3302277"/>
              <a:ext cx="943188" cy="184666"/>
            </a:xfrm>
            <a:prstGeom prst="rect">
              <a:avLst/>
            </a:prstGeom>
          </p:spPr>
          <p:txBody>
            <a:bodyPr wrap="squar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spcAft>
                  <a:spcPts val="300"/>
                </a:spcAft>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Azure SQL DW</a:t>
              </a:r>
            </a:p>
          </p:txBody>
        </p:sp>
        <p:grpSp>
          <p:nvGrpSpPr>
            <p:cNvPr id="309" name="Group 308">
              <a:extLst>
                <a:ext uri="{FF2B5EF4-FFF2-40B4-BE49-F238E27FC236}">
                  <a16:creationId xmlns:a16="http://schemas.microsoft.com/office/drawing/2014/main" id="{84745923-E3B9-49B9-AA17-65D8966BB52C}"/>
                </a:ext>
              </a:extLst>
            </p:cNvPr>
            <p:cNvGrpSpPr/>
            <p:nvPr/>
          </p:nvGrpSpPr>
          <p:grpSpPr>
            <a:xfrm>
              <a:off x="7158956" y="2988983"/>
              <a:ext cx="339567" cy="333468"/>
              <a:chOff x="2549926" y="1227604"/>
              <a:chExt cx="5177116" cy="5084148"/>
            </a:xfrm>
          </p:grpSpPr>
          <p:sp>
            <p:nvSpPr>
              <p:cNvPr id="311" name="Freeform: Shape 821">
                <a:extLst>
                  <a:ext uri="{FF2B5EF4-FFF2-40B4-BE49-F238E27FC236}">
                    <a16:creationId xmlns:a16="http://schemas.microsoft.com/office/drawing/2014/main" id="{0705602C-7813-4B74-B308-E1CE52D18092}"/>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7" name="Rectangle 336">
                <a:extLst>
                  <a:ext uri="{FF2B5EF4-FFF2-40B4-BE49-F238E27FC236}">
                    <a16:creationId xmlns:a16="http://schemas.microsoft.com/office/drawing/2014/main" id="{5757CD65-1199-42DD-9AB1-1E59840CC5D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8" name="Rectangle 337">
                <a:extLst>
                  <a:ext uri="{FF2B5EF4-FFF2-40B4-BE49-F238E27FC236}">
                    <a16:creationId xmlns:a16="http://schemas.microsoft.com/office/drawing/2014/main" id="{CFA949A1-55DE-44A0-9790-796694438C16}"/>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9" name="Rectangle 338">
                <a:extLst>
                  <a:ext uri="{FF2B5EF4-FFF2-40B4-BE49-F238E27FC236}">
                    <a16:creationId xmlns:a16="http://schemas.microsoft.com/office/drawing/2014/main" id="{9A8EEA20-FCA4-4450-A20F-224DF4A4704C}"/>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0" name="Rectangle 339">
                <a:extLst>
                  <a:ext uri="{FF2B5EF4-FFF2-40B4-BE49-F238E27FC236}">
                    <a16:creationId xmlns:a16="http://schemas.microsoft.com/office/drawing/2014/main" id="{BB8A13B7-57FB-4589-A8C7-2FB7B3CEDAD6}"/>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1" name="Rectangle 340">
                <a:extLst>
                  <a:ext uri="{FF2B5EF4-FFF2-40B4-BE49-F238E27FC236}">
                    <a16:creationId xmlns:a16="http://schemas.microsoft.com/office/drawing/2014/main" id="{C3F027DF-E837-41C9-8F05-3CA7B65530C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2" name="Rectangle 341">
                <a:extLst>
                  <a:ext uri="{FF2B5EF4-FFF2-40B4-BE49-F238E27FC236}">
                    <a16:creationId xmlns:a16="http://schemas.microsoft.com/office/drawing/2014/main" id="{0F4D86A1-0B71-4423-ABE3-C1EC3F3846EF}"/>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3" name="Cylinder 828">
                <a:extLst>
                  <a:ext uri="{FF2B5EF4-FFF2-40B4-BE49-F238E27FC236}">
                    <a16:creationId xmlns:a16="http://schemas.microsoft.com/office/drawing/2014/main" id="{D8B94031-AC65-4849-9980-645AABDF6A29}"/>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a:solidFill>
                    <a:srgbClr val="0078D7"/>
                  </a:solidFill>
                  <a:latin typeface="Segoe UI Light"/>
                  <a:ea typeface="Segoe UI" pitchFamily="34" charset="0"/>
                  <a:cs typeface="Segoe UI" pitchFamily="34" charset="0"/>
                </a:endParaRPr>
              </a:p>
            </p:txBody>
          </p:sp>
        </p:grpSp>
      </p:grpSp>
      <p:grpSp>
        <p:nvGrpSpPr>
          <p:cNvPr id="179" name="Group 178">
            <a:extLst>
              <a:ext uri="{FF2B5EF4-FFF2-40B4-BE49-F238E27FC236}">
                <a16:creationId xmlns:a16="http://schemas.microsoft.com/office/drawing/2014/main" id="{F9CA9282-AD83-45AB-975E-EF4F65AF5CF7}"/>
              </a:ext>
            </a:extLst>
          </p:cNvPr>
          <p:cNvGrpSpPr/>
          <p:nvPr/>
        </p:nvGrpSpPr>
        <p:grpSpPr>
          <a:xfrm>
            <a:off x="10486370" y="1934599"/>
            <a:ext cx="705543" cy="676676"/>
            <a:chOff x="7726963" y="1420309"/>
            <a:chExt cx="529232" cy="507579"/>
          </a:xfrm>
        </p:grpSpPr>
        <p:pic>
          <p:nvPicPr>
            <p:cNvPr id="359" name="Graphic 358">
              <a:extLst>
                <a:ext uri="{FF2B5EF4-FFF2-40B4-BE49-F238E27FC236}">
                  <a16:creationId xmlns:a16="http://schemas.microsoft.com/office/drawing/2014/main" id="{999DC0BF-4C34-4B58-A281-937A3D0A1228}"/>
                </a:ext>
              </a:extLst>
            </p:cNvPr>
            <p:cNvPicPr>
              <a:picLocks noChangeAspect="1"/>
            </p:cNvPicPr>
            <p:nvPr/>
          </p:nvPicPr>
          <p:blipFill rotWithShape="1">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rcRect l="30143" t="28112" r="31121" b="25040"/>
            <a:stretch/>
          </p:blipFill>
          <p:spPr>
            <a:xfrm>
              <a:off x="7777733" y="1420309"/>
              <a:ext cx="427693" cy="401558"/>
            </a:xfrm>
            <a:prstGeom prst="rect">
              <a:avLst/>
            </a:prstGeom>
          </p:spPr>
        </p:pic>
        <p:sp>
          <p:nvSpPr>
            <p:cNvPr id="360" name="Rectangle 359">
              <a:extLst>
                <a:ext uri="{FF2B5EF4-FFF2-40B4-BE49-F238E27FC236}">
                  <a16:creationId xmlns:a16="http://schemas.microsoft.com/office/drawing/2014/main" id="{7BFF41D4-F705-49EE-9D25-A42073E78DAB}"/>
                </a:ext>
              </a:extLst>
            </p:cNvPr>
            <p:cNvSpPr/>
            <p:nvPr/>
          </p:nvSpPr>
          <p:spPr>
            <a:xfrm>
              <a:off x="7726963" y="1743222"/>
              <a:ext cx="529232"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REST API</a:t>
              </a:r>
            </a:p>
          </p:txBody>
        </p:sp>
      </p:grpSp>
      <p:grpSp>
        <p:nvGrpSpPr>
          <p:cNvPr id="182" name="Group 181">
            <a:extLst>
              <a:ext uri="{FF2B5EF4-FFF2-40B4-BE49-F238E27FC236}">
                <a16:creationId xmlns:a16="http://schemas.microsoft.com/office/drawing/2014/main" id="{693DDCB6-8015-42A5-8373-7BCA9957ECA0}"/>
              </a:ext>
            </a:extLst>
          </p:cNvPr>
          <p:cNvGrpSpPr/>
          <p:nvPr/>
        </p:nvGrpSpPr>
        <p:grpSpPr>
          <a:xfrm>
            <a:off x="10390193" y="2891064"/>
            <a:ext cx="897875" cy="514743"/>
            <a:chOff x="7654827" y="2137759"/>
            <a:chExt cx="673502" cy="386112"/>
          </a:xfrm>
        </p:grpSpPr>
        <p:pic>
          <p:nvPicPr>
            <p:cNvPr id="364" name="Graphic 363">
              <a:extLst>
                <a:ext uri="{FF2B5EF4-FFF2-40B4-BE49-F238E27FC236}">
                  <a16:creationId xmlns:a16="http://schemas.microsoft.com/office/drawing/2014/main" id="{E166FBF0-6E74-4807-9985-85F809AC1B8B}"/>
                </a:ext>
              </a:extLst>
            </p:cNvPr>
            <p:cNvPicPr>
              <a:picLocks noChangeAspect="1"/>
            </p:cNvPicPr>
            <p:nvPr/>
          </p:nvPicPr>
          <p:blipFill rotWithShape="1">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rcRect l="27481" t="31115" r="28236" b="35889"/>
            <a:stretch/>
          </p:blipFill>
          <p:spPr>
            <a:xfrm>
              <a:off x="7811165" y="2137759"/>
              <a:ext cx="360826" cy="207749"/>
            </a:xfrm>
            <a:prstGeom prst="rect">
              <a:avLst/>
            </a:prstGeom>
          </p:spPr>
        </p:pic>
        <p:sp>
          <p:nvSpPr>
            <p:cNvPr id="365" name="Rectangle 364">
              <a:extLst>
                <a:ext uri="{FF2B5EF4-FFF2-40B4-BE49-F238E27FC236}">
                  <a16:creationId xmlns:a16="http://schemas.microsoft.com/office/drawing/2014/main" id="{D5252545-BA22-4E4D-B191-6B3F8F44E5E4}"/>
                </a:ext>
              </a:extLst>
            </p:cNvPr>
            <p:cNvSpPr/>
            <p:nvPr/>
          </p:nvSpPr>
          <p:spPr>
            <a:xfrm>
              <a:off x="7654827" y="2339205"/>
              <a:ext cx="673502"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Edge Device</a:t>
              </a:r>
            </a:p>
          </p:txBody>
        </p:sp>
      </p:grpSp>
      <p:sp>
        <p:nvSpPr>
          <p:cNvPr id="366" name="Rectangle 365">
            <a:extLst>
              <a:ext uri="{FF2B5EF4-FFF2-40B4-BE49-F238E27FC236}">
                <a16:creationId xmlns:a16="http://schemas.microsoft.com/office/drawing/2014/main" id="{87118C5B-BF4A-4207-B5AF-E69226568C88}"/>
              </a:ext>
            </a:extLst>
          </p:cNvPr>
          <p:cNvSpPr/>
          <p:nvPr/>
        </p:nvSpPr>
        <p:spPr bwMode="auto">
          <a:xfrm>
            <a:off x="595474" y="1323460"/>
            <a:ext cx="1918673" cy="2481891"/>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PRE-BUILT AI</a:t>
            </a:r>
          </a:p>
        </p:txBody>
      </p:sp>
      <p:pic>
        <p:nvPicPr>
          <p:cNvPr id="373" name="Picture 372" descr="A close up of a logo&#10;&#10;Description generated with very high confidence">
            <a:extLst>
              <a:ext uri="{FF2B5EF4-FFF2-40B4-BE49-F238E27FC236}">
                <a16:creationId xmlns:a16="http://schemas.microsoft.com/office/drawing/2014/main" id="{14880CCD-2D78-4524-BC16-7EB1FD8115E6}"/>
              </a:ext>
            </a:extLst>
          </p:cNvPr>
          <p:cNvPicPr>
            <a:picLocks noChangeAspect="1"/>
          </p:cNvPicPr>
          <p:nvPr/>
        </p:nvPicPr>
        <p:blipFill>
          <a:blip r:embed="rId20" cstate="screen">
            <a:biLevel thresh="75000"/>
            <a:extLst>
              <a:ext uri="{28A0092B-C50C-407E-A947-70E740481C1C}">
                <a14:useLocalDpi xmlns:a14="http://schemas.microsoft.com/office/drawing/2010/main"/>
              </a:ext>
            </a:extLst>
          </a:blip>
          <a:stretch>
            <a:fillRect/>
          </a:stretch>
        </p:blipFill>
        <p:spPr>
          <a:xfrm>
            <a:off x="1226381" y="1625150"/>
            <a:ext cx="646317" cy="646317"/>
          </a:xfrm>
          <a:prstGeom prst="rect">
            <a:avLst/>
          </a:prstGeom>
        </p:spPr>
      </p:pic>
      <p:grpSp>
        <p:nvGrpSpPr>
          <p:cNvPr id="162" name="Group 161">
            <a:extLst>
              <a:ext uri="{FF2B5EF4-FFF2-40B4-BE49-F238E27FC236}">
                <a16:creationId xmlns:a16="http://schemas.microsoft.com/office/drawing/2014/main" id="{738DA5D9-CFBB-4F87-9E96-5061CEBD0F8F}"/>
              </a:ext>
            </a:extLst>
          </p:cNvPr>
          <p:cNvGrpSpPr/>
          <p:nvPr/>
        </p:nvGrpSpPr>
        <p:grpSpPr>
          <a:xfrm>
            <a:off x="1161823" y="2218316"/>
            <a:ext cx="775430" cy="1243956"/>
            <a:chOff x="-2348958" y="1486156"/>
            <a:chExt cx="1062156" cy="1703928"/>
          </a:xfrm>
        </p:grpSpPr>
        <p:grpSp>
          <p:nvGrpSpPr>
            <p:cNvPr id="376" name="Group 375">
              <a:extLst>
                <a:ext uri="{FF2B5EF4-FFF2-40B4-BE49-F238E27FC236}">
                  <a16:creationId xmlns:a16="http://schemas.microsoft.com/office/drawing/2014/main" id="{9E807B94-6F56-4525-BAF6-B160122A6AC9}"/>
                </a:ext>
              </a:extLst>
            </p:cNvPr>
            <p:cNvGrpSpPr/>
            <p:nvPr/>
          </p:nvGrpSpPr>
          <p:grpSpPr>
            <a:xfrm>
              <a:off x="-2348958" y="2714691"/>
              <a:ext cx="465886" cy="475393"/>
              <a:chOff x="2146048" y="1729008"/>
              <a:chExt cx="761852" cy="761852"/>
            </a:xfrm>
            <a:solidFill>
              <a:srgbClr val="F7F7F7"/>
            </a:solidFill>
          </p:grpSpPr>
          <p:sp>
            <p:nvSpPr>
              <p:cNvPr id="413" name="Oval 412">
                <a:extLst>
                  <a:ext uri="{FF2B5EF4-FFF2-40B4-BE49-F238E27FC236}">
                    <a16:creationId xmlns:a16="http://schemas.microsoft.com/office/drawing/2014/main" id="{BB1E93BF-4F5E-4F8B-80F5-DA72B943B821}"/>
                  </a:ext>
                </a:extLst>
              </p:cNvPr>
              <p:cNvSpPr/>
              <p:nvPr/>
            </p:nvSpPr>
            <p:spPr bwMode="auto">
              <a:xfrm>
                <a:off x="2146048" y="1729008"/>
                <a:ext cx="761852" cy="761852"/>
              </a:xfrm>
              <a:prstGeom prst="ellipse">
                <a:avLst/>
              </a:prstGeom>
              <a:grp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grpSp>
            <p:nvGrpSpPr>
              <p:cNvPr id="414" name="Group 413">
                <a:extLst>
                  <a:ext uri="{FF2B5EF4-FFF2-40B4-BE49-F238E27FC236}">
                    <a16:creationId xmlns:a16="http://schemas.microsoft.com/office/drawing/2014/main" id="{782B6E54-80C9-4735-A31E-45D66D35B32E}"/>
                  </a:ext>
                </a:extLst>
              </p:cNvPr>
              <p:cNvGrpSpPr/>
              <p:nvPr/>
            </p:nvGrpSpPr>
            <p:grpSpPr>
              <a:xfrm>
                <a:off x="2374654" y="1987574"/>
                <a:ext cx="304639" cy="244720"/>
                <a:chOff x="3703676" y="2644877"/>
                <a:chExt cx="304683" cy="244755"/>
              </a:xfrm>
              <a:grpFill/>
            </p:grpSpPr>
            <p:sp>
              <p:nvSpPr>
                <p:cNvPr id="415" name="Freeform 50">
                  <a:extLst>
                    <a:ext uri="{FF2B5EF4-FFF2-40B4-BE49-F238E27FC236}">
                      <a16:creationId xmlns:a16="http://schemas.microsoft.com/office/drawing/2014/main" id="{7C6C5DA9-0EAC-4571-B278-F001C073641D}"/>
                    </a:ext>
                  </a:extLst>
                </p:cNvPr>
                <p:cNvSpPr>
                  <a:spLocks/>
                </p:cNvSpPr>
                <p:nvPr/>
              </p:nvSpPr>
              <p:spPr bwMode="auto">
                <a:xfrm>
                  <a:off x="3703676" y="2644877"/>
                  <a:ext cx="125646" cy="147547"/>
                </a:xfrm>
                <a:custGeom>
                  <a:avLst/>
                  <a:gdLst>
                    <a:gd name="T0" fmla="*/ 0 w 433"/>
                    <a:gd name="T1" fmla="*/ 589 h 589"/>
                    <a:gd name="T2" fmla="*/ 227 w 433"/>
                    <a:gd name="T3" fmla="*/ 0 h 589"/>
                    <a:gd name="T4" fmla="*/ 433 w 433"/>
                    <a:gd name="T5" fmla="*/ 589 h 589"/>
                  </a:gdLst>
                  <a:ahLst/>
                  <a:cxnLst>
                    <a:cxn ang="0">
                      <a:pos x="T0" y="T1"/>
                    </a:cxn>
                    <a:cxn ang="0">
                      <a:pos x="T2" y="T3"/>
                    </a:cxn>
                    <a:cxn ang="0">
                      <a:pos x="T4" y="T5"/>
                    </a:cxn>
                  </a:cxnLst>
                  <a:rect l="0" t="0" r="r" b="b"/>
                  <a:pathLst>
                    <a:path w="433" h="589">
                      <a:moveTo>
                        <a:pt x="0" y="589"/>
                      </a:moveTo>
                      <a:lnTo>
                        <a:pt x="227" y="0"/>
                      </a:lnTo>
                      <a:lnTo>
                        <a:pt x="433" y="589"/>
                      </a:lnTo>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16" name="Line 51">
                  <a:extLst>
                    <a:ext uri="{FF2B5EF4-FFF2-40B4-BE49-F238E27FC236}">
                      <a16:creationId xmlns:a16="http://schemas.microsoft.com/office/drawing/2014/main" id="{86F53D83-F977-440C-B9C3-13134B794004}"/>
                    </a:ext>
                  </a:extLst>
                </p:cNvPr>
                <p:cNvSpPr>
                  <a:spLocks noChangeShapeType="1"/>
                </p:cNvSpPr>
                <p:nvPr/>
              </p:nvSpPr>
              <p:spPr bwMode="auto">
                <a:xfrm>
                  <a:off x="3724859" y="2736130"/>
                  <a:ext cx="85311" cy="0"/>
                </a:xfrm>
                <a:prstGeom prst="line">
                  <a:avLst/>
                </a:pr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17" name="Freeform 52">
                  <a:extLst>
                    <a:ext uri="{FF2B5EF4-FFF2-40B4-BE49-F238E27FC236}">
                      <a16:creationId xmlns:a16="http://schemas.microsoft.com/office/drawing/2014/main" id="{FF839578-49E6-4324-8B3B-AB2234ED0E88}"/>
                    </a:ext>
                  </a:extLst>
                </p:cNvPr>
                <p:cNvSpPr>
                  <a:spLocks/>
                </p:cNvSpPr>
                <p:nvPr/>
              </p:nvSpPr>
              <p:spPr bwMode="auto">
                <a:xfrm>
                  <a:off x="3848763" y="2778785"/>
                  <a:ext cx="159596" cy="110847"/>
                </a:xfrm>
                <a:custGeom>
                  <a:avLst/>
                  <a:gdLst>
                    <a:gd name="T0" fmla="*/ 122 w 165"/>
                    <a:gd name="T1" fmla="*/ 0 h 114"/>
                    <a:gd name="T2" fmla="*/ 54 w 165"/>
                    <a:gd name="T3" fmla="*/ 96 h 114"/>
                    <a:gd name="T4" fmla="*/ 44 w 165"/>
                    <a:gd name="T5" fmla="*/ 32 h 114"/>
                    <a:gd name="T6" fmla="*/ 161 w 165"/>
                    <a:gd name="T7" fmla="*/ 55 h 114"/>
                    <a:gd name="T8" fmla="*/ 96 w 165"/>
                    <a:gd name="T9" fmla="*/ 114 h 114"/>
                  </a:gdLst>
                  <a:ahLst/>
                  <a:cxnLst>
                    <a:cxn ang="0">
                      <a:pos x="T0" y="T1"/>
                    </a:cxn>
                    <a:cxn ang="0">
                      <a:pos x="T2" y="T3"/>
                    </a:cxn>
                    <a:cxn ang="0">
                      <a:pos x="T4" y="T5"/>
                    </a:cxn>
                    <a:cxn ang="0">
                      <a:pos x="T6" y="T7"/>
                    </a:cxn>
                    <a:cxn ang="0">
                      <a:pos x="T8" y="T9"/>
                    </a:cxn>
                  </a:cxnLst>
                  <a:rect l="0" t="0" r="r" b="b"/>
                  <a:pathLst>
                    <a:path w="165" h="114">
                      <a:moveTo>
                        <a:pt x="122" y="0"/>
                      </a:moveTo>
                      <a:cubicBezTo>
                        <a:pt x="122" y="0"/>
                        <a:pt x="121" y="82"/>
                        <a:pt x="54" y="96"/>
                      </a:cubicBezTo>
                      <a:cubicBezTo>
                        <a:pt x="0" y="108"/>
                        <a:pt x="3" y="51"/>
                        <a:pt x="44" y="32"/>
                      </a:cubicBezTo>
                      <a:cubicBezTo>
                        <a:pt x="87" y="12"/>
                        <a:pt x="158" y="21"/>
                        <a:pt x="161" y="55"/>
                      </a:cubicBezTo>
                      <a:cubicBezTo>
                        <a:pt x="165" y="96"/>
                        <a:pt x="125" y="113"/>
                        <a:pt x="96" y="114"/>
                      </a:cubicBezTo>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18" name="Freeform 53">
                  <a:extLst>
                    <a:ext uri="{FF2B5EF4-FFF2-40B4-BE49-F238E27FC236}">
                      <a16:creationId xmlns:a16="http://schemas.microsoft.com/office/drawing/2014/main" id="{484155C6-3F77-4516-9672-40FF56C9D159}"/>
                    </a:ext>
                  </a:extLst>
                </p:cNvPr>
                <p:cNvSpPr>
                  <a:spLocks/>
                </p:cNvSpPr>
                <p:nvPr/>
              </p:nvSpPr>
              <p:spPr bwMode="auto">
                <a:xfrm>
                  <a:off x="3903026" y="2707983"/>
                  <a:ext cx="20312" cy="155534"/>
                </a:xfrm>
                <a:custGeom>
                  <a:avLst/>
                  <a:gdLst>
                    <a:gd name="T0" fmla="*/ 12 w 21"/>
                    <a:gd name="T1" fmla="*/ 0 h 160"/>
                    <a:gd name="T2" fmla="*/ 21 w 21"/>
                    <a:gd name="T3" fmla="*/ 160 h 160"/>
                  </a:gdLst>
                  <a:ahLst/>
                  <a:cxnLst>
                    <a:cxn ang="0">
                      <a:pos x="T0" y="T1"/>
                    </a:cxn>
                    <a:cxn ang="0">
                      <a:pos x="T2" y="T3"/>
                    </a:cxn>
                  </a:cxnLst>
                  <a:rect l="0" t="0" r="r" b="b"/>
                  <a:pathLst>
                    <a:path w="21" h="160">
                      <a:moveTo>
                        <a:pt x="12" y="0"/>
                      </a:moveTo>
                      <a:cubicBezTo>
                        <a:pt x="12" y="0"/>
                        <a:pt x="0" y="126"/>
                        <a:pt x="21" y="160"/>
                      </a:cubicBezTo>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19" name="Freeform 54">
                  <a:extLst>
                    <a:ext uri="{FF2B5EF4-FFF2-40B4-BE49-F238E27FC236}">
                      <a16:creationId xmlns:a16="http://schemas.microsoft.com/office/drawing/2014/main" id="{4E0F3152-2C18-48F1-B74F-9F3CFDF3B437}"/>
                    </a:ext>
                  </a:extLst>
                </p:cNvPr>
                <p:cNvSpPr>
                  <a:spLocks/>
                </p:cNvSpPr>
                <p:nvPr/>
              </p:nvSpPr>
              <p:spPr bwMode="auto">
                <a:xfrm>
                  <a:off x="3859500" y="2740192"/>
                  <a:ext cx="135221" cy="15379"/>
                </a:xfrm>
                <a:custGeom>
                  <a:avLst/>
                  <a:gdLst>
                    <a:gd name="T0" fmla="*/ 0 w 140"/>
                    <a:gd name="T1" fmla="*/ 7 h 16"/>
                    <a:gd name="T2" fmla="*/ 140 w 140"/>
                    <a:gd name="T3" fmla="*/ 0 h 16"/>
                  </a:gdLst>
                  <a:ahLst/>
                  <a:cxnLst>
                    <a:cxn ang="0">
                      <a:pos x="T0" y="T1"/>
                    </a:cxn>
                    <a:cxn ang="0">
                      <a:pos x="T2" y="T3"/>
                    </a:cxn>
                  </a:cxnLst>
                  <a:rect l="0" t="0" r="r" b="b"/>
                  <a:pathLst>
                    <a:path w="140" h="16">
                      <a:moveTo>
                        <a:pt x="0" y="7"/>
                      </a:moveTo>
                      <a:cubicBezTo>
                        <a:pt x="0" y="7"/>
                        <a:pt x="75" y="16"/>
                        <a:pt x="140" y="0"/>
                      </a:cubicBezTo>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grpSp>
        </p:grpSp>
        <p:grpSp>
          <p:nvGrpSpPr>
            <p:cNvPr id="379" name="Group 378">
              <a:extLst>
                <a:ext uri="{FF2B5EF4-FFF2-40B4-BE49-F238E27FC236}">
                  <a16:creationId xmlns:a16="http://schemas.microsoft.com/office/drawing/2014/main" id="{45A61D7D-B7BE-4FD8-A12F-081B8C800CE5}"/>
                </a:ext>
              </a:extLst>
            </p:cNvPr>
            <p:cNvGrpSpPr/>
            <p:nvPr/>
          </p:nvGrpSpPr>
          <p:grpSpPr>
            <a:xfrm>
              <a:off x="-2348958" y="1486156"/>
              <a:ext cx="465886" cy="475393"/>
              <a:chOff x="9249272" y="4646364"/>
              <a:chExt cx="761852" cy="761852"/>
            </a:xfrm>
            <a:solidFill>
              <a:srgbClr val="F7F7F7"/>
            </a:solidFill>
          </p:grpSpPr>
          <p:sp>
            <p:nvSpPr>
              <p:cNvPr id="409" name="Oval 408">
                <a:extLst>
                  <a:ext uri="{FF2B5EF4-FFF2-40B4-BE49-F238E27FC236}">
                    <a16:creationId xmlns:a16="http://schemas.microsoft.com/office/drawing/2014/main" id="{6EEBD262-33C8-46F9-9DD5-700C3FFAC55B}"/>
                  </a:ext>
                </a:extLst>
              </p:cNvPr>
              <p:cNvSpPr/>
              <p:nvPr/>
            </p:nvSpPr>
            <p:spPr bwMode="auto">
              <a:xfrm>
                <a:off x="9249272" y="4646364"/>
                <a:ext cx="761852" cy="761852"/>
              </a:xfrm>
              <a:prstGeom prst="ellipse">
                <a:avLst/>
              </a:prstGeom>
              <a:grp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10" name="Freeform 24">
                <a:extLst>
                  <a:ext uri="{FF2B5EF4-FFF2-40B4-BE49-F238E27FC236}">
                    <a16:creationId xmlns:a16="http://schemas.microsoft.com/office/drawing/2014/main" id="{424ED00E-E7C9-47E0-ACF3-C0303A09A005}"/>
                  </a:ext>
                </a:extLst>
              </p:cNvPr>
              <p:cNvSpPr>
                <a:spLocks/>
              </p:cNvSpPr>
              <p:nvPr/>
            </p:nvSpPr>
            <p:spPr bwMode="auto">
              <a:xfrm>
                <a:off x="9433376" y="4918051"/>
                <a:ext cx="393644" cy="218478"/>
              </a:xfrm>
              <a:custGeom>
                <a:avLst/>
                <a:gdLst>
                  <a:gd name="T0" fmla="*/ 346 w 346"/>
                  <a:gd name="T1" fmla="*/ 95 h 190"/>
                  <a:gd name="T2" fmla="*/ 173 w 346"/>
                  <a:gd name="T3" fmla="*/ 190 h 190"/>
                  <a:gd name="T4" fmla="*/ 3 w 346"/>
                  <a:gd name="T5" fmla="*/ 99 h 190"/>
                  <a:gd name="T6" fmla="*/ 0 w 346"/>
                  <a:gd name="T7" fmla="*/ 95 h 190"/>
                  <a:gd name="T8" fmla="*/ 5 w 346"/>
                  <a:gd name="T9" fmla="*/ 89 h 190"/>
                  <a:gd name="T10" fmla="*/ 173 w 346"/>
                  <a:gd name="T11" fmla="*/ 0 h 190"/>
                  <a:gd name="T12" fmla="*/ 346 w 346"/>
                  <a:gd name="T13" fmla="*/ 95 h 190"/>
                </a:gdLst>
                <a:ahLst/>
                <a:cxnLst>
                  <a:cxn ang="0">
                    <a:pos x="T0" y="T1"/>
                  </a:cxn>
                  <a:cxn ang="0">
                    <a:pos x="T2" y="T3"/>
                  </a:cxn>
                  <a:cxn ang="0">
                    <a:pos x="T4" y="T5"/>
                  </a:cxn>
                  <a:cxn ang="0">
                    <a:pos x="T6" y="T7"/>
                  </a:cxn>
                  <a:cxn ang="0">
                    <a:pos x="T8" y="T9"/>
                  </a:cxn>
                  <a:cxn ang="0">
                    <a:pos x="T10" y="T11"/>
                  </a:cxn>
                  <a:cxn ang="0">
                    <a:pos x="T12" y="T13"/>
                  </a:cxn>
                </a:cxnLst>
                <a:rect l="0" t="0" r="r" b="b"/>
                <a:pathLst>
                  <a:path w="346" h="190">
                    <a:moveTo>
                      <a:pt x="346" y="95"/>
                    </a:moveTo>
                    <a:cubicBezTo>
                      <a:pt x="346" y="95"/>
                      <a:pt x="283" y="190"/>
                      <a:pt x="173" y="190"/>
                    </a:cubicBezTo>
                    <a:cubicBezTo>
                      <a:pt x="77" y="190"/>
                      <a:pt x="17" y="117"/>
                      <a:pt x="3" y="99"/>
                    </a:cubicBezTo>
                    <a:cubicBezTo>
                      <a:pt x="1" y="96"/>
                      <a:pt x="0" y="95"/>
                      <a:pt x="0" y="95"/>
                    </a:cubicBezTo>
                    <a:cubicBezTo>
                      <a:pt x="0" y="95"/>
                      <a:pt x="2" y="93"/>
                      <a:pt x="5" y="89"/>
                    </a:cubicBezTo>
                    <a:cubicBezTo>
                      <a:pt x="21" y="67"/>
                      <a:pt x="80" y="0"/>
                      <a:pt x="173" y="0"/>
                    </a:cubicBezTo>
                    <a:cubicBezTo>
                      <a:pt x="283" y="0"/>
                      <a:pt x="346" y="95"/>
                      <a:pt x="346" y="95"/>
                    </a:cubicBezTo>
                    <a:close/>
                  </a:path>
                </a:pathLst>
              </a:custGeom>
              <a:grpFill/>
              <a:ln w="9525" cap="flat">
                <a:solidFill>
                  <a:schemeClr val="tx1"/>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895848">
                  <a:defRPr/>
                </a:pPr>
                <a:endParaRPr lang="en-US" sz="1765" kern="0">
                  <a:solidFill>
                    <a:sysClr val="windowText" lastClr="000000"/>
                  </a:solidFill>
                  <a:latin typeface="Segoe UI"/>
                </a:endParaRPr>
              </a:p>
            </p:txBody>
          </p:sp>
          <p:sp>
            <p:nvSpPr>
              <p:cNvPr id="411" name="Oval 25">
                <a:extLst>
                  <a:ext uri="{FF2B5EF4-FFF2-40B4-BE49-F238E27FC236}">
                    <a16:creationId xmlns:a16="http://schemas.microsoft.com/office/drawing/2014/main" id="{CBEF09EE-9F6F-4914-BC0E-ABC52B8EA2AA}"/>
                  </a:ext>
                </a:extLst>
              </p:cNvPr>
              <p:cNvSpPr>
                <a:spLocks noChangeArrowheads="1"/>
              </p:cNvSpPr>
              <p:nvPr/>
            </p:nvSpPr>
            <p:spPr bwMode="auto">
              <a:xfrm>
                <a:off x="9532444" y="4933127"/>
                <a:ext cx="195506" cy="188326"/>
              </a:xfrm>
              <a:prstGeom prst="ellipse">
                <a:avLst/>
              </a:prstGeom>
              <a:grpFill/>
              <a:ln w="9525" cap="flat">
                <a:solidFill>
                  <a:schemeClr val="tx1"/>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895848">
                  <a:defRPr/>
                </a:pPr>
                <a:endParaRPr lang="en-US" sz="1765" kern="0">
                  <a:solidFill>
                    <a:sysClr val="windowText" lastClr="000000"/>
                  </a:solidFill>
                  <a:latin typeface="Segoe UI"/>
                </a:endParaRPr>
              </a:p>
            </p:txBody>
          </p:sp>
          <p:sp>
            <p:nvSpPr>
              <p:cNvPr id="412" name="Oval 26">
                <a:extLst>
                  <a:ext uri="{FF2B5EF4-FFF2-40B4-BE49-F238E27FC236}">
                    <a16:creationId xmlns:a16="http://schemas.microsoft.com/office/drawing/2014/main" id="{7005C9F3-71CD-4C41-83D9-D7839D4503FC}"/>
                  </a:ext>
                </a:extLst>
              </p:cNvPr>
              <p:cNvSpPr>
                <a:spLocks noChangeArrowheads="1"/>
              </p:cNvSpPr>
              <p:nvPr/>
            </p:nvSpPr>
            <p:spPr bwMode="auto">
              <a:xfrm>
                <a:off x="9608542" y="5006590"/>
                <a:ext cx="43313" cy="41398"/>
              </a:xfrm>
              <a:prstGeom prst="ellipse">
                <a:avLst/>
              </a:prstGeom>
              <a:grpFill/>
              <a:ln w="9525">
                <a:solidFill>
                  <a:schemeClr val="tx1"/>
                </a:solidFill>
              </a:ln>
            </p:spPr>
            <p:txBody>
              <a:bodyPr vert="horz" wrap="square" lIns="89604" tIns="44802" rIns="89604" bIns="44802"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895848">
                  <a:defRPr/>
                </a:pPr>
                <a:endParaRPr lang="en-US" sz="1765" kern="0">
                  <a:solidFill>
                    <a:sysClr val="windowText" lastClr="000000"/>
                  </a:solidFill>
                  <a:latin typeface="Segoe UI"/>
                </a:endParaRPr>
              </a:p>
            </p:txBody>
          </p:sp>
        </p:grpSp>
        <p:grpSp>
          <p:nvGrpSpPr>
            <p:cNvPr id="397" name="Group 396">
              <a:extLst>
                <a:ext uri="{FF2B5EF4-FFF2-40B4-BE49-F238E27FC236}">
                  <a16:creationId xmlns:a16="http://schemas.microsoft.com/office/drawing/2014/main" id="{A64B0393-F77D-42CA-98BA-1A4C6EEF961B}"/>
                </a:ext>
              </a:extLst>
            </p:cNvPr>
            <p:cNvGrpSpPr/>
            <p:nvPr/>
          </p:nvGrpSpPr>
          <p:grpSpPr>
            <a:xfrm>
              <a:off x="-1752688" y="2714691"/>
              <a:ext cx="465886" cy="475393"/>
              <a:chOff x="2040304" y="4646364"/>
              <a:chExt cx="761852" cy="761852"/>
            </a:xfrm>
            <a:solidFill>
              <a:srgbClr val="F7F7F7"/>
            </a:solidFill>
          </p:grpSpPr>
          <p:sp>
            <p:nvSpPr>
              <p:cNvPr id="404" name="Oval 403">
                <a:extLst>
                  <a:ext uri="{FF2B5EF4-FFF2-40B4-BE49-F238E27FC236}">
                    <a16:creationId xmlns:a16="http://schemas.microsoft.com/office/drawing/2014/main" id="{3CA1ED90-F431-4B7A-9C39-91C3EE791B47}"/>
                  </a:ext>
                </a:extLst>
              </p:cNvPr>
              <p:cNvSpPr/>
              <p:nvPr/>
            </p:nvSpPr>
            <p:spPr bwMode="auto">
              <a:xfrm>
                <a:off x="2040304" y="4646364"/>
                <a:ext cx="761852" cy="761852"/>
              </a:xfrm>
              <a:prstGeom prst="ellipse">
                <a:avLst/>
              </a:prstGeom>
              <a:grp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grpSp>
            <p:nvGrpSpPr>
              <p:cNvPr id="405" name="Group 4">
                <a:extLst>
                  <a:ext uri="{FF2B5EF4-FFF2-40B4-BE49-F238E27FC236}">
                    <a16:creationId xmlns:a16="http://schemas.microsoft.com/office/drawing/2014/main" id="{B70C0380-72DE-4C82-AB65-A37931E1A7DD}"/>
                  </a:ext>
                </a:extLst>
              </p:cNvPr>
              <p:cNvGrpSpPr>
                <a:grpSpLocks noChangeAspect="1"/>
              </p:cNvGrpSpPr>
              <p:nvPr/>
            </p:nvGrpSpPr>
            <p:grpSpPr bwMode="auto">
              <a:xfrm>
                <a:off x="2291073" y="4836817"/>
                <a:ext cx="260313" cy="380945"/>
                <a:chOff x="3526" y="3353"/>
                <a:chExt cx="164" cy="240"/>
              </a:xfrm>
              <a:grpFill/>
            </p:grpSpPr>
            <p:sp>
              <p:nvSpPr>
                <p:cNvPr id="406" name="Freeform 5">
                  <a:extLst>
                    <a:ext uri="{FF2B5EF4-FFF2-40B4-BE49-F238E27FC236}">
                      <a16:creationId xmlns:a16="http://schemas.microsoft.com/office/drawing/2014/main" id="{947F3953-FB65-4C29-9024-2D5F2953B7A3}"/>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07" name="Freeform 6">
                  <a:extLst>
                    <a:ext uri="{FF2B5EF4-FFF2-40B4-BE49-F238E27FC236}">
                      <a16:creationId xmlns:a16="http://schemas.microsoft.com/office/drawing/2014/main" id="{9C88EFEE-3347-4846-AEFD-6CDEBB9F5288}"/>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08" name="Freeform 7">
                  <a:extLst>
                    <a:ext uri="{FF2B5EF4-FFF2-40B4-BE49-F238E27FC236}">
                      <a16:creationId xmlns:a16="http://schemas.microsoft.com/office/drawing/2014/main" id="{C7829C55-3158-4974-BE16-9AE8A3B3F7B0}"/>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grpFill/>
                <a:ln w="9525" cap="flat" cmpd="sng" algn="ctr">
                  <a:solidFill>
                    <a:schemeClr val="tx1"/>
                  </a:solidFill>
                  <a:prstDash val="solid"/>
                  <a:miter lim="800000"/>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grpSp>
        </p:grpSp>
        <p:grpSp>
          <p:nvGrpSpPr>
            <p:cNvPr id="398" name="Group 397">
              <a:extLst>
                <a:ext uri="{FF2B5EF4-FFF2-40B4-BE49-F238E27FC236}">
                  <a16:creationId xmlns:a16="http://schemas.microsoft.com/office/drawing/2014/main" id="{874CE2CB-F6EB-41DA-9225-6A206CD01048}"/>
                </a:ext>
              </a:extLst>
            </p:cNvPr>
            <p:cNvGrpSpPr/>
            <p:nvPr/>
          </p:nvGrpSpPr>
          <p:grpSpPr>
            <a:xfrm>
              <a:off x="-1752688" y="2096431"/>
              <a:ext cx="465886" cy="475393"/>
              <a:chOff x="5837312" y="5653933"/>
              <a:chExt cx="761852" cy="761852"/>
            </a:xfrm>
            <a:solidFill>
              <a:srgbClr val="F7F7F7"/>
            </a:solidFill>
          </p:grpSpPr>
          <p:sp>
            <p:nvSpPr>
              <p:cNvPr id="401" name="Oval 400">
                <a:extLst>
                  <a:ext uri="{FF2B5EF4-FFF2-40B4-BE49-F238E27FC236}">
                    <a16:creationId xmlns:a16="http://schemas.microsoft.com/office/drawing/2014/main" id="{4B899F0F-C366-4EC5-B4A4-1AEBCE1553C0}"/>
                  </a:ext>
                </a:extLst>
              </p:cNvPr>
              <p:cNvSpPr/>
              <p:nvPr/>
            </p:nvSpPr>
            <p:spPr bwMode="auto">
              <a:xfrm>
                <a:off x="5837312" y="5653933"/>
                <a:ext cx="761852" cy="761852"/>
              </a:xfrm>
              <a:prstGeom prst="ellipse">
                <a:avLst/>
              </a:prstGeom>
              <a:grp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02" name="Oval 401">
                <a:extLst>
                  <a:ext uri="{FF2B5EF4-FFF2-40B4-BE49-F238E27FC236}">
                    <a16:creationId xmlns:a16="http://schemas.microsoft.com/office/drawing/2014/main" id="{EBF6221D-E9AB-4268-8811-E8C24B9A78AB}"/>
                  </a:ext>
                </a:extLst>
              </p:cNvPr>
              <p:cNvSpPr/>
              <p:nvPr/>
            </p:nvSpPr>
            <p:spPr bwMode="auto">
              <a:xfrm>
                <a:off x="6072456" y="5889277"/>
                <a:ext cx="185879" cy="185879"/>
              </a:xfrm>
              <a:prstGeom prst="ellipse">
                <a:avLst/>
              </a:prstGeom>
              <a:grpFill/>
              <a:ln w="9525" cap="flat" cmpd="sng" algn="ctr">
                <a:solidFill>
                  <a:schemeClr val="tx1"/>
                </a:solidFill>
                <a:prstDash val="solid"/>
                <a:headEnd type="none" w="med" len="med"/>
                <a:tailEnd type="none" w="med" len="med"/>
              </a:ln>
              <a:effectLst/>
            </p:spPr>
            <p:txBody>
              <a:bodyPr vert="horz" wrap="square" lIns="0" tIns="45701" rIns="0" bIns="45701" numCol="1" rtlCol="0" anchor="ctr"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cxnSp>
            <p:nvCxnSpPr>
              <p:cNvPr id="403" name="Straight Connector 402">
                <a:extLst>
                  <a:ext uri="{FF2B5EF4-FFF2-40B4-BE49-F238E27FC236}">
                    <a16:creationId xmlns:a16="http://schemas.microsoft.com/office/drawing/2014/main" id="{B503E7F1-D08A-438F-8A27-731AF2F88C29}"/>
                  </a:ext>
                </a:extLst>
              </p:cNvPr>
              <p:cNvCxnSpPr/>
              <p:nvPr/>
            </p:nvCxnSpPr>
            <p:spPr>
              <a:xfrm>
                <a:off x="6230397" y="6046818"/>
                <a:ext cx="133623" cy="133623"/>
              </a:xfrm>
              <a:prstGeom prst="line">
                <a:avLst/>
              </a:prstGeom>
              <a:grpFill/>
              <a:ln w="9525" cap="flat" cmpd="sng" algn="ctr">
                <a:solidFill>
                  <a:schemeClr val="tx1"/>
                </a:solidFill>
                <a:prstDash val="solid"/>
                <a:headEnd type="none" w="med" len="med"/>
                <a:tailEnd type="none" w="med" len="med"/>
              </a:ln>
              <a:effectLst/>
            </p:spPr>
          </p:cxnSp>
        </p:grpSp>
        <p:grpSp>
          <p:nvGrpSpPr>
            <p:cNvPr id="161" name="Group 160">
              <a:extLst>
                <a:ext uri="{FF2B5EF4-FFF2-40B4-BE49-F238E27FC236}">
                  <a16:creationId xmlns:a16="http://schemas.microsoft.com/office/drawing/2014/main" id="{39CD8FBC-6F44-4267-B6C6-F0880D7423C1}"/>
                </a:ext>
              </a:extLst>
            </p:cNvPr>
            <p:cNvGrpSpPr/>
            <p:nvPr/>
          </p:nvGrpSpPr>
          <p:grpSpPr>
            <a:xfrm>
              <a:off x="-1752688" y="1486156"/>
              <a:ext cx="465886" cy="475393"/>
              <a:chOff x="10985854" y="1126416"/>
              <a:chExt cx="465886" cy="475393"/>
            </a:xfrm>
          </p:grpSpPr>
          <p:sp>
            <p:nvSpPr>
              <p:cNvPr id="378" name="Oval 377">
                <a:extLst>
                  <a:ext uri="{FF2B5EF4-FFF2-40B4-BE49-F238E27FC236}">
                    <a16:creationId xmlns:a16="http://schemas.microsoft.com/office/drawing/2014/main" id="{827F18F9-4AE9-470B-933A-B315FB52FE12}"/>
                  </a:ext>
                </a:extLst>
              </p:cNvPr>
              <p:cNvSpPr/>
              <p:nvPr/>
            </p:nvSpPr>
            <p:spPr bwMode="auto">
              <a:xfrm>
                <a:off x="10985854" y="1126416"/>
                <a:ext cx="465886" cy="475393"/>
              </a:xfrm>
              <a:prstGeom prst="ellipse">
                <a:avLst/>
              </a:prstGeom>
              <a:solidFill>
                <a:srgbClr val="F7F7F7"/>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399" name="speech_5" title="Icon of two overlapping chat bubbles">
                <a:extLst>
                  <a:ext uri="{FF2B5EF4-FFF2-40B4-BE49-F238E27FC236}">
                    <a16:creationId xmlns:a16="http://schemas.microsoft.com/office/drawing/2014/main" id="{6AA2A510-174E-4F17-B533-7A491146CDBE}"/>
                  </a:ext>
                </a:extLst>
              </p:cNvPr>
              <p:cNvSpPr>
                <a:spLocks noChangeAspect="1" noEditPoints="1"/>
              </p:cNvSpPr>
              <p:nvPr/>
            </p:nvSpPr>
            <p:spPr bwMode="auto">
              <a:xfrm>
                <a:off x="11065818" y="1256118"/>
                <a:ext cx="297086" cy="23702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solidFill>
                <a:srgbClr val="F7F7F7"/>
              </a:solidFill>
              <a:ln w="952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14168">
                  <a:defRPr/>
                </a:pPr>
                <a:endParaRPr lang="en-US" sz="1765">
                  <a:gradFill>
                    <a:gsLst>
                      <a:gs pos="0">
                        <a:srgbClr val="505050"/>
                      </a:gs>
                      <a:gs pos="100000">
                        <a:srgbClr val="505050"/>
                      </a:gs>
                    </a:gsLst>
                  </a:gradFill>
                  <a:latin typeface="Segoe UI"/>
                </a:endParaRPr>
              </a:p>
            </p:txBody>
          </p:sp>
        </p:grpSp>
        <p:grpSp>
          <p:nvGrpSpPr>
            <p:cNvPr id="160" name="Group 159">
              <a:extLst>
                <a:ext uri="{FF2B5EF4-FFF2-40B4-BE49-F238E27FC236}">
                  <a16:creationId xmlns:a16="http://schemas.microsoft.com/office/drawing/2014/main" id="{C16C3877-8DCF-46FF-AA74-15FDA90C8BA2}"/>
                </a:ext>
              </a:extLst>
            </p:cNvPr>
            <p:cNvGrpSpPr/>
            <p:nvPr/>
          </p:nvGrpSpPr>
          <p:grpSpPr>
            <a:xfrm>
              <a:off x="-2348958" y="2096431"/>
              <a:ext cx="465886" cy="475393"/>
              <a:chOff x="10273920" y="1770601"/>
              <a:chExt cx="465886" cy="475393"/>
            </a:xfrm>
          </p:grpSpPr>
          <p:sp>
            <p:nvSpPr>
              <p:cNvPr id="377" name="Oval 376">
                <a:extLst>
                  <a:ext uri="{FF2B5EF4-FFF2-40B4-BE49-F238E27FC236}">
                    <a16:creationId xmlns:a16="http://schemas.microsoft.com/office/drawing/2014/main" id="{6528E304-AE62-4088-A18C-50A488F09CA6}"/>
                  </a:ext>
                </a:extLst>
              </p:cNvPr>
              <p:cNvSpPr/>
              <p:nvPr/>
            </p:nvSpPr>
            <p:spPr bwMode="auto">
              <a:xfrm>
                <a:off x="10273920" y="1770601"/>
                <a:ext cx="465886" cy="475393"/>
              </a:xfrm>
              <a:prstGeom prst="ellipse">
                <a:avLst/>
              </a:prstGeom>
              <a:solidFill>
                <a:srgbClr val="F7F7F7"/>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0" tIns="45701" rIns="0" bIns="45701"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3552" fontAlgn="base">
                  <a:spcBef>
                    <a:spcPct val="0"/>
                  </a:spcBef>
                  <a:spcAft>
                    <a:spcPct val="0"/>
                  </a:spcAft>
                  <a:defRPr/>
                </a:pPr>
                <a:endParaRPr lang="en-US" sz="1961" kern="0">
                  <a:gradFill>
                    <a:gsLst>
                      <a:gs pos="5439">
                        <a:srgbClr val="F8F8F8"/>
                      </a:gs>
                      <a:gs pos="10000">
                        <a:srgbClr val="F8F8F8"/>
                      </a:gs>
                    </a:gsLst>
                    <a:lin ang="5400000" scaled="0"/>
                  </a:gradFill>
                  <a:latin typeface="Segoe UI"/>
                </a:endParaRPr>
              </a:p>
            </p:txBody>
          </p:sp>
          <p:sp>
            <p:nvSpPr>
              <p:cNvPr id="400" name="people_23" title="Icon of a person with a chat bubble above them">
                <a:extLst>
                  <a:ext uri="{FF2B5EF4-FFF2-40B4-BE49-F238E27FC236}">
                    <a16:creationId xmlns:a16="http://schemas.microsoft.com/office/drawing/2014/main" id="{5D96B3E1-5C35-44DD-ABD3-193B00192D4E}"/>
                  </a:ext>
                </a:extLst>
              </p:cNvPr>
              <p:cNvSpPr>
                <a:spLocks noChangeAspect="1" noEditPoints="1"/>
              </p:cNvSpPr>
              <p:nvPr/>
            </p:nvSpPr>
            <p:spPr bwMode="auto">
              <a:xfrm>
                <a:off x="10375807" y="1875064"/>
                <a:ext cx="266368" cy="268928"/>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solidFill>
                <a:srgbClr val="F7F7F7"/>
              </a:solidFill>
              <a:ln w="9525" cap="sq">
                <a:solidFill>
                  <a:schemeClr val="tx1"/>
                </a:solidFill>
                <a:prstDash val="solid"/>
                <a:miter lim="800000"/>
                <a:headEnd/>
                <a:tailEnd/>
              </a:ln>
            </p:spPr>
            <p:txBody>
              <a:bodyPr vert="horz" wrap="square" lIns="89631" tIns="44814" rIns="89631" bIns="44814"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14168">
                  <a:defRPr/>
                </a:pPr>
                <a:endParaRPr lang="en-US" sz="1730">
                  <a:solidFill>
                    <a:srgbClr val="FFFFFF"/>
                  </a:solidFill>
                  <a:latin typeface="Segoe UI"/>
                </a:endParaRPr>
              </a:p>
            </p:txBody>
          </p:sp>
        </p:grpSp>
      </p:grpSp>
      <p:sp>
        <p:nvSpPr>
          <p:cNvPr id="421" name="Rectangle 420">
            <a:extLst>
              <a:ext uri="{FF2B5EF4-FFF2-40B4-BE49-F238E27FC236}">
                <a16:creationId xmlns:a16="http://schemas.microsoft.com/office/drawing/2014/main" id="{BEA92F82-CFA7-4880-97A1-5CF39049BF6F}"/>
              </a:ext>
            </a:extLst>
          </p:cNvPr>
          <p:cNvSpPr/>
          <p:nvPr/>
        </p:nvSpPr>
        <p:spPr>
          <a:xfrm>
            <a:off x="633067" y="3542211"/>
            <a:ext cx="1832943" cy="24618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Microsoft Cognitive Services</a:t>
            </a:r>
          </a:p>
        </p:txBody>
      </p:sp>
      <p:grpSp>
        <p:nvGrpSpPr>
          <p:cNvPr id="173" name="Group 172">
            <a:extLst>
              <a:ext uri="{FF2B5EF4-FFF2-40B4-BE49-F238E27FC236}">
                <a16:creationId xmlns:a16="http://schemas.microsoft.com/office/drawing/2014/main" id="{42D37985-064D-4F1B-8E11-55791FE61A5F}"/>
              </a:ext>
            </a:extLst>
          </p:cNvPr>
          <p:cNvGrpSpPr/>
          <p:nvPr/>
        </p:nvGrpSpPr>
        <p:grpSpPr>
          <a:xfrm>
            <a:off x="1773329" y="5091135"/>
            <a:ext cx="1484492" cy="616588"/>
            <a:chOff x="1329537" y="3015730"/>
            <a:chExt cx="1113526" cy="462507"/>
          </a:xfrm>
        </p:grpSpPr>
        <p:sp>
          <p:nvSpPr>
            <p:cNvPr id="422" name="Cylinder 812">
              <a:extLst>
                <a:ext uri="{FF2B5EF4-FFF2-40B4-BE49-F238E27FC236}">
                  <a16:creationId xmlns:a16="http://schemas.microsoft.com/office/drawing/2014/main" id="{F9CE1740-AA2B-46B3-8ADC-FC8E36EDF58E}"/>
                </a:ext>
              </a:extLst>
            </p:cNvPr>
            <p:cNvSpPr/>
            <p:nvPr/>
          </p:nvSpPr>
          <p:spPr bwMode="auto">
            <a:xfrm>
              <a:off x="1802427" y="3015730"/>
              <a:ext cx="210306" cy="276294"/>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70" fontAlgn="base">
                <a:lnSpc>
                  <a:spcPct val="90000"/>
                </a:lnSpc>
                <a:spcBef>
                  <a:spcPct val="0"/>
                </a:spcBef>
                <a:spcAft>
                  <a:spcPct val="0"/>
                </a:spcAft>
                <a:defRPr/>
              </a:pPr>
              <a:endParaRPr lang="en-US" sz="667" b="1">
                <a:solidFill>
                  <a:srgbClr val="505050"/>
                </a:solidFill>
                <a:latin typeface="Segoe UI Semibold" charset="0"/>
                <a:ea typeface="Segoe UI Semibold" charset="0"/>
                <a:cs typeface="Segoe UI Semibold" charset="0"/>
              </a:endParaRPr>
            </a:p>
          </p:txBody>
        </p:sp>
        <p:sp>
          <p:nvSpPr>
            <p:cNvPr id="423" name="Rectangle 422">
              <a:extLst>
                <a:ext uri="{FF2B5EF4-FFF2-40B4-BE49-F238E27FC236}">
                  <a16:creationId xmlns:a16="http://schemas.microsoft.com/office/drawing/2014/main" id="{100E85A9-D287-4D5B-85D4-E5E5DDD14919}"/>
                </a:ext>
              </a:extLst>
            </p:cNvPr>
            <p:cNvSpPr/>
            <p:nvPr/>
          </p:nvSpPr>
          <p:spPr>
            <a:xfrm>
              <a:off x="1329537" y="3293571"/>
              <a:ext cx="1113526"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14201">
                <a:spcAft>
                  <a:spcPts val="300"/>
                </a:spcAft>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On Premise Databases</a:t>
              </a:r>
            </a:p>
          </p:txBody>
        </p:sp>
      </p:grpSp>
      <p:grpSp>
        <p:nvGrpSpPr>
          <p:cNvPr id="488" name="Group 487">
            <a:extLst>
              <a:ext uri="{FF2B5EF4-FFF2-40B4-BE49-F238E27FC236}">
                <a16:creationId xmlns:a16="http://schemas.microsoft.com/office/drawing/2014/main" id="{41D1D4FB-6405-4B61-B04C-3671915CE650}"/>
              </a:ext>
            </a:extLst>
          </p:cNvPr>
          <p:cNvGrpSpPr/>
          <p:nvPr/>
        </p:nvGrpSpPr>
        <p:grpSpPr>
          <a:xfrm>
            <a:off x="5573415" y="2306347"/>
            <a:ext cx="1061805" cy="740206"/>
            <a:chOff x="4860470" y="1729640"/>
            <a:chExt cx="796466" cy="555233"/>
          </a:xfrm>
        </p:grpSpPr>
        <p:pic>
          <p:nvPicPr>
            <p:cNvPr id="470" name="Graphic 469">
              <a:extLst>
                <a:ext uri="{FF2B5EF4-FFF2-40B4-BE49-F238E27FC236}">
                  <a16:creationId xmlns:a16="http://schemas.microsoft.com/office/drawing/2014/main" id="{633AFB3E-E23A-42E9-BD7F-297F8FE4ED7F}"/>
                </a:ext>
              </a:extLst>
            </p:cNvPr>
            <p:cNvPicPr>
              <a:picLocks noChangeAspect="1"/>
            </p:cNvPicPr>
            <p:nvPr/>
          </p:nvPicPr>
          <p:blipFill>
            <a:blip r:embed="rId21">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5067366" y="1729640"/>
              <a:ext cx="382675" cy="382675"/>
            </a:xfrm>
            <a:prstGeom prst="rect">
              <a:avLst/>
            </a:prstGeom>
          </p:spPr>
        </p:pic>
        <p:sp>
          <p:nvSpPr>
            <p:cNvPr id="238" name="Rectangle 237">
              <a:extLst>
                <a:ext uri="{FF2B5EF4-FFF2-40B4-BE49-F238E27FC236}">
                  <a16:creationId xmlns:a16="http://schemas.microsoft.com/office/drawing/2014/main" id="{14D711E8-283C-43D1-804F-B85E582D6D59}"/>
                </a:ext>
              </a:extLst>
            </p:cNvPr>
            <p:cNvSpPr/>
            <p:nvPr/>
          </p:nvSpPr>
          <p:spPr>
            <a:xfrm>
              <a:off x="4860470" y="2100207"/>
              <a:ext cx="796466" cy="18466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Azure Batch AI</a:t>
              </a:r>
            </a:p>
          </p:txBody>
        </p:sp>
      </p:grpSp>
      <p:grpSp>
        <p:nvGrpSpPr>
          <p:cNvPr id="487" name="Group 486">
            <a:extLst>
              <a:ext uri="{FF2B5EF4-FFF2-40B4-BE49-F238E27FC236}">
                <a16:creationId xmlns:a16="http://schemas.microsoft.com/office/drawing/2014/main" id="{7300EADD-823F-455A-B5DF-28F468F6F04B}"/>
              </a:ext>
            </a:extLst>
          </p:cNvPr>
          <p:cNvGrpSpPr/>
          <p:nvPr/>
        </p:nvGrpSpPr>
        <p:grpSpPr>
          <a:xfrm>
            <a:off x="4322482" y="2340033"/>
            <a:ext cx="1251812" cy="706520"/>
            <a:chOff x="3861499" y="1754908"/>
            <a:chExt cx="938992" cy="529965"/>
          </a:xfrm>
        </p:grpSpPr>
        <p:sp>
          <p:nvSpPr>
            <p:cNvPr id="180" name="Rectangle 179">
              <a:extLst>
                <a:ext uri="{FF2B5EF4-FFF2-40B4-BE49-F238E27FC236}">
                  <a16:creationId xmlns:a16="http://schemas.microsoft.com/office/drawing/2014/main" id="{DE352D08-589A-47E8-902C-40E0F1F4BAC8}"/>
                </a:ext>
              </a:extLst>
            </p:cNvPr>
            <p:cNvSpPr/>
            <p:nvPr/>
          </p:nvSpPr>
          <p:spPr>
            <a:xfrm>
              <a:off x="3861499" y="2100207"/>
              <a:ext cx="938992" cy="18466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Azure Databricks</a:t>
              </a:r>
            </a:p>
          </p:txBody>
        </p:sp>
        <p:grpSp>
          <p:nvGrpSpPr>
            <p:cNvPr id="20" name="Group 19">
              <a:extLst>
                <a:ext uri="{FF2B5EF4-FFF2-40B4-BE49-F238E27FC236}">
                  <a16:creationId xmlns:a16="http://schemas.microsoft.com/office/drawing/2014/main" id="{7F52D124-3ECD-4BFD-9BFD-94ACBEED176B}"/>
                </a:ext>
              </a:extLst>
            </p:cNvPr>
            <p:cNvGrpSpPr/>
            <p:nvPr/>
          </p:nvGrpSpPr>
          <p:grpSpPr>
            <a:xfrm>
              <a:off x="4158385" y="1754908"/>
              <a:ext cx="345221" cy="357407"/>
              <a:chOff x="1998651" y="2027050"/>
              <a:chExt cx="345221" cy="357407"/>
            </a:xfrm>
          </p:grpSpPr>
          <p:sp>
            <p:nvSpPr>
              <p:cNvPr id="4" name="Diamond 3">
                <a:extLst>
                  <a:ext uri="{FF2B5EF4-FFF2-40B4-BE49-F238E27FC236}">
                    <a16:creationId xmlns:a16="http://schemas.microsoft.com/office/drawing/2014/main" id="{9DBF7E24-800B-4725-9688-85279AE675DE}"/>
                  </a:ext>
                </a:extLst>
              </p:cNvPr>
              <p:cNvSpPr/>
              <p:nvPr/>
            </p:nvSpPr>
            <p:spPr>
              <a:xfrm>
                <a:off x="2000491" y="2027050"/>
                <a:ext cx="339524" cy="183715"/>
              </a:xfrm>
              <a:prstGeom prst="diamond">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rgbClr val="FFFFFF"/>
                  </a:solidFill>
                  <a:latin typeface="Tele-GroteskNor"/>
                </a:endParaRPr>
              </a:p>
            </p:txBody>
          </p:sp>
          <p:sp>
            <p:nvSpPr>
              <p:cNvPr id="5" name="Arrow: Chevron 4">
                <a:extLst>
                  <a:ext uri="{FF2B5EF4-FFF2-40B4-BE49-F238E27FC236}">
                    <a16:creationId xmlns:a16="http://schemas.microsoft.com/office/drawing/2014/main" id="{FE24D9A5-E19D-446D-A971-E090AF5C0795}"/>
                  </a:ext>
                </a:extLst>
              </p:cNvPr>
              <p:cNvSpPr/>
              <p:nvPr/>
            </p:nvSpPr>
            <p:spPr>
              <a:xfrm rot="5400000">
                <a:off x="2098628" y="2017002"/>
                <a:ext cx="145263" cy="345218"/>
              </a:xfrm>
              <a:prstGeom prst="chevron">
                <a:avLst>
                  <a:gd name="adj" fmla="val 6311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rgbClr val="000000"/>
                  </a:solidFill>
                  <a:latin typeface="Tele-GroteskNor"/>
                </a:endParaRPr>
              </a:p>
            </p:txBody>
          </p:sp>
          <p:sp>
            <p:nvSpPr>
              <p:cNvPr id="249" name="Arrow: Chevron 248">
                <a:extLst>
                  <a:ext uri="{FF2B5EF4-FFF2-40B4-BE49-F238E27FC236}">
                    <a16:creationId xmlns:a16="http://schemas.microsoft.com/office/drawing/2014/main" id="{39C751C4-1C97-4A14-B71C-E50D4A84872F}"/>
                  </a:ext>
                </a:extLst>
              </p:cNvPr>
              <p:cNvSpPr/>
              <p:nvPr/>
            </p:nvSpPr>
            <p:spPr>
              <a:xfrm rot="5400000">
                <a:off x="2098630" y="2139215"/>
                <a:ext cx="145263" cy="345221"/>
              </a:xfrm>
              <a:prstGeom prst="chevron">
                <a:avLst>
                  <a:gd name="adj" fmla="val 6311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rgbClr val="000000"/>
                  </a:solidFill>
                  <a:latin typeface="Tele-GroteskNor"/>
                </a:endParaRPr>
              </a:p>
            </p:txBody>
          </p:sp>
          <p:sp>
            <p:nvSpPr>
              <p:cNvPr id="253" name="Arrow: Chevron 252">
                <a:extLst>
                  <a:ext uri="{FF2B5EF4-FFF2-40B4-BE49-F238E27FC236}">
                    <a16:creationId xmlns:a16="http://schemas.microsoft.com/office/drawing/2014/main" id="{5F7534CD-7557-4385-9586-FA630B18BE34}"/>
                  </a:ext>
                </a:extLst>
              </p:cNvPr>
              <p:cNvSpPr/>
              <p:nvPr/>
            </p:nvSpPr>
            <p:spPr>
              <a:xfrm rot="5400000">
                <a:off x="2108467" y="2096824"/>
                <a:ext cx="123569" cy="339523"/>
              </a:xfrm>
              <a:custGeom>
                <a:avLst/>
                <a:gdLst>
                  <a:gd name="connsiteX0" fmla="*/ 0 w 156370"/>
                  <a:gd name="connsiteY0" fmla="*/ 0 h 345221"/>
                  <a:gd name="connsiteX1" fmla="*/ 65389 w 156370"/>
                  <a:gd name="connsiteY1" fmla="*/ 0 h 345221"/>
                  <a:gd name="connsiteX2" fmla="*/ 156370 w 156370"/>
                  <a:gd name="connsiteY2" fmla="*/ 172611 h 345221"/>
                  <a:gd name="connsiteX3" fmla="*/ 65389 w 156370"/>
                  <a:gd name="connsiteY3" fmla="*/ 345221 h 345221"/>
                  <a:gd name="connsiteX4" fmla="*/ 0 w 156370"/>
                  <a:gd name="connsiteY4" fmla="*/ 345221 h 345221"/>
                  <a:gd name="connsiteX5" fmla="*/ 90981 w 156370"/>
                  <a:gd name="connsiteY5" fmla="*/ 172611 h 345221"/>
                  <a:gd name="connsiteX6" fmla="*/ 0 w 156370"/>
                  <a:gd name="connsiteY6" fmla="*/ 0 h 345221"/>
                  <a:gd name="connsiteX0" fmla="*/ 28940 w 156370"/>
                  <a:gd name="connsiteY0" fmla="*/ 48227 h 345221"/>
                  <a:gd name="connsiteX1" fmla="*/ 65389 w 156370"/>
                  <a:gd name="connsiteY1" fmla="*/ 0 h 345221"/>
                  <a:gd name="connsiteX2" fmla="*/ 156370 w 156370"/>
                  <a:gd name="connsiteY2" fmla="*/ 172611 h 345221"/>
                  <a:gd name="connsiteX3" fmla="*/ 65389 w 156370"/>
                  <a:gd name="connsiteY3" fmla="*/ 345221 h 345221"/>
                  <a:gd name="connsiteX4" fmla="*/ 0 w 156370"/>
                  <a:gd name="connsiteY4" fmla="*/ 345221 h 345221"/>
                  <a:gd name="connsiteX5" fmla="*/ 90981 w 156370"/>
                  <a:gd name="connsiteY5" fmla="*/ 172611 h 345221"/>
                  <a:gd name="connsiteX6" fmla="*/ 28940 w 15637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3858 w 127430"/>
                  <a:gd name="connsiteY4" fmla="*/ 285419 h 345221"/>
                  <a:gd name="connsiteX5" fmla="*/ 62041 w 127430"/>
                  <a:gd name="connsiteY5" fmla="*/ 172611 h 345221"/>
                  <a:gd name="connsiteX6" fmla="*/ 0 w 12743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15436 w 127430"/>
                  <a:gd name="connsiteY4" fmla="*/ 266128 h 345221"/>
                  <a:gd name="connsiteX5" fmla="*/ 62041 w 127430"/>
                  <a:gd name="connsiteY5" fmla="*/ 172611 h 345221"/>
                  <a:gd name="connsiteX6" fmla="*/ 0 w 12743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7722 w 127430"/>
                  <a:gd name="connsiteY4" fmla="*/ 275774 h 345221"/>
                  <a:gd name="connsiteX5" fmla="*/ 62041 w 127430"/>
                  <a:gd name="connsiteY5" fmla="*/ 172611 h 345221"/>
                  <a:gd name="connsiteX6" fmla="*/ 0 w 127430"/>
                  <a:gd name="connsiteY6" fmla="*/ 48227 h 345221"/>
                  <a:gd name="connsiteX0" fmla="*/ 0 w 123569"/>
                  <a:gd name="connsiteY0" fmla="*/ 59802 h 345221"/>
                  <a:gd name="connsiteX1" fmla="*/ 32588 w 123569"/>
                  <a:gd name="connsiteY1" fmla="*/ 0 h 345221"/>
                  <a:gd name="connsiteX2" fmla="*/ 123569 w 123569"/>
                  <a:gd name="connsiteY2" fmla="*/ 172611 h 345221"/>
                  <a:gd name="connsiteX3" fmla="*/ 32588 w 123569"/>
                  <a:gd name="connsiteY3" fmla="*/ 345221 h 345221"/>
                  <a:gd name="connsiteX4" fmla="*/ 3861 w 123569"/>
                  <a:gd name="connsiteY4" fmla="*/ 275774 h 345221"/>
                  <a:gd name="connsiteX5" fmla="*/ 58180 w 123569"/>
                  <a:gd name="connsiteY5" fmla="*/ 172611 h 345221"/>
                  <a:gd name="connsiteX6" fmla="*/ 0 w 123569"/>
                  <a:gd name="connsiteY6" fmla="*/ 59802 h 34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69" h="345221">
                    <a:moveTo>
                      <a:pt x="0" y="59802"/>
                    </a:moveTo>
                    <a:lnTo>
                      <a:pt x="32588" y="0"/>
                    </a:lnTo>
                    <a:lnTo>
                      <a:pt x="123569" y="172611"/>
                    </a:lnTo>
                    <a:lnTo>
                      <a:pt x="32588" y="345221"/>
                    </a:lnTo>
                    <a:lnTo>
                      <a:pt x="3861" y="275774"/>
                    </a:lnTo>
                    <a:lnTo>
                      <a:pt x="58180" y="172611"/>
                    </a:lnTo>
                    <a:lnTo>
                      <a:pt x="0" y="59802"/>
                    </a:lnTo>
                    <a:close/>
                  </a:path>
                </a:pathLst>
              </a:cu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rgbClr val="000000"/>
                  </a:solidFill>
                  <a:latin typeface="Tele-GroteskNor"/>
                </a:endParaRPr>
              </a:p>
            </p:txBody>
          </p:sp>
        </p:grpSp>
      </p:grpSp>
      <p:grpSp>
        <p:nvGrpSpPr>
          <p:cNvPr id="485" name="Group 484">
            <a:extLst>
              <a:ext uri="{FF2B5EF4-FFF2-40B4-BE49-F238E27FC236}">
                <a16:creationId xmlns:a16="http://schemas.microsoft.com/office/drawing/2014/main" id="{BB786106-6448-45FC-A99F-7E7F9D7B37B7}"/>
              </a:ext>
            </a:extLst>
          </p:cNvPr>
          <p:cNvGrpSpPr/>
          <p:nvPr/>
        </p:nvGrpSpPr>
        <p:grpSpPr>
          <a:xfrm>
            <a:off x="3673048" y="2340324"/>
            <a:ext cx="634681" cy="706229"/>
            <a:chOff x="3073487" y="1755126"/>
            <a:chExt cx="476078" cy="529747"/>
          </a:xfrm>
        </p:grpSpPr>
        <p:pic>
          <p:nvPicPr>
            <p:cNvPr id="176" name="Graphic 175">
              <a:extLst>
                <a:ext uri="{FF2B5EF4-FFF2-40B4-BE49-F238E27FC236}">
                  <a16:creationId xmlns:a16="http://schemas.microsoft.com/office/drawing/2014/main" id="{4B07797F-4AF4-480E-B680-8CB9975D88FA}"/>
                </a:ext>
              </a:extLst>
            </p:cNvPr>
            <p:cNvPicPr>
              <a:picLocks noChangeAspect="1"/>
            </p:cNvPicPr>
            <p:nvPr/>
          </p:nvPicPr>
          <p:blipFill rotWithShape="1">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rcRect l="31742" t="28950" r="28954" b="23885"/>
            <a:stretch/>
          </p:blipFill>
          <p:spPr>
            <a:xfrm>
              <a:off x="3118053" y="1755126"/>
              <a:ext cx="385201" cy="357189"/>
            </a:xfrm>
            <a:prstGeom prst="rect">
              <a:avLst/>
            </a:prstGeom>
          </p:spPr>
        </p:pic>
        <p:sp>
          <p:nvSpPr>
            <p:cNvPr id="424" name="Rectangle 423">
              <a:extLst>
                <a:ext uri="{FF2B5EF4-FFF2-40B4-BE49-F238E27FC236}">
                  <a16:creationId xmlns:a16="http://schemas.microsoft.com/office/drawing/2014/main" id="{656B9C47-F09E-40B2-9CD3-A8567697DCF8}"/>
                </a:ext>
              </a:extLst>
            </p:cNvPr>
            <p:cNvSpPr/>
            <p:nvPr/>
          </p:nvSpPr>
          <p:spPr>
            <a:xfrm>
              <a:off x="3073487" y="2100207"/>
              <a:ext cx="476078" cy="18466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DSVM</a:t>
              </a:r>
            </a:p>
          </p:txBody>
        </p:sp>
      </p:grpSp>
      <p:grpSp>
        <p:nvGrpSpPr>
          <p:cNvPr id="486" name="Group 485">
            <a:extLst>
              <a:ext uri="{FF2B5EF4-FFF2-40B4-BE49-F238E27FC236}">
                <a16:creationId xmlns:a16="http://schemas.microsoft.com/office/drawing/2014/main" id="{D3E9F694-6BC1-4307-9440-1CE46DFB7CC8}"/>
              </a:ext>
            </a:extLst>
          </p:cNvPr>
          <p:cNvGrpSpPr/>
          <p:nvPr/>
        </p:nvGrpSpPr>
        <p:grpSpPr>
          <a:xfrm>
            <a:off x="2768700" y="2360545"/>
            <a:ext cx="748930" cy="686008"/>
            <a:chOff x="2199775" y="1770294"/>
            <a:chExt cx="561778" cy="514579"/>
          </a:xfrm>
        </p:grpSpPr>
        <p:pic>
          <p:nvPicPr>
            <p:cNvPr id="480" name="Picture 479">
              <a:extLst>
                <a:ext uri="{FF2B5EF4-FFF2-40B4-BE49-F238E27FC236}">
                  <a16:creationId xmlns:a16="http://schemas.microsoft.com/office/drawing/2014/main" id="{0AEC716E-C25C-4D29-BD3A-D5140351B24D}"/>
                </a:ext>
              </a:extLst>
            </p:cNvPr>
            <p:cNvPicPr>
              <a:picLocks noChangeAspect="1"/>
            </p:cNvPicPr>
            <p:nvPr/>
          </p:nvPicPr>
          <p:blipFill rotWithShape="1">
            <a:blip r:embed="rId25" cstate="screen">
              <a:biLevel thresh="75000"/>
              <a:extLst>
                <a:ext uri="{28A0092B-C50C-407E-A947-70E740481C1C}">
                  <a14:useLocalDpi xmlns:a14="http://schemas.microsoft.com/office/drawing/2010/main"/>
                </a:ext>
              </a:extLst>
            </a:blip>
            <a:srcRect t="11476" b="13187"/>
            <a:stretch/>
          </p:blipFill>
          <p:spPr>
            <a:xfrm>
              <a:off x="2269667" y="1770294"/>
              <a:ext cx="453988" cy="342021"/>
            </a:xfrm>
            <a:prstGeom prst="rect">
              <a:avLst/>
            </a:prstGeom>
          </p:spPr>
        </p:pic>
        <p:sp>
          <p:nvSpPr>
            <p:cNvPr id="483" name="Rectangle 482">
              <a:extLst>
                <a:ext uri="{FF2B5EF4-FFF2-40B4-BE49-F238E27FC236}">
                  <a16:creationId xmlns:a16="http://schemas.microsoft.com/office/drawing/2014/main" id="{9722DF1D-5087-40CE-AEA2-0531F14B6F22}"/>
                </a:ext>
              </a:extLst>
            </p:cNvPr>
            <p:cNvSpPr/>
            <p:nvPr/>
          </p:nvSpPr>
          <p:spPr>
            <a:xfrm>
              <a:off x="2199775" y="2100207"/>
              <a:ext cx="561778" cy="18466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Local PC</a:t>
              </a:r>
            </a:p>
          </p:txBody>
        </p:sp>
      </p:grpSp>
      <p:sp>
        <p:nvSpPr>
          <p:cNvPr id="490" name="Rectangle 489">
            <a:extLst>
              <a:ext uri="{FF2B5EF4-FFF2-40B4-BE49-F238E27FC236}">
                <a16:creationId xmlns:a16="http://schemas.microsoft.com/office/drawing/2014/main" id="{8348C26F-C0E7-4FBA-8F54-3ABCB7095CAA}"/>
              </a:ext>
            </a:extLst>
          </p:cNvPr>
          <p:cNvSpPr/>
          <p:nvPr/>
        </p:nvSpPr>
        <p:spPr bwMode="auto">
          <a:xfrm>
            <a:off x="6877345" y="1319023"/>
            <a:ext cx="1523784" cy="2477520"/>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710439">
              <a:spcBef>
                <a:spcPct val="0"/>
              </a:spcBef>
              <a:spcAft>
                <a:spcPct val="35000"/>
              </a:spcAft>
              <a:defRPr/>
            </a:pPr>
            <a:r>
              <a:rPr lang="en-US" sz="1400" kern="0">
                <a:solidFill>
                  <a:schemeClr val="accent1"/>
                </a:solidFill>
                <a:latin typeface="Segoe UI Semibold" panose="020B0702040204020203" pitchFamily="34" charset="0"/>
                <a:cs typeface="Segoe UI Semibold" panose="020B0702040204020203" pitchFamily="34" charset="0"/>
              </a:rPr>
              <a:t>MANAGE</a:t>
            </a:r>
          </a:p>
        </p:txBody>
      </p:sp>
      <p:sp>
        <p:nvSpPr>
          <p:cNvPr id="491" name="Rectangle 490">
            <a:extLst>
              <a:ext uri="{FF2B5EF4-FFF2-40B4-BE49-F238E27FC236}">
                <a16:creationId xmlns:a16="http://schemas.microsoft.com/office/drawing/2014/main" id="{F87BC9D3-D5BB-4DE4-801D-FE37814BE006}"/>
              </a:ext>
            </a:extLst>
          </p:cNvPr>
          <p:cNvSpPr/>
          <p:nvPr/>
        </p:nvSpPr>
        <p:spPr>
          <a:xfrm>
            <a:off x="6839654" y="2805191"/>
            <a:ext cx="1602124" cy="553920"/>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Azure Machine Learning</a:t>
            </a:r>
          </a:p>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Model Management Service</a:t>
            </a:r>
          </a:p>
        </p:txBody>
      </p:sp>
      <p:grpSp>
        <p:nvGrpSpPr>
          <p:cNvPr id="8" name="Group 7">
            <a:extLst>
              <a:ext uri="{FF2B5EF4-FFF2-40B4-BE49-F238E27FC236}">
                <a16:creationId xmlns:a16="http://schemas.microsoft.com/office/drawing/2014/main" id="{0C99EE76-4132-4B45-8241-6B4F3BC0081F}"/>
              </a:ext>
            </a:extLst>
          </p:cNvPr>
          <p:cNvGrpSpPr/>
          <p:nvPr/>
        </p:nvGrpSpPr>
        <p:grpSpPr>
          <a:xfrm>
            <a:off x="2283364" y="3860898"/>
            <a:ext cx="1348353" cy="1017779"/>
            <a:chOff x="1712117" y="2895718"/>
            <a:chExt cx="1011408" cy="763443"/>
          </a:xfrm>
        </p:grpSpPr>
        <p:pic>
          <p:nvPicPr>
            <p:cNvPr id="22" name="Graphic 21">
              <a:extLst>
                <a:ext uri="{FF2B5EF4-FFF2-40B4-BE49-F238E27FC236}">
                  <a16:creationId xmlns:a16="http://schemas.microsoft.com/office/drawing/2014/main" id="{BB7F3D83-C471-4080-B18B-E78FA2D73700}"/>
                </a:ext>
              </a:extLst>
            </p:cNvPr>
            <p:cNvPicPr>
              <a:picLocks noChangeAspect="1"/>
            </p:cNvPicPr>
            <p:nvPr/>
          </p:nvPicPr>
          <p:blipFill rotWithShape="1">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rcRect l="32916" t="27772" r="35037" b="30162"/>
            <a:stretch/>
          </p:blipFill>
          <p:spPr>
            <a:xfrm>
              <a:off x="1715002" y="3091700"/>
              <a:ext cx="391529" cy="398983"/>
            </a:xfrm>
            <a:prstGeom prst="rect">
              <a:avLst/>
            </a:prstGeom>
          </p:spPr>
        </p:pic>
        <p:pic>
          <p:nvPicPr>
            <p:cNvPr id="26" name="Graphic 25">
              <a:extLst>
                <a:ext uri="{FF2B5EF4-FFF2-40B4-BE49-F238E27FC236}">
                  <a16:creationId xmlns:a16="http://schemas.microsoft.com/office/drawing/2014/main" id="{B83C5234-CE7C-42CD-A181-9590E4B62D0C}"/>
                </a:ext>
              </a:extLst>
            </p:cNvPr>
            <p:cNvPicPr>
              <a:picLocks noChangeAspect="1"/>
            </p:cNvPicPr>
            <p:nvPr/>
          </p:nvPicPr>
          <p:blipFill rotWithShape="1">
            <a:blip r:embed="rId28" cstate="screen">
              <a:extLst>
                <a:ext uri="{28A0092B-C50C-407E-A947-70E740481C1C}">
                  <a14:useLocalDpi xmlns:a14="http://schemas.microsoft.com/office/drawing/2010/main"/>
                </a:ext>
                <a:ext uri="{96DAC541-7B7A-43D3-8B79-37D633B846F1}">
                  <asvg:svgBlip xmlns:asvg="http://schemas.microsoft.com/office/drawing/2016/SVG/main" r:embed="rId29"/>
                </a:ext>
              </a:extLst>
            </a:blip>
            <a:srcRect l="35386" t="33332" r="36464" b="32624"/>
            <a:stretch/>
          </p:blipFill>
          <p:spPr>
            <a:xfrm>
              <a:off x="2313189" y="3129744"/>
              <a:ext cx="343934" cy="322893"/>
            </a:xfrm>
            <a:prstGeom prst="rect">
              <a:avLst/>
            </a:prstGeom>
          </p:spPr>
        </p:pic>
        <p:sp>
          <p:nvSpPr>
            <p:cNvPr id="295" name="Rectangle 294">
              <a:extLst>
                <a:ext uri="{FF2B5EF4-FFF2-40B4-BE49-F238E27FC236}">
                  <a16:creationId xmlns:a16="http://schemas.microsoft.com/office/drawing/2014/main" id="{18DA8911-EA76-45C3-AAFE-C08E171765A5}"/>
                </a:ext>
              </a:extLst>
            </p:cNvPr>
            <p:cNvSpPr/>
            <p:nvPr/>
          </p:nvSpPr>
          <p:spPr>
            <a:xfrm>
              <a:off x="1777798" y="3474495"/>
              <a:ext cx="265938"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spcAft>
                  <a:spcPts val="300"/>
                </a:spcAft>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Git</a:t>
              </a:r>
            </a:p>
          </p:txBody>
        </p:sp>
        <p:sp>
          <p:nvSpPr>
            <p:cNvPr id="296" name="Rectangle 295">
              <a:extLst>
                <a:ext uri="{FF2B5EF4-FFF2-40B4-BE49-F238E27FC236}">
                  <a16:creationId xmlns:a16="http://schemas.microsoft.com/office/drawing/2014/main" id="{212BDD39-FAC6-4AAE-9D9B-22CBDBE5815F}"/>
                </a:ext>
              </a:extLst>
            </p:cNvPr>
            <p:cNvSpPr/>
            <p:nvPr/>
          </p:nvSpPr>
          <p:spPr>
            <a:xfrm>
              <a:off x="2301409" y="3474495"/>
              <a:ext cx="358511" cy="184666"/>
            </a:xfrm>
            <a:prstGeom prst="rect">
              <a:avLst/>
            </a:prstGeom>
          </p:spPr>
          <p:txBody>
            <a:bodyPr wrap="none">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14201">
                <a:spcAft>
                  <a:spcPts val="300"/>
                </a:spcAft>
                <a:buSzPct val="90000"/>
                <a:defRPr/>
              </a:pPr>
              <a:r>
                <a:rPr lang="en-US" sz="1000" kern="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VSTS</a:t>
              </a:r>
            </a:p>
          </p:txBody>
        </p:sp>
        <p:sp>
          <p:nvSpPr>
            <p:cNvPr id="500" name="TextBox 499">
              <a:extLst>
                <a:ext uri="{FF2B5EF4-FFF2-40B4-BE49-F238E27FC236}">
                  <a16:creationId xmlns:a16="http://schemas.microsoft.com/office/drawing/2014/main" id="{0EA2749B-BE48-41D6-B5F7-8310A9E97D9E}"/>
                </a:ext>
              </a:extLst>
            </p:cNvPr>
            <p:cNvSpPr txBox="1"/>
            <p:nvPr/>
          </p:nvSpPr>
          <p:spPr>
            <a:xfrm>
              <a:off x="1712117" y="2895718"/>
              <a:ext cx="1011408" cy="223091"/>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r>
                <a:rPr lang="en-US" sz="1333" i="1">
                  <a:solidFill>
                    <a:schemeClr val="accent1"/>
                  </a:solidFill>
                  <a:latin typeface="Tele-GroteskNor" pitchFamily="2" charset="0"/>
                  <a:cs typeface="Arial" pitchFamily="34" charset="0"/>
                </a:rPr>
                <a:t>Version Control</a:t>
              </a:r>
            </a:p>
          </p:txBody>
        </p:sp>
      </p:grpSp>
      <p:grpSp>
        <p:nvGrpSpPr>
          <p:cNvPr id="12" name="Group 11">
            <a:extLst>
              <a:ext uri="{FF2B5EF4-FFF2-40B4-BE49-F238E27FC236}">
                <a16:creationId xmlns:a16="http://schemas.microsoft.com/office/drawing/2014/main" id="{CF4EFC03-BF2D-44BA-AA20-D45C70D2AC39}"/>
              </a:ext>
            </a:extLst>
          </p:cNvPr>
          <p:cNvGrpSpPr/>
          <p:nvPr/>
        </p:nvGrpSpPr>
        <p:grpSpPr>
          <a:xfrm>
            <a:off x="9847318" y="3860896"/>
            <a:ext cx="1519968" cy="990495"/>
            <a:chOff x="7203007" y="2895718"/>
            <a:chExt cx="1140138" cy="742976"/>
          </a:xfrm>
        </p:grpSpPr>
        <p:grpSp>
          <p:nvGrpSpPr>
            <p:cNvPr id="367" name="Group 366">
              <a:extLst>
                <a:ext uri="{FF2B5EF4-FFF2-40B4-BE49-F238E27FC236}">
                  <a16:creationId xmlns:a16="http://schemas.microsoft.com/office/drawing/2014/main" id="{67641D31-D555-4D24-97F9-5954CB023982}"/>
                </a:ext>
              </a:extLst>
            </p:cNvPr>
            <p:cNvGrpSpPr/>
            <p:nvPr/>
          </p:nvGrpSpPr>
          <p:grpSpPr>
            <a:xfrm>
              <a:off x="7417711" y="3188675"/>
              <a:ext cx="710731" cy="272050"/>
              <a:chOff x="9121724" y="5296494"/>
              <a:chExt cx="1735739" cy="607021"/>
            </a:xfrm>
          </p:grpSpPr>
          <p:pic>
            <p:nvPicPr>
              <p:cNvPr id="368" name="Picture 367">
                <a:extLst>
                  <a:ext uri="{FF2B5EF4-FFF2-40B4-BE49-F238E27FC236}">
                    <a16:creationId xmlns:a16="http://schemas.microsoft.com/office/drawing/2014/main" id="{6EA967D4-C531-4846-929A-BEB58D119EB2}"/>
                  </a:ext>
                </a:extLst>
              </p:cNvPr>
              <p:cNvPicPr>
                <a:picLocks noChangeAspect="1"/>
              </p:cNvPicPr>
              <p:nvPr/>
            </p:nvPicPr>
            <p:blipFill>
              <a:blip r:embed="rId30" cstate="screen">
                <a:clrChange>
                  <a:clrFrom>
                    <a:srgbClr val="FFFFFF"/>
                  </a:clrFrom>
                  <a:clrTo>
                    <a:srgbClr val="FFFFFF">
                      <a:alpha val="0"/>
                    </a:srgbClr>
                  </a:clrTo>
                </a:clrChange>
                <a:biLevel thresh="75000"/>
                <a:extLst>
                  <a:ext uri="{BEBA8EAE-BF5A-486C-A8C5-ECC9F3942E4B}">
                    <a14:imgProps xmlns:a14="http://schemas.microsoft.com/office/drawing/2010/main">
                      <a14:imgLayer r:embed="rId31">
                        <a14:imgEffect>
                          <a14:saturation sat="0"/>
                        </a14:imgEffect>
                      </a14:imgLayer>
                    </a14:imgProps>
                  </a:ext>
                  <a:ext uri="{28A0092B-C50C-407E-A947-70E740481C1C}">
                    <a14:useLocalDpi xmlns:a14="http://schemas.microsoft.com/office/drawing/2010/main"/>
                  </a:ext>
                </a:extLst>
              </a:blip>
              <a:stretch>
                <a:fillRect/>
              </a:stretch>
            </p:blipFill>
            <p:spPr>
              <a:xfrm>
                <a:off x="9121724" y="5300739"/>
                <a:ext cx="602776" cy="602776"/>
              </a:xfrm>
              <a:prstGeom prst="rect">
                <a:avLst/>
              </a:prstGeom>
            </p:spPr>
          </p:pic>
          <p:pic>
            <p:nvPicPr>
              <p:cNvPr id="369" name="Picture 368">
                <a:extLst>
                  <a:ext uri="{FF2B5EF4-FFF2-40B4-BE49-F238E27FC236}">
                    <a16:creationId xmlns:a16="http://schemas.microsoft.com/office/drawing/2014/main" id="{39A0657A-215E-4F6D-B4B9-711168E1EEA0}"/>
                  </a:ext>
                </a:extLst>
              </p:cNvPr>
              <p:cNvPicPr>
                <a:picLocks noChangeAspect="1"/>
              </p:cNvPicPr>
              <p:nvPr/>
            </p:nvPicPr>
            <p:blipFill>
              <a:blip r:embed="rId32" cstate="screen">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10254687" y="5300739"/>
                <a:ext cx="602776" cy="602776"/>
              </a:xfrm>
              <a:prstGeom prst="rect">
                <a:avLst/>
              </a:prstGeom>
            </p:spPr>
          </p:pic>
          <p:pic>
            <p:nvPicPr>
              <p:cNvPr id="370" name="Picture 369">
                <a:extLst>
                  <a:ext uri="{FF2B5EF4-FFF2-40B4-BE49-F238E27FC236}">
                    <a16:creationId xmlns:a16="http://schemas.microsoft.com/office/drawing/2014/main" id="{BDA173D0-19D4-4E63-8BC5-F9133CAF1DD4}"/>
                  </a:ext>
                </a:extLst>
              </p:cNvPr>
              <p:cNvPicPr>
                <a:picLocks noChangeAspect="1"/>
              </p:cNvPicPr>
              <p:nvPr/>
            </p:nvPicPr>
            <p:blipFill>
              <a:blip r:embed="rId33" cstate="screen">
                <a:clrChange>
                  <a:clrFrom>
                    <a:srgbClr val="FFFFFF"/>
                  </a:clrFrom>
                  <a:clrTo>
                    <a:srgbClr val="FFFFFF">
                      <a:alpha val="0"/>
                    </a:srgbClr>
                  </a:clrTo>
                </a:clrChange>
                <a:biLevel thresh="75000"/>
                <a:extLst>
                  <a:ext uri="{BEBA8EAE-BF5A-486C-A8C5-ECC9F3942E4B}">
                    <a14:imgProps xmlns:a14="http://schemas.microsoft.com/office/drawing/2010/main">
                      <a14:imgLayer r:embed="rId34">
                        <a14:imgEffect>
                          <a14:saturation sat="0"/>
                        </a14:imgEffect>
                      </a14:imgLayer>
                    </a14:imgProps>
                  </a:ext>
                  <a:ext uri="{28A0092B-C50C-407E-A947-70E740481C1C}">
                    <a14:useLocalDpi xmlns:a14="http://schemas.microsoft.com/office/drawing/2010/main"/>
                  </a:ext>
                </a:extLst>
              </a:blip>
              <a:stretch>
                <a:fillRect/>
              </a:stretch>
            </p:blipFill>
            <p:spPr>
              <a:xfrm>
                <a:off x="9677506" y="5296494"/>
                <a:ext cx="607021" cy="607021"/>
              </a:xfrm>
              <a:prstGeom prst="rect">
                <a:avLst/>
              </a:prstGeom>
            </p:spPr>
          </p:pic>
        </p:grpSp>
        <p:sp>
          <p:nvSpPr>
            <p:cNvPr id="371" name="TextBox 370">
              <a:extLst>
                <a:ext uri="{FF2B5EF4-FFF2-40B4-BE49-F238E27FC236}">
                  <a16:creationId xmlns:a16="http://schemas.microsoft.com/office/drawing/2014/main" id="{2FB1A759-7E64-4D06-9E94-2B71B3F93072}"/>
                </a:ext>
              </a:extLst>
            </p:cNvPr>
            <p:cNvSpPr txBox="1"/>
            <p:nvPr/>
          </p:nvSpPr>
          <p:spPr>
            <a:xfrm>
              <a:off x="7203007" y="3454028"/>
              <a:ext cx="1140138" cy="18466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32395">
                <a:defRPr/>
              </a:pPr>
              <a:r>
                <a:rPr lang="en-US" sz="1000"/>
                <a:t>Azure ML Packages</a:t>
              </a:r>
            </a:p>
          </p:txBody>
        </p:sp>
        <p:sp>
          <p:nvSpPr>
            <p:cNvPr id="502" name="TextBox 501">
              <a:extLst>
                <a:ext uri="{FF2B5EF4-FFF2-40B4-BE49-F238E27FC236}">
                  <a16:creationId xmlns:a16="http://schemas.microsoft.com/office/drawing/2014/main" id="{44DA01E0-FF6E-492A-B6EC-859B8160A8C5}"/>
                </a:ext>
              </a:extLst>
            </p:cNvPr>
            <p:cNvSpPr txBox="1"/>
            <p:nvPr/>
          </p:nvSpPr>
          <p:spPr>
            <a:xfrm>
              <a:off x="7249433" y="2895718"/>
              <a:ext cx="1011408" cy="223090"/>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r>
                <a:rPr lang="en-US" sz="1333" i="1">
                  <a:solidFill>
                    <a:schemeClr val="accent1"/>
                  </a:solidFill>
                  <a:latin typeface="Tele-GroteskNor" pitchFamily="2" charset="0"/>
                  <a:cs typeface="Arial" pitchFamily="34" charset="0"/>
                </a:rPr>
                <a:t>Accelerators</a:t>
              </a:r>
            </a:p>
          </p:txBody>
        </p:sp>
      </p:grpSp>
      <p:grpSp>
        <p:nvGrpSpPr>
          <p:cNvPr id="11" name="Group 10">
            <a:extLst>
              <a:ext uri="{FF2B5EF4-FFF2-40B4-BE49-F238E27FC236}">
                <a16:creationId xmlns:a16="http://schemas.microsoft.com/office/drawing/2014/main" id="{E87B9E70-DD8F-43EE-AAD1-D4E49CBE43B1}"/>
              </a:ext>
            </a:extLst>
          </p:cNvPr>
          <p:cNvGrpSpPr/>
          <p:nvPr/>
        </p:nvGrpSpPr>
        <p:grpSpPr>
          <a:xfrm>
            <a:off x="7861752" y="3851134"/>
            <a:ext cx="1117420" cy="1063513"/>
            <a:chOff x="5657780" y="2888395"/>
            <a:chExt cx="838184" cy="797748"/>
          </a:xfrm>
        </p:grpSpPr>
        <p:pic>
          <p:nvPicPr>
            <p:cNvPr id="1028" name="Picture 4" descr="Image result for cycle svg free icon">
              <a:extLst>
                <a:ext uri="{FF2B5EF4-FFF2-40B4-BE49-F238E27FC236}">
                  <a16:creationId xmlns:a16="http://schemas.microsoft.com/office/drawing/2014/main" id="{D9FD3487-A807-4689-AD3F-2D178FFD4D83}"/>
                </a:ext>
              </a:extLst>
            </p:cNvPr>
            <p:cNvPicPr>
              <a:picLocks noChangeAspect="1" noChangeArrowheads="1"/>
            </p:cNvPicPr>
            <p:nvPr/>
          </p:nvPicPr>
          <p:blipFill>
            <a:blip r:embed="rId35" cstate="screen">
              <a:extLst>
                <a:ext uri="{28A0092B-C50C-407E-A947-70E740481C1C}">
                  <a14:useLocalDpi xmlns:a14="http://schemas.microsoft.com/office/drawing/2010/main"/>
                </a:ext>
              </a:extLst>
            </a:blip>
            <a:srcRect/>
            <a:stretch>
              <a:fillRect/>
            </a:stretch>
          </p:blipFill>
          <p:spPr bwMode="auto">
            <a:xfrm>
              <a:off x="5931870" y="3110082"/>
              <a:ext cx="290005" cy="290005"/>
            </a:xfrm>
            <a:prstGeom prst="rect">
              <a:avLst/>
            </a:prstGeom>
            <a:noFill/>
            <a:extLst>
              <a:ext uri="{909E8E84-426E-40DD-AFC4-6F175D3DCCD1}">
                <a14:hiddenFill xmlns:a14="http://schemas.microsoft.com/office/drawing/2010/main">
                  <a:solidFill>
                    <a:srgbClr val="FFFFFF"/>
                  </a:solidFill>
                </a14:hiddenFill>
              </a:ext>
            </a:extLst>
          </p:spPr>
        </p:pic>
        <p:sp>
          <p:nvSpPr>
            <p:cNvPr id="159" name="Rectangle 158">
              <a:extLst>
                <a:ext uri="{FF2B5EF4-FFF2-40B4-BE49-F238E27FC236}">
                  <a16:creationId xmlns:a16="http://schemas.microsoft.com/office/drawing/2014/main" id="{E63A544A-051D-4A4D-A8C0-FF25E62247B3}"/>
                </a:ext>
              </a:extLst>
            </p:cNvPr>
            <p:cNvSpPr/>
            <p:nvPr/>
          </p:nvSpPr>
          <p:spPr>
            <a:xfrm>
              <a:off x="5657780" y="3386060"/>
              <a:ext cx="838184" cy="300083"/>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Team Data Science Process</a:t>
              </a:r>
            </a:p>
          </p:txBody>
        </p:sp>
        <p:sp>
          <p:nvSpPr>
            <p:cNvPr id="164" name="TextBox 163">
              <a:extLst>
                <a:ext uri="{FF2B5EF4-FFF2-40B4-BE49-F238E27FC236}">
                  <a16:creationId xmlns:a16="http://schemas.microsoft.com/office/drawing/2014/main" id="{8D690481-1952-4B15-9E40-B67490F0F402}"/>
                </a:ext>
              </a:extLst>
            </p:cNvPr>
            <p:cNvSpPr txBox="1"/>
            <p:nvPr/>
          </p:nvSpPr>
          <p:spPr>
            <a:xfrm>
              <a:off x="5779818" y="2888395"/>
              <a:ext cx="594108" cy="223091"/>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r>
                <a:rPr lang="en-US" sz="1333" i="1">
                  <a:solidFill>
                    <a:schemeClr val="accent1"/>
                  </a:solidFill>
                  <a:latin typeface="Tele-GroteskNor" pitchFamily="2" charset="0"/>
                  <a:cs typeface="Arial" pitchFamily="34" charset="0"/>
                </a:rPr>
                <a:t>Process</a:t>
              </a:r>
            </a:p>
          </p:txBody>
        </p:sp>
      </p:grpSp>
      <p:sp>
        <p:nvSpPr>
          <p:cNvPr id="155" name="Footer Placeholder 3">
            <a:extLst>
              <a:ext uri="{FF2B5EF4-FFF2-40B4-BE49-F238E27FC236}">
                <a16:creationId xmlns:a16="http://schemas.microsoft.com/office/drawing/2014/main" id="{FE197B4C-B854-4CB3-B296-4A4708D7D5E8}"/>
              </a:ext>
            </a:extLst>
          </p:cNvPr>
          <p:cNvSpPr txBox="1">
            <a:spLocks/>
          </p:cNvSpPr>
          <p:nvPr/>
        </p:nvSpPr>
        <p:spPr>
          <a:xfrm>
            <a:off x="5379311" y="6582344"/>
            <a:ext cx="3860253" cy="202114"/>
          </a:xfrm>
          <a:prstGeom prst="rect">
            <a:avLst/>
          </a:prstGeom>
        </p:spPr>
        <p:txBody>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a:solidFill>
                  <a:schemeClr val="bg1"/>
                </a:solidFill>
                <a:latin typeface="Tele-GroteskNor"/>
              </a:rPr>
              <a:t>Microsoft Confidential</a:t>
            </a:r>
          </a:p>
        </p:txBody>
      </p:sp>
      <p:pic>
        <p:nvPicPr>
          <p:cNvPr id="156" name="Picture 155">
            <a:extLst>
              <a:ext uri="{FF2B5EF4-FFF2-40B4-BE49-F238E27FC236}">
                <a16:creationId xmlns:a16="http://schemas.microsoft.com/office/drawing/2014/main" id="{51E71065-50AB-4D0A-B771-0AC03523640F}"/>
              </a:ext>
            </a:extLst>
          </p:cNvPr>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9830684" y="98702"/>
            <a:ext cx="1706205" cy="634438"/>
          </a:xfrm>
          <a:prstGeom prst="rect">
            <a:avLst/>
          </a:prstGeom>
        </p:spPr>
      </p:pic>
      <p:grpSp>
        <p:nvGrpSpPr>
          <p:cNvPr id="157" name="Group 156">
            <a:extLst>
              <a:ext uri="{FF2B5EF4-FFF2-40B4-BE49-F238E27FC236}">
                <a16:creationId xmlns:a16="http://schemas.microsoft.com/office/drawing/2014/main" id="{13662CC7-5320-487E-AF7C-9F411502C6FF}"/>
              </a:ext>
            </a:extLst>
          </p:cNvPr>
          <p:cNvGrpSpPr/>
          <p:nvPr/>
        </p:nvGrpSpPr>
        <p:grpSpPr>
          <a:xfrm>
            <a:off x="7436513" y="2340554"/>
            <a:ext cx="408408" cy="437382"/>
            <a:chOff x="5079193" y="9500304"/>
            <a:chExt cx="1870612" cy="2003321"/>
          </a:xfrm>
        </p:grpSpPr>
        <p:sp>
          <p:nvSpPr>
            <p:cNvPr id="158" name="Freeform: Shape 157">
              <a:extLst>
                <a:ext uri="{FF2B5EF4-FFF2-40B4-BE49-F238E27FC236}">
                  <a16:creationId xmlns:a16="http://schemas.microsoft.com/office/drawing/2014/main" id="{08627E57-F14B-44C3-AE86-E5E90A059F88}"/>
                </a:ext>
              </a:extLst>
            </p:cNvPr>
            <p:cNvSpPr/>
            <p:nvPr/>
          </p:nvSpPr>
          <p:spPr bwMode="auto">
            <a:xfrm>
              <a:off x="5079193" y="9500307"/>
              <a:ext cx="1870612" cy="2003318"/>
            </a:xfrm>
            <a:custGeom>
              <a:avLst/>
              <a:gdLst>
                <a:gd name="connsiteX0" fmla="*/ 1192538 w 1870612"/>
                <a:gd name="connsiteY0" fmla="*/ 0 h 2003318"/>
                <a:gd name="connsiteX1" fmla="*/ 685346 w 1870612"/>
                <a:gd name="connsiteY1" fmla="*/ 0 h 2003318"/>
                <a:gd name="connsiteX2" fmla="*/ 685346 w 1870612"/>
                <a:gd name="connsiteY2" fmla="*/ 754425 h 2003318"/>
                <a:gd name="connsiteX3" fmla="*/ 0 w 1870612"/>
                <a:gd name="connsiteY3" fmla="*/ 1508851 h 2003318"/>
                <a:gd name="connsiteX4" fmla="*/ 130888 w 1870612"/>
                <a:gd name="connsiteY4" fmla="*/ 2003318 h 2003318"/>
                <a:gd name="connsiteX5" fmla="*/ 1748813 w 1870612"/>
                <a:gd name="connsiteY5" fmla="*/ 2003318 h 2003318"/>
                <a:gd name="connsiteX6" fmla="*/ 1870612 w 1870612"/>
                <a:gd name="connsiteY6" fmla="*/ 1497943 h 2003318"/>
                <a:gd name="connsiteX7" fmla="*/ 1308883 w 1870612"/>
                <a:gd name="connsiteY7" fmla="*/ 888949 h 2003318"/>
                <a:gd name="connsiteX8" fmla="*/ 1005295 w 1870612"/>
                <a:gd name="connsiteY8" fmla="*/ 1252528 h 2003318"/>
                <a:gd name="connsiteX9" fmla="*/ 1247074 w 1870612"/>
                <a:gd name="connsiteY9" fmla="*/ 1505215 h 2003318"/>
                <a:gd name="connsiteX10" fmla="*/ 552639 w 1870612"/>
                <a:gd name="connsiteY10" fmla="*/ 1505215 h 2003318"/>
                <a:gd name="connsiteX11" fmla="*/ 1194356 w 1870612"/>
                <a:gd name="connsiteY11" fmla="*/ 752608 h 2003318"/>
                <a:gd name="connsiteX12" fmla="*/ 1192538 w 1870612"/>
                <a:gd name="connsiteY12" fmla="*/ 0 h 20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12" h="2003318">
                  <a:moveTo>
                    <a:pt x="1192538" y="0"/>
                  </a:moveTo>
                  <a:lnTo>
                    <a:pt x="685346" y="0"/>
                  </a:lnTo>
                  <a:lnTo>
                    <a:pt x="685346" y="754425"/>
                  </a:lnTo>
                  <a:lnTo>
                    <a:pt x="0" y="1508851"/>
                  </a:lnTo>
                  <a:lnTo>
                    <a:pt x="130888" y="2003318"/>
                  </a:lnTo>
                  <a:lnTo>
                    <a:pt x="1748813" y="2003318"/>
                  </a:lnTo>
                  <a:lnTo>
                    <a:pt x="1870612" y="1497943"/>
                  </a:lnTo>
                  <a:lnTo>
                    <a:pt x="1308883" y="888949"/>
                  </a:lnTo>
                  <a:lnTo>
                    <a:pt x="1005295" y="1252528"/>
                  </a:lnTo>
                  <a:lnTo>
                    <a:pt x="1247074" y="1505215"/>
                  </a:lnTo>
                  <a:lnTo>
                    <a:pt x="552639" y="1505215"/>
                  </a:lnTo>
                  <a:lnTo>
                    <a:pt x="1194356" y="752608"/>
                  </a:lnTo>
                  <a:lnTo>
                    <a:pt x="1192538" y="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3" name="Freeform: Shape 162">
              <a:extLst>
                <a:ext uri="{FF2B5EF4-FFF2-40B4-BE49-F238E27FC236}">
                  <a16:creationId xmlns:a16="http://schemas.microsoft.com/office/drawing/2014/main" id="{95EA2B31-C714-4968-B0F6-FF391DF8E312}"/>
                </a:ext>
              </a:extLst>
            </p:cNvPr>
            <p:cNvSpPr/>
            <p:nvPr/>
          </p:nvSpPr>
          <p:spPr bwMode="auto">
            <a:xfrm>
              <a:off x="5203718" y="11005522"/>
              <a:ext cx="1621560" cy="498103"/>
            </a:xfrm>
            <a:custGeom>
              <a:avLst/>
              <a:gdLst>
                <a:gd name="connsiteX0" fmla="*/ 414479 w 1621560"/>
                <a:gd name="connsiteY0" fmla="*/ 0 h 485378"/>
                <a:gd name="connsiteX1" fmla="*/ 1119822 w 1621560"/>
                <a:gd name="connsiteY1" fmla="*/ 0 h 485378"/>
                <a:gd name="connsiteX2" fmla="*/ 1621560 w 1621560"/>
                <a:gd name="connsiteY2" fmla="*/ 485378 h 485378"/>
                <a:gd name="connsiteX3" fmla="*/ 0 w 1621560"/>
                <a:gd name="connsiteY3" fmla="*/ 485378 h 485378"/>
                <a:gd name="connsiteX4" fmla="*/ 414479 w 1621560"/>
                <a:gd name="connsiteY4" fmla="*/ 0 h 48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560" h="485378">
                  <a:moveTo>
                    <a:pt x="414479" y="0"/>
                  </a:moveTo>
                  <a:lnTo>
                    <a:pt x="1119822" y="0"/>
                  </a:lnTo>
                  <a:lnTo>
                    <a:pt x="1621560" y="485378"/>
                  </a:lnTo>
                  <a:lnTo>
                    <a:pt x="0" y="485378"/>
                  </a:lnTo>
                  <a:lnTo>
                    <a:pt x="414479" y="0"/>
                  </a:lnTo>
                  <a:close/>
                </a:path>
              </a:pathLst>
            </a:custGeom>
            <a:gradFill>
              <a:gsLst>
                <a:gs pos="0">
                  <a:schemeClr val="bg2">
                    <a:alpha val="60000"/>
                  </a:schemeClr>
                </a:gs>
                <a:gs pos="15000">
                  <a:schemeClr val="bg2">
                    <a:alpha val="50000"/>
                  </a:schemeClr>
                </a:gs>
                <a:gs pos="100000">
                  <a:schemeClr val="bg2">
                    <a:alpha val="2200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a:extLst>
                <a:ext uri="{FF2B5EF4-FFF2-40B4-BE49-F238E27FC236}">
                  <a16:creationId xmlns:a16="http://schemas.microsoft.com/office/drawing/2014/main" id="{7598B5EB-F99A-4B54-BD7D-86BF9E7A72CA}"/>
                </a:ext>
              </a:extLst>
            </p:cNvPr>
            <p:cNvSpPr/>
            <p:nvPr/>
          </p:nvSpPr>
          <p:spPr bwMode="auto">
            <a:xfrm>
              <a:off x="5762722" y="9500304"/>
              <a:ext cx="514463" cy="801783"/>
            </a:xfrm>
            <a:prstGeom prst="rect">
              <a:avLst/>
            </a:prstGeom>
            <a:gradFill>
              <a:gsLst>
                <a:gs pos="0">
                  <a:schemeClr val="bg2">
                    <a:alpha val="0"/>
                  </a:schemeClr>
                </a:gs>
                <a:gs pos="95000">
                  <a:schemeClr val="bg2">
                    <a:alpha val="40000"/>
                  </a:schemeClr>
                </a:gs>
                <a:gs pos="76000">
                  <a:srgbClr val="D2D2D2">
                    <a:alpha val="5000"/>
                  </a:srgbClr>
                </a:gs>
                <a:gs pos="100000">
                  <a:schemeClr val="bg2">
                    <a:alpha val="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cs typeface="Segoe UI" pitchFamily="34" charset="0"/>
              </a:endParaRPr>
            </a:p>
          </p:txBody>
        </p:sp>
      </p:grpSp>
      <p:grpSp>
        <p:nvGrpSpPr>
          <p:cNvPr id="2" name="Group 1">
            <a:extLst>
              <a:ext uri="{FF2B5EF4-FFF2-40B4-BE49-F238E27FC236}">
                <a16:creationId xmlns:a16="http://schemas.microsoft.com/office/drawing/2014/main" id="{C97C8724-57A8-4279-B4C9-E9795AA962F8}"/>
              </a:ext>
            </a:extLst>
          </p:cNvPr>
          <p:cNvGrpSpPr/>
          <p:nvPr/>
        </p:nvGrpSpPr>
        <p:grpSpPr>
          <a:xfrm>
            <a:off x="4499862" y="3860896"/>
            <a:ext cx="2493745" cy="1053751"/>
            <a:chOff x="4590093" y="3937818"/>
            <a:chExt cx="2543750" cy="1074881"/>
          </a:xfrm>
        </p:grpSpPr>
        <p:sp>
          <p:nvSpPr>
            <p:cNvPr id="172" name="Rectangle 171">
              <a:extLst>
                <a:ext uri="{FF2B5EF4-FFF2-40B4-BE49-F238E27FC236}">
                  <a16:creationId xmlns:a16="http://schemas.microsoft.com/office/drawing/2014/main" id="{0027DEDF-CF33-4CD2-ABC9-110B5CE7976B}"/>
                </a:ext>
              </a:extLst>
            </p:cNvPr>
            <p:cNvSpPr/>
            <p:nvPr/>
          </p:nvSpPr>
          <p:spPr>
            <a:xfrm>
              <a:off x="5016122" y="4604623"/>
              <a:ext cx="1691693" cy="408076"/>
            </a:xfrm>
            <a:prstGeom prst="rect">
              <a:avLst/>
            </a:prstGeom>
            <a:noFill/>
          </p:spPr>
          <p:txBody>
            <a:bodyPr wrap="square" lIns="91427" tIns="45713" rIns="91427" bIns="45713"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Azure Machine Learning</a:t>
              </a:r>
            </a:p>
            <a:p>
              <a:pPr algn="ctr" defTabSz="932395">
                <a:defRPr/>
              </a:pPr>
              <a:r>
                <a:rPr lang="en-US" sz="1000" kern="0">
                  <a:solidFill>
                    <a:srgbClr val="505050"/>
                  </a:solidFill>
                  <a:latin typeface="Segoe UI Semibold" panose="020B0702040204020203" pitchFamily="34" charset="0"/>
                  <a:cs typeface="Segoe UI Semibold" panose="020B0702040204020203" pitchFamily="34" charset="0"/>
                </a:rPr>
                <a:t>Experimentation Service</a:t>
              </a:r>
            </a:p>
          </p:txBody>
        </p:sp>
        <p:sp>
          <p:nvSpPr>
            <p:cNvPr id="501" name="TextBox 500">
              <a:extLst>
                <a:ext uri="{FF2B5EF4-FFF2-40B4-BE49-F238E27FC236}">
                  <a16:creationId xmlns:a16="http://schemas.microsoft.com/office/drawing/2014/main" id="{546E2D05-64F1-41B1-87B3-5626EEDBF748}"/>
                </a:ext>
              </a:extLst>
            </p:cNvPr>
            <p:cNvSpPr txBox="1"/>
            <p:nvPr/>
          </p:nvSpPr>
          <p:spPr>
            <a:xfrm>
              <a:off x="4590093" y="3937818"/>
              <a:ext cx="2543750" cy="303376"/>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r>
                <a:rPr lang="en-US" sz="1333" i="1">
                  <a:solidFill>
                    <a:schemeClr val="accent1"/>
                  </a:solidFill>
                  <a:latin typeface="Tele-GroteskNor" pitchFamily="2" charset="0"/>
                  <a:cs typeface="Arial" pitchFamily="34" charset="0"/>
                </a:rPr>
                <a:t>Experiment and Asset Tracking</a:t>
              </a:r>
            </a:p>
          </p:txBody>
        </p:sp>
        <p:grpSp>
          <p:nvGrpSpPr>
            <p:cNvPr id="170" name="Group 169">
              <a:extLst>
                <a:ext uri="{FF2B5EF4-FFF2-40B4-BE49-F238E27FC236}">
                  <a16:creationId xmlns:a16="http://schemas.microsoft.com/office/drawing/2014/main" id="{1F1435BF-ABE5-4058-95B0-E92713BE1AEA}"/>
                </a:ext>
              </a:extLst>
            </p:cNvPr>
            <p:cNvGrpSpPr/>
            <p:nvPr/>
          </p:nvGrpSpPr>
          <p:grpSpPr>
            <a:xfrm>
              <a:off x="5692055" y="4239429"/>
              <a:ext cx="339827" cy="363936"/>
              <a:chOff x="5079198" y="9500304"/>
              <a:chExt cx="1870613" cy="2003320"/>
            </a:xfrm>
          </p:grpSpPr>
          <p:sp>
            <p:nvSpPr>
              <p:cNvPr id="171" name="Freeform: Shape 170">
                <a:extLst>
                  <a:ext uri="{FF2B5EF4-FFF2-40B4-BE49-F238E27FC236}">
                    <a16:creationId xmlns:a16="http://schemas.microsoft.com/office/drawing/2014/main" id="{40F0C129-6141-498F-9419-FDBA52AE30B5}"/>
                  </a:ext>
                </a:extLst>
              </p:cNvPr>
              <p:cNvSpPr/>
              <p:nvPr/>
            </p:nvSpPr>
            <p:spPr bwMode="auto">
              <a:xfrm>
                <a:off x="5079198" y="9500304"/>
                <a:ext cx="1870613" cy="2003314"/>
              </a:xfrm>
              <a:custGeom>
                <a:avLst/>
                <a:gdLst>
                  <a:gd name="connsiteX0" fmla="*/ 1192538 w 1870612"/>
                  <a:gd name="connsiteY0" fmla="*/ 0 h 2003318"/>
                  <a:gd name="connsiteX1" fmla="*/ 685346 w 1870612"/>
                  <a:gd name="connsiteY1" fmla="*/ 0 h 2003318"/>
                  <a:gd name="connsiteX2" fmla="*/ 685346 w 1870612"/>
                  <a:gd name="connsiteY2" fmla="*/ 754425 h 2003318"/>
                  <a:gd name="connsiteX3" fmla="*/ 0 w 1870612"/>
                  <a:gd name="connsiteY3" fmla="*/ 1508851 h 2003318"/>
                  <a:gd name="connsiteX4" fmla="*/ 130888 w 1870612"/>
                  <a:gd name="connsiteY4" fmla="*/ 2003318 h 2003318"/>
                  <a:gd name="connsiteX5" fmla="*/ 1748813 w 1870612"/>
                  <a:gd name="connsiteY5" fmla="*/ 2003318 h 2003318"/>
                  <a:gd name="connsiteX6" fmla="*/ 1870612 w 1870612"/>
                  <a:gd name="connsiteY6" fmla="*/ 1497943 h 2003318"/>
                  <a:gd name="connsiteX7" fmla="*/ 1308883 w 1870612"/>
                  <a:gd name="connsiteY7" fmla="*/ 888949 h 2003318"/>
                  <a:gd name="connsiteX8" fmla="*/ 1005295 w 1870612"/>
                  <a:gd name="connsiteY8" fmla="*/ 1252528 h 2003318"/>
                  <a:gd name="connsiteX9" fmla="*/ 1247074 w 1870612"/>
                  <a:gd name="connsiteY9" fmla="*/ 1505215 h 2003318"/>
                  <a:gd name="connsiteX10" fmla="*/ 552639 w 1870612"/>
                  <a:gd name="connsiteY10" fmla="*/ 1505215 h 2003318"/>
                  <a:gd name="connsiteX11" fmla="*/ 1194356 w 1870612"/>
                  <a:gd name="connsiteY11" fmla="*/ 752608 h 2003318"/>
                  <a:gd name="connsiteX12" fmla="*/ 1192538 w 1870612"/>
                  <a:gd name="connsiteY12" fmla="*/ 0 h 20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12" h="2003318">
                    <a:moveTo>
                      <a:pt x="1192538" y="0"/>
                    </a:moveTo>
                    <a:lnTo>
                      <a:pt x="685346" y="0"/>
                    </a:lnTo>
                    <a:lnTo>
                      <a:pt x="685346" y="754425"/>
                    </a:lnTo>
                    <a:lnTo>
                      <a:pt x="0" y="1508851"/>
                    </a:lnTo>
                    <a:lnTo>
                      <a:pt x="130888" y="2003318"/>
                    </a:lnTo>
                    <a:lnTo>
                      <a:pt x="1748813" y="2003318"/>
                    </a:lnTo>
                    <a:lnTo>
                      <a:pt x="1870612" y="1497943"/>
                    </a:lnTo>
                    <a:lnTo>
                      <a:pt x="1308883" y="888949"/>
                    </a:lnTo>
                    <a:lnTo>
                      <a:pt x="1005295" y="1252528"/>
                    </a:lnTo>
                    <a:lnTo>
                      <a:pt x="1247074" y="1505215"/>
                    </a:lnTo>
                    <a:lnTo>
                      <a:pt x="552639" y="1505215"/>
                    </a:lnTo>
                    <a:lnTo>
                      <a:pt x="1194356" y="752608"/>
                    </a:lnTo>
                    <a:lnTo>
                      <a:pt x="1192538" y="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5" name="Freeform: Shape 174">
                <a:extLst>
                  <a:ext uri="{FF2B5EF4-FFF2-40B4-BE49-F238E27FC236}">
                    <a16:creationId xmlns:a16="http://schemas.microsoft.com/office/drawing/2014/main" id="{61C83B5C-5824-4E93-9105-AF4884901A49}"/>
                  </a:ext>
                </a:extLst>
              </p:cNvPr>
              <p:cNvSpPr/>
              <p:nvPr/>
            </p:nvSpPr>
            <p:spPr bwMode="auto">
              <a:xfrm>
                <a:off x="5203723" y="11005519"/>
                <a:ext cx="1621563" cy="498105"/>
              </a:xfrm>
              <a:custGeom>
                <a:avLst/>
                <a:gdLst>
                  <a:gd name="connsiteX0" fmla="*/ 414479 w 1621560"/>
                  <a:gd name="connsiteY0" fmla="*/ 0 h 485378"/>
                  <a:gd name="connsiteX1" fmla="*/ 1119822 w 1621560"/>
                  <a:gd name="connsiteY1" fmla="*/ 0 h 485378"/>
                  <a:gd name="connsiteX2" fmla="*/ 1621560 w 1621560"/>
                  <a:gd name="connsiteY2" fmla="*/ 485378 h 485378"/>
                  <a:gd name="connsiteX3" fmla="*/ 0 w 1621560"/>
                  <a:gd name="connsiteY3" fmla="*/ 485378 h 485378"/>
                  <a:gd name="connsiteX4" fmla="*/ 414479 w 1621560"/>
                  <a:gd name="connsiteY4" fmla="*/ 0 h 48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560" h="485378">
                    <a:moveTo>
                      <a:pt x="414479" y="0"/>
                    </a:moveTo>
                    <a:lnTo>
                      <a:pt x="1119822" y="0"/>
                    </a:lnTo>
                    <a:lnTo>
                      <a:pt x="1621560" y="485378"/>
                    </a:lnTo>
                    <a:lnTo>
                      <a:pt x="0" y="485378"/>
                    </a:lnTo>
                    <a:lnTo>
                      <a:pt x="414479" y="0"/>
                    </a:lnTo>
                    <a:close/>
                  </a:path>
                </a:pathLst>
              </a:custGeom>
              <a:gradFill>
                <a:gsLst>
                  <a:gs pos="0">
                    <a:schemeClr val="bg2">
                      <a:alpha val="60000"/>
                    </a:schemeClr>
                  </a:gs>
                  <a:gs pos="15000">
                    <a:schemeClr val="bg2">
                      <a:alpha val="50000"/>
                    </a:schemeClr>
                  </a:gs>
                  <a:gs pos="100000">
                    <a:schemeClr val="bg2">
                      <a:alpha val="2200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a:extLst>
                  <a:ext uri="{FF2B5EF4-FFF2-40B4-BE49-F238E27FC236}">
                    <a16:creationId xmlns:a16="http://schemas.microsoft.com/office/drawing/2014/main" id="{672D7905-D6E3-498D-A444-EDEA12637584}"/>
                  </a:ext>
                </a:extLst>
              </p:cNvPr>
              <p:cNvSpPr/>
              <p:nvPr/>
            </p:nvSpPr>
            <p:spPr bwMode="auto">
              <a:xfrm>
                <a:off x="5762721" y="9500304"/>
                <a:ext cx="514466" cy="801783"/>
              </a:xfrm>
              <a:prstGeom prst="rect">
                <a:avLst/>
              </a:prstGeom>
              <a:gradFill>
                <a:gsLst>
                  <a:gs pos="0">
                    <a:schemeClr val="bg2">
                      <a:alpha val="0"/>
                    </a:schemeClr>
                  </a:gs>
                  <a:gs pos="95000">
                    <a:schemeClr val="bg2">
                      <a:alpha val="40000"/>
                    </a:schemeClr>
                  </a:gs>
                  <a:gs pos="76000">
                    <a:srgbClr val="D2D2D2">
                      <a:alpha val="5000"/>
                    </a:srgbClr>
                  </a:gs>
                  <a:gs pos="100000">
                    <a:schemeClr val="bg2">
                      <a:alpha val="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cs typeface="Segoe UI" pitchFamily="34" charset="0"/>
                </a:endParaRPr>
              </a:p>
            </p:txBody>
          </p:sp>
        </p:grpSp>
      </p:grpSp>
    </p:spTree>
    <p:extLst>
      <p:ext uri="{BB962C8B-B14F-4D97-AF65-F5344CB8AC3E}">
        <p14:creationId xmlns:p14="http://schemas.microsoft.com/office/powerpoint/2010/main" val="142066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74903007-C914-49C0-B41A-4DC545A0F684}"/>
              </a:ext>
            </a:extLst>
          </p:cNvPr>
          <p:cNvSpPr/>
          <p:nvPr/>
        </p:nvSpPr>
        <p:spPr bwMode="auto">
          <a:xfrm>
            <a:off x="8182383" y="4078758"/>
            <a:ext cx="3466162" cy="2505029"/>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endParaRPr lang="en-US" sz="1600" kern="0" dirty="0">
              <a:solidFill>
                <a:srgbClr val="0078D7"/>
              </a:solidFill>
              <a:latin typeface="Segoe UI Semibold" panose="020B0702040204020203" pitchFamily="34" charset="0"/>
              <a:cs typeface="Segoe UI Semibold" panose="020B0702040204020203" pitchFamily="34" charset="0"/>
            </a:endParaRPr>
          </a:p>
        </p:txBody>
      </p:sp>
      <p:sp>
        <p:nvSpPr>
          <p:cNvPr id="468" name="Rectangle 467">
            <a:extLst>
              <a:ext uri="{FF2B5EF4-FFF2-40B4-BE49-F238E27FC236}">
                <a16:creationId xmlns:a16="http://schemas.microsoft.com/office/drawing/2014/main" id="{504CEAA7-1EE3-400D-9304-40FEE6C14BF6}"/>
              </a:ext>
            </a:extLst>
          </p:cNvPr>
          <p:cNvSpPr/>
          <p:nvPr/>
        </p:nvSpPr>
        <p:spPr bwMode="auto">
          <a:xfrm>
            <a:off x="8162756" y="1180187"/>
            <a:ext cx="3466162" cy="2840647"/>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600" kern="0" dirty="0">
                <a:solidFill>
                  <a:srgbClr val="0078D7"/>
                </a:solidFill>
                <a:latin typeface="Segoe UI Semibold" panose="020B0702040204020203" pitchFamily="34" charset="0"/>
                <a:cs typeface="Segoe UI Semibold" panose="020B0702040204020203" pitchFamily="34" charset="0"/>
              </a:rPr>
              <a:t>Serve</a:t>
            </a:r>
          </a:p>
        </p:txBody>
      </p:sp>
      <p:sp>
        <p:nvSpPr>
          <p:cNvPr id="466" name="Rectangle 465">
            <a:extLst>
              <a:ext uri="{FF2B5EF4-FFF2-40B4-BE49-F238E27FC236}">
                <a16:creationId xmlns:a16="http://schemas.microsoft.com/office/drawing/2014/main" id="{504D5E86-6CAA-449E-B3DD-9F78FDE8BB36}"/>
              </a:ext>
            </a:extLst>
          </p:cNvPr>
          <p:cNvSpPr/>
          <p:nvPr/>
        </p:nvSpPr>
        <p:spPr bwMode="auto">
          <a:xfrm>
            <a:off x="3718216" y="1192773"/>
            <a:ext cx="1723078" cy="5403601"/>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600" kern="0" dirty="0">
                <a:solidFill>
                  <a:srgbClr val="0078D7"/>
                </a:solidFill>
                <a:latin typeface="Segoe UI Semibold" panose="020B0702040204020203" pitchFamily="34" charset="0"/>
                <a:cs typeface="Segoe UI Semibold" panose="020B0702040204020203" pitchFamily="34" charset="0"/>
              </a:rPr>
              <a:t>Store</a:t>
            </a:r>
          </a:p>
        </p:txBody>
      </p:sp>
      <p:sp>
        <p:nvSpPr>
          <p:cNvPr id="467" name="Rectangle 466">
            <a:extLst>
              <a:ext uri="{FF2B5EF4-FFF2-40B4-BE49-F238E27FC236}">
                <a16:creationId xmlns:a16="http://schemas.microsoft.com/office/drawing/2014/main" id="{7DF2C3B3-5648-4A4A-A232-FA0A9EB8D4CA}"/>
              </a:ext>
            </a:extLst>
          </p:cNvPr>
          <p:cNvSpPr/>
          <p:nvPr/>
        </p:nvSpPr>
        <p:spPr bwMode="auto">
          <a:xfrm>
            <a:off x="5522972" y="1192773"/>
            <a:ext cx="2554273" cy="5403601"/>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600" kern="0" dirty="0">
                <a:solidFill>
                  <a:srgbClr val="0078D7"/>
                </a:solidFill>
                <a:latin typeface="Segoe UI Semibold" panose="020B0702040204020203" pitchFamily="34" charset="0"/>
                <a:cs typeface="Segoe UI Semibold" panose="020B0702040204020203" pitchFamily="34" charset="0"/>
              </a:rPr>
              <a:t>Prep and Train</a:t>
            </a:r>
          </a:p>
        </p:txBody>
      </p:sp>
      <p:sp>
        <p:nvSpPr>
          <p:cNvPr id="465" name="Rectangle 464">
            <a:extLst>
              <a:ext uri="{FF2B5EF4-FFF2-40B4-BE49-F238E27FC236}">
                <a16:creationId xmlns:a16="http://schemas.microsoft.com/office/drawing/2014/main" id="{CF301849-931C-40D0-82E9-83D1D1465A10}"/>
              </a:ext>
            </a:extLst>
          </p:cNvPr>
          <p:cNvSpPr/>
          <p:nvPr/>
        </p:nvSpPr>
        <p:spPr bwMode="auto">
          <a:xfrm>
            <a:off x="1922279" y="1196767"/>
            <a:ext cx="1718898" cy="5403601"/>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710457">
              <a:spcBef>
                <a:spcPct val="0"/>
              </a:spcBef>
              <a:spcAft>
                <a:spcPct val="35000"/>
              </a:spcAft>
              <a:defRPr/>
            </a:pPr>
            <a:r>
              <a:rPr lang="en-US" sz="1600" kern="0" dirty="0">
                <a:solidFill>
                  <a:srgbClr val="0078D7"/>
                </a:solidFill>
                <a:latin typeface="Segoe UI Semibold" panose="020B0702040204020203" pitchFamily="34" charset="0"/>
                <a:cs typeface="Segoe UI Semibold" panose="020B0702040204020203" pitchFamily="34" charset="0"/>
              </a:rPr>
              <a:t>Ingest</a:t>
            </a:r>
          </a:p>
        </p:txBody>
      </p:sp>
      <p:sp>
        <p:nvSpPr>
          <p:cNvPr id="2" name="Title 1">
            <a:extLst>
              <a:ext uri="{FF2B5EF4-FFF2-40B4-BE49-F238E27FC236}">
                <a16:creationId xmlns:a16="http://schemas.microsoft.com/office/drawing/2014/main" id="{4731A548-05D0-4BF9-B935-7AB4BB3A2DA1}"/>
              </a:ext>
            </a:extLst>
          </p:cNvPr>
          <p:cNvSpPr>
            <a:spLocks noGrp="1"/>
          </p:cNvSpPr>
          <p:nvPr>
            <p:ph type="title"/>
          </p:nvPr>
        </p:nvSpPr>
        <p:spPr/>
        <p:txBody>
          <a:bodyPr/>
          <a:lstStyle/>
          <a:p>
            <a:r>
              <a:rPr lang="en-US" dirty="0"/>
              <a:t>Reference End-to-End Architecture</a:t>
            </a:r>
          </a:p>
        </p:txBody>
      </p:sp>
      <p:sp>
        <p:nvSpPr>
          <p:cNvPr id="479" name="Shape 101">
            <a:extLst>
              <a:ext uri="{FF2B5EF4-FFF2-40B4-BE49-F238E27FC236}">
                <a16:creationId xmlns:a16="http://schemas.microsoft.com/office/drawing/2014/main" id="{5B803ED7-8D66-4700-A5DB-B7CFBA6D7B0F}"/>
              </a:ext>
            </a:extLst>
          </p:cNvPr>
          <p:cNvSpPr txBox="1"/>
          <p:nvPr/>
        </p:nvSpPr>
        <p:spPr>
          <a:xfrm>
            <a:off x="8387574" y="2242894"/>
            <a:ext cx="1156660" cy="418972"/>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Azure Kubernetes service</a:t>
            </a:r>
          </a:p>
        </p:txBody>
      </p:sp>
      <p:sp>
        <p:nvSpPr>
          <p:cNvPr id="480" name="Shape 101">
            <a:extLst>
              <a:ext uri="{FF2B5EF4-FFF2-40B4-BE49-F238E27FC236}">
                <a16:creationId xmlns:a16="http://schemas.microsoft.com/office/drawing/2014/main" id="{61723E1F-E158-44B3-9283-DC1F5243CAB8}"/>
              </a:ext>
            </a:extLst>
          </p:cNvPr>
          <p:cNvSpPr txBox="1"/>
          <p:nvPr/>
        </p:nvSpPr>
        <p:spPr>
          <a:xfrm>
            <a:off x="10893921" y="4642354"/>
            <a:ext cx="517770" cy="161583"/>
          </a:xfrm>
          <a:prstGeom prst="rect">
            <a:avLst/>
          </a:prstGeom>
          <a:noFill/>
          <a:ln>
            <a:noFill/>
          </a:ln>
        </p:spPr>
        <p:txBody>
          <a:bodyPr wrap="none" lIns="0" tIns="0" rIns="0" bIns="0" anchor="t" anchorCtr="0">
            <a:sp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Power BI</a:t>
            </a:r>
          </a:p>
        </p:txBody>
      </p:sp>
      <p:sp>
        <p:nvSpPr>
          <p:cNvPr id="481" name="Shape 101">
            <a:extLst>
              <a:ext uri="{FF2B5EF4-FFF2-40B4-BE49-F238E27FC236}">
                <a16:creationId xmlns:a16="http://schemas.microsoft.com/office/drawing/2014/main" id="{8F70D404-6753-458F-8950-B1345494E689}"/>
              </a:ext>
            </a:extLst>
          </p:cNvPr>
          <p:cNvSpPr txBox="1"/>
          <p:nvPr/>
        </p:nvSpPr>
        <p:spPr>
          <a:xfrm>
            <a:off x="10536120" y="5968124"/>
            <a:ext cx="1089342" cy="418972"/>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Azure Analysis Services</a:t>
            </a:r>
          </a:p>
        </p:txBody>
      </p:sp>
      <p:sp>
        <p:nvSpPr>
          <p:cNvPr id="482" name="Shape 101">
            <a:extLst>
              <a:ext uri="{FF2B5EF4-FFF2-40B4-BE49-F238E27FC236}">
                <a16:creationId xmlns:a16="http://schemas.microsoft.com/office/drawing/2014/main" id="{399F2A2F-CDE2-4FF9-82B8-1B418AF7B8F3}"/>
              </a:ext>
            </a:extLst>
          </p:cNvPr>
          <p:cNvSpPr txBox="1"/>
          <p:nvPr/>
        </p:nvSpPr>
        <p:spPr>
          <a:xfrm>
            <a:off x="8292336" y="6003507"/>
            <a:ext cx="1089342" cy="418972"/>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pPr defTabSz="932418">
              <a:defRPr/>
            </a:pPr>
            <a:r>
              <a:rPr lang="en-US" sz="1050" dirty="0">
                <a:solidFill>
                  <a:srgbClr val="000000"/>
                </a:solidFill>
                <a:sym typeface="Calibri"/>
              </a:rPr>
              <a:t>Azure SQL Data Warehouse</a:t>
            </a:r>
          </a:p>
        </p:txBody>
      </p:sp>
      <p:sp>
        <p:nvSpPr>
          <p:cNvPr id="483" name="Shape 101">
            <a:extLst>
              <a:ext uri="{FF2B5EF4-FFF2-40B4-BE49-F238E27FC236}">
                <a16:creationId xmlns:a16="http://schemas.microsoft.com/office/drawing/2014/main" id="{BAE3DC0A-FFC5-4800-95E6-98231D3063FF}"/>
              </a:ext>
            </a:extLst>
          </p:cNvPr>
          <p:cNvSpPr txBox="1"/>
          <p:nvPr/>
        </p:nvSpPr>
        <p:spPr>
          <a:xfrm>
            <a:off x="8385250" y="3553457"/>
            <a:ext cx="1210222" cy="286112"/>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Cosmos DB, SQL DB</a:t>
            </a:r>
          </a:p>
        </p:txBody>
      </p:sp>
      <p:sp>
        <p:nvSpPr>
          <p:cNvPr id="486" name="Shape 101">
            <a:extLst>
              <a:ext uri="{FF2B5EF4-FFF2-40B4-BE49-F238E27FC236}">
                <a16:creationId xmlns:a16="http://schemas.microsoft.com/office/drawing/2014/main" id="{94FDE7C4-B6FE-446F-B7A9-1A03D6DD8457}"/>
              </a:ext>
            </a:extLst>
          </p:cNvPr>
          <p:cNvSpPr txBox="1"/>
          <p:nvPr/>
        </p:nvSpPr>
        <p:spPr>
          <a:xfrm>
            <a:off x="3866888" y="6123851"/>
            <a:ext cx="1460880" cy="273730"/>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Azure Data Lake Storage</a:t>
            </a:r>
          </a:p>
        </p:txBody>
      </p:sp>
      <p:cxnSp>
        <p:nvCxnSpPr>
          <p:cNvPr id="490" name="Straight Connector 489">
            <a:extLst>
              <a:ext uri="{FF2B5EF4-FFF2-40B4-BE49-F238E27FC236}">
                <a16:creationId xmlns:a16="http://schemas.microsoft.com/office/drawing/2014/main" id="{BE10186C-C8CA-41C3-8119-09A53A527E62}"/>
              </a:ext>
            </a:extLst>
          </p:cNvPr>
          <p:cNvCxnSpPr>
            <a:cxnSpLocks/>
          </p:cNvCxnSpPr>
          <p:nvPr/>
        </p:nvCxnSpPr>
        <p:spPr>
          <a:xfrm flipH="1" flipV="1">
            <a:off x="11176214" y="4861838"/>
            <a:ext cx="1709" cy="533948"/>
          </a:xfrm>
          <a:prstGeom prst="line">
            <a:avLst/>
          </a:prstGeom>
          <a:noFill/>
          <a:ln w="19050" cap="flat" cmpd="sng" algn="ctr">
            <a:solidFill>
              <a:schemeClr val="accent1"/>
            </a:solidFill>
            <a:prstDash val="sysDash"/>
            <a:headEnd type="none" w="med" len="med"/>
            <a:tailEnd type="triangle" w="med" len="med"/>
          </a:ln>
          <a:effectLst/>
        </p:spPr>
      </p:cxnSp>
      <p:cxnSp>
        <p:nvCxnSpPr>
          <p:cNvPr id="491" name="Straight Connector 490">
            <a:extLst>
              <a:ext uri="{FF2B5EF4-FFF2-40B4-BE49-F238E27FC236}">
                <a16:creationId xmlns:a16="http://schemas.microsoft.com/office/drawing/2014/main" id="{1D4AABA3-B5A4-4C43-A95D-1092418C56BE}"/>
              </a:ext>
            </a:extLst>
          </p:cNvPr>
          <p:cNvCxnSpPr>
            <a:cxnSpLocks/>
          </p:cNvCxnSpPr>
          <p:nvPr/>
        </p:nvCxnSpPr>
        <p:spPr>
          <a:xfrm>
            <a:off x="9201846" y="5673223"/>
            <a:ext cx="1410010" cy="1821"/>
          </a:xfrm>
          <a:prstGeom prst="line">
            <a:avLst/>
          </a:prstGeom>
          <a:noFill/>
          <a:ln w="19050" cap="flat" cmpd="sng" algn="ctr">
            <a:solidFill>
              <a:srgbClr val="0077D7"/>
            </a:solidFill>
            <a:prstDash val="sysDash"/>
            <a:headEnd type="none" w="med" len="med"/>
            <a:tailEnd type="triangle" w="med" len="med"/>
          </a:ln>
          <a:effectLst/>
        </p:spPr>
      </p:cxnSp>
      <p:cxnSp>
        <p:nvCxnSpPr>
          <p:cNvPr id="493" name="Straight Connector 492">
            <a:extLst>
              <a:ext uri="{FF2B5EF4-FFF2-40B4-BE49-F238E27FC236}">
                <a16:creationId xmlns:a16="http://schemas.microsoft.com/office/drawing/2014/main" id="{520BDD4B-FAAC-419B-A228-179E171E69A9}"/>
              </a:ext>
            </a:extLst>
          </p:cNvPr>
          <p:cNvCxnSpPr>
            <a:cxnSpLocks/>
          </p:cNvCxnSpPr>
          <p:nvPr/>
        </p:nvCxnSpPr>
        <p:spPr>
          <a:xfrm>
            <a:off x="5203723" y="5669588"/>
            <a:ext cx="3107302" cy="9093"/>
          </a:xfrm>
          <a:prstGeom prst="line">
            <a:avLst/>
          </a:prstGeom>
          <a:noFill/>
          <a:ln w="19050" cap="flat" cmpd="sng" algn="ctr">
            <a:solidFill>
              <a:srgbClr val="0077D7"/>
            </a:solidFill>
            <a:prstDash val="sysDash"/>
            <a:headEnd type="none" w="med" len="med"/>
            <a:tailEnd type="triangle" w="med" len="med"/>
          </a:ln>
          <a:effectLst/>
        </p:spPr>
      </p:cxnSp>
      <p:sp>
        <p:nvSpPr>
          <p:cNvPr id="496" name="Freeform: Shape 495">
            <a:extLst>
              <a:ext uri="{FF2B5EF4-FFF2-40B4-BE49-F238E27FC236}">
                <a16:creationId xmlns:a16="http://schemas.microsoft.com/office/drawing/2014/main" id="{4994255B-E9C9-4EBC-9D56-11D83C015B32}"/>
              </a:ext>
            </a:extLst>
          </p:cNvPr>
          <p:cNvSpPr/>
          <p:nvPr/>
        </p:nvSpPr>
        <p:spPr bwMode="auto">
          <a:xfrm>
            <a:off x="6736217" y="4700081"/>
            <a:ext cx="1574808" cy="828239"/>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rgbClr val="0077D7"/>
            </a:solidFill>
            <a:prstDash val="sysDash"/>
            <a:headEnd type="triangle" w="med" len="med"/>
            <a:tailEnd type="triangle" w="med" len="med"/>
          </a:ln>
          <a:effectLst/>
        </p:spPr>
        <p:txBody>
          <a:bodyPr rtlCol="0" anchor="ctr"/>
          <a:lstStyle/>
          <a:p>
            <a:pPr algn="ctr" defTabSz="457112">
              <a:defRPr/>
            </a:pPr>
            <a:endParaRPr lang="en-IN" sz="3200" kern="0" dirty="0">
              <a:solidFill>
                <a:srgbClr val="505050"/>
              </a:solidFill>
              <a:latin typeface="Segoe UI"/>
            </a:endParaRPr>
          </a:p>
        </p:txBody>
      </p:sp>
      <p:cxnSp>
        <p:nvCxnSpPr>
          <p:cNvPr id="497" name="Straight Connector 496">
            <a:extLst>
              <a:ext uri="{FF2B5EF4-FFF2-40B4-BE49-F238E27FC236}">
                <a16:creationId xmlns:a16="http://schemas.microsoft.com/office/drawing/2014/main" id="{5F23B0AD-8120-45FC-9283-00256D5D1570}"/>
              </a:ext>
            </a:extLst>
          </p:cNvPr>
          <p:cNvCxnSpPr>
            <a:cxnSpLocks/>
          </p:cNvCxnSpPr>
          <p:nvPr/>
        </p:nvCxnSpPr>
        <p:spPr>
          <a:xfrm>
            <a:off x="3194437" y="5677502"/>
            <a:ext cx="981632" cy="0"/>
          </a:xfrm>
          <a:prstGeom prst="line">
            <a:avLst/>
          </a:prstGeom>
          <a:noFill/>
          <a:ln w="19050" cap="flat" cmpd="sng" algn="ctr">
            <a:solidFill>
              <a:srgbClr val="0077D7"/>
            </a:solidFill>
            <a:prstDash val="sysDash"/>
            <a:headEnd type="none" w="med" len="med"/>
            <a:tailEnd type="triangle" w="med" len="med"/>
          </a:ln>
          <a:effectLst/>
        </p:spPr>
      </p:cxnSp>
      <p:cxnSp>
        <p:nvCxnSpPr>
          <p:cNvPr id="500" name="Straight Connector 499">
            <a:extLst>
              <a:ext uri="{FF2B5EF4-FFF2-40B4-BE49-F238E27FC236}">
                <a16:creationId xmlns:a16="http://schemas.microsoft.com/office/drawing/2014/main" id="{C83C8DDF-E2A1-49B7-B23D-4902F846657A}"/>
              </a:ext>
            </a:extLst>
          </p:cNvPr>
          <p:cNvCxnSpPr>
            <a:cxnSpLocks/>
          </p:cNvCxnSpPr>
          <p:nvPr/>
        </p:nvCxnSpPr>
        <p:spPr>
          <a:xfrm flipH="1">
            <a:off x="4600870" y="4033421"/>
            <a:ext cx="3355" cy="1323574"/>
          </a:xfrm>
          <a:prstGeom prst="line">
            <a:avLst/>
          </a:prstGeom>
          <a:noFill/>
          <a:ln w="19050" cap="flat" cmpd="sng" algn="ctr">
            <a:solidFill>
              <a:srgbClr val="0077D7"/>
            </a:solidFill>
            <a:prstDash val="sysDash"/>
            <a:headEnd type="none" w="med" len="med"/>
            <a:tailEnd type="triangle" w="med" len="med"/>
          </a:ln>
          <a:effectLst/>
        </p:spPr>
      </p:cxnSp>
      <p:cxnSp>
        <p:nvCxnSpPr>
          <p:cNvPr id="501" name="Straight Connector 500">
            <a:extLst>
              <a:ext uri="{FF2B5EF4-FFF2-40B4-BE49-F238E27FC236}">
                <a16:creationId xmlns:a16="http://schemas.microsoft.com/office/drawing/2014/main" id="{179073DC-519E-4634-B566-3D7C9866B233}"/>
              </a:ext>
            </a:extLst>
          </p:cNvPr>
          <p:cNvCxnSpPr>
            <a:cxnSpLocks/>
          </p:cNvCxnSpPr>
          <p:nvPr/>
        </p:nvCxnSpPr>
        <p:spPr>
          <a:xfrm>
            <a:off x="1409531" y="2648819"/>
            <a:ext cx="881915" cy="0"/>
          </a:xfrm>
          <a:prstGeom prst="line">
            <a:avLst/>
          </a:prstGeom>
          <a:noFill/>
          <a:ln w="19050" cap="flat" cmpd="sng" algn="ctr">
            <a:solidFill>
              <a:srgbClr val="0077D7"/>
            </a:solidFill>
            <a:prstDash val="sysDash"/>
            <a:headEnd type="none" w="med" len="med"/>
            <a:tailEnd type="triangle" w="med" len="med"/>
          </a:ln>
          <a:effectLst/>
        </p:spPr>
      </p:cxnSp>
      <p:sp>
        <p:nvSpPr>
          <p:cNvPr id="264" name="Freeform: Shape 263">
            <a:extLst>
              <a:ext uri="{FF2B5EF4-FFF2-40B4-BE49-F238E27FC236}">
                <a16:creationId xmlns:a16="http://schemas.microsoft.com/office/drawing/2014/main" id="{A22DECD5-D0A8-4EBB-A233-7EA7EFA8F76D}"/>
              </a:ext>
            </a:extLst>
          </p:cNvPr>
          <p:cNvSpPr/>
          <p:nvPr/>
        </p:nvSpPr>
        <p:spPr bwMode="auto">
          <a:xfrm>
            <a:off x="6694788" y="2097214"/>
            <a:ext cx="1616237" cy="886570"/>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rgbClr val="0077D7"/>
            </a:solidFill>
            <a:prstDash val="sysDash"/>
            <a:headEnd type="triangle" w="med" len="med"/>
            <a:tailEnd type="triangle" w="med" len="med"/>
          </a:ln>
          <a:effectLst/>
        </p:spPr>
        <p:txBody>
          <a:bodyPr rtlCol="0" anchor="ctr"/>
          <a:lstStyle/>
          <a:p>
            <a:pPr algn="ctr" defTabSz="914225">
              <a:defRPr/>
            </a:pPr>
            <a:endParaRPr lang="en-IN" kern="0" dirty="0">
              <a:solidFill>
                <a:srgbClr val="505050"/>
              </a:solidFill>
              <a:latin typeface="Segoe UI Semilight"/>
            </a:endParaRPr>
          </a:p>
        </p:txBody>
      </p:sp>
      <p:sp>
        <p:nvSpPr>
          <p:cNvPr id="8" name="Freeform: Shape 7">
            <a:extLst>
              <a:ext uri="{FF2B5EF4-FFF2-40B4-BE49-F238E27FC236}">
                <a16:creationId xmlns:a16="http://schemas.microsoft.com/office/drawing/2014/main" id="{A885EC70-DEC2-43D0-B83C-CEFE802F0F86}"/>
              </a:ext>
            </a:extLst>
          </p:cNvPr>
          <p:cNvSpPr/>
          <p:nvPr/>
        </p:nvSpPr>
        <p:spPr bwMode="auto">
          <a:xfrm>
            <a:off x="3134455" y="2644825"/>
            <a:ext cx="2460223" cy="1388596"/>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rgbClr val="0077D7"/>
            </a:solidFill>
            <a:prstDash val="sysDash"/>
            <a:headEnd type="none" w="med" len="med"/>
            <a:tailEnd type="triangle" w="med" len="med"/>
          </a:ln>
          <a:effectLst/>
        </p:spPr>
        <p:txBody>
          <a:bodyPr rtlCol="0" anchor="ctr"/>
          <a:lstStyle/>
          <a:p>
            <a:pPr algn="ctr" defTabSz="914225">
              <a:defRPr/>
            </a:pPr>
            <a:endParaRPr lang="en-IN" dirty="0">
              <a:solidFill>
                <a:srgbClr val="505050"/>
              </a:solidFill>
              <a:latin typeface="Segoe UI Semilight"/>
            </a:endParaRPr>
          </a:p>
        </p:txBody>
      </p:sp>
      <p:grpSp>
        <p:nvGrpSpPr>
          <p:cNvPr id="389" name="Group 388">
            <a:extLst>
              <a:ext uri="{FF2B5EF4-FFF2-40B4-BE49-F238E27FC236}">
                <a16:creationId xmlns:a16="http://schemas.microsoft.com/office/drawing/2014/main" id="{80B0A9DF-CD82-40C5-8A20-CB7716B5E6FB}"/>
              </a:ext>
            </a:extLst>
          </p:cNvPr>
          <p:cNvGrpSpPr/>
          <p:nvPr/>
        </p:nvGrpSpPr>
        <p:grpSpPr>
          <a:xfrm>
            <a:off x="10859714" y="5412956"/>
            <a:ext cx="577038" cy="447938"/>
            <a:chOff x="9971054" y="1093656"/>
            <a:chExt cx="429171" cy="333150"/>
          </a:xfrm>
          <a:solidFill>
            <a:srgbClr val="0077D7"/>
          </a:solidFill>
        </p:grpSpPr>
        <p:sp>
          <p:nvSpPr>
            <p:cNvPr id="390" name="Freeform: Shape 571">
              <a:extLst>
                <a:ext uri="{FF2B5EF4-FFF2-40B4-BE49-F238E27FC236}">
                  <a16:creationId xmlns:a16="http://schemas.microsoft.com/office/drawing/2014/main" id="{D7C91798-AF09-482E-94C6-539648A8E28F}"/>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sp>
          <p:nvSpPr>
            <p:cNvPr id="391" name="Freeform: Shape 572">
              <a:extLst>
                <a:ext uri="{FF2B5EF4-FFF2-40B4-BE49-F238E27FC236}">
                  <a16:creationId xmlns:a16="http://schemas.microsoft.com/office/drawing/2014/main" id="{58E88832-A23D-48E6-84CB-06DE5436EF6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sp>
          <p:nvSpPr>
            <p:cNvPr id="392" name="Freeform: Shape 573">
              <a:extLst>
                <a:ext uri="{FF2B5EF4-FFF2-40B4-BE49-F238E27FC236}">
                  <a16:creationId xmlns:a16="http://schemas.microsoft.com/office/drawing/2014/main" id="{54A60FFF-6D7F-463C-9E6D-0E06964068A4}"/>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sp>
          <p:nvSpPr>
            <p:cNvPr id="393" name="Freeform: Shape 574">
              <a:extLst>
                <a:ext uri="{FF2B5EF4-FFF2-40B4-BE49-F238E27FC236}">
                  <a16:creationId xmlns:a16="http://schemas.microsoft.com/office/drawing/2014/main" id="{CE7A3F1A-FE69-4674-83B8-A12DF6BA5728}"/>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sp>
          <p:nvSpPr>
            <p:cNvPr id="394" name="Freeform: Shape 575">
              <a:extLst>
                <a:ext uri="{FF2B5EF4-FFF2-40B4-BE49-F238E27FC236}">
                  <a16:creationId xmlns:a16="http://schemas.microsoft.com/office/drawing/2014/main" id="{A5C859B5-DA63-4B59-BD42-C37823E96EFA}"/>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sp>
          <p:nvSpPr>
            <p:cNvPr id="395" name="Freeform: Shape 576">
              <a:extLst>
                <a:ext uri="{FF2B5EF4-FFF2-40B4-BE49-F238E27FC236}">
                  <a16:creationId xmlns:a16="http://schemas.microsoft.com/office/drawing/2014/main" id="{1DD0604F-F92C-4C64-938C-C4BD9DCF65A8}"/>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sp>
          <p:nvSpPr>
            <p:cNvPr id="396" name="Freeform: Shape 577">
              <a:extLst>
                <a:ext uri="{FF2B5EF4-FFF2-40B4-BE49-F238E27FC236}">
                  <a16:creationId xmlns:a16="http://schemas.microsoft.com/office/drawing/2014/main" id="{2883306B-86C7-4868-AEF6-D539BF41AB95}"/>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grpFill/>
            <a:ln w="9525" cap="flat">
              <a:noFill/>
              <a:prstDash val="solid"/>
              <a:miter/>
            </a:ln>
          </p:spPr>
          <p:txBody>
            <a:bodyPr rtlCol="0" anchor="ctr"/>
            <a:lstStyle/>
            <a:p>
              <a:pPr defTabSz="457112">
                <a:defRPr/>
              </a:pPr>
              <a:endParaRPr lang="en-US" sz="3200" kern="0" dirty="0">
                <a:solidFill>
                  <a:srgbClr val="000000"/>
                </a:solidFill>
                <a:latin typeface="Segoe UI"/>
              </a:endParaRPr>
            </a:p>
          </p:txBody>
        </p:sp>
      </p:grpSp>
      <p:sp>
        <p:nvSpPr>
          <p:cNvPr id="411" name="Freeform: Shape 282">
            <a:extLst>
              <a:ext uri="{FF2B5EF4-FFF2-40B4-BE49-F238E27FC236}">
                <a16:creationId xmlns:a16="http://schemas.microsoft.com/office/drawing/2014/main" id="{07DA854C-AB6E-4A4C-83AB-FA100724765D}"/>
              </a:ext>
            </a:extLst>
          </p:cNvPr>
          <p:cNvSpPr/>
          <p:nvPr/>
        </p:nvSpPr>
        <p:spPr>
          <a:xfrm>
            <a:off x="10918170" y="4226383"/>
            <a:ext cx="469272" cy="347262"/>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tx1"/>
          </a:solidFill>
          <a:ln w="9525" cap="flat">
            <a:noFill/>
            <a:prstDash val="solid"/>
            <a:miter/>
          </a:ln>
        </p:spPr>
        <p:txBody>
          <a:bodyPr rtlCol="0" anchor="ctr"/>
          <a:lstStyle/>
          <a:p>
            <a:pPr defTabSz="914225">
              <a:defRPr/>
            </a:pPr>
            <a:endParaRPr lang="en-US" kern="0" dirty="0">
              <a:solidFill>
                <a:srgbClr val="000000"/>
              </a:solidFill>
              <a:latin typeface="Segoe UI Semilight"/>
            </a:endParaRPr>
          </a:p>
        </p:txBody>
      </p:sp>
      <p:grpSp>
        <p:nvGrpSpPr>
          <p:cNvPr id="7" name="Group 6">
            <a:extLst>
              <a:ext uri="{FF2B5EF4-FFF2-40B4-BE49-F238E27FC236}">
                <a16:creationId xmlns:a16="http://schemas.microsoft.com/office/drawing/2014/main" id="{CD19D711-F6F3-4161-BBC3-11CB167D9399}"/>
              </a:ext>
            </a:extLst>
          </p:cNvPr>
          <p:cNvGrpSpPr/>
          <p:nvPr/>
        </p:nvGrpSpPr>
        <p:grpSpPr>
          <a:xfrm>
            <a:off x="2278491" y="2324831"/>
            <a:ext cx="1006472" cy="1033868"/>
            <a:chOff x="2324179" y="2370952"/>
            <a:chExt cx="1026654" cy="1054599"/>
          </a:xfrm>
        </p:grpSpPr>
        <p:sp>
          <p:nvSpPr>
            <p:cNvPr id="489" name="Shape 101">
              <a:extLst>
                <a:ext uri="{FF2B5EF4-FFF2-40B4-BE49-F238E27FC236}">
                  <a16:creationId xmlns:a16="http://schemas.microsoft.com/office/drawing/2014/main" id="{909D445E-4E6B-4F84-9A5E-7E3B316E9B0D}"/>
                </a:ext>
              </a:extLst>
            </p:cNvPr>
            <p:cNvSpPr txBox="1"/>
            <p:nvPr/>
          </p:nvSpPr>
          <p:spPr>
            <a:xfrm>
              <a:off x="2324179" y="3074624"/>
              <a:ext cx="1026654" cy="350927"/>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Azure Event Hubs</a:t>
              </a:r>
            </a:p>
          </p:txBody>
        </p:sp>
        <p:grpSp>
          <p:nvGrpSpPr>
            <p:cNvPr id="412" name="Group 411">
              <a:extLst>
                <a:ext uri="{FF2B5EF4-FFF2-40B4-BE49-F238E27FC236}">
                  <a16:creationId xmlns:a16="http://schemas.microsoft.com/office/drawing/2014/main" id="{035BD937-D097-4054-829F-2E520AC41468}"/>
                </a:ext>
              </a:extLst>
            </p:cNvPr>
            <p:cNvGrpSpPr>
              <a:grpSpLocks noChangeAspect="1"/>
            </p:cNvGrpSpPr>
            <p:nvPr/>
          </p:nvGrpSpPr>
          <p:grpSpPr>
            <a:xfrm>
              <a:off x="2639494" y="2370952"/>
              <a:ext cx="396024" cy="652822"/>
              <a:chOff x="2397618" y="3224414"/>
              <a:chExt cx="395274" cy="642676"/>
            </a:xfrm>
            <a:solidFill>
              <a:srgbClr val="0077D7"/>
            </a:solidFill>
          </p:grpSpPr>
          <p:sp>
            <p:nvSpPr>
              <p:cNvPr id="413" name="Circle: Hollow 284">
                <a:extLst>
                  <a:ext uri="{FF2B5EF4-FFF2-40B4-BE49-F238E27FC236}">
                    <a16:creationId xmlns:a16="http://schemas.microsoft.com/office/drawing/2014/main" id="{0B98E82D-6810-4F56-905B-40AAF41B0A46}"/>
                  </a:ext>
                </a:extLst>
              </p:cNvPr>
              <p:cNvSpPr/>
              <p:nvPr/>
            </p:nvSpPr>
            <p:spPr bwMode="auto">
              <a:xfrm>
                <a:off x="2421425" y="32244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14" name="Circle: Hollow 285">
                <a:extLst>
                  <a:ext uri="{FF2B5EF4-FFF2-40B4-BE49-F238E27FC236}">
                    <a16:creationId xmlns:a16="http://schemas.microsoft.com/office/drawing/2014/main" id="{2DBAAECE-769D-4B2C-A8F5-BCFDCE2D55F9}"/>
                  </a:ext>
                </a:extLst>
              </p:cNvPr>
              <p:cNvSpPr/>
              <p:nvPr/>
            </p:nvSpPr>
            <p:spPr bwMode="auto">
              <a:xfrm>
                <a:off x="2421425" y="36943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15" name="Circle: Hollow 286">
                <a:extLst>
                  <a:ext uri="{FF2B5EF4-FFF2-40B4-BE49-F238E27FC236}">
                    <a16:creationId xmlns:a16="http://schemas.microsoft.com/office/drawing/2014/main" id="{B5807A71-73FB-40F8-9577-887F9C440D61}"/>
                  </a:ext>
                </a:extLst>
              </p:cNvPr>
              <p:cNvSpPr/>
              <p:nvPr/>
            </p:nvSpPr>
            <p:spPr bwMode="auto">
              <a:xfrm>
                <a:off x="2620116" y="357329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16" name="Circle: Hollow 287">
                <a:extLst>
                  <a:ext uri="{FF2B5EF4-FFF2-40B4-BE49-F238E27FC236}">
                    <a16:creationId xmlns:a16="http://schemas.microsoft.com/office/drawing/2014/main" id="{5BA4C4EB-1E01-4D2E-836E-6DC3F352E1F3}"/>
                  </a:ext>
                </a:extLst>
              </p:cNvPr>
              <p:cNvSpPr/>
              <p:nvPr/>
            </p:nvSpPr>
            <p:spPr bwMode="auto">
              <a:xfrm>
                <a:off x="2620116" y="334215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17" name="Circle: Hollow 288">
                <a:extLst>
                  <a:ext uri="{FF2B5EF4-FFF2-40B4-BE49-F238E27FC236}">
                    <a16:creationId xmlns:a16="http://schemas.microsoft.com/office/drawing/2014/main" id="{112C3C71-905D-48D9-9443-8D32AFE5CD87}"/>
                  </a:ext>
                </a:extLst>
              </p:cNvPr>
              <p:cNvSpPr/>
              <p:nvPr/>
            </p:nvSpPr>
            <p:spPr bwMode="auto">
              <a:xfrm>
                <a:off x="2397618" y="3437210"/>
                <a:ext cx="215310" cy="215310"/>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18" name="Rectangle 417">
                <a:extLst>
                  <a:ext uri="{FF2B5EF4-FFF2-40B4-BE49-F238E27FC236}">
                    <a16:creationId xmlns:a16="http://schemas.microsoft.com/office/drawing/2014/main" id="{58E178D9-D8AB-49C2-BE50-4F31EBAF022B}"/>
                  </a:ext>
                </a:extLst>
              </p:cNvPr>
              <p:cNvSpPr/>
              <p:nvPr/>
            </p:nvSpPr>
            <p:spPr bwMode="auto">
              <a:xfrm>
                <a:off x="2484888" y="3388463"/>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19" name="Rectangle 418">
                <a:extLst>
                  <a:ext uri="{FF2B5EF4-FFF2-40B4-BE49-F238E27FC236}">
                    <a16:creationId xmlns:a16="http://schemas.microsoft.com/office/drawing/2014/main" id="{6CD7AE5E-310F-422B-B791-04284C58E6FE}"/>
                  </a:ext>
                </a:extLst>
              </p:cNvPr>
              <p:cNvSpPr/>
              <p:nvPr/>
            </p:nvSpPr>
            <p:spPr bwMode="auto">
              <a:xfrm>
                <a:off x="2484888" y="3641828"/>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20" name="Rectangle 419">
                <a:extLst>
                  <a:ext uri="{FF2B5EF4-FFF2-40B4-BE49-F238E27FC236}">
                    <a16:creationId xmlns:a16="http://schemas.microsoft.com/office/drawing/2014/main" id="{EBE05607-FBB8-4204-BB1E-B16694A75BF9}"/>
                  </a:ext>
                </a:extLst>
              </p:cNvPr>
              <p:cNvSpPr/>
              <p:nvPr/>
            </p:nvSpPr>
            <p:spPr bwMode="auto">
              <a:xfrm rot="18182441">
                <a:off x="2593341" y="3577846"/>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sp>
            <p:nvSpPr>
              <p:cNvPr id="421" name="Rectangle 420">
                <a:extLst>
                  <a:ext uri="{FF2B5EF4-FFF2-40B4-BE49-F238E27FC236}">
                    <a16:creationId xmlns:a16="http://schemas.microsoft.com/office/drawing/2014/main" id="{9EED7E11-117A-45FF-B98E-01275C771ED7}"/>
                  </a:ext>
                </a:extLst>
              </p:cNvPr>
              <p:cNvSpPr/>
              <p:nvPr/>
            </p:nvSpPr>
            <p:spPr bwMode="auto">
              <a:xfrm rot="3417559" flipV="1">
                <a:off x="2593341" y="3450211"/>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IN" sz="2400" kern="0" dirty="0">
                  <a:solidFill>
                    <a:srgbClr val="000000"/>
                  </a:solidFill>
                  <a:latin typeface="Segoe UI Semilight"/>
                  <a:ea typeface="Segoe UI" pitchFamily="34" charset="0"/>
                  <a:cs typeface="Segoe UI" pitchFamily="34" charset="0"/>
                </a:endParaRPr>
              </a:p>
            </p:txBody>
          </p:sp>
        </p:grpSp>
      </p:grpSp>
      <p:grpSp>
        <p:nvGrpSpPr>
          <p:cNvPr id="199" name="Group 198">
            <a:extLst>
              <a:ext uri="{FF2B5EF4-FFF2-40B4-BE49-F238E27FC236}">
                <a16:creationId xmlns:a16="http://schemas.microsoft.com/office/drawing/2014/main" id="{9F819D3D-55A3-4C66-9F7E-864D61B7B946}"/>
              </a:ext>
            </a:extLst>
          </p:cNvPr>
          <p:cNvGrpSpPr>
            <a:grpSpLocks noChangeAspect="1"/>
          </p:cNvGrpSpPr>
          <p:nvPr/>
        </p:nvGrpSpPr>
        <p:grpSpPr>
          <a:xfrm>
            <a:off x="8745172" y="1911191"/>
            <a:ext cx="357241" cy="265227"/>
            <a:chOff x="-219366" y="4364127"/>
            <a:chExt cx="678219" cy="503526"/>
          </a:xfrm>
          <a:solidFill>
            <a:srgbClr val="0077D7"/>
          </a:solidFill>
        </p:grpSpPr>
        <p:sp>
          <p:nvSpPr>
            <p:cNvPr id="200" name="Freeform: Shape 361">
              <a:extLst>
                <a:ext uri="{FF2B5EF4-FFF2-40B4-BE49-F238E27FC236}">
                  <a16:creationId xmlns:a16="http://schemas.microsoft.com/office/drawing/2014/main" id="{ECBDB6AF-C701-4454-AAD2-4563CC439BF4}"/>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1" name="Freeform: Shape 362">
              <a:extLst>
                <a:ext uri="{FF2B5EF4-FFF2-40B4-BE49-F238E27FC236}">
                  <a16:creationId xmlns:a16="http://schemas.microsoft.com/office/drawing/2014/main" id="{4BD31DAC-2FAF-4159-A001-2D5E88F02CFE}"/>
                </a:ext>
              </a:extLst>
            </p:cNvPr>
            <p:cNvSpPr/>
            <p:nvPr/>
          </p:nvSpPr>
          <p:spPr>
            <a:xfrm>
              <a:off x="-108042"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2" name="Freeform: Shape 363">
              <a:extLst>
                <a:ext uri="{FF2B5EF4-FFF2-40B4-BE49-F238E27FC236}">
                  <a16:creationId xmlns:a16="http://schemas.microsoft.com/office/drawing/2014/main" id="{0DC83F99-50B9-4055-B81E-7CD00CC1F355}"/>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3" name="Freeform: Shape 364">
              <a:extLst>
                <a:ext uri="{FF2B5EF4-FFF2-40B4-BE49-F238E27FC236}">
                  <a16:creationId xmlns:a16="http://schemas.microsoft.com/office/drawing/2014/main" id="{F6B09E0C-7D73-4B9C-A08D-8C3C87268CE1}"/>
                </a:ext>
              </a:extLst>
            </p:cNvPr>
            <p:cNvSpPr/>
            <p:nvPr/>
          </p:nvSpPr>
          <p:spPr>
            <a:xfrm>
              <a:off x="132874"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4" name="Freeform: Shape 365">
              <a:extLst>
                <a:ext uri="{FF2B5EF4-FFF2-40B4-BE49-F238E27FC236}">
                  <a16:creationId xmlns:a16="http://schemas.microsoft.com/office/drawing/2014/main" id="{800BF6AA-17D2-44F5-952B-D92CCC954794}"/>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5" name="Freeform: Shape 366">
              <a:extLst>
                <a:ext uri="{FF2B5EF4-FFF2-40B4-BE49-F238E27FC236}">
                  <a16:creationId xmlns:a16="http://schemas.microsoft.com/office/drawing/2014/main" id="{8948F126-38D5-4E4C-9897-229B54B4AB11}"/>
                </a:ext>
              </a:extLst>
            </p:cNvPr>
            <p:cNvSpPr/>
            <p:nvPr/>
          </p:nvSpPr>
          <p:spPr>
            <a:xfrm>
              <a:off x="-108042"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6" name="Freeform: Shape 367">
              <a:extLst>
                <a:ext uri="{FF2B5EF4-FFF2-40B4-BE49-F238E27FC236}">
                  <a16:creationId xmlns:a16="http://schemas.microsoft.com/office/drawing/2014/main" id="{452223D5-0912-42C1-A1FA-2932F6941BA4}"/>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7" name="Freeform: Shape 368">
              <a:extLst>
                <a:ext uri="{FF2B5EF4-FFF2-40B4-BE49-F238E27FC236}">
                  <a16:creationId xmlns:a16="http://schemas.microsoft.com/office/drawing/2014/main" id="{98EFB063-C678-4F76-BE12-E3FEB0FFDFE1}"/>
                </a:ext>
              </a:extLst>
            </p:cNvPr>
            <p:cNvSpPr/>
            <p:nvPr/>
          </p:nvSpPr>
          <p:spPr>
            <a:xfrm>
              <a:off x="132874"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8" name="Freeform: Shape 369">
              <a:extLst>
                <a:ext uri="{FF2B5EF4-FFF2-40B4-BE49-F238E27FC236}">
                  <a16:creationId xmlns:a16="http://schemas.microsoft.com/office/drawing/2014/main" id="{924E4625-36B0-40C0-A0C5-A458FC441C88}"/>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09" name="Freeform: Shape 370">
              <a:extLst>
                <a:ext uri="{FF2B5EF4-FFF2-40B4-BE49-F238E27FC236}">
                  <a16:creationId xmlns:a16="http://schemas.microsoft.com/office/drawing/2014/main" id="{64CC0287-61A3-4293-9AD0-E10218157B66}"/>
                </a:ext>
              </a:extLst>
            </p:cNvPr>
            <p:cNvSpPr/>
            <p:nvPr/>
          </p:nvSpPr>
          <p:spPr>
            <a:xfrm>
              <a:off x="19837"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0" name="Freeform: Shape 371">
              <a:extLst>
                <a:ext uri="{FF2B5EF4-FFF2-40B4-BE49-F238E27FC236}">
                  <a16:creationId xmlns:a16="http://schemas.microsoft.com/office/drawing/2014/main" id="{924EC169-8AF6-4BFE-95EA-8790AF9FB704}"/>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1" name="Freeform: Shape 372">
              <a:extLst>
                <a:ext uri="{FF2B5EF4-FFF2-40B4-BE49-F238E27FC236}">
                  <a16:creationId xmlns:a16="http://schemas.microsoft.com/office/drawing/2014/main" id="{06E765FE-7662-4FD9-B633-EA2E8E67003F}"/>
                </a:ext>
              </a:extLst>
            </p:cNvPr>
            <p:cNvSpPr/>
            <p:nvPr/>
          </p:nvSpPr>
          <p:spPr>
            <a:xfrm>
              <a:off x="-21936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2" name="Freeform: Shape 373">
              <a:extLst>
                <a:ext uri="{FF2B5EF4-FFF2-40B4-BE49-F238E27FC236}">
                  <a16:creationId xmlns:a16="http://schemas.microsoft.com/office/drawing/2014/main" id="{A4DB3B2F-5DC7-43AF-9027-0B773E0B5748}"/>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3" name="Freeform: Shape 374">
              <a:extLst>
                <a:ext uri="{FF2B5EF4-FFF2-40B4-BE49-F238E27FC236}">
                  <a16:creationId xmlns:a16="http://schemas.microsoft.com/office/drawing/2014/main" id="{A70BEF63-CB21-41DB-945A-3F4B16B5F113}"/>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4" name="Freeform: Shape 375">
              <a:extLst>
                <a:ext uri="{FF2B5EF4-FFF2-40B4-BE49-F238E27FC236}">
                  <a16:creationId xmlns:a16="http://schemas.microsoft.com/office/drawing/2014/main" id="{59E8F4F1-C48A-459E-897E-FA3494B4DA15}"/>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5" name="Freeform: Shape 376">
              <a:extLst>
                <a:ext uri="{FF2B5EF4-FFF2-40B4-BE49-F238E27FC236}">
                  <a16:creationId xmlns:a16="http://schemas.microsoft.com/office/drawing/2014/main" id="{7E0FC4CA-4802-4331-978A-22425E2E6A9B}"/>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6" name="Freeform: Shape 377">
              <a:extLst>
                <a:ext uri="{FF2B5EF4-FFF2-40B4-BE49-F238E27FC236}">
                  <a16:creationId xmlns:a16="http://schemas.microsoft.com/office/drawing/2014/main" id="{5DDCF83E-F66B-4FE6-8AFA-E143A67C5581}"/>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7" name="Freeform: Shape 378">
              <a:extLst>
                <a:ext uri="{FF2B5EF4-FFF2-40B4-BE49-F238E27FC236}">
                  <a16:creationId xmlns:a16="http://schemas.microsoft.com/office/drawing/2014/main" id="{4AEE5697-9A9C-4409-861E-83772B672C4D}"/>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8" name="Freeform: Shape 379">
              <a:extLst>
                <a:ext uri="{FF2B5EF4-FFF2-40B4-BE49-F238E27FC236}">
                  <a16:creationId xmlns:a16="http://schemas.microsoft.com/office/drawing/2014/main" id="{95348DC0-87B2-4E08-ACEB-BCC0412F3E3E}"/>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19" name="Freeform: Shape 380">
              <a:extLst>
                <a:ext uri="{FF2B5EF4-FFF2-40B4-BE49-F238E27FC236}">
                  <a16:creationId xmlns:a16="http://schemas.microsoft.com/office/drawing/2014/main" id="{753254B9-43F2-470E-A22B-2308DD6DA772}"/>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sp>
          <p:nvSpPr>
            <p:cNvPr id="220" name="Freeform: Shape 381">
              <a:extLst>
                <a:ext uri="{FF2B5EF4-FFF2-40B4-BE49-F238E27FC236}">
                  <a16:creationId xmlns:a16="http://schemas.microsoft.com/office/drawing/2014/main" id="{87BC2FCC-F552-48BB-9CEB-FE3F7C96C6AF}"/>
                </a:ext>
              </a:extLst>
            </p:cNvPr>
            <p:cNvSpPr/>
            <p:nvPr/>
          </p:nvSpPr>
          <p:spPr>
            <a:xfrm>
              <a:off x="25618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914225">
                <a:defRPr/>
              </a:pPr>
              <a:endParaRPr lang="en-IN" dirty="0">
                <a:solidFill>
                  <a:srgbClr val="1A1A1A"/>
                </a:solidFill>
                <a:latin typeface="Segoe UI"/>
              </a:endParaRPr>
            </a:p>
          </p:txBody>
        </p:sp>
      </p:grpSp>
      <p:grpSp>
        <p:nvGrpSpPr>
          <p:cNvPr id="5" name="Group 4">
            <a:extLst>
              <a:ext uri="{FF2B5EF4-FFF2-40B4-BE49-F238E27FC236}">
                <a16:creationId xmlns:a16="http://schemas.microsoft.com/office/drawing/2014/main" id="{7526F69A-4574-4AAB-838B-87FF874A0B9D}"/>
              </a:ext>
            </a:extLst>
          </p:cNvPr>
          <p:cNvGrpSpPr/>
          <p:nvPr/>
        </p:nvGrpSpPr>
        <p:grpSpPr>
          <a:xfrm>
            <a:off x="2114805" y="5356995"/>
            <a:ext cx="1333847" cy="954150"/>
            <a:chOff x="2157210" y="5463917"/>
            <a:chExt cx="1360593" cy="973283"/>
          </a:xfrm>
        </p:grpSpPr>
        <p:sp>
          <p:nvSpPr>
            <p:cNvPr id="487" name="Shape 101">
              <a:extLst>
                <a:ext uri="{FF2B5EF4-FFF2-40B4-BE49-F238E27FC236}">
                  <a16:creationId xmlns:a16="http://schemas.microsoft.com/office/drawing/2014/main" id="{A3D43BC8-EE47-495C-A006-B591F87446FC}"/>
                </a:ext>
              </a:extLst>
            </p:cNvPr>
            <p:cNvSpPr txBox="1"/>
            <p:nvPr/>
          </p:nvSpPr>
          <p:spPr>
            <a:xfrm>
              <a:off x="2157210" y="6157981"/>
              <a:ext cx="1360593" cy="279219"/>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Azure Data Factory</a:t>
              </a:r>
            </a:p>
          </p:txBody>
        </p:sp>
        <p:sp>
          <p:nvSpPr>
            <p:cNvPr id="221" name="Freeform 184">
              <a:extLst>
                <a:ext uri="{FF2B5EF4-FFF2-40B4-BE49-F238E27FC236}">
                  <a16:creationId xmlns:a16="http://schemas.microsoft.com/office/drawing/2014/main" id="{0A0227DE-FF57-4899-B0FB-28FD3B5D4295}"/>
                </a:ext>
              </a:extLst>
            </p:cNvPr>
            <p:cNvSpPr/>
            <p:nvPr/>
          </p:nvSpPr>
          <p:spPr bwMode="auto">
            <a:xfrm>
              <a:off x="2579500" y="5463917"/>
              <a:ext cx="516012" cy="514332"/>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rgbClr val="00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1A1A1A"/>
                </a:solidFill>
                <a:latin typeface="Segoe UI Semibold"/>
                <a:ea typeface="Segoe UI" pitchFamily="34" charset="0"/>
                <a:cs typeface="Segoe UI" pitchFamily="34" charset="0"/>
              </a:endParaRPr>
            </a:p>
          </p:txBody>
        </p:sp>
      </p:grpSp>
      <p:sp>
        <p:nvSpPr>
          <p:cNvPr id="222" name="Freeform 5">
            <a:extLst>
              <a:ext uri="{FF2B5EF4-FFF2-40B4-BE49-F238E27FC236}">
                <a16:creationId xmlns:a16="http://schemas.microsoft.com/office/drawing/2014/main" id="{E957AA27-0C8B-45B9-98F1-D858A14A921F}"/>
              </a:ext>
            </a:extLst>
          </p:cNvPr>
          <p:cNvSpPr>
            <a:spLocks noEditPoints="1"/>
          </p:cNvSpPr>
          <p:nvPr/>
        </p:nvSpPr>
        <p:spPr bwMode="auto">
          <a:xfrm>
            <a:off x="4317609" y="5452664"/>
            <a:ext cx="573232" cy="451129"/>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rgbClr val="0077D7"/>
          </a:solidFill>
          <a:ln w="0">
            <a:noFill/>
            <a:prstDash val="solid"/>
            <a:round/>
            <a:headEnd/>
            <a:tailEnd/>
          </a:ln>
        </p:spPr>
        <p:txBody>
          <a:bodyPr vert="horz" wrap="square" lIns="74691" tIns="37346" rIns="74691" bIns="37346" numCol="1" anchor="t" anchorCtr="0" compatLnSpc="1">
            <a:prstTxWarp prst="textNoShape">
              <a:avLst/>
            </a:prstTxWarp>
          </a:bodyPr>
          <a:lstStyle/>
          <a:p>
            <a:pPr defTabSz="896178" fontAlgn="base">
              <a:spcBef>
                <a:spcPct val="0"/>
              </a:spcBef>
              <a:spcAft>
                <a:spcPct val="0"/>
              </a:spcAft>
              <a:defRPr/>
            </a:pPr>
            <a:endParaRPr lang="en-US" sz="2353" dirty="0">
              <a:solidFill>
                <a:prstClr val="white"/>
              </a:solidFill>
              <a:latin typeface="Segoe UI"/>
            </a:endParaRPr>
          </a:p>
        </p:txBody>
      </p:sp>
      <p:sp>
        <p:nvSpPr>
          <p:cNvPr id="223" name="Freeform: Shape 222">
            <a:extLst>
              <a:ext uri="{FF2B5EF4-FFF2-40B4-BE49-F238E27FC236}">
                <a16:creationId xmlns:a16="http://schemas.microsoft.com/office/drawing/2014/main" id="{35C7C362-7718-4827-B46F-B1ABB5881612}"/>
              </a:ext>
            </a:extLst>
          </p:cNvPr>
          <p:cNvSpPr/>
          <p:nvPr/>
        </p:nvSpPr>
        <p:spPr bwMode="auto">
          <a:xfrm>
            <a:off x="8828528" y="3276621"/>
            <a:ext cx="301790" cy="279473"/>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rgbClr val="00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 name="Group 8">
            <a:extLst>
              <a:ext uri="{FF2B5EF4-FFF2-40B4-BE49-F238E27FC236}">
                <a16:creationId xmlns:a16="http://schemas.microsoft.com/office/drawing/2014/main" id="{35CB3938-B1AC-4270-B64C-9ED437E7C138}"/>
              </a:ext>
            </a:extLst>
          </p:cNvPr>
          <p:cNvGrpSpPr/>
          <p:nvPr/>
        </p:nvGrpSpPr>
        <p:grpSpPr>
          <a:xfrm>
            <a:off x="267573" y="5383014"/>
            <a:ext cx="1209911" cy="643299"/>
            <a:chOff x="272938" y="5490461"/>
            <a:chExt cx="1234172" cy="656199"/>
          </a:xfrm>
        </p:grpSpPr>
        <p:sp>
          <p:nvSpPr>
            <p:cNvPr id="503" name="Shape 101">
              <a:extLst>
                <a:ext uri="{FF2B5EF4-FFF2-40B4-BE49-F238E27FC236}">
                  <a16:creationId xmlns:a16="http://schemas.microsoft.com/office/drawing/2014/main" id="{9F4CFB08-5714-4D56-9C56-D5F37485E348}"/>
                </a:ext>
              </a:extLst>
            </p:cNvPr>
            <p:cNvSpPr txBox="1"/>
            <p:nvPr/>
          </p:nvSpPr>
          <p:spPr>
            <a:xfrm>
              <a:off x="272938" y="5981837"/>
              <a:ext cx="1234172" cy="164823"/>
            </a:xfrm>
            <a:prstGeom prst="rect">
              <a:avLst/>
            </a:prstGeom>
            <a:noFill/>
            <a:ln>
              <a:noFill/>
            </a:ln>
          </p:spPr>
          <p:txBody>
            <a:bodyPr wrap="square" lIns="0" tIns="0" rIns="0" bIns="0" anchor="t" anchorCtr="0">
              <a:spAutoFit/>
            </a:bodyPr>
            <a:lstStyle/>
            <a:p>
              <a:pPr algn="ctr" defTabSz="932418">
                <a:defRPr/>
              </a:pPr>
              <a:r>
                <a:rPr lang="en-US" sz="1050" kern="0" dirty="0">
                  <a:solidFill>
                    <a:srgbClr val="0078D7"/>
                  </a:solidFill>
                  <a:latin typeface="Segoe UI Semibold" panose="020B0702040204020203" pitchFamily="34" charset="0"/>
                  <a:cs typeface="Segoe UI Semibold" panose="020B0702040204020203" pitchFamily="34" charset="0"/>
                  <a:sym typeface="Calibri"/>
                </a:rPr>
                <a:t>Batch data</a:t>
              </a:r>
            </a:p>
          </p:txBody>
        </p:sp>
        <p:grpSp>
          <p:nvGrpSpPr>
            <p:cNvPr id="224" name="Group 223">
              <a:extLst>
                <a:ext uri="{FF2B5EF4-FFF2-40B4-BE49-F238E27FC236}">
                  <a16:creationId xmlns:a16="http://schemas.microsoft.com/office/drawing/2014/main" id="{652D62EB-3AFA-45B8-8FC0-59A4640811FA}"/>
                </a:ext>
              </a:extLst>
            </p:cNvPr>
            <p:cNvGrpSpPr/>
            <p:nvPr/>
          </p:nvGrpSpPr>
          <p:grpSpPr>
            <a:xfrm>
              <a:off x="688293" y="5490461"/>
              <a:ext cx="403463" cy="412787"/>
              <a:chOff x="9811238" y="3590465"/>
              <a:chExt cx="319867" cy="327259"/>
            </a:xfrm>
            <a:solidFill>
              <a:srgbClr val="0077D7"/>
            </a:solidFill>
          </p:grpSpPr>
          <p:sp>
            <p:nvSpPr>
              <p:cNvPr id="225" name="Freeform: Shape 224">
                <a:extLst>
                  <a:ext uri="{FF2B5EF4-FFF2-40B4-BE49-F238E27FC236}">
                    <a16:creationId xmlns:a16="http://schemas.microsoft.com/office/drawing/2014/main" id="{7EC4A39B-BD1E-4E71-8AE7-E7291242CE30}"/>
                  </a:ext>
                </a:extLst>
              </p:cNvPr>
              <p:cNvSpPr/>
              <p:nvPr/>
            </p:nvSpPr>
            <p:spPr>
              <a:xfrm>
                <a:off x="9811238" y="3590465"/>
                <a:ext cx="174717" cy="288955"/>
              </a:xfrm>
              <a:custGeom>
                <a:avLst/>
                <a:gdLst>
                  <a:gd name="connsiteX0" fmla="*/ 3554 w 174717"/>
                  <a:gd name="connsiteY0" fmla="*/ 3554 h 288955"/>
                  <a:gd name="connsiteX1" fmla="*/ 3554 w 174717"/>
                  <a:gd name="connsiteY1" fmla="*/ 289149 h 288955"/>
                  <a:gd name="connsiteX2" fmla="*/ 69408 w 174717"/>
                  <a:gd name="connsiteY2" fmla="*/ 289149 h 288955"/>
                  <a:gd name="connsiteX3" fmla="*/ 69408 w 174717"/>
                  <a:gd name="connsiteY3" fmla="*/ 35809 h 288955"/>
                  <a:gd name="connsiteX4" fmla="*/ 175583 w 174717"/>
                  <a:gd name="connsiteY4" fmla="*/ 35809 h 288955"/>
                  <a:gd name="connsiteX5" fmla="*/ 152063 w 174717"/>
                  <a:gd name="connsiteY5" fmla="*/ 3554 h 2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717" h="288955">
                    <a:moveTo>
                      <a:pt x="3554" y="3554"/>
                    </a:moveTo>
                    <a:lnTo>
                      <a:pt x="3554" y="289149"/>
                    </a:lnTo>
                    <a:lnTo>
                      <a:pt x="69408" y="289149"/>
                    </a:lnTo>
                    <a:lnTo>
                      <a:pt x="69408" y="35809"/>
                    </a:lnTo>
                    <a:lnTo>
                      <a:pt x="175583" y="35809"/>
                    </a:lnTo>
                    <a:lnTo>
                      <a:pt x="152063" y="3554"/>
                    </a:lnTo>
                    <a:close/>
                  </a:path>
                </a:pathLst>
              </a:custGeom>
              <a:grpFill/>
              <a:ln w="6716" cap="flat">
                <a:noFill/>
                <a:prstDash val="solid"/>
                <a:miter/>
              </a:ln>
            </p:spPr>
            <p:txBody>
              <a:bodyPr rtlCol="0" anchor="ctr"/>
              <a:lstStyle/>
              <a:p>
                <a:pPr defTabSz="914225">
                  <a:defRPr/>
                </a:pPr>
                <a:endParaRPr lang="en-US" dirty="0">
                  <a:solidFill>
                    <a:srgbClr val="1A1A1A"/>
                  </a:solidFill>
                  <a:latin typeface="Segoe UI"/>
                </a:endParaRPr>
              </a:p>
            </p:txBody>
          </p:sp>
          <p:sp>
            <p:nvSpPr>
              <p:cNvPr id="226" name="Freeform: Shape 225">
                <a:extLst>
                  <a:ext uri="{FF2B5EF4-FFF2-40B4-BE49-F238E27FC236}">
                    <a16:creationId xmlns:a16="http://schemas.microsoft.com/office/drawing/2014/main" id="{977BFF7A-595F-4A76-BE23-211A178AE3D4}"/>
                  </a:ext>
                </a:extLst>
              </p:cNvPr>
              <p:cNvSpPr/>
              <p:nvPr/>
            </p:nvSpPr>
            <p:spPr>
              <a:xfrm>
                <a:off x="9902628" y="3648928"/>
                <a:ext cx="228477" cy="268796"/>
              </a:xfrm>
              <a:custGeom>
                <a:avLst/>
                <a:gdLst>
                  <a:gd name="connsiteX0" fmla="*/ 29761 w 228476"/>
                  <a:gd name="connsiteY0" fmla="*/ 214558 h 268795"/>
                  <a:gd name="connsiteX1" fmla="*/ 201119 w 228476"/>
                  <a:gd name="connsiteY1" fmla="*/ 214558 h 268795"/>
                  <a:gd name="connsiteX2" fmla="*/ 201119 w 228476"/>
                  <a:gd name="connsiteY2" fmla="*/ 240766 h 268795"/>
                  <a:gd name="connsiteX3" fmla="*/ 29761 w 228476"/>
                  <a:gd name="connsiteY3" fmla="*/ 240766 h 268795"/>
                  <a:gd name="connsiteX4" fmla="*/ 29761 w 228476"/>
                  <a:gd name="connsiteY4" fmla="*/ 214558 h 268795"/>
                  <a:gd name="connsiteX5" fmla="*/ 29761 w 228476"/>
                  <a:gd name="connsiteY5" fmla="*/ 161471 h 268795"/>
                  <a:gd name="connsiteX6" fmla="*/ 201119 w 228476"/>
                  <a:gd name="connsiteY6" fmla="*/ 161471 h 268795"/>
                  <a:gd name="connsiteX7" fmla="*/ 201119 w 228476"/>
                  <a:gd name="connsiteY7" fmla="*/ 187679 h 268795"/>
                  <a:gd name="connsiteX8" fmla="*/ 29761 w 228476"/>
                  <a:gd name="connsiteY8" fmla="*/ 187679 h 268795"/>
                  <a:gd name="connsiteX9" fmla="*/ 29761 w 228476"/>
                  <a:gd name="connsiteY9" fmla="*/ 161471 h 268795"/>
                  <a:gd name="connsiteX10" fmla="*/ 29761 w 228476"/>
                  <a:gd name="connsiteY10" fmla="*/ 109728 h 268795"/>
                  <a:gd name="connsiteX11" fmla="*/ 201119 w 228476"/>
                  <a:gd name="connsiteY11" fmla="*/ 109728 h 268795"/>
                  <a:gd name="connsiteX12" fmla="*/ 201119 w 228476"/>
                  <a:gd name="connsiteY12" fmla="*/ 135935 h 268795"/>
                  <a:gd name="connsiteX13" fmla="*/ 29761 w 228476"/>
                  <a:gd name="connsiteY13" fmla="*/ 135935 h 268795"/>
                  <a:gd name="connsiteX14" fmla="*/ 29761 w 228476"/>
                  <a:gd name="connsiteY14" fmla="*/ 109728 h 268795"/>
                  <a:gd name="connsiteX15" fmla="*/ 29761 w 228476"/>
                  <a:gd name="connsiteY15" fmla="*/ 56641 h 268795"/>
                  <a:gd name="connsiteX16" fmla="*/ 96288 w 228476"/>
                  <a:gd name="connsiteY16" fmla="*/ 56641 h 268795"/>
                  <a:gd name="connsiteX17" fmla="*/ 96288 w 228476"/>
                  <a:gd name="connsiteY17" fmla="*/ 82848 h 268795"/>
                  <a:gd name="connsiteX18" fmla="*/ 29761 w 228476"/>
                  <a:gd name="connsiteY18" fmla="*/ 82848 h 268795"/>
                  <a:gd name="connsiteX19" fmla="*/ 29761 w 228476"/>
                  <a:gd name="connsiteY19" fmla="*/ 56641 h 268795"/>
                  <a:gd name="connsiteX20" fmla="*/ 95616 w 228476"/>
                  <a:gd name="connsiteY20" fmla="*/ 3554 h 268795"/>
                  <a:gd name="connsiteX21" fmla="*/ 3554 w 228476"/>
                  <a:gd name="connsiteY21" fmla="*/ 3554 h 268795"/>
                  <a:gd name="connsiteX22" fmla="*/ 3554 w 228476"/>
                  <a:gd name="connsiteY22" fmla="*/ 267645 h 268795"/>
                  <a:gd name="connsiteX23" fmla="*/ 226654 w 228476"/>
                  <a:gd name="connsiteY23" fmla="*/ 267645 h 268795"/>
                  <a:gd name="connsiteX24" fmla="*/ 229342 w 228476"/>
                  <a:gd name="connsiteY24" fmla="*/ 19009 h 268795"/>
                  <a:gd name="connsiteX25" fmla="*/ 213887 w 228476"/>
                  <a:gd name="connsiteY25" fmla="*/ 3554 h 268795"/>
                  <a:gd name="connsiteX26" fmla="*/ 95616 w 228476"/>
                  <a:gd name="connsiteY26" fmla="*/ 3554 h 26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476" h="268795">
                    <a:moveTo>
                      <a:pt x="29761" y="214558"/>
                    </a:moveTo>
                    <a:lnTo>
                      <a:pt x="201119" y="214558"/>
                    </a:lnTo>
                    <a:lnTo>
                      <a:pt x="201119" y="240766"/>
                    </a:lnTo>
                    <a:lnTo>
                      <a:pt x="29761" y="240766"/>
                    </a:lnTo>
                    <a:lnTo>
                      <a:pt x="29761" y="214558"/>
                    </a:lnTo>
                    <a:close/>
                    <a:moveTo>
                      <a:pt x="29761" y="161471"/>
                    </a:moveTo>
                    <a:lnTo>
                      <a:pt x="201119" y="161471"/>
                    </a:lnTo>
                    <a:lnTo>
                      <a:pt x="201119" y="187679"/>
                    </a:lnTo>
                    <a:lnTo>
                      <a:pt x="29761" y="187679"/>
                    </a:lnTo>
                    <a:lnTo>
                      <a:pt x="29761" y="161471"/>
                    </a:lnTo>
                    <a:close/>
                    <a:moveTo>
                      <a:pt x="29761" y="109728"/>
                    </a:moveTo>
                    <a:lnTo>
                      <a:pt x="201119" y="109728"/>
                    </a:lnTo>
                    <a:lnTo>
                      <a:pt x="201119" y="135935"/>
                    </a:lnTo>
                    <a:lnTo>
                      <a:pt x="29761" y="135935"/>
                    </a:lnTo>
                    <a:lnTo>
                      <a:pt x="29761" y="109728"/>
                    </a:lnTo>
                    <a:close/>
                    <a:moveTo>
                      <a:pt x="29761" y="56641"/>
                    </a:moveTo>
                    <a:lnTo>
                      <a:pt x="96288" y="56641"/>
                    </a:lnTo>
                    <a:lnTo>
                      <a:pt x="96288" y="82848"/>
                    </a:lnTo>
                    <a:lnTo>
                      <a:pt x="29761" y="82848"/>
                    </a:lnTo>
                    <a:lnTo>
                      <a:pt x="29761" y="56641"/>
                    </a:lnTo>
                    <a:close/>
                    <a:moveTo>
                      <a:pt x="95616" y="3554"/>
                    </a:moveTo>
                    <a:lnTo>
                      <a:pt x="3554" y="3554"/>
                    </a:lnTo>
                    <a:lnTo>
                      <a:pt x="3554" y="267645"/>
                    </a:lnTo>
                    <a:lnTo>
                      <a:pt x="226654" y="267645"/>
                    </a:lnTo>
                    <a:lnTo>
                      <a:pt x="229342" y="19009"/>
                    </a:lnTo>
                    <a:lnTo>
                      <a:pt x="213887" y="3554"/>
                    </a:lnTo>
                    <a:lnTo>
                      <a:pt x="95616" y="3554"/>
                    </a:lnTo>
                    <a:close/>
                  </a:path>
                </a:pathLst>
              </a:custGeom>
              <a:grpFill/>
              <a:ln w="6716" cap="flat">
                <a:noFill/>
                <a:prstDash val="solid"/>
                <a:miter/>
              </a:ln>
            </p:spPr>
            <p:txBody>
              <a:bodyPr rtlCol="0" anchor="ctr"/>
              <a:lstStyle/>
              <a:p>
                <a:pPr defTabSz="914225">
                  <a:defRPr/>
                </a:pPr>
                <a:endParaRPr lang="en-US" dirty="0">
                  <a:solidFill>
                    <a:srgbClr val="1A1A1A"/>
                  </a:solidFill>
                  <a:latin typeface="Segoe UI"/>
                </a:endParaRPr>
              </a:p>
            </p:txBody>
          </p:sp>
        </p:grpSp>
      </p:grpSp>
      <p:grpSp>
        <p:nvGrpSpPr>
          <p:cNvPr id="11" name="Group 10">
            <a:extLst>
              <a:ext uri="{FF2B5EF4-FFF2-40B4-BE49-F238E27FC236}">
                <a16:creationId xmlns:a16="http://schemas.microsoft.com/office/drawing/2014/main" id="{66C47398-5F1E-496D-BF4D-F000A034CD14}"/>
              </a:ext>
            </a:extLst>
          </p:cNvPr>
          <p:cNvGrpSpPr/>
          <p:nvPr/>
        </p:nvGrpSpPr>
        <p:grpSpPr>
          <a:xfrm>
            <a:off x="267573" y="2345069"/>
            <a:ext cx="1209911" cy="633397"/>
            <a:chOff x="272938" y="2391597"/>
            <a:chExt cx="1234172" cy="646098"/>
          </a:xfrm>
        </p:grpSpPr>
        <p:sp>
          <p:nvSpPr>
            <p:cNvPr id="504" name="Shape 101">
              <a:extLst>
                <a:ext uri="{FF2B5EF4-FFF2-40B4-BE49-F238E27FC236}">
                  <a16:creationId xmlns:a16="http://schemas.microsoft.com/office/drawing/2014/main" id="{03961F54-2C95-4729-A019-82FF1A8C2C47}"/>
                </a:ext>
              </a:extLst>
            </p:cNvPr>
            <p:cNvSpPr txBox="1"/>
            <p:nvPr/>
          </p:nvSpPr>
          <p:spPr>
            <a:xfrm>
              <a:off x="272938" y="2872872"/>
              <a:ext cx="1234172" cy="164823"/>
            </a:xfrm>
            <a:prstGeom prst="rect">
              <a:avLst/>
            </a:prstGeom>
            <a:noFill/>
            <a:ln>
              <a:noFill/>
            </a:ln>
          </p:spPr>
          <p:txBody>
            <a:bodyPr wrap="square" lIns="0" tIns="0" rIns="0" bIns="0" anchor="t" anchorCtr="0">
              <a:spAutoFit/>
            </a:bodyPr>
            <a:lstStyle/>
            <a:p>
              <a:pPr algn="ctr" defTabSz="932418">
                <a:defRPr/>
              </a:pPr>
              <a:r>
                <a:rPr lang="en-US" sz="1050" kern="0" dirty="0">
                  <a:solidFill>
                    <a:srgbClr val="0078D7"/>
                  </a:solidFill>
                  <a:latin typeface="Segoe UI Semibold" panose="020B0702040204020203" pitchFamily="34" charset="0"/>
                  <a:cs typeface="Segoe UI Semibold" panose="020B0702040204020203" pitchFamily="34" charset="0"/>
                  <a:sym typeface="Calibri"/>
                </a:rPr>
                <a:t>Streaming data</a:t>
              </a:r>
            </a:p>
          </p:txBody>
        </p:sp>
        <p:grpSp>
          <p:nvGrpSpPr>
            <p:cNvPr id="10" name="Group 9">
              <a:extLst>
                <a:ext uri="{FF2B5EF4-FFF2-40B4-BE49-F238E27FC236}">
                  <a16:creationId xmlns:a16="http://schemas.microsoft.com/office/drawing/2014/main" id="{9D227161-0595-4A70-9474-6640DE61B319}"/>
                </a:ext>
              </a:extLst>
            </p:cNvPr>
            <p:cNvGrpSpPr/>
            <p:nvPr/>
          </p:nvGrpSpPr>
          <p:grpSpPr>
            <a:xfrm>
              <a:off x="529315" y="2391597"/>
              <a:ext cx="721418" cy="384421"/>
              <a:chOff x="720608" y="2584475"/>
              <a:chExt cx="707337" cy="376918"/>
            </a:xfrm>
            <a:solidFill>
              <a:srgbClr val="0077D7"/>
            </a:solidFill>
          </p:grpSpPr>
          <p:grpSp>
            <p:nvGrpSpPr>
              <p:cNvPr id="229" name="Group 228">
                <a:extLst>
                  <a:ext uri="{FF2B5EF4-FFF2-40B4-BE49-F238E27FC236}">
                    <a16:creationId xmlns:a16="http://schemas.microsoft.com/office/drawing/2014/main" id="{235A2D3C-3B46-45DF-8A06-F3636686807D}"/>
                  </a:ext>
                </a:extLst>
              </p:cNvPr>
              <p:cNvGrpSpPr/>
              <p:nvPr/>
            </p:nvGrpSpPr>
            <p:grpSpPr>
              <a:xfrm>
                <a:off x="1163839" y="2690586"/>
                <a:ext cx="264106" cy="175844"/>
                <a:chOff x="6762375" y="3829434"/>
                <a:chExt cx="264106" cy="175844"/>
              </a:xfrm>
              <a:grpFill/>
            </p:grpSpPr>
            <p:sp>
              <p:nvSpPr>
                <p:cNvPr id="231" name="Freeform: Shape 230">
                  <a:extLst>
                    <a:ext uri="{FF2B5EF4-FFF2-40B4-BE49-F238E27FC236}">
                      <a16:creationId xmlns:a16="http://schemas.microsoft.com/office/drawing/2014/main" id="{6A8D0715-5C5D-4E09-B69F-4D92B5347F28}"/>
                    </a:ext>
                  </a:extLst>
                </p:cNvPr>
                <p:cNvSpPr/>
                <p:nvPr/>
              </p:nvSpPr>
              <p:spPr>
                <a:xfrm>
                  <a:off x="6762375" y="3829434"/>
                  <a:ext cx="135787" cy="149366"/>
                </a:xfrm>
                <a:custGeom>
                  <a:avLst/>
                  <a:gdLst>
                    <a:gd name="connsiteX0" fmla="*/ 82490 w 135787"/>
                    <a:gd name="connsiteY0" fmla="*/ 146311 h 149365"/>
                    <a:gd name="connsiteX1" fmla="*/ 82490 w 135787"/>
                    <a:gd name="connsiteY1" fmla="*/ 57370 h 149365"/>
                    <a:gd name="connsiteX2" fmla="*/ 113722 w 135787"/>
                    <a:gd name="connsiteY2" fmla="*/ 87922 h 149365"/>
                    <a:gd name="connsiteX3" fmla="*/ 132732 w 135787"/>
                    <a:gd name="connsiteY3" fmla="*/ 68912 h 149365"/>
                    <a:gd name="connsiteX4" fmla="*/ 112364 w 135787"/>
                    <a:gd name="connsiteY4" fmla="*/ 48544 h 149365"/>
                    <a:gd name="connsiteX5" fmla="*/ 68912 w 135787"/>
                    <a:gd name="connsiteY5" fmla="*/ 5092 h 149365"/>
                    <a:gd name="connsiteX6" fmla="*/ 25460 w 135787"/>
                    <a:gd name="connsiteY6" fmla="*/ 48544 h 149365"/>
                    <a:gd name="connsiteX7" fmla="*/ 5092 w 135787"/>
                    <a:gd name="connsiteY7" fmla="*/ 68912 h 149365"/>
                    <a:gd name="connsiteX8" fmla="*/ 24102 w 135787"/>
                    <a:gd name="connsiteY8" fmla="*/ 87922 h 149365"/>
                    <a:gd name="connsiteX9" fmla="*/ 55333 w 135787"/>
                    <a:gd name="connsiteY9" fmla="*/ 57370 h 149365"/>
                    <a:gd name="connsiteX10" fmla="*/ 55333 w 135787"/>
                    <a:gd name="connsiteY10" fmla="*/ 146311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0" y="146311"/>
                      </a:moveTo>
                      <a:lnTo>
                        <a:pt x="82490" y="57370"/>
                      </a:lnTo>
                      <a:lnTo>
                        <a:pt x="113722" y="87922"/>
                      </a:lnTo>
                      <a:lnTo>
                        <a:pt x="132732" y="68912"/>
                      </a:lnTo>
                      <a:lnTo>
                        <a:pt x="112364" y="48544"/>
                      </a:lnTo>
                      <a:lnTo>
                        <a:pt x="68912" y="5092"/>
                      </a:lnTo>
                      <a:lnTo>
                        <a:pt x="25460" y="48544"/>
                      </a:lnTo>
                      <a:lnTo>
                        <a:pt x="5092" y="68912"/>
                      </a:lnTo>
                      <a:lnTo>
                        <a:pt x="24102" y="87922"/>
                      </a:lnTo>
                      <a:lnTo>
                        <a:pt x="55333" y="57370"/>
                      </a:lnTo>
                      <a:lnTo>
                        <a:pt x="55333" y="146311"/>
                      </a:lnTo>
                      <a:close/>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sp>
              <p:nvSpPr>
                <p:cNvPr id="232" name="Freeform: Shape 231">
                  <a:extLst>
                    <a:ext uri="{FF2B5EF4-FFF2-40B4-BE49-F238E27FC236}">
                      <a16:creationId xmlns:a16="http://schemas.microsoft.com/office/drawing/2014/main" id="{EA2E7CE4-0B0A-4030-8F80-6A0F8EDB621F}"/>
                    </a:ext>
                  </a:extLst>
                </p:cNvPr>
                <p:cNvSpPr/>
                <p:nvPr/>
              </p:nvSpPr>
              <p:spPr>
                <a:xfrm>
                  <a:off x="6890694" y="3855912"/>
                  <a:ext cx="135787" cy="149366"/>
                </a:xfrm>
                <a:custGeom>
                  <a:avLst/>
                  <a:gdLst>
                    <a:gd name="connsiteX0" fmla="*/ 82491 w 135787"/>
                    <a:gd name="connsiteY0" fmla="*/ 5092 h 149365"/>
                    <a:gd name="connsiteX1" fmla="*/ 55333 w 135787"/>
                    <a:gd name="connsiteY1" fmla="*/ 5092 h 149365"/>
                    <a:gd name="connsiteX2" fmla="*/ 55333 w 135787"/>
                    <a:gd name="connsiteY2" fmla="*/ 22065 h 149365"/>
                    <a:gd name="connsiteX3" fmla="*/ 55333 w 135787"/>
                    <a:gd name="connsiteY3" fmla="*/ 94033 h 149365"/>
                    <a:gd name="connsiteX4" fmla="*/ 24102 w 135787"/>
                    <a:gd name="connsiteY4" fmla="*/ 63481 h 149365"/>
                    <a:gd name="connsiteX5" fmla="*/ 5092 w 135787"/>
                    <a:gd name="connsiteY5" fmla="*/ 82491 h 149365"/>
                    <a:gd name="connsiteX6" fmla="*/ 68912 w 135787"/>
                    <a:gd name="connsiteY6" fmla="*/ 146311 h 149365"/>
                    <a:gd name="connsiteX7" fmla="*/ 132732 w 135787"/>
                    <a:gd name="connsiteY7" fmla="*/ 82491 h 149365"/>
                    <a:gd name="connsiteX8" fmla="*/ 113722 w 135787"/>
                    <a:gd name="connsiteY8" fmla="*/ 63481 h 149365"/>
                    <a:gd name="connsiteX9" fmla="*/ 82491 w 135787"/>
                    <a:gd name="connsiteY9" fmla="*/ 94033 h 149365"/>
                    <a:gd name="connsiteX10" fmla="*/ 82491 w 135787"/>
                    <a:gd name="connsiteY10" fmla="*/ 22065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1" y="5092"/>
                      </a:moveTo>
                      <a:lnTo>
                        <a:pt x="55333" y="5092"/>
                      </a:lnTo>
                      <a:lnTo>
                        <a:pt x="55333" y="22065"/>
                      </a:lnTo>
                      <a:lnTo>
                        <a:pt x="55333" y="94033"/>
                      </a:lnTo>
                      <a:lnTo>
                        <a:pt x="24102" y="63481"/>
                      </a:lnTo>
                      <a:lnTo>
                        <a:pt x="5092" y="82491"/>
                      </a:lnTo>
                      <a:lnTo>
                        <a:pt x="68912" y="146311"/>
                      </a:lnTo>
                      <a:lnTo>
                        <a:pt x="132732" y="82491"/>
                      </a:lnTo>
                      <a:lnTo>
                        <a:pt x="113722" y="63481"/>
                      </a:lnTo>
                      <a:lnTo>
                        <a:pt x="82491" y="94033"/>
                      </a:lnTo>
                      <a:lnTo>
                        <a:pt x="82491" y="22065"/>
                      </a:lnTo>
                      <a:close/>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grpSp>
          <p:grpSp>
            <p:nvGrpSpPr>
              <p:cNvPr id="233" name="Group 232">
                <a:extLst>
                  <a:ext uri="{FF2B5EF4-FFF2-40B4-BE49-F238E27FC236}">
                    <a16:creationId xmlns:a16="http://schemas.microsoft.com/office/drawing/2014/main" id="{31711978-4808-4A76-9D3C-0227385BEA1E}"/>
                  </a:ext>
                </a:extLst>
              </p:cNvPr>
              <p:cNvGrpSpPr/>
              <p:nvPr/>
            </p:nvGrpSpPr>
            <p:grpSpPr>
              <a:xfrm>
                <a:off x="720608" y="2584475"/>
                <a:ext cx="342218" cy="376918"/>
                <a:chOff x="9770267" y="4455546"/>
                <a:chExt cx="342218" cy="376918"/>
              </a:xfrm>
              <a:grpFill/>
            </p:grpSpPr>
            <p:sp>
              <p:nvSpPr>
                <p:cNvPr id="234" name="Freeform: Shape 233">
                  <a:extLst>
                    <a:ext uri="{FF2B5EF4-FFF2-40B4-BE49-F238E27FC236}">
                      <a16:creationId xmlns:a16="http://schemas.microsoft.com/office/drawing/2014/main" id="{8450947F-F5EA-4FFB-9449-6824B26DA52B}"/>
                    </a:ext>
                  </a:extLst>
                </p:cNvPr>
                <p:cNvSpPr/>
                <p:nvPr/>
              </p:nvSpPr>
              <p:spPr>
                <a:xfrm>
                  <a:off x="9771627" y="4730410"/>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4 w 340178"/>
                    <a:gd name="connsiteY14" fmla="*/ 96271 h 102053"/>
                    <a:gd name="connsiteX15" fmla="*/ 171110 w 340178"/>
                    <a:gd name="connsiteY15" fmla="*/ 96951 h 102053"/>
                    <a:gd name="connsiteX16" fmla="*/ 201726 w 340178"/>
                    <a:gd name="connsiteY16" fmla="*/ 96271 h 102053"/>
                    <a:gd name="connsiteX17" fmla="*/ 233702 w 340178"/>
                    <a:gd name="connsiteY17" fmla="*/ 93549 h 102053"/>
                    <a:gd name="connsiteX18" fmla="*/ 265680 w 340178"/>
                    <a:gd name="connsiteY18" fmla="*/ 88106 h 102053"/>
                    <a:gd name="connsiteX19" fmla="*/ 294934 w 340178"/>
                    <a:gd name="connsiteY19" fmla="*/ 7994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6874"/>
                        <a:pt x="56129" y="24153"/>
                        <a:pt x="42522" y="20071"/>
                      </a:cubicBezTo>
                      <a:cubicBezTo>
                        <a:pt x="28915" y="15988"/>
                        <a:pt x="15988" y="11226"/>
                        <a:pt x="5103" y="5103"/>
                      </a:cubicBezTo>
                      <a:lnTo>
                        <a:pt x="5103" y="51367"/>
                      </a:lnTo>
                      <a:cubicBezTo>
                        <a:pt x="5103" y="54769"/>
                        <a:pt x="6463" y="58170"/>
                        <a:pt x="9865" y="60892"/>
                      </a:cubicBezTo>
                      <a:cubicBezTo>
                        <a:pt x="13267" y="63613"/>
                        <a:pt x="17349" y="67015"/>
                        <a:pt x="21431" y="69056"/>
                      </a:cubicBezTo>
                      <a:cubicBezTo>
                        <a:pt x="26194" y="71778"/>
                        <a:pt x="30957" y="73819"/>
                        <a:pt x="35719" y="75860"/>
                      </a:cubicBezTo>
                      <a:cubicBezTo>
                        <a:pt x="40481" y="77901"/>
                        <a:pt x="44564" y="79262"/>
                        <a:pt x="47284" y="79942"/>
                      </a:cubicBezTo>
                      <a:cubicBezTo>
                        <a:pt x="56129" y="83344"/>
                        <a:pt x="66335" y="86065"/>
                        <a:pt x="76540" y="88106"/>
                      </a:cubicBezTo>
                      <a:cubicBezTo>
                        <a:pt x="86745" y="90147"/>
                        <a:pt x="97631" y="92188"/>
                        <a:pt x="108517" y="93549"/>
                      </a:cubicBezTo>
                      <a:cubicBezTo>
                        <a:pt x="119403" y="94910"/>
                        <a:pt x="130288" y="95590"/>
                        <a:pt x="140494" y="96271"/>
                      </a:cubicBezTo>
                      <a:cubicBezTo>
                        <a:pt x="151379" y="96951"/>
                        <a:pt x="161585" y="96951"/>
                        <a:pt x="171110" y="96951"/>
                      </a:cubicBezTo>
                      <a:cubicBezTo>
                        <a:pt x="180635" y="96951"/>
                        <a:pt x="191521" y="96951"/>
                        <a:pt x="201726" y="96271"/>
                      </a:cubicBezTo>
                      <a:cubicBezTo>
                        <a:pt x="212611" y="95590"/>
                        <a:pt x="223497" y="94910"/>
                        <a:pt x="233702" y="93549"/>
                      </a:cubicBezTo>
                      <a:cubicBezTo>
                        <a:pt x="244588" y="92188"/>
                        <a:pt x="254793" y="90827"/>
                        <a:pt x="265680" y="88106"/>
                      </a:cubicBezTo>
                      <a:cubicBezTo>
                        <a:pt x="275885" y="86065"/>
                        <a:pt x="286090" y="83344"/>
                        <a:pt x="294934" y="79942"/>
                      </a:cubicBezTo>
                      <a:cubicBezTo>
                        <a:pt x="297656" y="79262"/>
                        <a:pt x="301738" y="77220"/>
                        <a:pt x="306501" y="75860"/>
                      </a:cubicBezTo>
                      <a:cubicBezTo>
                        <a:pt x="311263" y="73819"/>
                        <a:pt x="316025" y="71778"/>
                        <a:pt x="320788" y="69056"/>
                      </a:cubicBezTo>
                      <a:cubicBezTo>
                        <a:pt x="325551" y="66335"/>
                        <a:pt x="329633" y="63613"/>
                        <a:pt x="332354" y="60892"/>
                      </a:cubicBezTo>
                      <a:cubicBezTo>
                        <a:pt x="335756" y="58170"/>
                        <a:pt x="337117" y="54769"/>
                        <a:pt x="337117" y="51367"/>
                      </a:cubicBezTo>
                      <a:lnTo>
                        <a:pt x="337117" y="5103"/>
                      </a:lnTo>
                      <a:cubicBezTo>
                        <a:pt x="326231" y="11226"/>
                        <a:pt x="313985" y="15988"/>
                        <a:pt x="299697" y="20071"/>
                      </a:cubicBezTo>
                      <a:cubicBezTo>
                        <a:pt x="286090" y="23472"/>
                        <a:pt x="271802" y="26874"/>
                        <a:pt x="256835" y="29596"/>
                      </a:cubicBezTo>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sp>
              <p:nvSpPr>
                <p:cNvPr id="235" name="Freeform: Shape 234">
                  <a:extLst>
                    <a:ext uri="{FF2B5EF4-FFF2-40B4-BE49-F238E27FC236}">
                      <a16:creationId xmlns:a16="http://schemas.microsoft.com/office/drawing/2014/main" id="{1A7B58F7-CE7A-44CE-B25B-9B8B3BC588F8}"/>
                    </a:ext>
                  </a:extLst>
                </p:cNvPr>
                <p:cNvSpPr/>
                <p:nvPr/>
              </p:nvSpPr>
              <p:spPr>
                <a:xfrm>
                  <a:off x="9770267" y="4546033"/>
                  <a:ext cx="340178" cy="102054"/>
                </a:xfrm>
                <a:custGeom>
                  <a:avLst/>
                  <a:gdLst>
                    <a:gd name="connsiteX0" fmla="*/ 258195 w 340178"/>
                    <a:gd name="connsiteY0" fmla="*/ 29596 h 102053"/>
                    <a:gd name="connsiteX1" fmla="*/ 213292 w 340178"/>
                    <a:gd name="connsiteY1" fmla="*/ 35038 h 102053"/>
                    <a:gd name="connsiteX2" fmla="*/ 171790 w 340178"/>
                    <a:gd name="connsiteY2" fmla="*/ 36399 h 102053"/>
                    <a:gd name="connsiteX3" fmla="*/ 130288 w 340178"/>
                    <a:gd name="connsiteY3" fmla="*/ 35038 h 102053"/>
                    <a:gd name="connsiteX4" fmla="*/ 85384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3 w 340178"/>
                    <a:gd name="connsiteY14" fmla="*/ 96270 h 102053"/>
                    <a:gd name="connsiteX15" fmla="*/ 171109 w 340178"/>
                    <a:gd name="connsiteY15" fmla="*/ 96951 h 102053"/>
                    <a:gd name="connsiteX16" fmla="*/ 201725 w 340178"/>
                    <a:gd name="connsiteY16" fmla="*/ 96270 h 102053"/>
                    <a:gd name="connsiteX17" fmla="*/ 233702 w 340178"/>
                    <a:gd name="connsiteY17" fmla="*/ 93549 h 102053"/>
                    <a:gd name="connsiteX18" fmla="*/ 265679 w 340178"/>
                    <a:gd name="connsiteY18" fmla="*/ 88106 h 102053"/>
                    <a:gd name="connsiteX19" fmla="*/ 294934 w 340178"/>
                    <a:gd name="connsiteY19" fmla="*/ 79942 h 102053"/>
                    <a:gd name="connsiteX20" fmla="*/ 306500 w 340178"/>
                    <a:gd name="connsiteY20" fmla="*/ 75860 h 102053"/>
                    <a:gd name="connsiteX21" fmla="*/ 320788 w 340178"/>
                    <a:gd name="connsiteY21" fmla="*/ 69056 h 102053"/>
                    <a:gd name="connsiteX22" fmla="*/ 332354 w 340178"/>
                    <a:gd name="connsiteY22" fmla="*/ 60892 h 102053"/>
                    <a:gd name="connsiteX23" fmla="*/ 337116 w 340178"/>
                    <a:gd name="connsiteY23" fmla="*/ 51367 h 102053"/>
                    <a:gd name="connsiteX24" fmla="*/ 337116 w 340178"/>
                    <a:gd name="connsiteY24" fmla="*/ 5103 h 102053"/>
                    <a:gd name="connsiteX25" fmla="*/ 299697 w 340178"/>
                    <a:gd name="connsiteY25" fmla="*/ 20071 h 102053"/>
                    <a:gd name="connsiteX26" fmla="*/ 25819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8195" y="29596"/>
                      </a:moveTo>
                      <a:cubicBezTo>
                        <a:pt x="243228" y="32317"/>
                        <a:pt x="228259" y="33678"/>
                        <a:pt x="213292" y="35038"/>
                      </a:cubicBezTo>
                      <a:cubicBezTo>
                        <a:pt x="198323" y="36399"/>
                        <a:pt x="184716" y="36399"/>
                        <a:pt x="171790" y="36399"/>
                      </a:cubicBezTo>
                      <a:cubicBezTo>
                        <a:pt x="158863" y="36399"/>
                        <a:pt x="145256" y="35719"/>
                        <a:pt x="130288" y="35038"/>
                      </a:cubicBezTo>
                      <a:cubicBezTo>
                        <a:pt x="115320" y="33678"/>
                        <a:pt x="100353" y="32317"/>
                        <a:pt x="85384" y="29596"/>
                      </a:cubicBezTo>
                      <a:cubicBezTo>
                        <a:pt x="70417" y="26874"/>
                        <a:pt x="56129" y="24153"/>
                        <a:pt x="42522" y="20071"/>
                      </a:cubicBezTo>
                      <a:cubicBezTo>
                        <a:pt x="28915" y="15988"/>
                        <a:pt x="16668" y="11226"/>
                        <a:pt x="5103" y="5103"/>
                      </a:cubicBezTo>
                      <a:lnTo>
                        <a:pt x="5103" y="51367"/>
                      </a:lnTo>
                      <a:cubicBezTo>
                        <a:pt x="5103" y="54769"/>
                        <a:pt x="6463" y="57490"/>
                        <a:pt x="9865" y="60892"/>
                      </a:cubicBezTo>
                      <a:cubicBezTo>
                        <a:pt x="13267" y="64294"/>
                        <a:pt x="17349" y="67015"/>
                        <a:pt x="21431" y="69056"/>
                      </a:cubicBezTo>
                      <a:cubicBezTo>
                        <a:pt x="26194" y="71778"/>
                        <a:pt x="30956" y="73819"/>
                        <a:pt x="35719" y="75860"/>
                      </a:cubicBezTo>
                      <a:cubicBezTo>
                        <a:pt x="40481" y="77901"/>
                        <a:pt x="44563" y="79262"/>
                        <a:pt x="47284" y="79942"/>
                      </a:cubicBezTo>
                      <a:cubicBezTo>
                        <a:pt x="56810" y="83344"/>
                        <a:pt x="66335" y="86065"/>
                        <a:pt x="76540" y="88106"/>
                      </a:cubicBezTo>
                      <a:cubicBezTo>
                        <a:pt x="86745" y="90147"/>
                        <a:pt x="97631" y="92188"/>
                        <a:pt x="108517" y="93549"/>
                      </a:cubicBezTo>
                      <a:cubicBezTo>
                        <a:pt x="119402" y="94910"/>
                        <a:pt x="129607" y="95590"/>
                        <a:pt x="140493" y="96270"/>
                      </a:cubicBezTo>
                      <a:cubicBezTo>
                        <a:pt x="151379" y="96951"/>
                        <a:pt x="161585" y="96951"/>
                        <a:pt x="171109" y="96951"/>
                      </a:cubicBezTo>
                      <a:cubicBezTo>
                        <a:pt x="181314" y="96951"/>
                        <a:pt x="191520" y="96951"/>
                        <a:pt x="201725" y="96270"/>
                      </a:cubicBezTo>
                      <a:cubicBezTo>
                        <a:pt x="212611" y="95590"/>
                        <a:pt x="222817" y="94910"/>
                        <a:pt x="233702" y="93549"/>
                      </a:cubicBezTo>
                      <a:cubicBezTo>
                        <a:pt x="244588" y="92188"/>
                        <a:pt x="254793" y="90147"/>
                        <a:pt x="265679" y="88106"/>
                      </a:cubicBezTo>
                      <a:cubicBezTo>
                        <a:pt x="275884" y="86065"/>
                        <a:pt x="286090" y="83344"/>
                        <a:pt x="294934" y="79942"/>
                      </a:cubicBezTo>
                      <a:cubicBezTo>
                        <a:pt x="297656" y="79262"/>
                        <a:pt x="301738" y="77221"/>
                        <a:pt x="306500" y="75860"/>
                      </a:cubicBezTo>
                      <a:cubicBezTo>
                        <a:pt x="311263" y="73819"/>
                        <a:pt x="316025" y="71778"/>
                        <a:pt x="320788" y="69056"/>
                      </a:cubicBezTo>
                      <a:cubicBezTo>
                        <a:pt x="325551" y="66335"/>
                        <a:pt x="329633" y="63613"/>
                        <a:pt x="332354" y="60892"/>
                      </a:cubicBezTo>
                      <a:cubicBezTo>
                        <a:pt x="335756" y="57490"/>
                        <a:pt x="337116" y="54769"/>
                        <a:pt x="337116" y="51367"/>
                      </a:cubicBezTo>
                      <a:lnTo>
                        <a:pt x="337116" y="5103"/>
                      </a:lnTo>
                      <a:cubicBezTo>
                        <a:pt x="326231" y="11226"/>
                        <a:pt x="313984" y="15988"/>
                        <a:pt x="299697" y="20071"/>
                      </a:cubicBezTo>
                      <a:cubicBezTo>
                        <a:pt x="287451" y="24153"/>
                        <a:pt x="273163" y="27555"/>
                        <a:pt x="258195" y="29596"/>
                      </a:cubicBezTo>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sp>
              <p:nvSpPr>
                <p:cNvPr id="236" name="Freeform: Shape 235">
                  <a:extLst>
                    <a:ext uri="{FF2B5EF4-FFF2-40B4-BE49-F238E27FC236}">
                      <a16:creationId xmlns:a16="http://schemas.microsoft.com/office/drawing/2014/main" id="{433A1380-3D40-43EF-B346-774DC2470174}"/>
                    </a:ext>
                  </a:extLst>
                </p:cNvPr>
                <p:cNvSpPr/>
                <p:nvPr/>
              </p:nvSpPr>
              <p:spPr>
                <a:xfrm>
                  <a:off x="9772307" y="4455546"/>
                  <a:ext cx="340178" cy="95250"/>
                </a:xfrm>
                <a:custGeom>
                  <a:avLst/>
                  <a:gdLst>
                    <a:gd name="connsiteX0" fmla="*/ 320108 w 340178"/>
                    <a:gd name="connsiteY0" fmla="*/ 32317 h 95249"/>
                    <a:gd name="connsiteX1" fmla="*/ 305821 w 340178"/>
                    <a:gd name="connsiteY1" fmla="*/ 25513 h 95249"/>
                    <a:gd name="connsiteX2" fmla="*/ 294254 w 340178"/>
                    <a:gd name="connsiteY2" fmla="*/ 21431 h 95249"/>
                    <a:gd name="connsiteX3" fmla="*/ 264999 w 340178"/>
                    <a:gd name="connsiteY3" fmla="*/ 13947 h 95249"/>
                    <a:gd name="connsiteX4" fmla="*/ 233022 w 340178"/>
                    <a:gd name="connsiteY4" fmla="*/ 8504 h 95249"/>
                    <a:gd name="connsiteX5" fmla="*/ 201046 w 340178"/>
                    <a:gd name="connsiteY5" fmla="*/ 5783 h 95249"/>
                    <a:gd name="connsiteX6" fmla="*/ 170430 w 340178"/>
                    <a:gd name="connsiteY6" fmla="*/ 5103 h 95249"/>
                    <a:gd name="connsiteX7" fmla="*/ 139814 w 340178"/>
                    <a:gd name="connsiteY7" fmla="*/ 5783 h 95249"/>
                    <a:gd name="connsiteX8" fmla="*/ 107836 w 340178"/>
                    <a:gd name="connsiteY8" fmla="*/ 8504 h 95249"/>
                    <a:gd name="connsiteX9" fmla="*/ 76540 w 340178"/>
                    <a:gd name="connsiteY9" fmla="*/ 13947 h 95249"/>
                    <a:gd name="connsiteX10" fmla="*/ 47285 w 340178"/>
                    <a:gd name="connsiteY10" fmla="*/ 21431 h 95249"/>
                    <a:gd name="connsiteX11" fmla="*/ 35719 w 340178"/>
                    <a:gd name="connsiteY11" fmla="*/ 25513 h 95249"/>
                    <a:gd name="connsiteX12" fmla="*/ 21431 w 340178"/>
                    <a:gd name="connsiteY12" fmla="*/ 32317 h 95249"/>
                    <a:gd name="connsiteX13" fmla="*/ 9866 w 340178"/>
                    <a:gd name="connsiteY13" fmla="*/ 40481 h 95249"/>
                    <a:gd name="connsiteX14" fmla="*/ 5103 w 340178"/>
                    <a:gd name="connsiteY14" fmla="*/ 50006 h 95249"/>
                    <a:gd name="connsiteX15" fmla="*/ 5783 w 340178"/>
                    <a:gd name="connsiteY15" fmla="*/ 53408 h 95249"/>
                    <a:gd name="connsiteX16" fmla="*/ 7824 w 340178"/>
                    <a:gd name="connsiteY16" fmla="*/ 56810 h 95249"/>
                    <a:gd name="connsiteX17" fmla="*/ 25513 w 340178"/>
                    <a:gd name="connsiteY17" fmla="*/ 70417 h 95249"/>
                    <a:gd name="connsiteX18" fmla="*/ 51367 w 340178"/>
                    <a:gd name="connsiteY18" fmla="*/ 80622 h 95249"/>
                    <a:gd name="connsiteX19" fmla="*/ 81983 w 340178"/>
                    <a:gd name="connsiteY19" fmla="*/ 88106 h 95249"/>
                    <a:gd name="connsiteX20" fmla="*/ 114640 w 340178"/>
                    <a:gd name="connsiteY20" fmla="*/ 92869 h 95249"/>
                    <a:gd name="connsiteX21" fmla="*/ 145256 w 340178"/>
                    <a:gd name="connsiteY21" fmla="*/ 95590 h 95249"/>
                    <a:gd name="connsiteX22" fmla="*/ 171790 w 340178"/>
                    <a:gd name="connsiteY22" fmla="*/ 96270 h 95249"/>
                    <a:gd name="connsiteX23" fmla="*/ 198324 w 340178"/>
                    <a:gd name="connsiteY23" fmla="*/ 95590 h 95249"/>
                    <a:gd name="connsiteX24" fmla="*/ 228940 w 340178"/>
                    <a:gd name="connsiteY24" fmla="*/ 92869 h 95249"/>
                    <a:gd name="connsiteX25" fmla="*/ 261598 w 340178"/>
                    <a:gd name="connsiteY25" fmla="*/ 88106 h 95249"/>
                    <a:gd name="connsiteX26" fmla="*/ 292214 w 340178"/>
                    <a:gd name="connsiteY26" fmla="*/ 80622 h 95249"/>
                    <a:gd name="connsiteX27" fmla="*/ 318067 w 340178"/>
                    <a:gd name="connsiteY27" fmla="*/ 70417 h 95249"/>
                    <a:gd name="connsiteX28" fmla="*/ 335756 w 340178"/>
                    <a:gd name="connsiteY28" fmla="*/ 56810 h 95249"/>
                    <a:gd name="connsiteX29" fmla="*/ 337797 w 340178"/>
                    <a:gd name="connsiteY29" fmla="*/ 53408 h 95249"/>
                    <a:gd name="connsiteX30" fmla="*/ 338477 w 340178"/>
                    <a:gd name="connsiteY30" fmla="*/ 50006 h 95249"/>
                    <a:gd name="connsiteX31" fmla="*/ 333715 w 340178"/>
                    <a:gd name="connsiteY31" fmla="*/ 40481 h 95249"/>
                    <a:gd name="connsiteX32" fmla="*/ 320108 w 340178"/>
                    <a:gd name="connsiteY32" fmla="*/ 32317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0178" h="95249">
                      <a:moveTo>
                        <a:pt x="320108" y="32317"/>
                      </a:moveTo>
                      <a:cubicBezTo>
                        <a:pt x="315345" y="29596"/>
                        <a:pt x="310583" y="27554"/>
                        <a:pt x="305821" y="25513"/>
                      </a:cubicBezTo>
                      <a:cubicBezTo>
                        <a:pt x="301058" y="23472"/>
                        <a:pt x="296976" y="22112"/>
                        <a:pt x="294254" y="21431"/>
                      </a:cubicBezTo>
                      <a:cubicBezTo>
                        <a:pt x="284729" y="18710"/>
                        <a:pt x="275205" y="15988"/>
                        <a:pt x="264999" y="13947"/>
                      </a:cubicBezTo>
                      <a:cubicBezTo>
                        <a:pt x="254794" y="11906"/>
                        <a:pt x="243908" y="9865"/>
                        <a:pt x="233022" y="8504"/>
                      </a:cubicBezTo>
                      <a:cubicBezTo>
                        <a:pt x="222137" y="7144"/>
                        <a:pt x="211931" y="6463"/>
                        <a:pt x="201046" y="5783"/>
                      </a:cubicBezTo>
                      <a:cubicBezTo>
                        <a:pt x="190160" y="5103"/>
                        <a:pt x="179955" y="5103"/>
                        <a:pt x="170430" y="5103"/>
                      </a:cubicBezTo>
                      <a:cubicBezTo>
                        <a:pt x="160905" y="5103"/>
                        <a:pt x="150019" y="5103"/>
                        <a:pt x="139814" y="5783"/>
                      </a:cubicBezTo>
                      <a:cubicBezTo>
                        <a:pt x="128928" y="6463"/>
                        <a:pt x="118723" y="7144"/>
                        <a:pt x="107836" y="8504"/>
                      </a:cubicBezTo>
                      <a:cubicBezTo>
                        <a:pt x="96951" y="9865"/>
                        <a:pt x="86745" y="11906"/>
                        <a:pt x="76540" y="13947"/>
                      </a:cubicBezTo>
                      <a:cubicBezTo>
                        <a:pt x="66335" y="15988"/>
                        <a:pt x="56129" y="18710"/>
                        <a:pt x="47285" y="21431"/>
                      </a:cubicBezTo>
                      <a:cubicBezTo>
                        <a:pt x="44564" y="22112"/>
                        <a:pt x="40482" y="24153"/>
                        <a:pt x="35719" y="25513"/>
                      </a:cubicBezTo>
                      <a:cubicBezTo>
                        <a:pt x="30957" y="27554"/>
                        <a:pt x="26194" y="29596"/>
                        <a:pt x="21431" y="32317"/>
                      </a:cubicBezTo>
                      <a:cubicBezTo>
                        <a:pt x="16669" y="35038"/>
                        <a:pt x="12586" y="37760"/>
                        <a:pt x="9866" y="40481"/>
                      </a:cubicBezTo>
                      <a:cubicBezTo>
                        <a:pt x="6464" y="43883"/>
                        <a:pt x="5103" y="46604"/>
                        <a:pt x="5103" y="50006"/>
                      </a:cubicBezTo>
                      <a:cubicBezTo>
                        <a:pt x="5103" y="51367"/>
                        <a:pt x="5103" y="52728"/>
                        <a:pt x="5783" y="53408"/>
                      </a:cubicBezTo>
                      <a:cubicBezTo>
                        <a:pt x="6464" y="54769"/>
                        <a:pt x="7144" y="55449"/>
                        <a:pt x="7824" y="56810"/>
                      </a:cubicBezTo>
                      <a:cubicBezTo>
                        <a:pt x="11906" y="62253"/>
                        <a:pt x="18030" y="66335"/>
                        <a:pt x="25513" y="70417"/>
                      </a:cubicBezTo>
                      <a:cubicBezTo>
                        <a:pt x="32997" y="74499"/>
                        <a:pt x="41842" y="77901"/>
                        <a:pt x="51367" y="80622"/>
                      </a:cubicBezTo>
                      <a:cubicBezTo>
                        <a:pt x="60892" y="83344"/>
                        <a:pt x="71098" y="86065"/>
                        <a:pt x="81983" y="88106"/>
                      </a:cubicBezTo>
                      <a:cubicBezTo>
                        <a:pt x="92869" y="90147"/>
                        <a:pt x="103754" y="91508"/>
                        <a:pt x="114640" y="92869"/>
                      </a:cubicBezTo>
                      <a:cubicBezTo>
                        <a:pt x="125526" y="94229"/>
                        <a:pt x="135732" y="94910"/>
                        <a:pt x="145256" y="95590"/>
                      </a:cubicBezTo>
                      <a:cubicBezTo>
                        <a:pt x="154781" y="96270"/>
                        <a:pt x="163626" y="96270"/>
                        <a:pt x="171790" y="96270"/>
                      </a:cubicBezTo>
                      <a:cubicBezTo>
                        <a:pt x="179274" y="96270"/>
                        <a:pt x="188119" y="96270"/>
                        <a:pt x="198324" y="95590"/>
                      </a:cubicBezTo>
                      <a:cubicBezTo>
                        <a:pt x="207849" y="94910"/>
                        <a:pt x="218735" y="94229"/>
                        <a:pt x="228940" y="92869"/>
                      </a:cubicBezTo>
                      <a:cubicBezTo>
                        <a:pt x="239826" y="91508"/>
                        <a:pt x="250711" y="90147"/>
                        <a:pt x="261598" y="88106"/>
                      </a:cubicBezTo>
                      <a:cubicBezTo>
                        <a:pt x="272483" y="86065"/>
                        <a:pt x="282689" y="83344"/>
                        <a:pt x="292214" y="80622"/>
                      </a:cubicBezTo>
                      <a:cubicBezTo>
                        <a:pt x="301738" y="77901"/>
                        <a:pt x="310583" y="74499"/>
                        <a:pt x="318067" y="70417"/>
                      </a:cubicBezTo>
                      <a:cubicBezTo>
                        <a:pt x="325551" y="66335"/>
                        <a:pt x="331674" y="62253"/>
                        <a:pt x="335756" y="56810"/>
                      </a:cubicBezTo>
                      <a:cubicBezTo>
                        <a:pt x="336437" y="55449"/>
                        <a:pt x="337797" y="54769"/>
                        <a:pt x="337797" y="53408"/>
                      </a:cubicBezTo>
                      <a:cubicBezTo>
                        <a:pt x="338477" y="52047"/>
                        <a:pt x="338477" y="51367"/>
                        <a:pt x="338477" y="50006"/>
                      </a:cubicBezTo>
                      <a:cubicBezTo>
                        <a:pt x="338477" y="46604"/>
                        <a:pt x="337117" y="43883"/>
                        <a:pt x="333715" y="40481"/>
                      </a:cubicBezTo>
                      <a:cubicBezTo>
                        <a:pt x="328272" y="37760"/>
                        <a:pt x="324190" y="35038"/>
                        <a:pt x="320108" y="32317"/>
                      </a:cubicBezTo>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sp>
              <p:nvSpPr>
                <p:cNvPr id="237" name="Freeform: Shape 236">
                  <a:extLst>
                    <a:ext uri="{FF2B5EF4-FFF2-40B4-BE49-F238E27FC236}">
                      <a16:creationId xmlns:a16="http://schemas.microsoft.com/office/drawing/2014/main" id="{C4121C08-DA6D-4124-9816-79BD0EDC1FDC}"/>
                    </a:ext>
                  </a:extLst>
                </p:cNvPr>
                <p:cNvSpPr/>
                <p:nvPr/>
              </p:nvSpPr>
              <p:spPr>
                <a:xfrm>
                  <a:off x="9771627" y="4637881"/>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80622 h 102053"/>
                    <a:gd name="connsiteX12" fmla="*/ 76540 w 340178"/>
                    <a:gd name="connsiteY12" fmla="*/ 88787 h 102053"/>
                    <a:gd name="connsiteX13" fmla="*/ 108517 w 340178"/>
                    <a:gd name="connsiteY13" fmla="*/ 94229 h 102053"/>
                    <a:gd name="connsiteX14" fmla="*/ 140494 w 340178"/>
                    <a:gd name="connsiteY14" fmla="*/ 96951 h 102053"/>
                    <a:gd name="connsiteX15" fmla="*/ 171110 w 340178"/>
                    <a:gd name="connsiteY15" fmla="*/ 97631 h 102053"/>
                    <a:gd name="connsiteX16" fmla="*/ 201726 w 340178"/>
                    <a:gd name="connsiteY16" fmla="*/ 96951 h 102053"/>
                    <a:gd name="connsiteX17" fmla="*/ 233702 w 340178"/>
                    <a:gd name="connsiteY17" fmla="*/ 94229 h 102053"/>
                    <a:gd name="connsiteX18" fmla="*/ 265680 w 340178"/>
                    <a:gd name="connsiteY18" fmla="*/ 88787 h 102053"/>
                    <a:gd name="connsiteX19" fmla="*/ 294934 w 340178"/>
                    <a:gd name="connsiteY19" fmla="*/ 8062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7555"/>
                        <a:pt x="56129" y="24153"/>
                        <a:pt x="42522" y="20071"/>
                      </a:cubicBezTo>
                      <a:cubicBezTo>
                        <a:pt x="28915" y="15988"/>
                        <a:pt x="15988" y="11226"/>
                        <a:pt x="5103" y="5103"/>
                      </a:cubicBezTo>
                      <a:lnTo>
                        <a:pt x="5103" y="51367"/>
                      </a:lnTo>
                      <a:cubicBezTo>
                        <a:pt x="5103" y="54769"/>
                        <a:pt x="6463" y="58171"/>
                        <a:pt x="9865" y="60892"/>
                      </a:cubicBezTo>
                      <a:cubicBezTo>
                        <a:pt x="13267" y="63613"/>
                        <a:pt x="17349" y="67015"/>
                        <a:pt x="21431" y="69056"/>
                      </a:cubicBezTo>
                      <a:cubicBezTo>
                        <a:pt x="26194" y="71778"/>
                        <a:pt x="30957" y="73819"/>
                        <a:pt x="35719" y="75860"/>
                      </a:cubicBezTo>
                      <a:cubicBezTo>
                        <a:pt x="40481" y="77901"/>
                        <a:pt x="44564" y="79262"/>
                        <a:pt x="47284" y="80622"/>
                      </a:cubicBezTo>
                      <a:cubicBezTo>
                        <a:pt x="56129" y="84024"/>
                        <a:pt x="66335" y="86745"/>
                        <a:pt x="76540" y="88787"/>
                      </a:cubicBezTo>
                      <a:cubicBezTo>
                        <a:pt x="86745" y="90828"/>
                        <a:pt x="97631" y="92869"/>
                        <a:pt x="108517" y="94229"/>
                      </a:cubicBezTo>
                      <a:cubicBezTo>
                        <a:pt x="119403" y="95590"/>
                        <a:pt x="130288" y="96270"/>
                        <a:pt x="140494" y="96951"/>
                      </a:cubicBezTo>
                      <a:cubicBezTo>
                        <a:pt x="151379" y="97631"/>
                        <a:pt x="161585" y="97631"/>
                        <a:pt x="171110" y="97631"/>
                      </a:cubicBezTo>
                      <a:cubicBezTo>
                        <a:pt x="180635" y="97631"/>
                        <a:pt x="191521" y="97631"/>
                        <a:pt x="201726" y="96951"/>
                      </a:cubicBezTo>
                      <a:cubicBezTo>
                        <a:pt x="212611" y="96270"/>
                        <a:pt x="223497" y="95590"/>
                        <a:pt x="233702" y="94229"/>
                      </a:cubicBezTo>
                      <a:cubicBezTo>
                        <a:pt x="244588" y="92869"/>
                        <a:pt x="254793" y="90828"/>
                        <a:pt x="265680" y="88787"/>
                      </a:cubicBezTo>
                      <a:cubicBezTo>
                        <a:pt x="275885" y="86745"/>
                        <a:pt x="286090" y="84024"/>
                        <a:pt x="294934" y="80622"/>
                      </a:cubicBezTo>
                      <a:cubicBezTo>
                        <a:pt x="297656" y="79942"/>
                        <a:pt x="301738" y="77901"/>
                        <a:pt x="306501" y="75860"/>
                      </a:cubicBezTo>
                      <a:cubicBezTo>
                        <a:pt x="311263" y="73819"/>
                        <a:pt x="316025" y="71778"/>
                        <a:pt x="320788" y="69056"/>
                      </a:cubicBezTo>
                      <a:cubicBezTo>
                        <a:pt x="325551" y="66335"/>
                        <a:pt x="329633" y="63613"/>
                        <a:pt x="332354" y="60892"/>
                      </a:cubicBezTo>
                      <a:cubicBezTo>
                        <a:pt x="335756" y="58171"/>
                        <a:pt x="337117" y="54769"/>
                        <a:pt x="337117" y="51367"/>
                      </a:cubicBezTo>
                      <a:lnTo>
                        <a:pt x="337117" y="5103"/>
                      </a:lnTo>
                      <a:cubicBezTo>
                        <a:pt x="326231" y="11226"/>
                        <a:pt x="313985" y="15988"/>
                        <a:pt x="299697" y="20071"/>
                      </a:cubicBezTo>
                      <a:cubicBezTo>
                        <a:pt x="286090" y="24153"/>
                        <a:pt x="271802" y="27555"/>
                        <a:pt x="256835" y="29596"/>
                      </a:cubicBezTo>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grpSp>
        </p:grpSp>
      </p:grpSp>
      <p:grpSp>
        <p:nvGrpSpPr>
          <p:cNvPr id="239" name="Group 238">
            <a:extLst>
              <a:ext uri="{FF2B5EF4-FFF2-40B4-BE49-F238E27FC236}">
                <a16:creationId xmlns:a16="http://schemas.microsoft.com/office/drawing/2014/main" id="{036D3E9D-AEC6-4552-BC8B-B8E51B121961}"/>
              </a:ext>
            </a:extLst>
          </p:cNvPr>
          <p:cNvGrpSpPr/>
          <p:nvPr/>
        </p:nvGrpSpPr>
        <p:grpSpPr>
          <a:xfrm>
            <a:off x="10871816" y="2463478"/>
            <a:ext cx="646823" cy="378193"/>
            <a:chOff x="3604308" y="4850892"/>
            <a:chExt cx="394800" cy="230838"/>
          </a:xfrm>
          <a:solidFill>
            <a:srgbClr val="0077D7"/>
          </a:solidFill>
        </p:grpSpPr>
        <p:sp>
          <p:nvSpPr>
            <p:cNvPr id="242" name="Freeform: Shape 241">
              <a:extLst>
                <a:ext uri="{FF2B5EF4-FFF2-40B4-BE49-F238E27FC236}">
                  <a16:creationId xmlns:a16="http://schemas.microsoft.com/office/drawing/2014/main" id="{5E40134F-51C2-413E-8EA7-1DDD7D11F8CD}"/>
                </a:ext>
              </a:extLst>
            </p:cNvPr>
            <p:cNvSpPr/>
            <p:nvPr/>
          </p:nvSpPr>
          <p:spPr>
            <a:xfrm>
              <a:off x="3649456" y="4976835"/>
              <a:ext cx="54315" cy="101840"/>
            </a:xfrm>
            <a:custGeom>
              <a:avLst/>
              <a:gdLst>
                <a:gd name="connsiteX0" fmla="*/ 54654 w 54314"/>
                <a:gd name="connsiteY0" fmla="*/ 5092 h 101840"/>
                <a:gd name="connsiteX1" fmla="*/ 5092 w 54314"/>
                <a:gd name="connsiteY1" fmla="*/ 5092 h 101840"/>
                <a:gd name="connsiteX2" fmla="*/ 5092 w 54314"/>
                <a:gd name="connsiteY2" fmla="*/ 98106 h 101840"/>
                <a:gd name="connsiteX3" fmla="*/ 54654 w 54314"/>
                <a:gd name="connsiteY3" fmla="*/ 98106 h 101840"/>
                <a:gd name="connsiteX4" fmla="*/ 54654 w 54314"/>
                <a:gd name="connsiteY4" fmla="*/ 5092 h 101840"/>
                <a:gd name="connsiteX5" fmla="*/ 22744 w 54314"/>
                <a:gd name="connsiteY5" fmla="*/ 64838 h 101840"/>
                <a:gd name="connsiteX6" fmla="*/ 36323 w 54314"/>
                <a:gd name="connsiteY6" fmla="*/ 64838 h 101840"/>
                <a:gd name="connsiteX7" fmla="*/ 36323 w 54314"/>
                <a:gd name="connsiteY7" fmla="*/ 78417 h 101840"/>
                <a:gd name="connsiteX8" fmla="*/ 22744 w 54314"/>
                <a:gd name="connsiteY8" fmla="*/ 78417 h 101840"/>
                <a:gd name="connsiteX9" fmla="*/ 22744 w 54314"/>
                <a:gd name="connsiteY9" fmla="*/ 64838 h 1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14" h="10184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sp>
          <p:nvSpPr>
            <p:cNvPr id="243" name="Freeform: Shape 242">
              <a:extLst>
                <a:ext uri="{FF2B5EF4-FFF2-40B4-BE49-F238E27FC236}">
                  <a16:creationId xmlns:a16="http://schemas.microsoft.com/office/drawing/2014/main" id="{DF54C34C-B6DB-4287-A22A-C845231069CE}"/>
                </a:ext>
              </a:extLst>
            </p:cNvPr>
            <p:cNvSpPr/>
            <p:nvPr/>
          </p:nvSpPr>
          <p:spPr>
            <a:xfrm>
              <a:off x="3604308" y="4850892"/>
              <a:ext cx="307558" cy="230838"/>
            </a:xfrm>
            <a:custGeom>
              <a:avLst/>
              <a:gdLst>
                <a:gd name="connsiteX0" fmla="*/ 199268 w 312310"/>
                <a:gd name="connsiteY0" fmla="*/ 182294 h 237627"/>
                <a:gd name="connsiteX1" fmla="*/ 199268 w 312310"/>
                <a:gd name="connsiteY1" fmla="*/ 115759 h 237627"/>
                <a:gd name="connsiteX2" fmla="*/ 201304 w 312310"/>
                <a:gd name="connsiteY2" fmla="*/ 106932 h 237627"/>
                <a:gd name="connsiteX3" fmla="*/ 206736 w 312310"/>
                <a:gd name="connsiteY3" fmla="*/ 100143 h 237627"/>
                <a:gd name="connsiteX4" fmla="*/ 214204 w 312310"/>
                <a:gd name="connsiteY4" fmla="*/ 95391 h 237627"/>
                <a:gd name="connsiteX5" fmla="*/ 223030 w 312310"/>
                <a:gd name="connsiteY5" fmla="*/ 94033 h 237627"/>
                <a:gd name="connsiteX6" fmla="*/ 312650 w 312310"/>
                <a:gd name="connsiteY6" fmla="*/ 94033 h 237627"/>
                <a:gd name="connsiteX7" fmla="*/ 312650 w 312310"/>
                <a:gd name="connsiteY7" fmla="*/ 5092 h 237627"/>
                <a:gd name="connsiteX8" fmla="*/ 105574 w 312310"/>
                <a:gd name="connsiteY8" fmla="*/ 5092 h 237627"/>
                <a:gd name="connsiteX9" fmla="*/ 105574 w 312310"/>
                <a:gd name="connsiteY9" fmla="*/ 17992 h 237627"/>
                <a:gd name="connsiteX10" fmla="*/ 56012 w 312310"/>
                <a:gd name="connsiteY10" fmla="*/ 17992 h 237627"/>
                <a:gd name="connsiteX11" fmla="*/ 56012 w 312310"/>
                <a:gd name="connsiteY11" fmla="*/ 5092 h 237627"/>
                <a:gd name="connsiteX12" fmla="*/ 5092 w 312310"/>
                <a:gd name="connsiteY12" fmla="*/ 5092 h 237627"/>
                <a:gd name="connsiteX13" fmla="*/ 5092 w 312310"/>
                <a:gd name="connsiteY13" fmla="*/ 182294 h 237627"/>
                <a:gd name="connsiteX14" fmla="*/ 39718 w 312310"/>
                <a:gd name="connsiteY14" fmla="*/ 182294 h 237627"/>
                <a:gd name="connsiteX15" fmla="*/ 39718 w 312310"/>
                <a:gd name="connsiteY15" fmla="*/ 134769 h 237627"/>
                <a:gd name="connsiteX16" fmla="*/ 41076 w 312310"/>
                <a:gd name="connsiteY16" fmla="*/ 129337 h 237627"/>
                <a:gd name="connsiteX17" fmla="*/ 43791 w 312310"/>
                <a:gd name="connsiteY17" fmla="*/ 124585 h 237627"/>
                <a:gd name="connsiteX18" fmla="*/ 48544 w 312310"/>
                <a:gd name="connsiteY18" fmla="*/ 121190 h 237627"/>
                <a:gd name="connsiteX19" fmla="*/ 53975 w 312310"/>
                <a:gd name="connsiteY19" fmla="*/ 119832 h 237627"/>
                <a:gd name="connsiteX20" fmla="*/ 106253 w 312310"/>
                <a:gd name="connsiteY20" fmla="*/ 119832 h 237627"/>
                <a:gd name="connsiteX21" fmla="*/ 111685 w 312310"/>
                <a:gd name="connsiteY21" fmla="*/ 121190 h 237627"/>
                <a:gd name="connsiteX22" fmla="*/ 116437 w 312310"/>
                <a:gd name="connsiteY22" fmla="*/ 124585 h 237627"/>
                <a:gd name="connsiteX23" fmla="*/ 119153 w 312310"/>
                <a:gd name="connsiteY23" fmla="*/ 129337 h 237627"/>
                <a:gd name="connsiteX24" fmla="*/ 120511 w 312310"/>
                <a:gd name="connsiteY24" fmla="*/ 134769 h 237627"/>
                <a:gd name="connsiteX25" fmla="*/ 120511 w 312310"/>
                <a:gd name="connsiteY25" fmla="*/ 181615 h 237627"/>
                <a:gd name="connsiteX26" fmla="*/ 140200 w 312310"/>
                <a:gd name="connsiteY26" fmla="*/ 181615 h 237627"/>
                <a:gd name="connsiteX27" fmla="*/ 140200 w 312310"/>
                <a:gd name="connsiteY27" fmla="*/ 208773 h 237627"/>
                <a:gd name="connsiteX28" fmla="*/ 120511 w 312310"/>
                <a:gd name="connsiteY28" fmla="*/ 208773 h 237627"/>
                <a:gd name="connsiteX29" fmla="*/ 120511 w 312310"/>
                <a:gd name="connsiteY29" fmla="*/ 229141 h 237627"/>
                <a:gd name="connsiteX30" fmla="*/ 119153 w 312310"/>
                <a:gd name="connsiteY30" fmla="*/ 234572 h 237627"/>
                <a:gd name="connsiteX31" fmla="*/ 118474 w 312310"/>
                <a:gd name="connsiteY31" fmla="*/ 235930 h 237627"/>
                <a:gd name="connsiteX32" fmla="*/ 206057 w 312310"/>
                <a:gd name="connsiteY32" fmla="*/ 235930 h 237627"/>
                <a:gd name="connsiteX33" fmla="*/ 201304 w 312310"/>
                <a:gd name="connsiteY33" fmla="*/ 229820 h 237627"/>
                <a:gd name="connsiteX34" fmla="*/ 199268 w 312310"/>
                <a:gd name="connsiteY34" fmla="*/ 220994 h 237627"/>
                <a:gd name="connsiteX35" fmla="*/ 199268 w 312310"/>
                <a:gd name="connsiteY35" fmla="*/ 209452 h 237627"/>
                <a:gd name="connsiteX36" fmla="*/ 166679 w 312310"/>
                <a:gd name="connsiteY36" fmla="*/ 209452 h 237627"/>
                <a:gd name="connsiteX37" fmla="*/ 166679 w 312310"/>
                <a:gd name="connsiteY37" fmla="*/ 182294 h 237627"/>
                <a:gd name="connsiteX38" fmla="*/ 199268 w 312310"/>
                <a:gd name="connsiteY38" fmla="*/ 182294 h 237627"/>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100482 w 307558"/>
                <a:gd name="connsiteY9" fmla="*/ 12900 h 230838"/>
                <a:gd name="connsiteX10" fmla="*/ 50920 w 307558"/>
                <a:gd name="connsiteY10" fmla="*/ 0 h 230838"/>
                <a:gd name="connsiteX11" fmla="*/ 0 w 307558"/>
                <a:gd name="connsiteY11" fmla="*/ 0 h 230838"/>
                <a:gd name="connsiteX12" fmla="*/ 0 w 307558"/>
                <a:gd name="connsiteY12" fmla="*/ 177202 h 230838"/>
                <a:gd name="connsiteX13" fmla="*/ 34626 w 307558"/>
                <a:gd name="connsiteY13" fmla="*/ 177202 h 230838"/>
                <a:gd name="connsiteX14" fmla="*/ 34626 w 307558"/>
                <a:gd name="connsiteY14" fmla="*/ 129677 h 230838"/>
                <a:gd name="connsiteX15" fmla="*/ 35984 w 307558"/>
                <a:gd name="connsiteY15" fmla="*/ 124245 h 230838"/>
                <a:gd name="connsiteX16" fmla="*/ 38699 w 307558"/>
                <a:gd name="connsiteY16" fmla="*/ 119493 h 230838"/>
                <a:gd name="connsiteX17" fmla="*/ 43452 w 307558"/>
                <a:gd name="connsiteY17" fmla="*/ 116098 h 230838"/>
                <a:gd name="connsiteX18" fmla="*/ 48883 w 307558"/>
                <a:gd name="connsiteY18" fmla="*/ 114740 h 230838"/>
                <a:gd name="connsiteX19" fmla="*/ 101161 w 307558"/>
                <a:gd name="connsiteY19" fmla="*/ 114740 h 230838"/>
                <a:gd name="connsiteX20" fmla="*/ 106593 w 307558"/>
                <a:gd name="connsiteY20" fmla="*/ 116098 h 230838"/>
                <a:gd name="connsiteX21" fmla="*/ 111345 w 307558"/>
                <a:gd name="connsiteY21" fmla="*/ 119493 h 230838"/>
                <a:gd name="connsiteX22" fmla="*/ 114061 w 307558"/>
                <a:gd name="connsiteY22" fmla="*/ 124245 h 230838"/>
                <a:gd name="connsiteX23" fmla="*/ 115419 w 307558"/>
                <a:gd name="connsiteY23" fmla="*/ 129677 h 230838"/>
                <a:gd name="connsiteX24" fmla="*/ 115419 w 307558"/>
                <a:gd name="connsiteY24" fmla="*/ 176523 h 230838"/>
                <a:gd name="connsiteX25" fmla="*/ 135108 w 307558"/>
                <a:gd name="connsiteY25" fmla="*/ 176523 h 230838"/>
                <a:gd name="connsiteX26" fmla="*/ 135108 w 307558"/>
                <a:gd name="connsiteY26" fmla="*/ 203681 h 230838"/>
                <a:gd name="connsiteX27" fmla="*/ 115419 w 307558"/>
                <a:gd name="connsiteY27" fmla="*/ 203681 h 230838"/>
                <a:gd name="connsiteX28" fmla="*/ 115419 w 307558"/>
                <a:gd name="connsiteY28" fmla="*/ 224049 h 230838"/>
                <a:gd name="connsiteX29" fmla="*/ 114061 w 307558"/>
                <a:gd name="connsiteY29" fmla="*/ 229480 h 230838"/>
                <a:gd name="connsiteX30" fmla="*/ 113382 w 307558"/>
                <a:gd name="connsiteY30" fmla="*/ 230838 h 230838"/>
                <a:gd name="connsiteX31" fmla="*/ 200965 w 307558"/>
                <a:gd name="connsiteY31" fmla="*/ 230838 h 230838"/>
                <a:gd name="connsiteX32" fmla="*/ 196212 w 307558"/>
                <a:gd name="connsiteY32" fmla="*/ 224728 h 230838"/>
                <a:gd name="connsiteX33" fmla="*/ 194176 w 307558"/>
                <a:gd name="connsiteY33" fmla="*/ 215902 h 230838"/>
                <a:gd name="connsiteX34" fmla="*/ 194176 w 307558"/>
                <a:gd name="connsiteY34" fmla="*/ 204360 h 230838"/>
                <a:gd name="connsiteX35" fmla="*/ 161587 w 307558"/>
                <a:gd name="connsiteY35" fmla="*/ 204360 h 230838"/>
                <a:gd name="connsiteX36" fmla="*/ 161587 w 307558"/>
                <a:gd name="connsiteY36" fmla="*/ 177202 h 230838"/>
                <a:gd name="connsiteX37" fmla="*/ 194176 w 307558"/>
                <a:gd name="connsiteY37"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50920 w 307558"/>
                <a:gd name="connsiteY9" fmla="*/ 0 h 230838"/>
                <a:gd name="connsiteX10" fmla="*/ 0 w 307558"/>
                <a:gd name="connsiteY10" fmla="*/ 0 h 230838"/>
                <a:gd name="connsiteX11" fmla="*/ 0 w 307558"/>
                <a:gd name="connsiteY11" fmla="*/ 177202 h 230838"/>
                <a:gd name="connsiteX12" fmla="*/ 34626 w 307558"/>
                <a:gd name="connsiteY12" fmla="*/ 177202 h 230838"/>
                <a:gd name="connsiteX13" fmla="*/ 34626 w 307558"/>
                <a:gd name="connsiteY13" fmla="*/ 129677 h 230838"/>
                <a:gd name="connsiteX14" fmla="*/ 35984 w 307558"/>
                <a:gd name="connsiteY14" fmla="*/ 124245 h 230838"/>
                <a:gd name="connsiteX15" fmla="*/ 38699 w 307558"/>
                <a:gd name="connsiteY15" fmla="*/ 119493 h 230838"/>
                <a:gd name="connsiteX16" fmla="*/ 43452 w 307558"/>
                <a:gd name="connsiteY16" fmla="*/ 116098 h 230838"/>
                <a:gd name="connsiteX17" fmla="*/ 48883 w 307558"/>
                <a:gd name="connsiteY17" fmla="*/ 114740 h 230838"/>
                <a:gd name="connsiteX18" fmla="*/ 101161 w 307558"/>
                <a:gd name="connsiteY18" fmla="*/ 114740 h 230838"/>
                <a:gd name="connsiteX19" fmla="*/ 106593 w 307558"/>
                <a:gd name="connsiteY19" fmla="*/ 116098 h 230838"/>
                <a:gd name="connsiteX20" fmla="*/ 111345 w 307558"/>
                <a:gd name="connsiteY20" fmla="*/ 119493 h 230838"/>
                <a:gd name="connsiteX21" fmla="*/ 114061 w 307558"/>
                <a:gd name="connsiteY21" fmla="*/ 124245 h 230838"/>
                <a:gd name="connsiteX22" fmla="*/ 115419 w 307558"/>
                <a:gd name="connsiteY22" fmla="*/ 129677 h 230838"/>
                <a:gd name="connsiteX23" fmla="*/ 115419 w 307558"/>
                <a:gd name="connsiteY23" fmla="*/ 176523 h 230838"/>
                <a:gd name="connsiteX24" fmla="*/ 135108 w 307558"/>
                <a:gd name="connsiteY24" fmla="*/ 176523 h 230838"/>
                <a:gd name="connsiteX25" fmla="*/ 135108 w 307558"/>
                <a:gd name="connsiteY25" fmla="*/ 203681 h 230838"/>
                <a:gd name="connsiteX26" fmla="*/ 115419 w 307558"/>
                <a:gd name="connsiteY26" fmla="*/ 203681 h 230838"/>
                <a:gd name="connsiteX27" fmla="*/ 115419 w 307558"/>
                <a:gd name="connsiteY27" fmla="*/ 224049 h 230838"/>
                <a:gd name="connsiteX28" fmla="*/ 114061 w 307558"/>
                <a:gd name="connsiteY28" fmla="*/ 229480 h 230838"/>
                <a:gd name="connsiteX29" fmla="*/ 113382 w 307558"/>
                <a:gd name="connsiteY29" fmla="*/ 230838 h 230838"/>
                <a:gd name="connsiteX30" fmla="*/ 200965 w 307558"/>
                <a:gd name="connsiteY30" fmla="*/ 230838 h 230838"/>
                <a:gd name="connsiteX31" fmla="*/ 196212 w 307558"/>
                <a:gd name="connsiteY31" fmla="*/ 224728 h 230838"/>
                <a:gd name="connsiteX32" fmla="*/ 194176 w 307558"/>
                <a:gd name="connsiteY32" fmla="*/ 215902 h 230838"/>
                <a:gd name="connsiteX33" fmla="*/ 194176 w 307558"/>
                <a:gd name="connsiteY33" fmla="*/ 204360 h 230838"/>
                <a:gd name="connsiteX34" fmla="*/ 161587 w 307558"/>
                <a:gd name="connsiteY34" fmla="*/ 204360 h 230838"/>
                <a:gd name="connsiteX35" fmla="*/ 161587 w 307558"/>
                <a:gd name="connsiteY35" fmla="*/ 177202 h 230838"/>
                <a:gd name="connsiteX36" fmla="*/ 194176 w 307558"/>
                <a:gd name="connsiteY36"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50920 w 307558"/>
                <a:gd name="connsiteY8" fmla="*/ 0 h 230838"/>
                <a:gd name="connsiteX9" fmla="*/ 0 w 307558"/>
                <a:gd name="connsiteY9" fmla="*/ 0 h 230838"/>
                <a:gd name="connsiteX10" fmla="*/ 0 w 307558"/>
                <a:gd name="connsiteY10" fmla="*/ 177202 h 230838"/>
                <a:gd name="connsiteX11" fmla="*/ 34626 w 307558"/>
                <a:gd name="connsiteY11" fmla="*/ 177202 h 230838"/>
                <a:gd name="connsiteX12" fmla="*/ 34626 w 307558"/>
                <a:gd name="connsiteY12" fmla="*/ 129677 h 230838"/>
                <a:gd name="connsiteX13" fmla="*/ 35984 w 307558"/>
                <a:gd name="connsiteY13" fmla="*/ 124245 h 230838"/>
                <a:gd name="connsiteX14" fmla="*/ 38699 w 307558"/>
                <a:gd name="connsiteY14" fmla="*/ 119493 h 230838"/>
                <a:gd name="connsiteX15" fmla="*/ 43452 w 307558"/>
                <a:gd name="connsiteY15" fmla="*/ 116098 h 230838"/>
                <a:gd name="connsiteX16" fmla="*/ 48883 w 307558"/>
                <a:gd name="connsiteY16" fmla="*/ 114740 h 230838"/>
                <a:gd name="connsiteX17" fmla="*/ 101161 w 307558"/>
                <a:gd name="connsiteY17" fmla="*/ 114740 h 230838"/>
                <a:gd name="connsiteX18" fmla="*/ 106593 w 307558"/>
                <a:gd name="connsiteY18" fmla="*/ 116098 h 230838"/>
                <a:gd name="connsiteX19" fmla="*/ 111345 w 307558"/>
                <a:gd name="connsiteY19" fmla="*/ 119493 h 230838"/>
                <a:gd name="connsiteX20" fmla="*/ 114061 w 307558"/>
                <a:gd name="connsiteY20" fmla="*/ 124245 h 230838"/>
                <a:gd name="connsiteX21" fmla="*/ 115419 w 307558"/>
                <a:gd name="connsiteY21" fmla="*/ 129677 h 230838"/>
                <a:gd name="connsiteX22" fmla="*/ 115419 w 307558"/>
                <a:gd name="connsiteY22" fmla="*/ 176523 h 230838"/>
                <a:gd name="connsiteX23" fmla="*/ 135108 w 307558"/>
                <a:gd name="connsiteY23" fmla="*/ 176523 h 230838"/>
                <a:gd name="connsiteX24" fmla="*/ 135108 w 307558"/>
                <a:gd name="connsiteY24" fmla="*/ 203681 h 230838"/>
                <a:gd name="connsiteX25" fmla="*/ 115419 w 307558"/>
                <a:gd name="connsiteY25" fmla="*/ 203681 h 230838"/>
                <a:gd name="connsiteX26" fmla="*/ 115419 w 307558"/>
                <a:gd name="connsiteY26" fmla="*/ 224049 h 230838"/>
                <a:gd name="connsiteX27" fmla="*/ 114061 w 307558"/>
                <a:gd name="connsiteY27" fmla="*/ 229480 h 230838"/>
                <a:gd name="connsiteX28" fmla="*/ 113382 w 307558"/>
                <a:gd name="connsiteY28" fmla="*/ 230838 h 230838"/>
                <a:gd name="connsiteX29" fmla="*/ 200965 w 307558"/>
                <a:gd name="connsiteY29" fmla="*/ 230838 h 230838"/>
                <a:gd name="connsiteX30" fmla="*/ 196212 w 307558"/>
                <a:gd name="connsiteY30" fmla="*/ 224728 h 230838"/>
                <a:gd name="connsiteX31" fmla="*/ 194176 w 307558"/>
                <a:gd name="connsiteY31" fmla="*/ 215902 h 230838"/>
                <a:gd name="connsiteX32" fmla="*/ 194176 w 307558"/>
                <a:gd name="connsiteY32" fmla="*/ 204360 h 230838"/>
                <a:gd name="connsiteX33" fmla="*/ 161587 w 307558"/>
                <a:gd name="connsiteY33" fmla="*/ 204360 h 230838"/>
                <a:gd name="connsiteX34" fmla="*/ 161587 w 307558"/>
                <a:gd name="connsiteY34" fmla="*/ 177202 h 230838"/>
                <a:gd name="connsiteX35" fmla="*/ 194176 w 307558"/>
                <a:gd name="connsiteY35"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0 w 307558"/>
                <a:gd name="connsiteY8" fmla="*/ 0 h 230838"/>
                <a:gd name="connsiteX9" fmla="*/ 0 w 307558"/>
                <a:gd name="connsiteY9" fmla="*/ 177202 h 230838"/>
                <a:gd name="connsiteX10" fmla="*/ 34626 w 307558"/>
                <a:gd name="connsiteY10" fmla="*/ 177202 h 230838"/>
                <a:gd name="connsiteX11" fmla="*/ 34626 w 307558"/>
                <a:gd name="connsiteY11" fmla="*/ 129677 h 230838"/>
                <a:gd name="connsiteX12" fmla="*/ 35984 w 307558"/>
                <a:gd name="connsiteY12" fmla="*/ 124245 h 230838"/>
                <a:gd name="connsiteX13" fmla="*/ 38699 w 307558"/>
                <a:gd name="connsiteY13" fmla="*/ 119493 h 230838"/>
                <a:gd name="connsiteX14" fmla="*/ 43452 w 307558"/>
                <a:gd name="connsiteY14" fmla="*/ 116098 h 230838"/>
                <a:gd name="connsiteX15" fmla="*/ 48883 w 307558"/>
                <a:gd name="connsiteY15" fmla="*/ 114740 h 230838"/>
                <a:gd name="connsiteX16" fmla="*/ 101161 w 307558"/>
                <a:gd name="connsiteY16" fmla="*/ 114740 h 230838"/>
                <a:gd name="connsiteX17" fmla="*/ 106593 w 307558"/>
                <a:gd name="connsiteY17" fmla="*/ 116098 h 230838"/>
                <a:gd name="connsiteX18" fmla="*/ 111345 w 307558"/>
                <a:gd name="connsiteY18" fmla="*/ 119493 h 230838"/>
                <a:gd name="connsiteX19" fmla="*/ 114061 w 307558"/>
                <a:gd name="connsiteY19" fmla="*/ 124245 h 230838"/>
                <a:gd name="connsiteX20" fmla="*/ 115419 w 307558"/>
                <a:gd name="connsiteY20" fmla="*/ 129677 h 230838"/>
                <a:gd name="connsiteX21" fmla="*/ 115419 w 307558"/>
                <a:gd name="connsiteY21" fmla="*/ 176523 h 230838"/>
                <a:gd name="connsiteX22" fmla="*/ 135108 w 307558"/>
                <a:gd name="connsiteY22" fmla="*/ 176523 h 230838"/>
                <a:gd name="connsiteX23" fmla="*/ 135108 w 307558"/>
                <a:gd name="connsiteY23" fmla="*/ 203681 h 230838"/>
                <a:gd name="connsiteX24" fmla="*/ 115419 w 307558"/>
                <a:gd name="connsiteY24" fmla="*/ 203681 h 230838"/>
                <a:gd name="connsiteX25" fmla="*/ 115419 w 307558"/>
                <a:gd name="connsiteY25" fmla="*/ 224049 h 230838"/>
                <a:gd name="connsiteX26" fmla="*/ 114061 w 307558"/>
                <a:gd name="connsiteY26" fmla="*/ 229480 h 230838"/>
                <a:gd name="connsiteX27" fmla="*/ 113382 w 307558"/>
                <a:gd name="connsiteY27" fmla="*/ 230838 h 230838"/>
                <a:gd name="connsiteX28" fmla="*/ 200965 w 307558"/>
                <a:gd name="connsiteY28" fmla="*/ 230838 h 230838"/>
                <a:gd name="connsiteX29" fmla="*/ 196212 w 307558"/>
                <a:gd name="connsiteY29" fmla="*/ 224728 h 230838"/>
                <a:gd name="connsiteX30" fmla="*/ 194176 w 307558"/>
                <a:gd name="connsiteY30" fmla="*/ 215902 h 230838"/>
                <a:gd name="connsiteX31" fmla="*/ 194176 w 307558"/>
                <a:gd name="connsiteY31" fmla="*/ 204360 h 230838"/>
                <a:gd name="connsiteX32" fmla="*/ 161587 w 307558"/>
                <a:gd name="connsiteY32" fmla="*/ 204360 h 230838"/>
                <a:gd name="connsiteX33" fmla="*/ 161587 w 307558"/>
                <a:gd name="connsiteY33" fmla="*/ 177202 h 230838"/>
                <a:gd name="connsiteX34" fmla="*/ 194176 w 307558"/>
                <a:gd name="connsiteY34" fmla="*/ 177202 h 23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7558" h="230838">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sp>
          <p:nvSpPr>
            <p:cNvPr id="257" name="Freeform: Shape 256">
              <a:extLst>
                <a:ext uri="{FF2B5EF4-FFF2-40B4-BE49-F238E27FC236}">
                  <a16:creationId xmlns:a16="http://schemas.microsoft.com/office/drawing/2014/main" id="{9FEF2B6A-653D-4AFE-9078-67137CD52F5F}"/>
                </a:ext>
              </a:extLst>
            </p:cNvPr>
            <p:cNvSpPr/>
            <p:nvPr/>
          </p:nvSpPr>
          <p:spPr>
            <a:xfrm>
              <a:off x="3809006" y="4950356"/>
              <a:ext cx="190102" cy="128998"/>
            </a:xfrm>
            <a:custGeom>
              <a:avLst/>
              <a:gdLst>
                <a:gd name="connsiteX0" fmla="*/ 7129 w 190101"/>
                <a:gd name="connsiteY0" fmla="*/ 121869 h 128997"/>
                <a:gd name="connsiteX1" fmla="*/ 9845 w 190101"/>
                <a:gd name="connsiteY1" fmla="*/ 123227 h 128997"/>
                <a:gd name="connsiteX2" fmla="*/ 13239 w 190101"/>
                <a:gd name="connsiteY2" fmla="*/ 123906 h 128997"/>
                <a:gd name="connsiteX3" fmla="*/ 182973 w 190101"/>
                <a:gd name="connsiteY3" fmla="*/ 123906 h 128997"/>
                <a:gd name="connsiteX4" fmla="*/ 186368 w 190101"/>
                <a:gd name="connsiteY4" fmla="*/ 123227 h 128997"/>
                <a:gd name="connsiteX5" fmla="*/ 189084 w 190101"/>
                <a:gd name="connsiteY5" fmla="*/ 121869 h 128997"/>
                <a:gd name="connsiteX6" fmla="*/ 190442 w 190101"/>
                <a:gd name="connsiteY6" fmla="*/ 119832 h 128997"/>
                <a:gd name="connsiteX7" fmla="*/ 191120 w 190101"/>
                <a:gd name="connsiteY7" fmla="*/ 117796 h 128997"/>
                <a:gd name="connsiteX8" fmla="*/ 191120 w 190101"/>
                <a:gd name="connsiteY8" fmla="*/ 11203 h 128997"/>
                <a:gd name="connsiteX9" fmla="*/ 190442 w 190101"/>
                <a:gd name="connsiteY9" fmla="*/ 9166 h 128997"/>
                <a:gd name="connsiteX10" fmla="*/ 189084 w 190101"/>
                <a:gd name="connsiteY10" fmla="*/ 7129 h 128997"/>
                <a:gd name="connsiteX11" fmla="*/ 186368 w 190101"/>
                <a:gd name="connsiteY11" fmla="*/ 5771 h 128997"/>
                <a:gd name="connsiteX12" fmla="*/ 182973 w 190101"/>
                <a:gd name="connsiteY12" fmla="*/ 5092 h 128997"/>
                <a:gd name="connsiteX13" fmla="*/ 13239 w 190101"/>
                <a:gd name="connsiteY13" fmla="*/ 5092 h 128997"/>
                <a:gd name="connsiteX14" fmla="*/ 9845 w 190101"/>
                <a:gd name="connsiteY14" fmla="*/ 5771 h 128997"/>
                <a:gd name="connsiteX15" fmla="*/ 7129 w 190101"/>
                <a:gd name="connsiteY15" fmla="*/ 7129 h 128997"/>
                <a:gd name="connsiteX16" fmla="*/ 5771 w 190101"/>
                <a:gd name="connsiteY16" fmla="*/ 9166 h 128997"/>
                <a:gd name="connsiteX17" fmla="*/ 5092 w 190101"/>
                <a:gd name="connsiteY17" fmla="*/ 11203 h 128997"/>
                <a:gd name="connsiteX18" fmla="*/ 5092 w 190101"/>
                <a:gd name="connsiteY18" fmla="*/ 117796 h 128997"/>
                <a:gd name="connsiteX19" fmla="*/ 5771 w 190101"/>
                <a:gd name="connsiteY19" fmla="*/ 119832 h 128997"/>
                <a:gd name="connsiteX20" fmla="*/ 7129 w 190101"/>
                <a:gd name="connsiteY20" fmla="*/ 121869 h 128997"/>
                <a:gd name="connsiteX21" fmla="*/ 82491 w 190101"/>
                <a:gd name="connsiteY21" fmla="*/ 89959 h 128997"/>
                <a:gd name="connsiteX22" fmla="*/ 113722 w 190101"/>
                <a:gd name="connsiteY22" fmla="*/ 89959 h 128997"/>
                <a:gd name="connsiteX23" fmla="*/ 113722 w 190101"/>
                <a:gd name="connsiteY23" fmla="*/ 110327 h 128997"/>
                <a:gd name="connsiteX24" fmla="*/ 82491 w 190101"/>
                <a:gd name="connsiteY24" fmla="*/ 110327 h 128997"/>
                <a:gd name="connsiteX25" fmla="*/ 82491 w 190101"/>
                <a:gd name="connsiteY25" fmla="*/ 89959 h 12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101" h="128997">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grpFill/>
            <a:ln w="9525" cap="flat">
              <a:noFill/>
              <a:prstDash val="solid"/>
              <a:miter/>
            </a:ln>
          </p:spPr>
          <p:txBody>
            <a:bodyPr rtlCol="0" anchor="ctr"/>
            <a:lstStyle/>
            <a:p>
              <a:pPr defTabSz="914225">
                <a:defRPr/>
              </a:pPr>
              <a:endParaRPr lang="en-US" dirty="0">
                <a:solidFill>
                  <a:srgbClr val="1A1A1A"/>
                </a:solidFill>
                <a:latin typeface="Segoe UI"/>
              </a:endParaRPr>
            </a:p>
          </p:txBody>
        </p:sp>
      </p:grpSp>
      <p:sp>
        <p:nvSpPr>
          <p:cNvPr id="344" name="Freeform 182">
            <a:extLst>
              <a:ext uri="{FF2B5EF4-FFF2-40B4-BE49-F238E27FC236}">
                <a16:creationId xmlns:a16="http://schemas.microsoft.com/office/drawing/2014/main" id="{7A21F405-822B-4940-94FA-C42F2A159BE1}"/>
              </a:ext>
            </a:extLst>
          </p:cNvPr>
          <p:cNvSpPr/>
          <p:nvPr/>
        </p:nvSpPr>
        <p:spPr bwMode="auto">
          <a:xfrm flipH="1">
            <a:off x="8566561" y="5371875"/>
            <a:ext cx="561008" cy="516667"/>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rgbClr val="00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1A1A1A"/>
              </a:solidFill>
              <a:latin typeface="Segoe UI Light"/>
              <a:ea typeface="Segoe UI" pitchFamily="34" charset="0"/>
              <a:cs typeface="Segoe UI" pitchFamily="34" charset="0"/>
            </a:endParaRPr>
          </a:p>
        </p:txBody>
      </p:sp>
      <p:sp>
        <p:nvSpPr>
          <p:cNvPr id="124" name="Rectangle: Rounded Corners 91">
            <a:extLst>
              <a:ext uri="{FF2B5EF4-FFF2-40B4-BE49-F238E27FC236}">
                <a16:creationId xmlns:a16="http://schemas.microsoft.com/office/drawing/2014/main" id="{5BABB9C7-F25B-4876-8A5D-03733541072E}"/>
              </a:ext>
            </a:extLst>
          </p:cNvPr>
          <p:cNvSpPr/>
          <p:nvPr/>
        </p:nvSpPr>
        <p:spPr bwMode="auto">
          <a:xfrm>
            <a:off x="5619946" y="3222949"/>
            <a:ext cx="2077658" cy="1273065"/>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0"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200" dirty="0">
              <a:solidFill>
                <a:srgbClr val="505050"/>
              </a:solidFill>
              <a:latin typeface="Segoe UI Semilight"/>
              <a:ea typeface="Segoe UI" pitchFamily="34" charset="0"/>
              <a:cs typeface="Segoe UI" pitchFamily="34" charset="0"/>
            </a:endParaRPr>
          </a:p>
        </p:txBody>
      </p:sp>
      <p:sp>
        <p:nvSpPr>
          <p:cNvPr id="125" name="Oval 124">
            <a:extLst>
              <a:ext uri="{FF2B5EF4-FFF2-40B4-BE49-F238E27FC236}">
                <a16:creationId xmlns:a16="http://schemas.microsoft.com/office/drawing/2014/main" id="{D12C7EBE-A3AB-4AD6-B414-9F837A09100C}"/>
              </a:ext>
            </a:extLst>
          </p:cNvPr>
          <p:cNvSpPr/>
          <p:nvPr/>
        </p:nvSpPr>
        <p:spPr bwMode="auto">
          <a:xfrm>
            <a:off x="6055967" y="3065158"/>
            <a:ext cx="329137" cy="329137"/>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IN" sz="900" dirty="0">
              <a:solidFill>
                <a:srgbClr val="505050"/>
              </a:solidFill>
              <a:latin typeface="Segoe UI Semilight"/>
              <a:ea typeface="Segoe UI" pitchFamily="34" charset="0"/>
              <a:cs typeface="Segoe UI" pitchFamily="34" charset="0"/>
            </a:endParaRPr>
          </a:p>
        </p:txBody>
      </p:sp>
      <p:grpSp>
        <p:nvGrpSpPr>
          <p:cNvPr id="126" name="Group 125">
            <a:extLst>
              <a:ext uri="{FF2B5EF4-FFF2-40B4-BE49-F238E27FC236}">
                <a16:creationId xmlns:a16="http://schemas.microsoft.com/office/drawing/2014/main" id="{472AE02B-33D0-4EFF-8365-102A833AA5CA}"/>
              </a:ext>
            </a:extLst>
          </p:cNvPr>
          <p:cNvGrpSpPr/>
          <p:nvPr/>
        </p:nvGrpSpPr>
        <p:grpSpPr>
          <a:xfrm>
            <a:off x="6097030" y="3184044"/>
            <a:ext cx="247083" cy="91365"/>
            <a:chOff x="7120912" y="3104359"/>
            <a:chExt cx="440033" cy="162713"/>
          </a:xfrm>
        </p:grpSpPr>
        <p:sp>
          <p:nvSpPr>
            <p:cNvPr id="127" name="Freeform: Shape 126">
              <a:extLst>
                <a:ext uri="{FF2B5EF4-FFF2-40B4-BE49-F238E27FC236}">
                  <a16:creationId xmlns:a16="http://schemas.microsoft.com/office/drawing/2014/main" id="{0C6FD81F-CEC4-4A4B-AC66-8269287C06D2}"/>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E87F4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28" name="Freeform: Shape 127">
              <a:extLst>
                <a:ext uri="{FF2B5EF4-FFF2-40B4-BE49-F238E27FC236}">
                  <a16:creationId xmlns:a16="http://schemas.microsoft.com/office/drawing/2014/main" id="{15AC31A3-3A3C-4529-9FFB-022652EE04C8}"/>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29" name="Freeform: Shape 128">
              <a:extLst>
                <a:ext uri="{FF2B5EF4-FFF2-40B4-BE49-F238E27FC236}">
                  <a16:creationId xmlns:a16="http://schemas.microsoft.com/office/drawing/2014/main" id="{D91B51F3-6318-46F1-8C06-59CF6E71F2EC}"/>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0" name="Freeform: Shape 129">
              <a:extLst>
                <a:ext uri="{FF2B5EF4-FFF2-40B4-BE49-F238E27FC236}">
                  <a16:creationId xmlns:a16="http://schemas.microsoft.com/office/drawing/2014/main" id="{26069517-095F-45E6-B00A-4A148567CE5B}"/>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1" name="Freeform: Shape 130">
              <a:extLst>
                <a:ext uri="{FF2B5EF4-FFF2-40B4-BE49-F238E27FC236}">
                  <a16:creationId xmlns:a16="http://schemas.microsoft.com/office/drawing/2014/main" id="{6B837177-3299-41EC-BC02-9C804E28A8D9}"/>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2" name="Freeform: Shape 131">
              <a:extLst>
                <a:ext uri="{FF2B5EF4-FFF2-40B4-BE49-F238E27FC236}">
                  <a16:creationId xmlns:a16="http://schemas.microsoft.com/office/drawing/2014/main" id="{1E6672DB-0D47-4B54-AB16-32B7319C26F3}"/>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3" name="Freeform: Shape 132">
              <a:extLst>
                <a:ext uri="{FF2B5EF4-FFF2-40B4-BE49-F238E27FC236}">
                  <a16:creationId xmlns:a16="http://schemas.microsoft.com/office/drawing/2014/main" id="{651B756A-9F7A-41DC-88C9-9AEBD1EEB30D}"/>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4" name="Freeform: Shape 133">
              <a:extLst>
                <a:ext uri="{FF2B5EF4-FFF2-40B4-BE49-F238E27FC236}">
                  <a16:creationId xmlns:a16="http://schemas.microsoft.com/office/drawing/2014/main" id="{693E088E-A51E-4B9E-A03A-CF069343B37C}"/>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5" name="Freeform: Shape 134">
              <a:extLst>
                <a:ext uri="{FF2B5EF4-FFF2-40B4-BE49-F238E27FC236}">
                  <a16:creationId xmlns:a16="http://schemas.microsoft.com/office/drawing/2014/main" id="{BEEDC68E-681E-414E-AD7D-DF97C09DDF59}"/>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6" name="Freeform: Shape 135">
              <a:extLst>
                <a:ext uri="{FF2B5EF4-FFF2-40B4-BE49-F238E27FC236}">
                  <a16:creationId xmlns:a16="http://schemas.microsoft.com/office/drawing/2014/main" id="{1220878B-6F2D-4DE9-B4D8-D22EB340C5E5}"/>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7" name="Freeform: Shape 136">
              <a:extLst>
                <a:ext uri="{FF2B5EF4-FFF2-40B4-BE49-F238E27FC236}">
                  <a16:creationId xmlns:a16="http://schemas.microsoft.com/office/drawing/2014/main" id="{70CFEB86-B359-4047-AD37-5E7434F0ACC6}"/>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sp>
          <p:nvSpPr>
            <p:cNvPr id="138" name="Freeform: Shape 137">
              <a:extLst>
                <a:ext uri="{FF2B5EF4-FFF2-40B4-BE49-F238E27FC236}">
                  <a16:creationId xmlns:a16="http://schemas.microsoft.com/office/drawing/2014/main" id="{6C1033C5-2FA5-412B-B50C-CF3C58AA2C34}"/>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defTabSz="914225">
                <a:defRPr/>
              </a:pPr>
              <a:endParaRPr lang="en-IN" kern="0" dirty="0">
                <a:solidFill>
                  <a:srgbClr val="505050"/>
                </a:solidFill>
                <a:latin typeface="Segoe UI Semilight"/>
              </a:endParaRPr>
            </a:p>
          </p:txBody>
        </p:sp>
      </p:grpSp>
      <p:sp>
        <p:nvSpPr>
          <p:cNvPr id="139" name="Oval 138">
            <a:extLst>
              <a:ext uri="{FF2B5EF4-FFF2-40B4-BE49-F238E27FC236}">
                <a16:creationId xmlns:a16="http://schemas.microsoft.com/office/drawing/2014/main" id="{CC674094-4839-4D18-BF89-63A11D9282EB}"/>
              </a:ext>
            </a:extLst>
          </p:cNvPr>
          <p:cNvSpPr/>
          <p:nvPr/>
        </p:nvSpPr>
        <p:spPr bwMode="auto">
          <a:xfrm>
            <a:off x="6530913" y="3065810"/>
            <a:ext cx="327835" cy="327833"/>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IN" sz="900" dirty="0">
              <a:solidFill>
                <a:srgbClr val="505050"/>
              </a:solidFill>
              <a:latin typeface="Segoe UI Semilight"/>
              <a:ea typeface="Segoe UI" pitchFamily="34" charset="0"/>
              <a:cs typeface="Segoe UI" pitchFamily="34" charset="0"/>
            </a:endParaRPr>
          </a:p>
        </p:txBody>
      </p:sp>
      <p:sp>
        <p:nvSpPr>
          <p:cNvPr id="140" name="Oval 139">
            <a:extLst>
              <a:ext uri="{FF2B5EF4-FFF2-40B4-BE49-F238E27FC236}">
                <a16:creationId xmlns:a16="http://schemas.microsoft.com/office/drawing/2014/main" id="{E006C857-D3E6-4F6A-B007-794D0F19C217}"/>
              </a:ext>
            </a:extLst>
          </p:cNvPr>
          <p:cNvSpPr/>
          <p:nvPr/>
        </p:nvSpPr>
        <p:spPr bwMode="auto">
          <a:xfrm>
            <a:off x="7003255" y="3065158"/>
            <a:ext cx="329137" cy="329137"/>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IN" sz="900" dirty="0">
              <a:solidFill>
                <a:srgbClr val="505050"/>
              </a:solidFill>
              <a:latin typeface="Segoe UI Semilight"/>
              <a:ea typeface="Segoe UI" pitchFamily="34" charset="0"/>
              <a:cs typeface="Segoe UI" pitchFamily="34" charset="0"/>
            </a:endParaRPr>
          </a:p>
        </p:txBody>
      </p:sp>
      <p:pic>
        <p:nvPicPr>
          <p:cNvPr id="156" name="Picture 8" descr="Image result for tensorflow logo png">
            <a:extLst>
              <a:ext uri="{FF2B5EF4-FFF2-40B4-BE49-F238E27FC236}">
                <a16:creationId xmlns:a16="http://schemas.microsoft.com/office/drawing/2014/main" id="{034C263E-4045-4AF1-8DF9-635F34611F1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93566" y="3114139"/>
            <a:ext cx="211085" cy="22577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D87CB2F-4058-4C63-B8C0-2F96FE27E555}"/>
              </a:ext>
            </a:extLst>
          </p:cNvPr>
          <p:cNvGrpSpPr/>
          <p:nvPr/>
        </p:nvGrpSpPr>
        <p:grpSpPr>
          <a:xfrm>
            <a:off x="6564537" y="3564191"/>
            <a:ext cx="1093122" cy="790060"/>
            <a:chOff x="6696169" y="3635164"/>
            <a:chExt cx="1115041" cy="805902"/>
          </a:xfrm>
        </p:grpSpPr>
        <p:pic>
          <p:nvPicPr>
            <p:cNvPr id="160" name="Picture 159">
              <a:extLst>
                <a:ext uri="{FF2B5EF4-FFF2-40B4-BE49-F238E27FC236}">
                  <a16:creationId xmlns:a16="http://schemas.microsoft.com/office/drawing/2014/main" id="{65CE39F3-4EA9-45B1-A1A4-23B4478B55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93100" y="3635164"/>
              <a:ext cx="321178" cy="348432"/>
            </a:xfrm>
            <a:prstGeom prst="rect">
              <a:avLst/>
            </a:prstGeom>
          </p:spPr>
        </p:pic>
        <p:sp>
          <p:nvSpPr>
            <p:cNvPr id="161" name="Rectangle 160">
              <a:extLst>
                <a:ext uri="{FF2B5EF4-FFF2-40B4-BE49-F238E27FC236}">
                  <a16:creationId xmlns:a16="http://schemas.microsoft.com/office/drawing/2014/main" id="{A4671571-4B6E-438C-807F-B25DFAC47C67}"/>
                </a:ext>
              </a:extLst>
            </p:cNvPr>
            <p:cNvSpPr/>
            <p:nvPr/>
          </p:nvSpPr>
          <p:spPr>
            <a:xfrm>
              <a:off x="6696169" y="4066220"/>
              <a:ext cx="1115041" cy="374846"/>
            </a:xfrm>
            <a:prstGeom prst="rect">
              <a:avLst/>
            </a:prstGeom>
          </p:spPr>
          <p:txBody>
            <a:bodyPr wrap="square">
              <a:spAutoFit/>
            </a:bodyPr>
            <a:lstStyle/>
            <a:p>
              <a:pPr algn="ctr" defTabSz="931399">
                <a:lnSpc>
                  <a:spcPct val="90000"/>
                </a:lnSpc>
                <a:spcBef>
                  <a:spcPts val="1000"/>
                </a:spcBef>
                <a:defRPr/>
              </a:pPr>
              <a:r>
                <a:rPr lang="en-US" sz="1000" kern="0" dirty="0">
                  <a:solidFill>
                    <a:srgbClr val="000000"/>
                  </a:solidFill>
                  <a:latin typeface="Segoe UI"/>
                  <a:cs typeface="Segoe UI Semibold" panose="020B0702040204020203" pitchFamily="34" charset="0"/>
                </a:rPr>
                <a:t>Azure Machine </a:t>
              </a:r>
              <a:br>
                <a:rPr lang="en-US" sz="1000" kern="0" dirty="0">
                  <a:solidFill>
                    <a:srgbClr val="000000"/>
                  </a:solidFill>
                  <a:latin typeface="Segoe UI"/>
                  <a:cs typeface="Segoe UI Semibold" panose="020B0702040204020203" pitchFamily="34" charset="0"/>
                </a:rPr>
              </a:br>
              <a:r>
                <a:rPr lang="en-US" sz="1000" kern="0" dirty="0">
                  <a:solidFill>
                    <a:srgbClr val="000000"/>
                  </a:solidFill>
                  <a:latin typeface="Segoe UI"/>
                  <a:cs typeface="Segoe UI Semibold" panose="020B0702040204020203" pitchFamily="34" charset="0"/>
                </a:rPr>
                <a:t>Learning service</a:t>
              </a:r>
            </a:p>
          </p:txBody>
        </p:sp>
      </p:grpSp>
      <p:sp>
        <p:nvSpPr>
          <p:cNvPr id="169" name="Shape 101">
            <a:extLst>
              <a:ext uri="{FF2B5EF4-FFF2-40B4-BE49-F238E27FC236}">
                <a16:creationId xmlns:a16="http://schemas.microsoft.com/office/drawing/2014/main" id="{BCEAAE10-4634-49C6-ACE3-FEC9FB0760F1}"/>
              </a:ext>
            </a:extLst>
          </p:cNvPr>
          <p:cNvSpPr txBox="1"/>
          <p:nvPr/>
        </p:nvSpPr>
        <p:spPr>
          <a:xfrm>
            <a:off x="10631543" y="2880510"/>
            <a:ext cx="1089342" cy="418972"/>
          </a:xfrm>
          <a:prstGeom prst="rect">
            <a:avLst/>
          </a:prstGeom>
          <a:noFill/>
          <a:ln>
            <a:noFill/>
          </a:ln>
        </p:spPr>
        <p:txBody>
          <a:bodyPr wrap="square" lIns="0" tIns="0" rIns="0" bIns="0" anchor="t" anchorCtr="0">
            <a:no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Apps</a:t>
            </a:r>
          </a:p>
        </p:txBody>
      </p:sp>
      <p:sp>
        <p:nvSpPr>
          <p:cNvPr id="149" name="Rectangle: Rounded Corners 91">
            <a:extLst>
              <a:ext uri="{FF2B5EF4-FFF2-40B4-BE49-F238E27FC236}">
                <a16:creationId xmlns:a16="http://schemas.microsoft.com/office/drawing/2014/main" id="{3FFCD3BF-295A-4E3E-9C4A-8112ACBDC8F3}"/>
              </a:ext>
            </a:extLst>
          </p:cNvPr>
          <p:cNvSpPr/>
          <p:nvPr/>
        </p:nvSpPr>
        <p:spPr bwMode="auto">
          <a:xfrm>
            <a:off x="8347736" y="1663865"/>
            <a:ext cx="1221069" cy="942091"/>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0"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200" dirty="0">
              <a:solidFill>
                <a:srgbClr val="505050"/>
              </a:solidFill>
              <a:latin typeface="Segoe UI Semilight"/>
              <a:ea typeface="Segoe UI" pitchFamily="34" charset="0"/>
              <a:cs typeface="Segoe UI" pitchFamily="34" charset="0"/>
            </a:endParaRPr>
          </a:p>
        </p:txBody>
      </p:sp>
      <p:sp>
        <p:nvSpPr>
          <p:cNvPr id="150" name="Rectangle: Rounded Corners 91">
            <a:extLst>
              <a:ext uri="{FF2B5EF4-FFF2-40B4-BE49-F238E27FC236}">
                <a16:creationId xmlns:a16="http://schemas.microsoft.com/office/drawing/2014/main" id="{3128BC8E-1195-407D-B748-937F3FCBC1FB}"/>
              </a:ext>
            </a:extLst>
          </p:cNvPr>
          <p:cNvSpPr/>
          <p:nvPr/>
        </p:nvSpPr>
        <p:spPr bwMode="auto">
          <a:xfrm>
            <a:off x="8385249" y="2919998"/>
            <a:ext cx="1210222" cy="867210"/>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0"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200" dirty="0">
              <a:solidFill>
                <a:srgbClr val="505050"/>
              </a:solidFill>
              <a:latin typeface="Segoe UI Semilight"/>
              <a:ea typeface="Segoe UI" pitchFamily="34" charset="0"/>
              <a:cs typeface="Segoe UI" pitchFamily="34" charset="0"/>
            </a:endParaRPr>
          </a:p>
        </p:txBody>
      </p:sp>
      <p:sp>
        <p:nvSpPr>
          <p:cNvPr id="151" name="Shape 101">
            <a:extLst>
              <a:ext uri="{FF2B5EF4-FFF2-40B4-BE49-F238E27FC236}">
                <a16:creationId xmlns:a16="http://schemas.microsoft.com/office/drawing/2014/main" id="{2DBE32A4-B9E7-4C54-900B-AFA371358DD1}"/>
              </a:ext>
            </a:extLst>
          </p:cNvPr>
          <p:cNvSpPr txBox="1"/>
          <p:nvPr/>
        </p:nvSpPr>
        <p:spPr>
          <a:xfrm>
            <a:off x="8372940" y="1666197"/>
            <a:ext cx="1209911" cy="153888"/>
          </a:xfrm>
          <a:prstGeom prst="rect">
            <a:avLst/>
          </a:prstGeom>
          <a:noFill/>
          <a:ln>
            <a:noFill/>
          </a:ln>
        </p:spPr>
        <p:txBody>
          <a:bodyPr wrap="square" lIns="0" tIns="0" rIns="0" bIns="0" anchor="t" anchorCtr="0">
            <a:spAutoFit/>
          </a:bodyPr>
          <a:lstStyle/>
          <a:p>
            <a:pPr algn="ctr" defTabSz="932418">
              <a:defRPr/>
            </a:pPr>
            <a:r>
              <a:rPr lang="en-US" sz="1000" kern="0" dirty="0">
                <a:solidFill>
                  <a:srgbClr val="0078D7"/>
                </a:solidFill>
                <a:latin typeface="Segoe UI Semibold" panose="020B0702040204020203" pitchFamily="34" charset="0"/>
                <a:cs typeface="Segoe UI Semibold" panose="020B0702040204020203" pitchFamily="34" charset="0"/>
                <a:sym typeface="Calibri"/>
              </a:rPr>
              <a:t>Model Serving</a:t>
            </a:r>
          </a:p>
        </p:txBody>
      </p:sp>
      <p:sp>
        <p:nvSpPr>
          <p:cNvPr id="170" name="Shape 101">
            <a:extLst>
              <a:ext uri="{FF2B5EF4-FFF2-40B4-BE49-F238E27FC236}">
                <a16:creationId xmlns:a16="http://schemas.microsoft.com/office/drawing/2014/main" id="{8DAFCC18-F559-4606-A7D1-CDE1D518AB57}"/>
              </a:ext>
            </a:extLst>
          </p:cNvPr>
          <p:cNvSpPr txBox="1"/>
          <p:nvPr/>
        </p:nvSpPr>
        <p:spPr>
          <a:xfrm>
            <a:off x="8411754" y="4513117"/>
            <a:ext cx="1209911" cy="153888"/>
          </a:xfrm>
          <a:prstGeom prst="rect">
            <a:avLst/>
          </a:prstGeom>
          <a:noFill/>
          <a:ln>
            <a:noFill/>
          </a:ln>
        </p:spPr>
        <p:txBody>
          <a:bodyPr wrap="square" lIns="0" tIns="0" rIns="0" bIns="0" anchor="t" anchorCtr="0">
            <a:spAutoFit/>
          </a:bodyPr>
          <a:lstStyle/>
          <a:p>
            <a:pPr algn="ctr" defTabSz="932418">
              <a:defRPr/>
            </a:pPr>
            <a:r>
              <a:rPr lang="en-US" sz="1000" kern="0" dirty="0">
                <a:solidFill>
                  <a:srgbClr val="0078D7"/>
                </a:solidFill>
                <a:latin typeface="Segoe UI Semibold" panose="020B0702040204020203" pitchFamily="34" charset="0"/>
                <a:cs typeface="Segoe UI Semibold" panose="020B0702040204020203" pitchFamily="34" charset="0"/>
                <a:sym typeface="Calibri"/>
              </a:rPr>
              <a:t>Ad-hoc Analysis</a:t>
            </a:r>
          </a:p>
        </p:txBody>
      </p:sp>
      <p:cxnSp>
        <p:nvCxnSpPr>
          <p:cNvPr id="6" name="Connector: Elbow 5">
            <a:extLst>
              <a:ext uri="{FF2B5EF4-FFF2-40B4-BE49-F238E27FC236}">
                <a16:creationId xmlns:a16="http://schemas.microsoft.com/office/drawing/2014/main" id="{21D27BFA-5233-400D-B2E6-070AD8AE177B}"/>
              </a:ext>
            </a:extLst>
          </p:cNvPr>
          <p:cNvCxnSpPr>
            <a:cxnSpLocks/>
          </p:cNvCxnSpPr>
          <p:nvPr/>
        </p:nvCxnSpPr>
        <p:spPr>
          <a:xfrm>
            <a:off x="7741943" y="3902707"/>
            <a:ext cx="3012506" cy="589391"/>
          </a:xfrm>
          <a:prstGeom prst="bentConnector3">
            <a:avLst>
              <a:gd name="adj1" fmla="val 9952"/>
            </a:avLst>
          </a:prstGeom>
          <a:noFill/>
          <a:ln w="19050" cap="flat" cmpd="sng" algn="ctr">
            <a:solidFill>
              <a:srgbClr val="0077D7"/>
            </a:solidFill>
            <a:prstDash val="sysDash"/>
            <a:headEnd type="none" w="med" len="med"/>
            <a:tailEnd type="triangle" w="med" len="med"/>
          </a:ln>
          <a:effectLst/>
        </p:spPr>
      </p:cxnSp>
      <p:sp>
        <p:nvSpPr>
          <p:cNvPr id="154" name="Shape 101">
            <a:extLst>
              <a:ext uri="{FF2B5EF4-FFF2-40B4-BE49-F238E27FC236}">
                <a16:creationId xmlns:a16="http://schemas.microsoft.com/office/drawing/2014/main" id="{4BBE77EF-AF9D-49F5-B3C6-371A6C6A616A}"/>
              </a:ext>
            </a:extLst>
          </p:cNvPr>
          <p:cNvSpPr txBox="1"/>
          <p:nvPr/>
        </p:nvSpPr>
        <p:spPr>
          <a:xfrm>
            <a:off x="8402992" y="2930828"/>
            <a:ext cx="1209911" cy="307777"/>
          </a:xfrm>
          <a:prstGeom prst="rect">
            <a:avLst/>
          </a:prstGeom>
          <a:noFill/>
          <a:ln>
            <a:noFill/>
          </a:ln>
        </p:spPr>
        <p:txBody>
          <a:bodyPr wrap="square" lIns="0" tIns="0" rIns="0" bIns="0" anchor="t" anchorCtr="0">
            <a:spAutoFit/>
          </a:bodyPr>
          <a:lstStyle/>
          <a:p>
            <a:pPr algn="ctr" defTabSz="932418">
              <a:defRPr/>
            </a:pPr>
            <a:r>
              <a:rPr lang="en-US" sz="1000" kern="0" dirty="0">
                <a:solidFill>
                  <a:srgbClr val="0078D7"/>
                </a:solidFill>
                <a:latin typeface="Segoe UI Semibold" panose="020B0702040204020203" pitchFamily="34" charset="0"/>
                <a:cs typeface="Segoe UI Semibold" panose="020B0702040204020203" pitchFamily="34" charset="0"/>
                <a:sym typeface="Calibri"/>
              </a:rPr>
              <a:t>Operational Databases</a:t>
            </a:r>
          </a:p>
        </p:txBody>
      </p:sp>
      <p:cxnSp>
        <p:nvCxnSpPr>
          <p:cNvPr id="171" name="Connector: Elbow 170">
            <a:extLst>
              <a:ext uri="{FF2B5EF4-FFF2-40B4-BE49-F238E27FC236}">
                <a16:creationId xmlns:a16="http://schemas.microsoft.com/office/drawing/2014/main" id="{8EBDAF38-1A33-44A9-867D-301957671C21}"/>
              </a:ext>
            </a:extLst>
          </p:cNvPr>
          <p:cNvCxnSpPr>
            <a:cxnSpLocks/>
          </p:cNvCxnSpPr>
          <p:nvPr/>
        </p:nvCxnSpPr>
        <p:spPr>
          <a:xfrm>
            <a:off x="9560472" y="2018361"/>
            <a:ext cx="1123856" cy="543491"/>
          </a:xfrm>
          <a:prstGeom prst="bentConnector3">
            <a:avLst>
              <a:gd name="adj1" fmla="val 50000"/>
            </a:avLst>
          </a:prstGeom>
          <a:noFill/>
          <a:ln w="19050" cap="flat" cmpd="sng" algn="ctr">
            <a:solidFill>
              <a:srgbClr val="0077D7"/>
            </a:solidFill>
            <a:prstDash val="sysDash"/>
            <a:headEnd type="none" w="med" len="med"/>
            <a:tailEnd type="triangle" w="med" len="med"/>
          </a:ln>
          <a:effectLst/>
        </p:spPr>
      </p:cxnSp>
      <p:cxnSp>
        <p:nvCxnSpPr>
          <p:cNvPr id="172" name="Connector: Elbow 171">
            <a:extLst>
              <a:ext uri="{FF2B5EF4-FFF2-40B4-BE49-F238E27FC236}">
                <a16:creationId xmlns:a16="http://schemas.microsoft.com/office/drawing/2014/main" id="{D1EB76A6-4EBF-4E27-BB61-C0C416064129}"/>
              </a:ext>
            </a:extLst>
          </p:cNvPr>
          <p:cNvCxnSpPr>
            <a:cxnSpLocks/>
          </p:cNvCxnSpPr>
          <p:nvPr/>
        </p:nvCxnSpPr>
        <p:spPr>
          <a:xfrm flipV="1">
            <a:off x="9675950" y="2749552"/>
            <a:ext cx="1008378" cy="549929"/>
          </a:xfrm>
          <a:prstGeom prst="bentConnector3">
            <a:avLst>
              <a:gd name="adj1" fmla="val 50000"/>
            </a:avLst>
          </a:prstGeom>
          <a:noFill/>
          <a:ln w="19050" cap="flat" cmpd="sng" algn="ctr">
            <a:solidFill>
              <a:srgbClr val="0077D7"/>
            </a:solidFill>
            <a:prstDash val="sysDash"/>
            <a:headEnd type="none" w="med" len="med"/>
            <a:tailEnd type="triangle" w="med" len="med"/>
          </a:ln>
          <a:effectLst/>
        </p:spPr>
      </p:cxnSp>
      <p:cxnSp>
        <p:nvCxnSpPr>
          <p:cNvPr id="173" name="Connector: Elbow 172">
            <a:extLst>
              <a:ext uri="{FF2B5EF4-FFF2-40B4-BE49-F238E27FC236}">
                <a16:creationId xmlns:a16="http://schemas.microsoft.com/office/drawing/2014/main" id="{6D4FDCD0-A455-4E97-BAFD-6EA9E334CBC0}"/>
              </a:ext>
            </a:extLst>
          </p:cNvPr>
          <p:cNvCxnSpPr>
            <a:cxnSpLocks/>
          </p:cNvCxnSpPr>
          <p:nvPr/>
        </p:nvCxnSpPr>
        <p:spPr>
          <a:xfrm flipV="1">
            <a:off x="7738572" y="3261188"/>
            <a:ext cx="634368" cy="447320"/>
          </a:xfrm>
          <a:prstGeom prst="bentConnector3">
            <a:avLst>
              <a:gd name="adj1" fmla="val 50000"/>
            </a:avLst>
          </a:prstGeom>
          <a:noFill/>
          <a:ln w="19050" cap="flat" cmpd="sng" algn="ctr">
            <a:solidFill>
              <a:srgbClr val="0077D7"/>
            </a:solidFill>
            <a:prstDash val="sysDash"/>
            <a:headEnd type="none" w="med" len="med"/>
            <a:tailEnd type="triangle" w="med" len="med"/>
          </a:ln>
          <a:effectLst/>
        </p:spPr>
      </p:cxnSp>
      <p:grpSp>
        <p:nvGrpSpPr>
          <p:cNvPr id="4" name="Group 3">
            <a:extLst>
              <a:ext uri="{FF2B5EF4-FFF2-40B4-BE49-F238E27FC236}">
                <a16:creationId xmlns:a16="http://schemas.microsoft.com/office/drawing/2014/main" id="{6CF84292-8312-4CA2-A5E6-CDA3D9E252F8}"/>
              </a:ext>
            </a:extLst>
          </p:cNvPr>
          <p:cNvGrpSpPr/>
          <p:nvPr/>
        </p:nvGrpSpPr>
        <p:grpSpPr>
          <a:xfrm>
            <a:off x="6058391" y="4347249"/>
            <a:ext cx="1276425" cy="329137"/>
            <a:chOff x="6141688" y="4612290"/>
            <a:chExt cx="1276606" cy="329184"/>
          </a:xfrm>
        </p:grpSpPr>
        <p:grpSp>
          <p:nvGrpSpPr>
            <p:cNvPr id="3" name="Group 2">
              <a:extLst>
                <a:ext uri="{FF2B5EF4-FFF2-40B4-BE49-F238E27FC236}">
                  <a16:creationId xmlns:a16="http://schemas.microsoft.com/office/drawing/2014/main" id="{43E33613-85E9-4F13-8E13-548F22F3777B}"/>
                </a:ext>
              </a:extLst>
            </p:cNvPr>
            <p:cNvGrpSpPr/>
            <p:nvPr/>
          </p:nvGrpSpPr>
          <p:grpSpPr>
            <a:xfrm>
              <a:off x="6141688" y="4612290"/>
              <a:ext cx="1276606" cy="329184"/>
              <a:chOff x="6055961" y="4307737"/>
              <a:chExt cx="1276606" cy="329184"/>
            </a:xfrm>
          </p:grpSpPr>
          <p:grpSp>
            <p:nvGrpSpPr>
              <p:cNvPr id="141" name="Group 140">
                <a:extLst>
                  <a:ext uri="{FF2B5EF4-FFF2-40B4-BE49-F238E27FC236}">
                    <a16:creationId xmlns:a16="http://schemas.microsoft.com/office/drawing/2014/main" id="{8B75E700-E9A7-461F-B042-B25803334F0D}"/>
                  </a:ext>
                </a:extLst>
              </p:cNvPr>
              <p:cNvGrpSpPr/>
              <p:nvPr/>
            </p:nvGrpSpPr>
            <p:grpSpPr>
              <a:xfrm>
                <a:off x="6055961" y="4307737"/>
                <a:ext cx="1276606" cy="329184"/>
                <a:chOff x="7415520" y="4333844"/>
                <a:chExt cx="1276606" cy="329184"/>
              </a:xfrm>
            </p:grpSpPr>
            <p:sp>
              <p:nvSpPr>
                <p:cNvPr id="142" name="Oval 141">
                  <a:extLst>
                    <a:ext uri="{FF2B5EF4-FFF2-40B4-BE49-F238E27FC236}">
                      <a16:creationId xmlns:a16="http://schemas.microsoft.com/office/drawing/2014/main" id="{32BA13A2-8AC9-4A8C-BB02-30EBF3334998}"/>
                    </a:ext>
                  </a:extLst>
                </p:cNvPr>
                <p:cNvSpPr/>
                <p:nvPr/>
              </p:nvSpPr>
              <p:spPr bwMode="auto">
                <a:xfrm>
                  <a:off x="7415520"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IN" sz="900" dirty="0">
                    <a:solidFill>
                      <a:srgbClr val="505050"/>
                    </a:solidFill>
                    <a:latin typeface="Segoe UI Semilight"/>
                    <a:ea typeface="Segoe UI" pitchFamily="34" charset="0"/>
                    <a:cs typeface="Segoe UI" pitchFamily="34" charset="0"/>
                  </a:endParaRPr>
                </a:p>
              </p:txBody>
            </p:sp>
            <p:sp>
              <p:nvSpPr>
                <p:cNvPr id="147" name="Oval 146">
                  <a:extLst>
                    <a:ext uri="{FF2B5EF4-FFF2-40B4-BE49-F238E27FC236}">
                      <a16:creationId xmlns:a16="http://schemas.microsoft.com/office/drawing/2014/main" id="{B7DDF11B-A2BF-45DB-B8E7-CB5FB5366C49}"/>
                    </a:ext>
                  </a:extLst>
                </p:cNvPr>
                <p:cNvSpPr/>
                <p:nvPr/>
              </p:nvSpPr>
              <p:spPr bwMode="auto">
                <a:xfrm>
                  <a:off x="7889231"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IN" sz="900" dirty="0">
                    <a:solidFill>
                      <a:srgbClr val="505050"/>
                    </a:solidFill>
                    <a:latin typeface="Segoe UI Semilight"/>
                    <a:ea typeface="Segoe UI" pitchFamily="34" charset="0"/>
                    <a:cs typeface="Segoe UI" pitchFamily="34" charset="0"/>
                  </a:endParaRPr>
                </a:p>
              </p:txBody>
            </p:sp>
            <p:sp>
              <p:nvSpPr>
                <p:cNvPr id="145" name="Oval 144">
                  <a:extLst>
                    <a:ext uri="{FF2B5EF4-FFF2-40B4-BE49-F238E27FC236}">
                      <a16:creationId xmlns:a16="http://schemas.microsoft.com/office/drawing/2014/main" id="{266E8876-85E3-48B1-892F-532FE71ABF4E}"/>
                    </a:ext>
                  </a:extLst>
                </p:cNvPr>
                <p:cNvSpPr/>
                <p:nvPr/>
              </p:nvSpPr>
              <p:spPr bwMode="auto">
                <a:xfrm>
                  <a:off x="8362942"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IN" sz="900" dirty="0">
                    <a:solidFill>
                      <a:srgbClr val="505050"/>
                    </a:solidFill>
                    <a:latin typeface="Segoe UI Semilight"/>
                    <a:ea typeface="Segoe UI" pitchFamily="34" charset="0"/>
                    <a:cs typeface="Segoe UI" pitchFamily="34" charset="0"/>
                  </a:endParaRPr>
                </a:p>
              </p:txBody>
            </p:sp>
          </p:grpSp>
          <p:pic>
            <p:nvPicPr>
              <p:cNvPr id="153" name="Picture 16" descr="Image result for scala">
                <a:extLst>
                  <a:ext uri="{FF2B5EF4-FFF2-40B4-BE49-F238E27FC236}">
                    <a16:creationId xmlns:a16="http://schemas.microsoft.com/office/drawing/2014/main" id="{7E843C74-E3B3-43D1-B5D1-D525625DDAED}"/>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623688" y="4361655"/>
                <a:ext cx="139638" cy="208589"/>
              </a:xfrm>
              <a:prstGeom prst="rect">
                <a:avLst/>
              </a:prstGeom>
              <a:noFill/>
              <a:extLst>
                <a:ext uri="{909E8E84-426E-40DD-AFC4-6F175D3DCCD1}">
                  <a14:hiddenFill xmlns:a14="http://schemas.microsoft.com/office/drawing/2010/main">
                    <a:solidFill>
                      <a:srgbClr val="FFFFFF"/>
                    </a:solidFill>
                  </a14:hiddenFill>
                </a:ext>
              </a:extLst>
            </p:spPr>
          </p:pic>
        </p:grpSp>
        <p:pic>
          <p:nvPicPr>
            <p:cNvPr id="158" name="Graphic 30">
              <a:extLst>
                <a:ext uri="{FF2B5EF4-FFF2-40B4-BE49-F238E27FC236}">
                  <a16:creationId xmlns:a16="http://schemas.microsoft.com/office/drawing/2014/main" id="{4460D6CC-7F18-42D1-AC8C-7A97D15D85A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210266" y="4686245"/>
              <a:ext cx="195832" cy="195832"/>
            </a:xfrm>
            <a:prstGeom prst="rect">
              <a:avLst/>
            </a:prstGeom>
          </p:spPr>
        </p:pic>
      </p:grpSp>
      <p:pic>
        <p:nvPicPr>
          <p:cNvPr id="143" name="Picture 2" descr="PyTorch Forums">
            <a:extLst>
              <a:ext uri="{FF2B5EF4-FFF2-40B4-BE49-F238E27FC236}">
                <a16:creationId xmlns:a16="http://schemas.microsoft.com/office/drawing/2014/main" id="{8CB36A44-5B46-424E-B49B-C30876C0272D}"/>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7032116" y="3114079"/>
            <a:ext cx="271556" cy="23671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3166E75B-49CA-4312-BE1B-79484F3F5B4F}"/>
              </a:ext>
            </a:extLst>
          </p:cNvPr>
          <p:cNvGrpSpPr/>
          <p:nvPr/>
        </p:nvGrpSpPr>
        <p:grpSpPr>
          <a:xfrm>
            <a:off x="5489047" y="3569634"/>
            <a:ext cx="1306336" cy="740238"/>
            <a:chOff x="5599113" y="3640716"/>
            <a:chExt cx="1332531" cy="755081"/>
          </a:xfrm>
        </p:grpSpPr>
        <p:sp>
          <p:nvSpPr>
            <p:cNvPr id="159" name="Shape 101">
              <a:extLst>
                <a:ext uri="{FF2B5EF4-FFF2-40B4-BE49-F238E27FC236}">
                  <a16:creationId xmlns:a16="http://schemas.microsoft.com/office/drawing/2014/main" id="{10DC9764-256F-4A81-9681-0C389BD692B3}"/>
                </a:ext>
              </a:extLst>
            </p:cNvPr>
            <p:cNvSpPr txBox="1"/>
            <p:nvPr/>
          </p:nvSpPr>
          <p:spPr>
            <a:xfrm>
              <a:off x="5599113" y="4066220"/>
              <a:ext cx="1332531" cy="329577"/>
            </a:xfrm>
            <a:prstGeom prst="rect">
              <a:avLst/>
            </a:prstGeom>
            <a:noFill/>
            <a:ln>
              <a:noFill/>
            </a:ln>
          </p:spPr>
          <p:txBody>
            <a:bodyPr wrap="square" lIns="0" tIns="0" rIns="0" bIns="0" anchor="t" anchorCtr="0">
              <a:spAutoFit/>
            </a:bodyPr>
            <a:lstStyle/>
            <a:p>
              <a:pPr algn="ctr" defTabSz="932418">
                <a:defRPr/>
              </a:pPr>
              <a:r>
                <a:rPr lang="en-US" sz="1050" kern="0" dirty="0">
                  <a:solidFill>
                    <a:srgbClr val="000000"/>
                  </a:solidFill>
                  <a:latin typeface="Segoe UI"/>
                  <a:cs typeface="Segoe UI Semibold" panose="020B0702040204020203" pitchFamily="34" charset="0"/>
                  <a:sym typeface="Calibri"/>
                </a:rPr>
                <a:t>Azure </a:t>
              </a:r>
            </a:p>
            <a:p>
              <a:pPr algn="ctr" defTabSz="932418">
                <a:defRPr/>
              </a:pPr>
              <a:r>
                <a:rPr lang="en-US" sz="1050" kern="0" dirty="0">
                  <a:solidFill>
                    <a:srgbClr val="000000"/>
                  </a:solidFill>
                  <a:latin typeface="Segoe UI"/>
                  <a:cs typeface="Segoe UI Semibold" panose="020B0702040204020203" pitchFamily="34" charset="0"/>
                  <a:sym typeface="Calibri"/>
                </a:rPr>
                <a:t>Databricks</a:t>
              </a:r>
            </a:p>
          </p:txBody>
        </p:sp>
        <p:grpSp>
          <p:nvGrpSpPr>
            <p:cNvPr id="148" name="Group 147">
              <a:extLst>
                <a:ext uri="{FF2B5EF4-FFF2-40B4-BE49-F238E27FC236}">
                  <a16:creationId xmlns:a16="http://schemas.microsoft.com/office/drawing/2014/main" id="{72E391F8-B7E0-43C9-8917-E5BB8E4FC900}"/>
                </a:ext>
              </a:extLst>
            </p:cNvPr>
            <p:cNvGrpSpPr/>
            <p:nvPr/>
          </p:nvGrpSpPr>
          <p:grpSpPr>
            <a:xfrm>
              <a:off x="6088814" y="3640716"/>
              <a:ext cx="353129" cy="337329"/>
              <a:chOff x="1998139" y="2027049"/>
              <a:chExt cx="345730" cy="356278"/>
            </a:xfrm>
          </p:grpSpPr>
          <p:sp>
            <p:nvSpPr>
              <p:cNvPr id="152" name="Diamond 151">
                <a:extLst>
                  <a:ext uri="{FF2B5EF4-FFF2-40B4-BE49-F238E27FC236}">
                    <a16:creationId xmlns:a16="http://schemas.microsoft.com/office/drawing/2014/main" id="{8647912A-5434-41BC-9BFF-AD98F08BEF6B}"/>
                  </a:ext>
                </a:extLst>
              </p:cNvPr>
              <p:cNvSpPr/>
              <p:nvPr/>
            </p:nvSpPr>
            <p:spPr>
              <a:xfrm>
                <a:off x="2000491" y="2027049"/>
                <a:ext cx="339524" cy="183715"/>
              </a:xfrm>
              <a:prstGeom prst="diamond">
                <a:avLst/>
              </a:prstGeom>
              <a:no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sp>
            <p:nvSpPr>
              <p:cNvPr id="174" name="Arrow: Chevron 173">
                <a:extLst>
                  <a:ext uri="{FF2B5EF4-FFF2-40B4-BE49-F238E27FC236}">
                    <a16:creationId xmlns:a16="http://schemas.microsoft.com/office/drawing/2014/main" id="{8E02FD45-1B27-4477-8BAB-385A3EFA0707}"/>
                  </a:ext>
                </a:extLst>
              </p:cNvPr>
              <p:cNvSpPr/>
              <p:nvPr/>
            </p:nvSpPr>
            <p:spPr>
              <a:xfrm rot="5400000">
                <a:off x="2098628" y="2017002"/>
                <a:ext cx="145263" cy="345218"/>
              </a:xfrm>
              <a:prstGeom prst="chevron">
                <a:avLst>
                  <a:gd name="adj" fmla="val 63118"/>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sp>
            <p:nvSpPr>
              <p:cNvPr id="175" name="Arrow: Chevron 174">
                <a:extLst>
                  <a:ext uri="{FF2B5EF4-FFF2-40B4-BE49-F238E27FC236}">
                    <a16:creationId xmlns:a16="http://schemas.microsoft.com/office/drawing/2014/main" id="{5942F414-6B7A-4CDD-8B39-99F3CD977D84}"/>
                  </a:ext>
                </a:extLst>
              </p:cNvPr>
              <p:cNvSpPr/>
              <p:nvPr/>
            </p:nvSpPr>
            <p:spPr>
              <a:xfrm rot="5400000">
                <a:off x="2098118" y="2138085"/>
                <a:ext cx="145263" cy="345221"/>
              </a:xfrm>
              <a:prstGeom prst="chevron">
                <a:avLst>
                  <a:gd name="adj" fmla="val 63118"/>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sp>
            <p:nvSpPr>
              <p:cNvPr id="176" name="Arrow: Chevron 252">
                <a:extLst>
                  <a:ext uri="{FF2B5EF4-FFF2-40B4-BE49-F238E27FC236}">
                    <a16:creationId xmlns:a16="http://schemas.microsoft.com/office/drawing/2014/main" id="{7009CEA4-0822-4952-AF55-930EC592C10A}"/>
                  </a:ext>
                </a:extLst>
              </p:cNvPr>
              <p:cNvSpPr/>
              <p:nvPr/>
            </p:nvSpPr>
            <p:spPr>
              <a:xfrm rot="5400000">
                <a:off x="2108467" y="2096824"/>
                <a:ext cx="123569" cy="339522"/>
              </a:xfrm>
              <a:custGeom>
                <a:avLst/>
                <a:gdLst>
                  <a:gd name="connsiteX0" fmla="*/ 0 w 156370"/>
                  <a:gd name="connsiteY0" fmla="*/ 0 h 345221"/>
                  <a:gd name="connsiteX1" fmla="*/ 65389 w 156370"/>
                  <a:gd name="connsiteY1" fmla="*/ 0 h 345221"/>
                  <a:gd name="connsiteX2" fmla="*/ 156370 w 156370"/>
                  <a:gd name="connsiteY2" fmla="*/ 172611 h 345221"/>
                  <a:gd name="connsiteX3" fmla="*/ 65389 w 156370"/>
                  <a:gd name="connsiteY3" fmla="*/ 345221 h 345221"/>
                  <a:gd name="connsiteX4" fmla="*/ 0 w 156370"/>
                  <a:gd name="connsiteY4" fmla="*/ 345221 h 345221"/>
                  <a:gd name="connsiteX5" fmla="*/ 90981 w 156370"/>
                  <a:gd name="connsiteY5" fmla="*/ 172611 h 345221"/>
                  <a:gd name="connsiteX6" fmla="*/ 0 w 156370"/>
                  <a:gd name="connsiteY6" fmla="*/ 0 h 345221"/>
                  <a:gd name="connsiteX0" fmla="*/ 28940 w 156370"/>
                  <a:gd name="connsiteY0" fmla="*/ 48227 h 345221"/>
                  <a:gd name="connsiteX1" fmla="*/ 65389 w 156370"/>
                  <a:gd name="connsiteY1" fmla="*/ 0 h 345221"/>
                  <a:gd name="connsiteX2" fmla="*/ 156370 w 156370"/>
                  <a:gd name="connsiteY2" fmla="*/ 172611 h 345221"/>
                  <a:gd name="connsiteX3" fmla="*/ 65389 w 156370"/>
                  <a:gd name="connsiteY3" fmla="*/ 345221 h 345221"/>
                  <a:gd name="connsiteX4" fmla="*/ 0 w 156370"/>
                  <a:gd name="connsiteY4" fmla="*/ 345221 h 345221"/>
                  <a:gd name="connsiteX5" fmla="*/ 90981 w 156370"/>
                  <a:gd name="connsiteY5" fmla="*/ 172611 h 345221"/>
                  <a:gd name="connsiteX6" fmla="*/ 28940 w 15637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3858 w 127430"/>
                  <a:gd name="connsiteY4" fmla="*/ 285419 h 345221"/>
                  <a:gd name="connsiteX5" fmla="*/ 62041 w 127430"/>
                  <a:gd name="connsiteY5" fmla="*/ 172611 h 345221"/>
                  <a:gd name="connsiteX6" fmla="*/ 0 w 12743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15436 w 127430"/>
                  <a:gd name="connsiteY4" fmla="*/ 266128 h 345221"/>
                  <a:gd name="connsiteX5" fmla="*/ 62041 w 127430"/>
                  <a:gd name="connsiteY5" fmla="*/ 172611 h 345221"/>
                  <a:gd name="connsiteX6" fmla="*/ 0 w 127430"/>
                  <a:gd name="connsiteY6" fmla="*/ 48227 h 345221"/>
                  <a:gd name="connsiteX0" fmla="*/ 0 w 127430"/>
                  <a:gd name="connsiteY0" fmla="*/ 48227 h 345221"/>
                  <a:gd name="connsiteX1" fmla="*/ 36449 w 127430"/>
                  <a:gd name="connsiteY1" fmla="*/ 0 h 345221"/>
                  <a:gd name="connsiteX2" fmla="*/ 127430 w 127430"/>
                  <a:gd name="connsiteY2" fmla="*/ 172611 h 345221"/>
                  <a:gd name="connsiteX3" fmla="*/ 36449 w 127430"/>
                  <a:gd name="connsiteY3" fmla="*/ 345221 h 345221"/>
                  <a:gd name="connsiteX4" fmla="*/ 7722 w 127430"/>
                  <a:gd name="connsiteY4" fmla="*/ 275774 h 345221"/>
                  <a:gd name="connsiteX5" fmla="*/ 62041 w 127430"/>
                  <a:gd name="connsiteY5" fmla="*/ 172611 h 345221"/>
                  <a:gd name="connsiteX6" fmla="*/ 0 w 127430"/>
                  <a:gd name="connsiteY6" fmla="*/ 48227 h 345221"/>
                  <a:gd name="connsiteX0" fmla="*/ 0 w 123569"/>
                  <a:gd name="connsiteY0" fmla="*/ 59802 h 345221"/>
                  <a:gd name="connsiteX1" fmla="*/ 32588 w 123569"/>
                  <a:gd name="connsiteY1" fmla="*/ 0 h 345221"/>
                  <a:gd name="connsiteX2" fmla="*/ 123569 w 123569"/>
                  <a:gd name="connsiteY2" fmla="*/ 172611 h 345221"/>
                  <a:gd name="connsiteX3" fmla="*/ 32588 w 123569"/>
                  <a:gd name="connsiteY3" fmla="*/ 345221 h 345221"/>
                  <a:gd name="connsiteX4" fmla="*/ 3861 w 123569"/>
                  <a:gd name="connsiteY4" fmla="*/ 275774 h 345221"/>
                  <a:gd name="connsiteX5" fmla="*/ 58180 w 123569"/>
                  <a:gd name="connsiteY5" fmla="*/ 172611 h 345221"/>
                  <a:gd name="connsiteX6" fmla="*/ 0 w 123569"/>
                  <a:gd name="connsiteY6" fmla="*/ 59802 h 34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69" h="345221">
                    <a:moveTo>
                      <a:pt x="0" y="59802"/>
                    </a:moveTo>
                    <a:lnTo>
                      <a:pt x="32588" y="0"/>
                    </a:lnTo>
                    <a:lnTo>
                      <a:pt x="123569" y="172611"/>
                    </a:lnTo>
                    <a:lnTo>
                      <a:pt x="32588" y="345221"/>
                    </a:lnTo>
                    <a:lnTo>
                      <a:pt x="3861" y="275774"/>
                    </a:lnTo>
                    <a:lnTo>
                      <a:pt x="58180" y="172611"/>
                    </a:lnTo>
                    <a:lnTo>
                      <a:pt x="0" y="59802"/>
                    </a:lnTo>
                    <a:close/>
                  </a:path>
                </a:pathLst>
              </a:custGeom>
              <a:no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457062">
                  <a:defRPr/>
                </a:pPr>
                <a:endParaRPr lang="en-US" sz="1866">
                  <a:solidFill>
                    <a:schemeClr val="accent1"/>
                  </a:solidFill>
                  <a:latin typeface="Tele-GroteskNor"/>
                </a:endParaRPr>
              </a:p>
            </p:txBody>
          </p:sp>
        </p:grpSp>
      </p:grpSp>
      <p:cxnSp>
        <p:nvCxnSpPr>
          <p:cNvPr id="177" name="Straight Connector 176">
            <a:extLst>
              <a:ext uri="{FF2B5EF4-FFF2-40B4-BE49-F238E27FC236}">
                <a16:creationId xmlns:a16="http://schemas.microsoft.com/office/drawing/2014/main" id="{3FA6008B-A7F5-4865-8B07-849CA820D356}"/>
              </a:ext>
            </a:extLst>
          </p:cNvPr>
          <p:cNvCxnSpPr>
            <a:cxnSpLocks/>
          </p:cNvCxnSpPr>
          <p:nvPr/>
        </p:nvCxnSpPr>
        <p:spPr>
          <a:xfrm>
            <a:off x="1409531" y="5674133"/>
            <a:ext cx="881915" cy="0"/>
          </a:xfrm>
          <a:prstGeom prst="line">
            <a:avLst/>
          </a:prstGeom>
          <a:noFill/>
          <a:ln w="19050" cap="flat" cmpd="sng" algn="ctr">
            <a:solidFill>
              <a:srgbClr val="0077D7"/>
            </a:solidFill>
            <a:prstDash val="sysDash"/>
            <a:headEnd type="none" w="med" len="med"/>
            <a:tailEnd type="triangle" w="med" len="med"/>
          </a:ln>
          <a:effectLst/>
        </p:spPr>
      </p:cxnSp>
      <p:pic>
        <p:nvPicPr>
          <p:cNvPr id="178" name="Picture 42" descr="See the source image">
            <a:extLst>
              <a:ext uri="{FF2B5EF4-FFF2-40B4-BE49-F238E27FC236}">
                <a16:creationId xmlns:a16="http://schemas.microsoft.com/office/drawing/2014/main" id="{F0E8ADD0-CF28-485A-9915-01E341EC643D}"/>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046670" y="4421193"/>
            <a:ext cx="221859" cy="1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518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Widescreen</PresentationFormat>
  <Paragraphs>157</Paragraphs>
  <Slides>6</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Segoe UI</vt:lpstr>
      <vt:lpstr>Segoe UI Light</vt:lpstr>
      <vt:lpstr>Segoe UI Semibold</vt:lpstr>
      <vt:lpstr>Segoe UI Semilight</vt:lpstr>
      <vt:lpstr>Tele-GroteskNor</vt:lpstr>
      <vt:lpstr>Office Theme</vt:lpstr>
      <vt:lpstr>Data Science and AI on Azure</vt:lpstr>
      <vt:lpstr>PowerPoint Presentation</vt:lpstr>
      <vt:lpstr>PowerPoint Presentation</vt:lpstr>
      <vt:lpstr>Microsoft AI Platform</vt:lpstr>
      <vt:lpstr>Azure Data Science and AI Toolkit</vt:lpstr>
      <vt:lpstr>Reference End-to-End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AI on Azure</dc:title>
  <dc:creator>Rick Durham</dc:creator>
  <cp:lastModifiedBy>Rick Durham</cp:lastModifiedBy>
  <cp:revision>1</cp:revision>
  <dcterms:created xsi:type="dcterms:W3CDTF">2020-05-31T21:18:01Z</dcterms:created>
  <dcterms:modified xsi:type="dcterms:W3CDTF">2020-05-31T21:18:10Z</dcterms:modified>
</cp:coreProperties>
</file>