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74" r:id="rId3"/>
    <p:sldId id="275" r:id="rId4"/>
    <p:sldId id="276" r:id="rId5"/>
    <p:sldId id="277" r:id="rId6"/>
    <p:sldId id="280" r:id="rId7"/>
    <p:sldId id="27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BA5F6A-068F-4C90-B9F0-B6578C74A414}" v="6" dt="2020-06-23T01:10:14.118"/>
    <p1510:client id="{72782EC3-1799-485F-9E29-1F4E1B168F51}" v="148" dt="2020-06-23T01:20:08.123"/>
    <p1510:client id="{F5F7E959-5EA2-4E55-8AF9-B194C965AE08}" v="28" dt="2020-06-22T19:51:30.9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8625" autoAdjust="0"/>
  </p:normalViewPr>
  <p:slideViewPr>
    <p:cSldViewPr snapToGrid="0">
      <p:cViewPr varScale="1">
        <p:scale>
          <a:sx n="78" d="100"/>
          <a:sy n="78" d="100"/>
        </p:scale>
        <p:origin x="181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n Soh" userId="112a28b8759ce9d1" providerId="LiveId" clId="{F5F7E959-5EA2-4E55-8AF9-B194C965AE08}"/>
    <pc:docChg chg="custSel mod addSld delSld modSld">
      <pc:chgData name="Julian Soh" userId="112a28b8759ce9d1" providerId="LiveId" clId="{F5F7E959-5EA2-4E55-8AF9-B194C965AE08}" dt="2020-06-22T19:51:30.938" v="945" actId="207"/>
      <pc:docMkLst>
        <pc:docMk/>
      </pc:docMkLst>
      <pc:sldChg chg="modSp mod">
        <pc:chgData name="Julian Soh" userId="112a28b8759ce9d1" providerId="LiveId" clId="{F5F7E959-5EA2-4E55-8AF9-B194C965AE08}" dt="2020-06-22T17:01:57.033" v="19" actId="20577"/>
        <pc:sldMkLst>
          <pc:docMk/>
          <pc:sldMk cId="2673976331" sldId="256"/>
        </pc:sldMkLst>
        <pc:spChg chg="mod">
          <ac:chgData name="Julian Soh" userId="112a28b8759ce9d1" providerId="LiveId" clId="{F5F7E959-5EA2-4E55-8AF9-B194C965AE08}" dt="2020-06-22T17:01:57.033" v="19" actId="20577"/>
          <ac:spMkLst>
            <pc:docMk/>
            <pc:sldMk cId="2673976331" sldId="256"/>
            <ac:spMk id="3" creationId="{DBFE7B27-9A8D-49FF-8A0B-086554E297E6}"/>
          </ac:spMkLst>
        </pc:spChg>
      </pc:sldChg>
      <pc:sldChg chg="del">
        <pc:chgData name="Julian Soh" userId="112a28b8759ce9d1" providerId="LiveId" clId="{F5F7E959-5EA2-4E55-8AF9-B194C965AE08}" dt="2020-06-22T17:02:05.199" v="20" actId="2696"/>
        <pc:sldMkLst>
          <pc:docMk/>
          <pc:sldMk cId="3096657208" sldId="257"/>
        </pc:sldMkLst>
      </pc:sldChg>
      <pc:sldChg chg="del">
        <pc:chgData name="Julian Soh" userId="112a28b8759ce9d1" providerId="LiveId" clId="{F5F7E959-5EA2-4E55-8AF9-B194C965AE08}" dt="2020-06-22T19:47:33.747" v="923" actId="47"/>
        <pc:sldMkLst>
          <pc:docMk/>
          <pc:sldMk cId="3406874644" sldId="258"/>
        </pc:sldMkLst>
      </pc:sldChg>
      <pc:sldChg chg="del">
        <pc:chgData name="Julian Soh" userId="112a28b8759ce9d1" providerId="LiveId" clId="{F5F7E959-5EA2-4E55-8AF9-B194C965AE08}" dt="2020-06-22T19:47:33.747" v="923" actId="47"/>
        <pc:sldMkLst>
          <pc:docMk/>
          <pc:sldMk cId="1420724930" sldId="259"/>
        </pc:sldMkLst>
      </pc:sldChg>
      <pc:sldChg chg="del">
        <pc:chgData name="Julian Soh" userId="112a28b8759ce9d1" providerId="LiveId" clId="{F5F7E959-5EA2-4E55-8AF9-B194C965AE08}" dt="2020-06-22T19:47:33.747" v="923" actId="47"/>
        <pc:sldMkLst>
          <pc:docMk/>
          <pc:sldMk cId="2901908435" sldId="260"/>
        </pc:sldMkLst>
      </pc:sldChg>
      <pc:sldChg chg="del">
        <pc:chgData name="Julian Soh" userId="112a28b8759ce9d1" providerId="LiveId" clId="{F5F7E959-5EA2-4E55-8AF9-B194C965AE08}" dt="2020-06-22T19:47:33.747" v="923" actId="47"/>
        <pc:sldMkLst>
          <pc:docMk/>
          <pc:sldMk cId="2843618944" sldId="261"/>
        </pc:sldMkLst>
      </pc:sldChg>
      <pc:sldChg chg="del">
        <pc:chgData name="Julian Soh" userId="112a28b8759ce9d1" providerId="LiveId" clId="{F5F7E959-5EA2-4E55-8AF9-B194C965AE08}" dt="2020-06-22T19:47:33.747" v="923" actId="47"/>
        <pc:sldMkLst>
          <pc:docMk/>
          <pc:sldMk cId="949752975" sldId="262"/>
        </pc:sldMkLst>
      </pc:sldChg>
      <pc:sldChg chg="del">
        <pc:chgData name="Julian Soh" userId="112a28b8759ce9d1" providerId="LiveId" clId="{F5F7E959-5EA2-4E55-8AF9-B194C965AE08}" dt="2020-06-22T17:02:15.682" v="21" actId="2696"/>
        <pc:sldMkLst>
          <pc:docMk/>
          <pc:sldMk cId="124061636" sldId="264"/>
        </pc:sldMkLst>
      </pc:sldChg>
      <pc:sldChg chg="del">
        <pc:chgData name="Julian Soh" userId="112a28b8759ce9d1" providerId="LiveId" clId="{F5F7E959-5EA2-4E55-8AF9-B194C965AE08}" dt="2020-06-22T17:03:20.916" v="23" actId="47"/>
        <pc:sldMkLst>
          <pc:docMk/>
          <pc:sldMk cId="4188083088" sldId="265"/>
        </pc:sldMkLst>
      </pc:sldChg>
      <pc:sldChg chg="del">
        <pc:chgData name="Julian Soh" userId="112a28b8759ce9d1" providerId="LiveId" clId="{F5F7E959-5EA2-4E55-8AF9-B194C965AE08}" dt="2020-06-22T19:47:33.747" v="923" actId="47"/>
        <pc:sldMkLst>
          <pc:docMk/>
          <pc:sldMk cId="2246409984" sldId="266"/>
        </pc:sldMkLst>
      </pc:sldChg>
      <pc:sldChg chg="del">
        <pc:chgData name="Julian Soh" userId="112a28b8759ce9d1" providerId="LiveId" clId="{F5F7E959-5EA2-4E55-8AF9-B194C965AE08}" dt="2020-06-22T19:47:33.747" v="923" actId="47"/>
        <pc:sldMkLst>
          <pc:docMk/>
          <pc:sldMk cId="3757887695" sldId="267"/>
        </pc:sldMkLst>
      </pc:sldChg>
      <pc:sldChg chg="del">
        <pc:chgData name="Julian Soh" userId="112a28b8759ce9d1" providerId="LiveId" clId="{F5F7E959-5EA2-4E55-8AF9-B194C965AE08}" dt="2020-06-22T19:47:33.747" v="923" actId="47"/>
        <pc:sldMkLst>
          <pc:docMk/>
          <pc:sldMk cId="2290643110" sldId="268"/>
        </pc:sldMkLst>
      </pc:sldChg>
      <pc:sldChg chg="del">
        <pc:chgData name="Julian Soh" userId="112a28b8759ce9d1" providerId="LiveId" clId="{F5F7E959-5EA2-4E55-8AF9-B194C965AE08}" dt="2020-06-22T19:47:33.747" v="923" actId="47"/>
        <pc:sldMkLst>
          <pc:docMk/>
          <pc:sldMk cId="3548815536" sldId="269"/>
        </pc:sldMkLst>
      </pc:sldChg>
      <pc:sldChg chg="del">
        <pc:chgData name="Julian Soh" userId="112a28b8759ce9d1" providerId="LiveId" clId="{F5F7E959-5EA2-4E55-8AF9-B194C965AE08}" dt="2020-06-22T19:47:33.747" v="923" actId="47"/>
        <pc:sldMkLst>
          <pc:docMk/>
          <pc:sldMk cId="2398302196" sldId="270"/>
        </pc:sldMkLst>
      </pc:sldChg>
      <pc:sldChg chg="del">
        <pc:chgData name="Julian Soh" userId="112a28b8759ce9d1" providerId="LiveId" clId="{F5F7E959-5EA2-4E55-8AF9-B194C965AE08}" dt="2020-06-22T19:47:33.747" v="923" actId="47"/>
        <pc:sldMkLst>
          <pc:docMk/>
          <pc:sldMk cId="699624633" sldId="271"/>
        </pc:sldMkLst>
      </pc:sldChg>
      <pc:sldChg chg="del">
        <pc:chgData name="Julian Soh" userId="112a28b8759ce9d1" providerId="LiveId" clId="{F5F7E959-5EA2-4E55-8AF9-B194C965AE08}" dt="2020-06-22T19:47:33.747" v="923" actId="47"/>
        <pc:sldMkLst>
          <pc:docMk/>
          <pc:sldMk cId="390652744" sldId="272"/>
        </pc:sldMkLst>
      </pc:sldChg>
      <pc:sldChg chg="del">
        <pc:chgData name="Julian Soh" userId="112a28b8759ce9d1" providerId="LiveId" clId="{F5F7E959-5EA2-4E55-8AF9-B194C965AE08}" dt="2020-06-22T19:47:33.747" v="923" actId="47"/>
        <pc:sldMkLst>
          <pc:docMk/>
          <pc:sldMk cId="342965280" sldId="273"/>
        </pc:sldMkLst>
      </pc:sldChg>
      <pc:sldChg chg="addSp modSp new mod setBg">
        <pc:chgData name="Julian Soh" userId="112a28b8759ce9d1" providerId="LiveId" clId="{F5F7E959-5EA2-4E55-8AF9-B194C965AE08}" dt="2020-06-22T19:51:30.938" v="945" actId="207"/>
        <pc:sldMkLst>
          <pc:docMk/>
          <pc:sldMk cId="422832570" sldId="274"/>
        </pc:sldMkLst>
        <pc:spChg chg="mod">
          <ac:chgData name="Julian Soh" userId="112a28b8759ce9d1" providerId="LiveId" clId="{F5F7E959-5EA2-4E55-8AF9-B194C965AE08}" dt="2020-06-22T19:51:08.894" v="943" actId="207"/>
          <ac:spMkLst>
            <pc:docMk/>
            <pc:sldMk cId="422832570" sldId="274"/>
            <ac:spMk id="2" creationId="{057D826E-3B03-411C-A6AF-92202BC6A4F7}"/>
          </ac:spMkLst>
        </pc:spChg>
        <pc:spChg chg="mod">
          <ac:chgData name="Julian Soh" userId="112a28b8759ce9d1" providerId="LiveId" clId="{F5F7E959-5EA2-4E55-8AF9-B194C965AE08}" dt="2020-06-22T19:51:02.399" v="942" actId="207"/>
          <ac:spMkLst>
            <pc:docMk/>
            <pc:sldMk cId="422832570" sldId="274"/>
            <ac:spMk id="3" creationId="{395D97BB-6C2A-443E-8920-0D2194B6446A}"/>
          </ac:spMkLst>
        </pc:spChg>
        <pc:spChg chg="add mod">
          <ac:chgData name="Julian Soh" userId="112a28b8759ce9d1" providerId="LiveId" clId="{F5F7E959-5EA2-4E55-8AF9-B194C965AE08}" dt="2020-06-22T19:51:30.938" v="945" actId="207"/>
          <ac:spMkLst>
            <pc:docMk/>
            <pc:sldMk cId="422832570" sldId="274"/>
            <ac:spMk id="4" creationId="{1DCE592E-9068-43EB-A04D-3D548D095763}"/>
          </ac:spMkLst>
        </pc:spChg>
      </pc:sldChg>
      <pc:sldChg chg="addSp delSp modSp new mod setBg setClrOvrMap">
        <pc:chgData name="Julian Soh" userId="112a28b8759ce9d1" providerId="LiveId" clId="{F5F7E959-5EA2-4E55-8AF9-B194C965AE08}" dt="2020-06-22T17:12:33.848" v="524" actId="1076"/>
        <pc:sldMkLst>
          <pc:docMk/>
          <pc:sldMk cId="3260638717" sldId="275"/>
        </pc:sldMkLst>
        <pc:spChg chg="mod ord">
          <ac:chgData name="Julian Soh" userId="112a28b8759ce9d1" providerId="LiveId" clId="{F5F7E959-5EA2-4E55-8AF9-B194C965AE08}" dt="2020-06-22T17:10:36.692" v="514" actId="207"/>
          <ac:spMkLst>
            <pc:docMk/>
            <pc:sldMk cId="3260638717" sldId="275"/>
            <ac:spMk id="2" creationId="{08235A06-4A2B-497C-9C67-BA85C74DE9E8}"/>
          </ac:spMkLst>
        </pc:spChg>
        <pc:spChg chg="del">
          <ac:chgData name="Julian Soh" userId="112a28b8759ce9d1" providerId="LiveId" clId="{F5F7E959-5EA2-4E55-8AF9-B194C965AE08}" dt="2020-06-22T17:10:17.630" v="512" actId="26606"/>
          <ac:spMkLst>
            <pc:docMk/>
            <pc:sldMk cId="3260638717" sldId="275"/>
            <ac:spMk id="3" creationId="{1985352D-9CEA-4444-9B3F-BA457C1C3F71}"/>
          </ac:spMkLst>
        </pc:spChg>
        <pc:spChg chg="add mod">
          <ac:chgData name="Julian Soh" userId="112a28b8759ce9d1" providerId="LiveId" clId="{F5F7E959-5EA2-4E55-8AF9-B194C965AE08}" dt="2020-06-22T17:12:33.848" v="524" actId="1076"/>
          <ac:spMkLst>
            <pc:docMk/>
            <pc:sldMk cId="3260638717" sldId="275"/>
            <ac:spMk id="5" creationId="{686D143B-9700-41ED-B55E-B153408E5C9F}"/>
          </ac:spMkLst>
        </pc:spChg>
        <pc:spChg chg="add">
          <ac:chgData name="Julian Soh" userId="112a28b8759ce9d1" providerId="LiveId" clId="{F5F7E959-5EA2-4E55-8AF9-B194C965AE08}" dt="2020-06-22T17:10:17.630" v="512" actId="26606"/>
          <ac:spMkLst>
            <pc:docMk/>
            <pc:sldMk cId="3260638717" sldId="275"/>
            <ac:spMk id="9" creationId="{0671A8AE-40A1-4631-A6B8-581AFF065482}"/>
          </ac:spMkLst>
        </pc:spChg>
        <pc:spChg chg="add">
          <ac:chgData name="Julian Soh" userId="112a28b8759ce9d1" providerId="LiveId" clId="{F5F7E959-5EA2-4E55-8AF9-B194C965AE08}" dt="2020-06-22T17:10:17.630" v="512" actId="26606"/>
          <ac:spMkLst>
            <pc:docMk/>
            <pc:sldMk cId="3260638717" sldId="275"/>
            <ac:spMk id="11" creationId="{AB58EF07-17C2-48CF-ABB0-EEF1F17CB8F0}"/>
          </ac:spMkLst>
        </pc:spChg>
        <pc:spChg chg="add">
          <ac:chgData name="Julian Soh" userId="112a28b8759ce9d1" providerId="LiveId" clId="{F5F7E959-5EA2-4E55-8AF9-B194C965AE08}" dt="2020-06-22T17:10:17.630" v="512" actId="26606"/>
          <ac:spMkLst>
            <pc:docMk/>
            <pc:sldMk cId="3260638717" sldId="275"/>
            <ac:spMk id="13" creationId="{AF2F604E-43BE-4DC3-B983-E071523364F8}"/>
          </ac:spMkLst>
        </pc:spChg>
        <pc:spChg chg="add">
          <ac:chgData name="Julian Soh" userId="112a28b8759ce9d1" providerId="LiveId" clId="{F5F7E959-5EA2-4E55-8AF9-B194C965AE08}" dt="2020-06-22T17:10:17.630" v="512" actId="26606"/>
          <ac:spMkLst>
            <pc:docMk/>
            <pc:sldMk cId="3260638717" sldId="275"/>
            <ac:spMk id="15" creationId="{08C9B587-E65E-4B52-B37C-ABEBB6E87928}"/>
          </ac:spMkLst>
        </pc:spChg>
        <pc:picChg chg="add mod">
          <ac:chgData name="Julian Soh" userId="112a28b8759ce9d1" providerId="LiveId" clId="{F5F7E959-5EA2-4E55-8AF9-B194C965AE08}" dt="2020-06-22T17:10:17.630" v="512" actId="26606"/>
          <ac:picMkLst>
            <pc:docMk/>
            <pc:sldMk cId="3260638717" sldId="275"/>
            <ac:picMk id="4" creationId="{31936BE0-E6A7-4ACF-A912-08568742DC56}"/>
          </ac:picMkLst>
        </pc:picChg>
      </pc:sldChg>
      <pc:sldChg chg="addSp delSp modSp new mod setBg setClrOvrMap modNotesTx">
        <pc:chgData name="Julian Soh" userId="112a28b8759ce9d1" providerId="LiveId" clId="{F5F7E959-5EA2-4E55-8AF9-B194C965AE08}" dt="2020-06-22T19:34:18.905" v="846" actId="1076"/>
        <pc:sldMkLst>
          <pc:docMk/>
          <pc:sldMk cId="2261066779" sldId="276"/>
        </pc:sldMkLst>
        <pc:spChg chg="mod ord">
          <ac:chgData name="Julian Soh" userId="112a28b8759ce9d1" providerId="LiveId" clId="{F5F7E959-5EA2-4E55-8AF9-B194C965AE08}" dt="2020-06-22T17:14:07.489" v="574" actId="26606"/>
          <ac:spMkLst>
            <pc:docMk/>
            <pc:sldMk cId="2261066779" sldId="276"/>
            <ac:spMk id="2" creationId="{2A363636-053F-4F12-825A-03F78D727836}"/>
          </ac:spMkLst>
        </pc:spChg>
        <pc:spChg chg="del">
          <ac:chgData name="Julian Soh" userId="112a28b8759ce9d1" providerId="LiveId" clId="{F5F7E959-5EA2-4E55-8AF9-B194C965AE08}" dt="2020-06-22T17:13:55.565" v="572" actId="478"/>
          <ac:spMkLst>
            <pc:docMk/>
            <pc:sldMk cId="2261066779" sldId="276"/>
            <ac:spMk id="3" creationId="{6FD47C4A-D3D2-4797-855C-113A20C1B310}"/>
          </ac:spMkLst>
        </pc:spChg>
        <pc:spChg chg="add mod">
          <ac:chgData name="Julian Soh" userId="112a28b8759ce9d1" providerId="LiveId" clId="{F5F7E959-5EA2-4E55-8AF9-B194C965AE08}" dt="2020-06-22T19:28:48.912" v="688" actId="20577"/>
          <ac:spMkLst>
            <pc:docMk/>
            <pc:sldMk cId="2261066779" sldId="276"/>
            <ac:spMk id="5" creationId="{510B2827-90A1-42F3-8AC1-4619E14EFA12}"/>
          </ac:spMkLst>
        </pc:spChg>
        <pc:spChg chg="add">
          <ac:chgData name="Julian Soh" userId="112a28b8759ce9d1" providerId="LiveId" clId="{F5F7E959-5EA2-4E55-8AF9-B194C965AE08}" dt="2020-06-22T17:14:07.489" v="574" actId="26606"/>
          <ac:spMkLst>
            <pc:docMk/>
            <pc:sldMk cId="2261066779" sldId="276"/>
            <ac:spMk id="9" creationId="{526E0BFB-CDF1-4990-8C11-AC849311E0A8}"/>
          </ac:spMkLst>
        </pc:spChg>
        <pc:spChg chg="add">
          <ac:chgData name="Julian Soh" userId="112a28b8759ce9d1" providerId="LiveId" clId="{F5F7E959-5EA2-4E55-8AF9-B194C965AE08}" dt="2020-06-22T17:14:07.489" v="574" actId="26606"/>
          <ac:spMkLst>
            <pc:docMk/>
            <pc:sldMk cId="2261066779" sldId="276"/>
            <ac:spMk id="11" creationId="{6069A1F8-9BEB-4786-9694-FC48B2D75D21}"/>
          </ac:spMkLst>
        </pc:spChg>
        <pc:spChg chg="add">
          <ac:chgData name="Julian Soh" userId="112a28b8759ce9d1" providerId="LiveId" clId="{F5F7E959-5EA2-4E55-8AF9-B194C965AE08}" dt="2020-06-22T17:14:07.489" v="574" actId="26606"/>
          <ac:spMkLst>
            <pc:docMk/>
            <pc:sldMk cId="2261066779" sldId="276"/>
            <ac:spMk id="13" creationId="{AF2F604E-43BE-4DC3-B983-E071523364F8}"/>
          </ac:spMkLst>
        </pc:spChg>
        <pc:spChg chg="add">
          <ac:chgData name="Julian Soh" userId="112a28b8759ce9d1" providerId="LiveId" clId="{F5F7E959-5EA2-4E55-8AF9-B194C965AE08}" dt="2020-06-22T17:14:07.489" v="574" actId="26606"/>
          <ac:spMkLst>
            <pc:docMk/>
            <pc:sldMk cId="2261066779" sldId="276"/>
            <ac:spMk id="15" creationId="{08C9B587-E65E-4B52-B37C-ABEBB6E87928}"/>
          </ac:spMkLst>
        </pc:spChg>
        <pc:picChg chg="add mod">
          <ac:chgData name="Julian Soh" userId="112a28b8759ce9d1" providerId="LiveId" clId="{F5F7E959-5EA2-4E55-8AF9-B194C965AE08}" dt="2020-06-22T17:14:07.489" v="574" actId="26606"/>
          <ac:picMkLst>
            <pc:docMk/>
            <pc:sldMk cId="2261066779" sldId="276"/>
            <ac:picMk id="4" creationId="{0265CAEB-7575-4EE6-88BE-38650F311FB3}"/>
          </ac:picMkLst>
        </pc:picChg>
        <pc:picChg chg="add mod">
          <ac:chgData name="Julian Soh" userId="112a28b8759ce9d1" providerId="LiveId" clId="{F5F7E959-5EA2-4E55-8AF9-B194C965AE08}" dt="2020-06-22T19:34:18.905" v="846" actId="1076"/>
          <ac:picMkLst>
            <pc:docMk/>
            <pc:sldMk cId="2261066779" sldId="276"/>
            <ac:picMk id="6" creationId="{5419291B-290B-49B7-8336-579CEBC01820}"/>
          </ac:picMkLst>
        </pc:picChg>
      </pc:sldChg>
      <pc:sldChg chg="addSp delSp modSp new mod setBg">
        <pc:chgData name="Julian Soh" userId="112a28b8759ce9d1" providerId="LiveId" clId="{F5F7E959-5EA2-4E55-8AF9-B194C965AE08}" dt="2020-06-22T19:46:56.761" v="922" actId="20577"/>
        <pc:sldMkLst>
          <pc:docMk/>
          <pc:sldMk cId="3733529456" sldId="277"/>
        </pc:sldMkLst>
        <pc:spChg chg="mod">
          <ac:chgData name="Julian Soh" userId="112a28b8759ce9d1" providerId="LiveId" clId="{F5F7E959-5EA2-4E55-8AF9-B194C965AE08}" dt="2020-06-22T19:46:56.761" v="922" actId="20577"/>
          <ac:spMkLst>
            <pc:docMk/>
            <pc:sldMk cId="3733529456" sldId="277"/>
            <ac:spMk id="2" creationId="{863A7773-1A6F-4005-A641-7A694366CF86}"/>
          </ac:spMkLst>
        </pc:spChg>
        <pc:spChg chg="del">
          <ac:chgData name="Julian Soh" userId="112a28b8759ce9d1" providerId="LiveId" clId="{F5F7E959-5EA2-4E55-8AF9-B194C965AE08}" dt="2020-06-22T19:41:23.585" v="878" actId="478"/>
          <ac:spMkLst>
            <pc:docMk/>
            <pc:sldMk cId="3733529456" sldId="277"/>
            <ac:spMk id="3" creationId="{77EA2455-AED4-4D49-AFB8-6828E2C9369A}"/>
          </ac:spMkLst>
        </pc:spChg>
        <pc:spChg chg="add mod">
          <ac:chgData name="Julian Soh" userId="112a28b8759ce9d1" providerId="LiveId" clId="{F5F7E959-5EA2-4E55-8AF9-B194C965AE08}" dt="2020-06-22T19:46:41.410" v="894" actId="1076"/>
          <ac:spMkLst>
            <pc:docMk/>
            <pc:sldMk cId="3733529456" sldId="277"/>
            <ac:spMk id="5" creationId="{D6BE33CE-5AFB-4B35-908A-1817E07426DC}"/>
          </ac:spMkLst>
        </pc:spChg>
        <pc:spChg chg="add">
          <ac:chgData name="Julian Soh" userId="112a28b8759ce9d1" providerId="LiveId" clId="{F5F7E959-5EA2-4E55-8AF9-B194C965AE08}" dt="2020-06-22T19:45:53.651" v="887" actId="26606"/>
          <ac:spMkLst>
            <pc:docMk/>
            <pc:sldMk cId="3733529456" sldId="277"/>
            <ac:spMk id="9" creationId="{7CA0DAA6-33B8-4A25-810D-2F4D816FB40E}"/>
          </ac:spMkLst>
        </pc:spChg>
        <pc:picChg chg="add mod">
          <ac:chgData name="Julian Soh" userId="112a28b8759ce9d1" providerId="LiveId" clId="{F5F7E959-5EA2-4E55-8AF9-B194C965AE08}" dt="2020-06-22T19:45:53.651" v="887" actId="26606"/>
          <ac:picMkLst>
            <pc:docMk/>
            <pc:sldMk cId="3733529456" sldId="277"/>
            <ac:picMk id="4" creationId="{E04694E2-7D5A-4290-A1B3-5AD0F311F91D}"/>
          </ac:picMkLst>
        </pc:picChg>
      </pc:sldChg>
      <pc:sldChg chg="addSp delSp modSp new mod">
        <pc:chgData name="Julian Soh" userId="112a28b8759ce9d1" providerId="LiveId" clId="{F5F7E959-5EA2-4E55-8AF9-B194C965AE08}" dt="2020-06-22T19:49:51.644" v="939" actId="962"/>
        <pc:sldMkLst>
          <pc:docMk/>
          <pc:sldMk cId="3202127922" sldId="278"/>
        </pc:sldMkLst>
        <pc:spChg chg="mod">
          <ac:chgData name="Julian Soh" userId="112a28b8759ce9d1" providerId="LiveId" clId="{F5F7E959-5EA2-4E55-8AF9-B194C965AE08}" dt="2020-06-22T19:47:47.955" v="936" actId="1076"/>
          <ac:spMkLst>
            <pc:docMk/>
            <pc:sldMk cId="3202127922" sldId="278"/>
            <ac:spMk id="2" creationId="{3A15392B-304E-4CB5-9F49-48B14B374251}"/>
          </ac:spMkLst>
        </pc:spChg>
        <pc:spChg chg="del">
          <ac:chgData name="Julian Soh" userId="112a28b8759ce9d1" providerId="LiveId" clId="{F5F7E959-5EA2-4E55-8AF9-B194C965AE08}" dt="2020-06-22T19:47:44.669" v="935" actId="478"/>
          <ac:spMkLst>
            <pc:docMk/>
            <pc:sldMk cId="3202127922" sldId="278"/>
            <ac:spMk id="3" creationId="{38536655-BB59-485C-BA52-5CD23FC274CC}"/>
          </ac:spMkLst>
        </pc:spChg>
        <pc:picChg chg="add mod">
          <ac:chgData name="Julian Soh" userId="112a28b8759ce9d1" providerId="LiveId" clId="{F5F7E959-5EA2-4E55-8AF9-B194C965AE08}" dt="2020-06-22T19:49:51.644" v="939" actId="962"/>
          <ac:picMkLst>
            <pc:docMk/>
            <pc:sldMk cId="3202127922" sldId="278"/>
            <ac:picMk id="5" creationId="{869DA2FC-5CB6-4A62-BC15-0F24090CC2AA}"/>
          </ac:picMkLst>
        </pc:picChg>
      </pc:sldChg>
    </pc:docChg>
  </pc:docChgLst>
  <pc:docChgLst>
    <pc:chgData name="Priyanshi Singh" userId="bb57a926738d5f2e" providerId="LiveId" clId="{6EBA5F6A-068F-4C90-B9F0-B6578C74A414}"/>
    <pc:docChg chg="custSel addSld modSld">
      <pc:chgData name="Priyanshi Singh" userId="bb57a926738d5f2e" providerId="LiveId" clId="{6EBA5F6A-068F-4C90-B9F0-B6578C74A414}" dt="2020-06-23T01:10:14.118" v="6" actId="27636"/>
      <pc:docMkLst>
        <pc:docMk/>
      </pc:docMkLst>
      <pc:sldChg chg="addSp delSp modSp">
        <pc:chgData name="Priyanshi Singh" userId="bb57a926738d5f2e" providerId="LiveId" clId="{6EBA5F6A-068F-4C90-B9F0-B6578C74A414}" dt="2020-06-23T01:09:20.572" v="1"/>
        <pc:sldMkLst>
          <pc:docMk/>
          <pc:sldMk cId="3733529456" sldId="277"/>
        </pc:sldMkLst>
        <pc:picChg chg="add del mod">
          <ac:chgData name="Priyanshi Singh" userId="bb57a926738d5f2e" providerId="LiveId" clId="{6EBA5F6A-068F-4C90-B9F0-B6578C74A414}" dt="2020-06-23T01:09:20.572" v="1"/>
          <ac:picMkLst>
            <pc:docMk/>
            <pc:sldMk cId="3733529456" sldId="277"/>
            <ac:picMk id="6" creationId="{57910067-F835-4D85-8C67-47F547A9F034}"/>
          </ac:picMkLst>
        </pc:picChg>
      </pc:sldChg>
      <pc:sldChg chg="addSp modSp new mod">
        <pc:chgData name="Priyanshi Singh" userId="bb57a926738d5f2e" providerId="LiveId" clId="{6EBA5F6A-068F-4C90-B9F0-B6578C74A414}" dt="2020-06-23T01:10:14.118" v="6" actId="27636"/>
        <pc:sldMkLst>
          <pc:docMk/>
          <pc:sldMk cId="1667872658" sldId="279"/>
        </pc:sldMkLst>
        <pc:spChg chg="add">
          <ac:chgData name="Priyanshi Singh" userId="bb57a926738d5f2e" providerId="LiveId" clId="{6EBA5F6A-068F-4C90-B9F0-B6578C74A414}" dt="2020-06-23T01:09:41.918" v="4" actId="22"/>
          <ac:spMkLst>
            <pc:docMk/>
            <pc:sldMk cId="1667872658" sldId="279"/>
            <ac:spMk id="6" creationId="{028BE407-B44B-4C9A-ACD3-0F4FDA959F27}"/>
          </ac:spMkLst>
        </pc:spChg>
        <pc:spChg chg="add mod">
          <ac:chgData name="Priyanshi Singh" userId="bb57a926738d5f2e" providerId="LiveId" clId="{6EBA5F6A-068F-4C90-B9F0-B6578C74A414}" dt="2020-06-23T01:10:14.045" v="5"/>
          <ac:spMkLst>
            <pc:docMk/>
            <pc:sldMk cId="1667872658" sldId="279"/>
            <ac:spMk id="7" creationId="{BFBE72D0-D65B-4C1F-ABF4-BBDE61E644BB}"/>
          </ac:spMkLst>
        </pc:spChg>
        <pc:spChg chg="add mod">
          <ac:chgData name="Priyanshi Singh" userId="bb57a926738d5f2e" providerId="LiveId" clId="{6EBA5F6A-068F-4C90-B9F0-B6578C74A414}" dt="2020-06-23T01:10:14.118" v="6" actId="27636"/>
          <ac:spMkLst>
            <pc:docMk/>
            <pc:sldMk cId="1667872658" sldId="279"/>
            <ac:spMk id="8" creationId="{EAF925FF-BBB6-4A56-A960-244CE5F5CD0E}"/>
          </ac:spMkLst>
        </pc:spChg>
        <pc:spChg chg="add mod">
          <ac:chgData name="Priyanshi Singh" userId="bb57a926738d5f2e" providerId="LiveId" clId="{6EBA5F6A-068F-4C90-B9F0-B6578C74A414}" dt="2020-06-23T01:10:14.045" v="5"/>
          <ac:spMkLst>
            <pc:docMk/>
            <pc:sldMk cId="1667872658" sldId="279"/>
            <ac:spMk id="9" creationId="{1F8D707D-B91C-4A4A-B417-E6B90BB8FD78}"/>
          </ac:spMkLst>
        </pc:spChg>
        <pc:spChg chg="add mod">
          <ac:chgData name="Priyanshi Singh" userId="bb57a926738d5f2e" providerId="LiveId" clId="{6EBA5F6A-068F-4C90-B9F0-B6578C74A414}" dt="2020-06-23T01:10:14.045" v="5"/>
          <ac:spMkLst>
            <pc:docMk/>
            <pc:sldMk cId="1667872658" sldId="279"/>
            <ac:spMk id="10" creationId="{F4290083-F401-42B4-BE81-4D1150229FE8}"/>
          </ac:spMkLst>
        </pc:spChg>
        <pc:spChg chg="add mod">
          <ac:chgData name="Priyanshi Singh" userId="bb57a926738d5f2e" providerId="LiveId" clId="{6EBA5F6A-068F-4C90-B9F0-B6578C74A414}" dt="2020-06-23T01:10:14.045" v="5"/>
          <ac:spMkLst>
            <pc:docMk/>
            <pc:sldMk cId="1667872658" sldId="279"/>
            <ac:spMk id="11" creationId="{BD787B16-F8BB-46E6-8D5B-2FB1F948A432}"/>
          </ac:spMkLst>
        </pc:spChg>
        <pc:spChg chg="add mod">
          <ac:chgData name="Priyanshi Singh" userId="bb57a926738d5f2e" providerId="LiveId" clId="{6EBA5F6A-068F-4C90-B9F0-B6578C74A414}" dt="2020-06-23T01:10:14.045" v="5"/>
          <ac:spMkLst>
            <pc:docMk/>
            <pc:sldMk cId="1667872658" sldId="279"/>
            <ac:spMk id="12" creationId="{31874094-9E10-496E-8AC6-60EB9B25A5A0}"/>
          </ac:spMkLst>
        </pc:spChg>
        <pc:picChg chg="add mod">
          <ac:chgData name="Priyanshi Singh" userId="bb57a926738d5f2e" providerId="LiveId" clId="{6EBA5F6A-068F-4C90-B9F0-B6578C74A414}" dt="2020-06-23T01:09:25.828" v="3"/>
          <ac:picMkLst>
            <pc:docMk/>
            <pc:sldMk cId="1667872658" sldId="279"/>
            <ac:picMk id="4" creationId="{3E251852-DA39-4B02-8DAA-D483D4A6B242}"/>
          </ac:picMkLst>
        </pc:picChg>
        <pc:picChg chg="add mod">
          <ac:chgData name="Priyanshi Singh" userId="bb57a926738d5f2e" providerId="LiveId" clId="{6EBA5F6A-068F-4C90-B9F0-B6578C74A414}" dt="2020-06-23T01:10:14.045" v="5"/>
          <ac:picMkLst>
            <pc:docMk/>
            <pc:sldMk cId="1667872658" sldId="279"/>
            <ac:picMk id="13" creationId="{326DEACB-0966-4A1D-BFD7-5141F22DB5A3}"/>
          </ac:picMkLst>
        </pc:picChg>
        <pc:picChg chg="add mod">
          <ac:chgData name="Priyanshi Singh" userId="bb57a926738d5f2e" providerId="LiveId" clId="{6EBA5F6A-068F-4C90-B9F0-B6578C74A414}" dt="2020-06-23T01:10:14.045" v="5"/>
          <ac:picMkLst>
            <pc:docMk/>
            <pc:sldMk cId="1667872658" sldId="279"/>
            <ac:picMk id="14" creationId="{151AD160-E784-4682-8EE1-C86913B6B7EB}"/>
          </ac:picMkLst>
        </pc:picChg>
      </pc:sldChg>
    </pc:docChg>
  </pc:docChgLst>
  <pc:docChgLst>
    <pc:chgData name="Priyanshi Singh" userId="bb57a926738d5f2e" providerId="Windows Live" clId="Web-{72782EC3-1799-485F-9E29-1F4E1B168F51}"/>
    <pc:docChg chg="addSld delSld modSld">
      <pc:chgData name="Priyanshi Singh" userId="bb57a926738d5f2e" providerId="Windows Live" clId="Web-{72782EC3-1799-485F-9E29-1F4E1B168F51}" dt="2020-06-23T01:20:08.123" v="138" actId="20577"/>
      <pc:docMkLst>
        <pc:docMk/>
      </pc:docMkLst>
      <pc:sldChg chg="del">
        <pc:chgData name="Priyanshi Singh" userId="bb57a926738d5f2e" providerId="Windows Live" clId="Web-{72782EC3-1799-485F-9E29-1F4E1B168F51}" dt="2020-06-23T01:12:22.568" v="3"/>
        <pc:sldMkLst>
          <pc:docMk/>
          <pc:sldMk cId="1667872658" sldId="279"/>
        </pc:sldMkLst>
      </pc:sldChg>
      <pc:sldChg chg="addSp delSp modSp new mod setBg">
        <pc:chgData name="Priyanshi Singh" userId="bb57a926738d5f2e" providerId="Windows Live" clId="Web-{72782EC3-1799-485F-9E29-1F4E1B168F51}" dt="2020-06-23T01:20:04.888" v="136" actId="20577"/>
        <pc:sldMkLst>
          <pc:docMk/>
          <pc:sldMk cId="1405284041" sldId="280"/>
        </pc:sldMkLst>
        <pc:spChg chg="add mod ord">
          <ac:chgData name="Priyanshi Singh" userId="bb57a926738d5f2e" providerId="Windows Live" clId="Web-{72782EC3-1799-485F-9E29-1F4E1B168F51}" dt="2020-06-23T01:20:04.888" v="136" actId="20577"/>
          <ac:spMkLst>
            <pc:docMk/>
            <pc:sldMk cId="1405284041" sldId="280"/>
            <ac:spMk id="3" creationId="{4F2F120E-F935-4737-B70A-D529577D5EC7}"/>
          </ac:spMkLst>
        </pc:spChg>
        <pc:spChg chg="add del">
          <ac:chgData name="Priyanshi Singh" userId="bb57a926738d5f2e" providerId="Windows Live" clId="Web-{72782EC3-1799-485F-9E29-1F4E1B168F51}" dt="2020-06-23T01:12:43.162" v="8"/>
          <ac:spMkLst>
            <pc:docMk/>
            <pc:sldMk cId="1405284041" sldId="280"/>
            <ac:spMk id="4" creationId="{201E0BD2-E09F-457D-BD47-DFF2016C03E0}"/>
          </ac:spMkLst>
        </pc:spChg>
        <pc:spChg chg="add del">
          <ac:chgData name="Priyanshi Singh" userId="bb57a926738d5f2e" providerId="Windows Live" clId="Web-{72782EC3-1799-485F-9E29-1F4E1B168F51}" dt="2020-06-23T01:18:33.773" v="118"/>
          <ac:spMkLst>
            <pc:docMk/>
            <pc:sldMk cId="1405284041" sldId="280"/>
            <ac:spMk id="5" creationId="{37C89E4B-3C9F-44B9-8B86-D9E3D112D8EC}"/>
          </ac:spMkLst>
        </pc:spChg>
        <pc:spChg chg="add del">
          <ac:chgData name="Priyanshi Singh" userId="bb57a926738d5f2e" providerId="Windows Live" clId="Web-{72782EC3-1799-485F-9E29-1F4E1B168F51}" dt="2020-06-23T01:18:00.756" v="112"/>
          <ac:spMkLst>
            <pc:docMk/>
            <pc:sldMk cId="1405284041" sldId="280"/>
            <ac:spMk id="8" creationId="{DE4C27B6-DB04-4891-AF97-BA1671B17EE8}"/>
          </ac:spMkLst>
        </pc:spChg>
        <pc:spChg chg="add del">
          <ac:chgData name="Priyanshi Singh" userId="bb57a926738d5f2e" providerId="Windows Live" clId="Web-{72782EC3-1799-485F-9E29-1F4E1B168F51}" dt="2020-06-23T01:18:47.179" v="121"/>
          <ac:spMkLst>
            <pc:docMk/>
            <pc:sldMk cId="1405284041" sldId="280"/>
            <ac:spMk id="9" creationId="{86295E7F-EA66-480B-B001-C8BE7CD61903}"/>
          </ac:spMkLst>
        </pc:spChg>
        <pc:spChg chg="add del">
          <ac:chgData name="Priyanshi Singh" userId="bb57a926738d5f2e" providerId="Windows Live" clId="Web-{72782EC3-1799-485F-9E29-1F4E1B168F51}" dt="2020-06-23T01:18:00.756" v="112"/>
          <ac:spMkLst>
            <pc:docMk/>
            <pc:sldMk cId="1405284041" sldId="280"/>
            <ac:spMk id="10" creationId="{7316481C-0A49-4796-812B-0D64F063B720}"/>
          </ac:spMkLst>
        </pc:spChg>
        <pc:spChg chg="add del">
          <ac:chgData name="Priyanshi Singh" userId="bb57a926738d5f2e" providerId="Windows Live" clId="Web-{72782EC3-1799-485F-9E29-1F4E1B168F51}" dt="2020-06-23T01:18:00.756" v="112"/>
          <ac:spMkLst>
            <pc:docMk/>
            <pc:sldMk cId="1405284041" sldId="280"/>
            <ac:spMk id="12" creationId="{A5271697-90F1-4A23-8EF2-0179F2EAFACB}"/>
          </ac:spMkLst>
        </pc:spChg>
        <pc:spChg chg="add del">
          <ac:chgData name="Priyanshi Singh" userId="bb57a926738d5f2e" providerId="Windows Live" clId="Web-{72782EC3-1799-485F-9E29-1F4E1B168F51}" dt="2020-06-23T01:19:55.372" v="135"/>
          <ac:spMkLst>
            <pc:docMk/>
            <pc:sldMk cId="1405284041" sldId="280"/>
            <ac:spMk id="16" creationId="{DE4C27B6-DB04-4891-AF97-BA1671B17EE8}"/>
          </ac:spMkLst>
        </pc:spChg>
        <pc:spChg chg="add del">
          <ac:chgData name="Priyanshi Singh" userId="bb57a926738d5f2e" providerId="Windows Live" clId="Web-{72782EC3-1799-485F-9E29-1F4E1B168F51}" dt="2020-06-23T01:19:55.372" v="135"/>
          <ac:spMkLst>
            <pc:docMk/>
            <pc:sldMk cId="1405284041" sldId="280"/>
            <ac:spMk id="18" creationId="{7316481C-0A49-4796-812B-0D64F063B720}"/>
          </ac:spMkLst>
        </pc:spChg>
        <pc:spChg chg="add del">
          <ac:chgData name="Priyanshi Singh" userId="bb57a926738d5f2e" providerId="Windows Live" clId="Web-{72782EC3-1799-485F-9E29-1F4E1B168F51}" dt="2020-06-23T01:19:55.372" v="135"/>
          <ac:spMkLst>
            <pc:docMk/>
            <pc:sldMk cId="1405284041" sldId="280"/>
            <ac:spMk id="20" creationId="{A5271697-90F1-4A23-8EF2-0179F2EAFACB}"/>
          </ac:spMkLst>
        </pc:spChg>
        <pc:spChg chg="add del">
          <ac:chgData name="Priyanshi Singh" userId="bb57a926738d5f2e" providerId="Windows Live" clId="Web-{72782EC3-1799-485F-9E29-1F4E1B168F51}" dt="2020-06-23T01:18:00.756" v="112"/>
          <ac:spMkLst>
            <pc:docMk/>
            <pc:sldMk cId="1405284041" sldId="280"/>
            <ac:spMk id="36" creationId="{D9F5512A-48E1-4C07-B75E-3CCC517B6804}"/>
          </ac:spMkLst>
        </pc:spChg>
        <pc:spChg chg="add del">
          <ac:chgData name="Priyanshi Singh" userId="bb57a926738d5f2e" providerId="Windows Live" clId="Web-{72782EC3-1799-485F-9E29-1F4E1B168F51}" dt="2020-06-23T01:19:55.372" v="135"/>
          <ac:spMkLst>
            <pc:docMk/>
            <pc:sldMk cId="1405284041" sldId="280"/>
            <ac:spMk id="44" creationId="{D9F5512A-48E1-4C07-B75E-3CCC517B6804}"/>
          </ac:spMkLst>
        </pc:spChg>
        <pc:spChg chg="add del">
          <ac:chgData name="Priyanshi Singh" userId="bb57a926738d5f2e" providerId="Windows Live" clId="Web-{72782EC3-1799-485F-9E29-1F4E1B168F51}" dt="2020-06-23T01:19:55.357" v="134"/>
          <ac:spMkLst>
            <pc:docMk/>
            <pc:sldMk cId="1405284041" sldId="280"/>
            <ac:spMk id="49" creationId="{86295E7F-EA66-480B-B001-C8BE7CD61903}"/>
          </ac:spMkLst>
        </pc:spChg>
        <pc:grpChg chg="add del">
          <ac:chgData name="Priyanshi Singh" userId="bb57a926738d5f2e" providerId="Windows Live" clId="Web-{72782EC3-1799-485F-9E29-1F4E1B168F51}" dt="2020-06-23T01:18:00.756" v="112"/>
          <ac:grpSpMkLst>
            <pc:docMk/>
            <pc:sldMk cId="1405284041" sldId="280"/>
            <ac:grpSpMk id="14" creationId="{5E0EAE70-C355-42D1-BF00-CA8A17A742A8}"/>
          </ac:grpSpMkLst>
        </pc:grpChg>
        <pc:grpChg chg="add del">
          <ac:chgData name="Priyanshi Singh" userId="bb57a926738d5f2e" providerId="Windows Live" clId="Web-{72782EC3-1799-485F-9E29-1F4E1B168F51}" dt="2020-06-23T01:19:55.372" v="135"/>
          <ac:grpSpMkLst>
            <pc:docMk/>
            <pc:sldMk cId="1405284041" sldId="280"/>
            <ac:grpSpMk id="22" creationId="{5E0EAE70-C355-42D1-BF00-CA8A17A742A8}"/>
          </ac:grpSpMkLst>
        </pc:grpChg>
        <pc:picChg chg="add mod ord">
          <ac:chgData name="Priyanshi Singh" userId="bb57a926738d5f2e" providerId="Windows Live" clId="Web-{72782EC3-1799-485F-9E29-1F4E1B168F51}" dt="2020-06-23T01:19:55.372" v="135"/>
          <ac:picMkLst>
            <pc:docMk/>
            <pc:sldMk cId="1405284041" sldId="280"/>
            <ac:picMk id="2" creationId="{DB28391F-0588-4EB7-8DBB-0493050B6EBC}"/>
          </ac:picMkLst>
        </pc:picChg>
        <pc:cxnChg chg="add del">
          <ac:chgData name="Priyanshi Singh" userId="bb57a926738d5f2e" providerId="Windows Live" clId="Web-{72782EC3-1799-485F-9E29-1F4E1B168F51}" dt="2020-06-23T01:18:33.773" v="118"/>
          <ac:cxnSpMkLst>
            <pc:docMk/>
            <pc:sldMk cId="1405284041" sldId="280"/>
            <ac:cxnSpMk id="6" creationId="{AA2EAA10-076F-46BD-8F0F-B9A2FB77A85C}"/>
          </ac:cxnSpMkLst>
        </pc:cxnChg>
        <pc:cxnChg chg="add del">
          <ac:chgData name="Priyanshi Singh" userId="bb57a926738d5f2e" providerId="Windows Live" clId="Web-{72782EC3-1799-485F-9E29-1F4E1B168F51}" dt="2020-06-23T01:18:33.773" v="118"/>
          <ac:cxnSpMkLst>
            <pc:docMk/>
            <pc:sldMk cId="1405284041" sldId="280"/>
            <ac:cxnSpMk id="7" creationId="{D891E407-403B-4764-86C9-33A56D3BCAA3}"/>
          </ac:cxnSpMkLst>
        </pc:cxnChg>
        <pc:cxnChg chg="add del">
          <ac:chgData name="Priyanshi Singh" userId="bb57a926738d5f2e" providerId="Windows Live" clId="Web-{72782EC3-1799-485F-9E29-1F4E1B168F51}" dt="2020-06-23T01:18:47.179" v="121"/>
          <ac:cxnSpMkLst>
            <pc:docMk/>
            <pc:sldMk cId="1405284041" sldId="280"/>
            <ac:cxnSpMk id="11" creationId="{E126E481-B945-4179-BD79-05E96E9B29E1}"/>
          </ac:cxnSpMkLst>
        </pc:cxnChg>
        <pc:cxnChg chg="add del">
          <ac:chgData name="Priyanshi Singh" userId="bb57a926738d5f2e" providerId="Windows Live" clId="Web-{72782EC3-1799-485F-9E29-1F4E1B168F51}" dt="2020-06-23T01:19:55.357" v="134"/>
          <ac:cxnSpMkLst>
            <pc:docMk/>
            <pc:sldMk cId="1405284041" sldId="280"/>
            <ac:cxnSpMk id="51" creationId="{E126E481-B945-4179-BD79-05E96E9B29E1}"/>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96ACAF-9564-4E07-9B1F-E3B0162FC57B}" type="datetimeFigureOut">
              <a:rPr lang="en-US" smtClean="0"/>
              <a:t>6/23/2020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FC8C1-71EF-4009-B97D-68496D2C44E4}" type="slidenum">
              <a:rPr lang="en-US" smtClean="0"/>
              <a:t>‹#›</a:t>
            </a:fld>
            <a:endParaRPr lang="en-US"/>
          </a:p>
        </p:txBody>
      </p:sp>
    </p:spTree>
    <p:extLst>
      <p:ext uri="{BB962C8B-B14F-4D97-AF65-F5344CB8AC3E}">
        <p14:creationId xmlns:p14="http://schemas.microsoft.com/office/powerpoint/2010/main" val="3554279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azure.microsoft.com/en-us/services/cognitive-service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FFC8C1-71EF-4009-B97D-68496D2C44E4}" type="slidenum">
              <a:rPr lang="en-US" smtClean="0"/>
              <a:t>1</a:t>
            </a:fld>
            <a:endParaRPr lang="en-US"/>
          </a:p>
        </p:txBody>
      </p:sp>
    </p:spTree>
    <p:extLst>
      <p:ext uri="{BB962C8B-B14F-4D97-AF65-F5344CB8AC3E}">
        <p14:creationId xmlns:p14="http://schemas.microsoft.com/office/powerpoint/2010/main" val="456095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Go to </a:t>
            </a:r>
            <a:r>
              <a:rPr lang="en-US" sz="1200" u="sng" kern="1200" dirty="0">
                <a:solidFill>
                  <a:schemeClr val="tx1"/>
                </a:solidFill>
                <a:effectLst/>
                <a:latin typeface="+mn-lt"/>
                <a:ea typeface="+mn-ea"/>
                <a:cs typeface="+mn-cs"/>
                <a:hlinkClick r:id="rId3"/>
              </a:rPr>
              <a:t>https://azure.microsoft.com/en-us/services/cognitive-services/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Scroll down and select Language under Azure Cognitive Services, then select Text Analytics.</a:t>
            </a: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Figure 15-1. Azure Cognitive Services website</a:t>
            </a:r>
          </a:p>
          <a:p>
            <a:pPr lvl="0"/>
            <a:r>
              <a:rPr lang="en-US" sz="1200" kern="1200" dirty="0">
                <a:solidFill>
                  <a:schemeClr val="tx1"/>
                </a:solidFill>
                <a:effectLst/>
                <a:latin typeface="+mn-lt"/>
                <a:ea typeface="+mn-ea"/>
                <a:cs typeface="+mn-cs"/>
              </a:rPr>
              <a:t>Click on the Examples to use canned phrases and observe the analyzed text, particularly the sentiment that was detected.</a:t>
            </a:r>
          </a:p>
          <a:p>
            <a:r>
              <a:rPr lang="en-US" sz="1200" i="1" kern="1200" dirty="0">
                <a:solidFill>
                  <a:schemeClr val="tx1"/>
                </a:solidFill>
                <a:effectLst/>
                <a:latin typeface="+mn-lt"/>
                <a:ea typeface="+mn-ea"/>
                <a:cs typeface="+mn-cs"/>
              </a:rPr>
              <a:t>Figure 15-2. Negative sentiment of analyzed text</a:t>
            </a:r>
          </a:p>
          <a:p>
            <a:pPr lvl="0"/>
            <a:r>
              <a:rPr lang="en-US" sz="1200" kern="1200" dirty="0">
                <a:solidFill>
                  <a:schemeClr val="tx1"/>
                </a:solidFill>
                <a:effectLst/>
                <a:latin typeface="+mn-lt"/>
                <a:ea typeface="+mn-ea"/>
                <a:cs typeface="+mn-cs"/>
              </a:rPr>
              <a:t>Now replace the text with you own text, then click on the button </a:t>
            </a:r>
            <a:r>
              <a:rPr lang="en-US" sz="1200" kern="1200" dirty="0" err="1">
                <a:solidFill>
                  <a:schemeClr val="tx1"/>
                </a:solidFill>
                <a:effectLst/>
                <a:latin typeface="+mn-lt"/>
                <a:ea typeface="+mn-ea"/>
                <a:cs typeface="+mn-cs"/>
              </a:rPr>
              <a:t>labled</a:t>
            </a:r>
            <a:r>
              <a:rPr lang="en-US" sz="1200" kern="1200" dirty="0">
                <a:solidFill>
                  <a:schemeClr val="tx1"/>
                </a:solidFill>
                <a:effectLst/>
                <a:latin typeface="+mn-lt"/>
                <a:ea typeface="+mn-ea"/>
                <a:cs typeface="+mn-cs"/>
              </a:rPr>
              <a:t> Analyze, and observe the detected sentiment. Is it what you expected?</a:t>
            </a:r>
          </a:p>
          <a:p>
            <a:pPr lvl="0"/>
            <a:r>
              <a:rPr lang="en-US" sz="1200" kern="1200" dirty="0">
                <a:solidFill>
                  <a:schemeClr val="tx1"/>
                </a:solidFill>
                <a:effectLst/>
                <a:latin typeface="+mn-lt"/>
                <a:ea typeface="+mn-ea"/>
                <a:cs typeface="+mn-cs"/>
              </a:rPr>
              <a:t>Then click on the JSON tab to view the JSON results that were returned by the COG service.</a:t>
            </a:r>
          </a:p>
          <a:p>
            <a:r>
              <a:rPr lang="en-US" sz="1200" i="1" kern="1200" dirty="0">
                <a:solidFill>
                  <a:schemeClr val="tx1"/>
                </a:solidFill>
                <a:effectLst/>
                <a:latin typeface="+mn-lt"/>
                <a:ea typeface="+mn-ea"/>
                <a:cs typeface="+mn-cs"/>
              </a:rPr>
              <a:t>Figure 15-3. JSON response from the COG service.</a:t>
            </a:r>
          </a:p>
          <a:p>
            <a:pPr lvl="0"/>
            <a:r>
              <a:rPr lang="en-US" sz="1200" kern="1200" dirty="0">
                <a:solidFill>
                  <a:schemeClr val="tx1"/>
                </a:solidFill>
                <a:effectLst/>
                <a:latin typeface="+mn-lt"/>
                <a:ea typeface="+mn-ea"/>
                <a:cs typeface="+mn-cs"/>
              </a:rPr>
              <a:t>In the “Sentiment” array, there is an element titled score. This score </a:t>
            </a:r>
            <a:r>
              <a:rPr lang="en-US" sz="1200" kern="1200" dirty="0" err="1">
                <a:solidFill>
                  <a:schemeClr val="tx1"/>
                </a:solidFill>
                <a:effectLst/>
                <a:latin typeface="+mn-lt"/>
                <a:ea typeface="+mn-ea"/>
                <a:cs typeface="+mn-cs"/>
              </a:rPr>
              <a:t>determinesthe</a:t>
            </a:r>
            <a:r>
              <a:rPr lang="en-US" sz="1200" kern="1200" dirty="0">
                <a:solidFill>
                  <a:schemeClr val="tx1"/>
                </a:solidFill>
                <a:effectLst/>
                <a:latin typeface="+mn-lt"/>
                <a:ea typeface="+mn-ea"/>
                <a:cs typeface="+mn-cs"/>
              </a:rPr>
              <a:t> sentiment that was detected by COG service. In our example, the graphic in the User Interfaced showed 25%, which is a roundup of the actual score of 0.24628770351409912.</a:t>
            </a:r>
          </a:p>
          <a:p>
            <a:r>
              <a:rPr lang="en-US" sz="1200" i="1" kern="1200" dirty="0">
                <a:solidFill>
                  <a:schemeClr val="tx1"/>
                </a:solidFill>
                <a:effectLst/>
                <a:latin typeface="+mn-lt"/>
                <a:ea typeface="+mn-ea"/>
                <a:cs typeface="+mn-cs"/>
              </a:rPr>
              <a:t>Figure 15-4. Analyzing the JSON response from the Text Sentiment API</a:t>
            </a:r>
          </a:p>
          <a:p>
            <a:r>
              <a:rPr lang="en-US" sz="1200" kern="1200" dirty="0">
                <a:solidFill>
                  <a:schemeClr val="tx1"/>
                </a:solidFill>
                <a:effectLst/>
                <a:latin typeface="+mn-lt"/>
                <a:ea typeface="+mn-ea"/>
                <a:cs typeface="+mn-cs"/>
              </a:rPr>
              <a:t>This quick hands-on introduction exposes how each COG service accepts inputs, and the JSON response the services provides. You can use the same approach to explore the capabilities of all the Azure COG services.</a:t>
            </a:r>
          </a:p>
          <a:p>
            <a:endParaRPr lang="en-US" dirty="0"/>
          </a:p>
        </p:txBody>
      </p:sp>
      <p:sp>
        <p:nvSpPr>
          <p:cNvPr id="4" name="Slide Number Placeholder 3"/>
          <p:cNvSpPr>
            <a:spLocks noGrp="1"/>
          </p:cNvSpPr>
          <p:nvPr>
            <p:ph type="sldNum" sz="quarter" idx="5"/>
          </p:nvPr>
        </p:nvSpPr>
        <p:spPr/>
        <p:txBody>
          <a:bodyPr/>
          <a:lstStyle/>
          <a:p>
            <a:fld id="{9BFFC8C1-71EF-4009-B97D-68496D2C44E4}" type="slidenum">
              <a:rPr lang="en-US" smtClean="0"/>
              <a:t>3</a:t>
            </a:fld>
            <a:endParaRPr lang="en-US"/>
          </a:p>
        </p:txBody>
      </p:sp>
    </p:spTree>
    <p:extLst>
      <p:ext uri="{BB962C8B-B14F-4D97-AF65-F5344CB8AC3E}">
        <p14:creationId xmlns:p14="http://schemas.microsoft.com/office/powerpoint/2010/main" val="334922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Talk about </a:t>
            </a:r>
            <a:r>
              <a:rPr lang="en-US" dirty="0" err="1"/>
              <a:t>QnAMaker</a:t>
            </a:r>
            <a:endParaRPr lang="en-US" dirty="0"/>
          </a:p>
          <a:p>
            <a:pPr marL="171450" indent="-171450">
              <a:buFontTx/>
              <a:buChar char="-"/>
            </a:pPr>
            <a:r>
              <a:rPr lang="en-US" dirty="0"/>
              <a:t>Show Satya’s Press Release</a:t>
            </a:r>
          </a:p>
          <a:p>
            <a:pPr marL="171450" indent="-171450">
              <a:buFontTx/>
              <a:buChar char="-"/>
            </a:pPr>
            <a:r>
              <a:rPr lang="en-US" dirty="0"/>
              <a:t>Show DOH’s Active Learning in </a:t>
            </a:r>
            <a:r>
              <a:rPr lang="en-US" dirty="0" err="1"/>
              <a:t>QnAMaker</a:t>
            </a:r>
            <a:endParaRPr lang="en-US" dirty="0"/>
          </a:p>
          <a:p>
            <a:pPr marL="171450" indent="-171450">
              <a:buFontTx/>
              <a:buChar char="-"/>
            </a:pPr>
            <a:r>
              <a:rPr lang="en-US" dirty="0"/>
              <a:t>Show Bot framework</a:t>
            </a:r>
          </a:p>
          <a:p>
            <a:pPr marL="171450" indent="-171450">
              <a:buFontTx/>
              <a:buChar char="-"/>
            </a:pPr>
            <a:r>
              <a:rPr lang="en-US" dirty="0"/>
              <a:t>Discuss</a:t>
            </a:r>
          </a:p>
        </p:txBody>
      </p:sp>
      <p:sp>
        <p:nvSpPr>
          <p:cNvPr id="4" name="Slide Number Placeholder 3"/>
          <p:cNvSpPr>
            <a:spLocks noGrp="1"/>
          </p:cNvSpPr>
          <p:nvPr>
            <p:ph type="sldNum" sz="quarter" idx="5"/>
          </p:nvPr>
        </p:nvSpPr>
        <p:spPr/>
        <p:txBody>
          <a:bodyPr/>
          <a:lstStyle/>
          <a:p>
            <a:fld id="{9BFFC8C1-71EF-4009-B97D-68496D2C44E4}" type="slidenum">
              <a:rPr lang="en-US" smtClean="0"/>
              <a:t>4</a:t>
            </a:fld>
            <a:endParaRPr lang="en-US"/>
          </a:p>
        </p:txBody>
      </p:sp>
    </p:spTree>
    <p:extLst>
      <p:ext uri="{BB962C8B-B14F-4D97-AF65-F5344CB8AC3E}">
        <p14:creationId xmlns:p14="http://schemas.microsoft.com/office/powerpoint/2010/main" val="1503950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FFC8C1-71EF-4009-B97D-68496D2C44E4}" type="slidenum">
              <a:rPr lang="en-US" smtClean="0"/>
              <a:t>5</a:t>
            </a:fld>
            <a:endParaRPr lang="en-US"/>
          </a:p>
        </p:txBody>
      </p:sp>
    </p:spTree>
    <p:extLst>
      <p:ext uri="{BB962C8B-B14F-4D97-AF65-F5344CB8AC3E}">
        <p14:creationId xmlns:p14="http://schemas.microsoft.com/office/powerpoint/2010/main" val="1687084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54D9F-43EB-4D2C-AF86-E3F9BC1BA6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27DB74-1A62-494A-B5F5-FFD492A545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B39A2A-BED3-49AB-9C4A-69D65A66F8B9}"/>
              </a:ext>
            </a:extLst>
          </p:cNvPr>
          <p:cNvSpPr>
            <a:spLocks noGrp="1"/>
          </p:cNvSpPr>
          <p:nvPr>
            <p:ph type="dt" sz="half" idx="10"/>
          </p:nvPr>
        </p:nvSpPr>
        <p:spPr/>
        <p:txBody>
          <a:bodyPr/>
          <a:lstStyle/>
          <a:p>
            <a:fld id="{325B570F-B3F8-417C-A429-1EA9D95C9A71}" type="datetimeFigureOut">
              <a:rPr lang="en-US" smtClean="0"/>
              <a:t>6/23/2020</a:t>
            </a:fld>
            <a:endParaRPr lang="en-US"/>
          </a:p>
        </p:txBody>
      </p:sp>
      <p:sp>
        <p:nvSpPr>
          <p:cNvPr id="5" name="Footer Placeholder 4">
            <a:extLst>
              <a:ext uri="{FF2B5EF4-FFF2-40B4-BE49-F238E27FC236}">
                <a16:creationId xmlns:a16="http://schemas.microsoft.com/office/drawing/2014/main" id="{5E392BF3-4E4F-4853-AA9B-7224B83B83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3A137-8278-4EF7-B995-469EEFEB5EB6}"/>
              </a:ext>
            </a:extLst>
          </p:cNvPr>
          <p:cNvSpPr>
            <a:spLocks noGrp="1"/>
          </p:cNvSpPr>
          <p:nvPr>
            <p:ph type="sldNum" sz="quarter" idx="12"/>
          </p:nvPr>
        </p:nvSpPr>
        <p:spPr/>
        <p:txBody>
          <a:bodyPr/>
          <a:lstStyle/>
          <a:p>
            <a:fld id="{697CB4FD-C2BE-4CDA-9BC2-2D172006D7F2}" type="slidenum">
              <a:rPr lang="en-US" smtClean="0"/>
              <a:t>‹#›</a:t>
            </a:fld>
            <a:endParaRPr lang="en-US"/>
          </a:p>
        </p:txBody>
      </p:sp>
    </p:spTree>
    <p:extLst>
      <p:ext uri="{BB962C8B-B14F-4D97-AF65-F5344CB8AC3E}">
        <p14:creationId xmlns:p14="http://schemas.microsoft.com/office/powerpoint/2010/main" val="787855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ED364-ADCD-4789-8350-6B7A211E7E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161189-5B70-4671-8202-AAF0CF93B6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B020BA-70A9-42C6-BB45-F1C6AC310811}"/>
              </a:ext>
            </a:extLst>
          </p:cNvPr>
          <p:cNvSpPr>
            <a:spLocks noGrp="1"/>
          </p:cNvSpPr>
          <p:nvPr>
            <p:ph type="dt" sz="half" idx="10"/>
          </p:nvPr>
        </p:nvSpPr>
        <p:spPr/>
        <p:txBody>
          <a:bodyPr/>
          <a:lstStyle/>
          <a:p>
            <a:fld id="{325B570F-B3F8-417C-A429-1EA9D95C9A71}" type="datetimeFigureOut">
              <a:rPr lang="en-US" smtClean="0"/>
              <a:t>6/23/2020</a:t>
            </a:fld>
            <a:endParaRPr lang="en-US"/>
          </a:p>
        </p:txBody>
      </p:sp>
      <p:sp>
        <p:nvSpPr>
          <p:cNvPr id="5" name="Footer Placeholder 4">
            <a:extLst>
              <a:ext uri="{FF2B5EF4-FFF2-40B4-BE49-F238E27FC236}">
                <a16:creationId xmlns:a16="http://schemas.microsoft.com/office/drawing/2014/main" id="{36218E6D-56D9-4E41-9F0F-166AC0B793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619A3D-EA7E-414F-8C2D-7A318090A74D}"/>
              </a:ext>
            </a:extLst>
          </p:cNvPr>
          <p:cNvSpPr>
            <a:spLocks noGrp="1"/>
          </p:cNvSpPr>
          <p:nvPr>
            <p:ph type="sldNum" sz="quarter" idx="12"/>
          </p:nvPr>
        </p:nvSpPr>
        <p:spPr/>
        <p:txBody>
          <a:bodyPr/>
          <a:lstStyle/>
          <a:p>
            <a:fld id="{697CB4FD-C2BE-4CDA-9BC2-2D172006D7F2}" type="slidenum">
              <a:rPr lang="en-US" smtClean="0"/>
              <a:t>‹#›</a:t>
            </a:fld>
            <a:endParaRPr lang="en-US"/>
          </a:p>
        </p:txBody>
      </p:sp>
    </p:spTree>
    <p:extLst>
      <p:ext uri="{BB962C8B-B14F-4D97-AF65-F5344CB8AC3E}">
        <p14:creationId xmlns:p14="http://schemas.microsoft.com/office/powerpoint/2010/main" val="206238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E5C3F7-B3B6-4E99-991B-FF7D686BAA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90E2D9-7E04-4583-8CB8-D2E04F2464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C62790-6136-4A73-AC40-082DD4B05C20}"/>
              </a:ext>
            </a:extLst>
          </p:cNvPr>
          <p:cNvSpPr>
            <a:spLocks noGrp="1"/>
          </p:cNvSpPr>
          <p:nvPr>
            <p:ph type="dt" sz="half" idx="10"/>
          </p:nvPr>
        </p:nvSpPr>
        <p:spPr/>
        <p:txBody>
          <a:bodyPr/>
          <a:lstStyle/>
          <a:p>
            <a:fld id="{325B570F-B3F8-417C-A429-1EA9D95C9A71}" type="datetimeFigureOut">
              <a:rPr lang="en-US" smtClean="0"/>
              <a:t>6/23/2020</a:t>
            </a:fld>
            <a:endParaRPr lang="en-US"/>
          </a:p>
        </p:txBody>
      </p:sp>
      <p:sp>
        <p:nvSpPr>
          <p:cNvPr id="5" name="Footer Placeholder 4">
            <a:extLst>
              <a:ext uri="{FF2B5EF4-FFF2-40B4-BE49-F238E27FC236}">
                <a16:creationId xmlns:a16="http://schemas.microsoft.com/office/drawing/2014/main" id="{CFE35DEE-067D-4DED-812D-6C0BCE92F7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5A4E30-4CBC-43DA-BBB8-9FA857218BDB}"/>
              </a:ext>
            </a:extLst>
          </p:cNvPr>
          <p:cNvSpPr>
            <a:spLocks noGrp="1"/>
          </p:cNvSpPr>
          <p:nvPr>
            <p:ph type="sldNum" sz="quarter" idx="12"/>
          </p:nvPr>
        </p:nvSpPr>
        <p:spPr/>
        <p:txBody>
          <a:bodyPr/>
          <a:lstStyle/>
          <a:p>
            <a:fld id="{697CB4FD-C2BE-4CDA-9BC2-2D172006D7F2}" type="slidenum">
              <a:rPr lang="en-US" smtClean="0"/>
              <a:t>‹#›</a:t>
            </a:fld>
            <a:endParaRPr lang="en-US"/>
          </a:p>
        </p:txBody>
      </p:sp>
    </p:spTree>
    <p:extLst>
      <p:ext uri="{BB962C8B-B14F-4D97-AF65-F5344CB8AC3E}">
        <p14:creationId xmlns:p14="http://schemas.microsoft.com/office/powerpoint/2010/main" val="3932742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0ECCA-90F6-40F0-AD58-14EE07608E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02A5F9-42CE-4C04-95EB-C787D2E8DC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0376B0-B8DC-47C4-9DBE-9CFEA29FFE45}"/>
              </a:ext>
            </a:extLst>
          </p:cNvPr>
          <p:cNvSpPr>
            <a:spLocks noGrp="1"/>
          </p:cNvSpPr>
          <p:nvPr>
            <p:ph type="dt" sz="half" idx="10"/>
          </p:nvPr>
        </p:nvSpPr>
        <p:spPr/>
        <p:txBody>
          <a:bodyPr/>
          <a:lstStyle/>
          <a:p>
            <a:fld id="{325B570F-B3F8-417C-A429-1EA9D95C9A71}" type="datetimeFigureOut">
              <a:rPr lang="en-US" smtClean="0"/>
              <a:t>6/23/2020</a:t>
            </a:fld>
            <a:endParaRPr lang="en-US"/>
          </a:p>
        </p:txBody>
      </p:sp>
      <p:sp>
        <p:nvSpPr>
          <p:cNvPr id="5" name="Footer Placeholder 4">
            <a:extLst>
              <a:ext uri="{FF2B5EF4-FFF2-40B4-BE49-F238E27FC236}">
                <a16:creationId xmlns:a16="http://schemas.microsoft.com/office/drawing/2014/main" id="{86C8622F-3E21-4317-87FB-924A5CFFAF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3B9271-C37C-46E9-9A6E-4AC94F2D6B0C}"/>
              </a:ext>
            </a:extLst>
          </p:cNvPr>
          <p:cNvSpPr>
            <a:spLocks noGrp="1"/>
          </p:cNvSpPr>
          <p:nvPr>
            <p:ph type="sldNum" sz="quarter" idx="12"/>
          </p:nvPr>
        </p:nvSpPr>
        <p:spPr/>
        <p:txBody>
          <a:bodyPr/>
          <a:lstStyle/>
          <a:p>
            <a:fld id="{697CB4FD-C2BE-4CDA-9BC2-2D172006D7F2}" type="slidenum">
              <a:rPr lang="en-US" smtClean="0"/>
              <a:t>‹#›</a:t>
            </a:fld>
            <a:endParaRPr lang="en-US"/>
          </a:p>
        </p:txBody>
      </p:sp>
    </p:spTree>
    <p:extLst>
      <p:ext uri="{BB962C8B-B14F-4D97-AF65-F5344CB8AC3E}">
        <p14:creationId xmlns:p14="http://schemas.microsoft.com/office/powerpoint/2010/main" val="3060170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03E8-61A2-412C-BB71-EA0976326B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2CDD31-C50D-45D1-A419-2CA1213A26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A798A5-6700-4F27-8C0C-8451FC850493}"/>
              </a:ext>
            </a:extLst>
          </p:cNvPr>
          <p:cNvSpPr>
            <a:spLocks noGrp="1"/>
          </p:cNvSpPr>
          <p:nvPr>
            <p:ph type="dt" sz="half" idx="10"/>
          </p:nvPr>
        </p:nvSpPr>
        <p:spPr/>
        <p:txBody>
          <a:bodyPr/>
          <a:lstStyle/>
          <a:p>
            <a:fld id="{325B570F-B3F8-417C-A429-1EA9D95C9A71}" type="datetimeFigureOut">
              <a:rPr lang="en-US" smtClean="0"/>
              <a:t>6/23/2020</a:t>
            </a:fld>
            <a:endParaRPr lang="en-US"/>
          </a:p>
        </p:txBody>
      </p:sp>
      <p:sp>
        <p:nvSpPr>
          <p:cNvPr id="5" name="Footer Placeholder 4">
            <a:extLst>
              <a:ext uri="{FF2B5EF4-FFF2-40B4-BE49-F238E27FC236}">
                <a16:creationId xmlns:a16="http://schemas.microsoft.com/office/drawing/2014/main" id="{47383A1B-FA6C-410B-8BE6-E1C127766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24F465-7D48-4376-A68C-4E3DFE181AD4}"/>
              </a:ext>
            </a:extLst>
          </p:cNvPr>
          <p:cNvSpPr>
            <a:spLocks noGrp="1"/>
          </p:cNvSpPr>
          <p:nvPr>
            <p:ph type="sldNum" sz="quarter" idx="12"/>
          </p:nvPr>
        </p:nvSpPr>
        <p:spPr/>
        <p:txBody>
          <a:bodyPr/>
          <a:lstStyle/>
          <a:p>
            <a:fld id="{697CB4FD-C2BE-4CDA-9BC2-2D172006D7F2}" type="slidenum">
              <a:rPr lang="en-US" smtClean="0"/>
              <a:t>‹#›</a:t>
            </a:fld>
            <a:endParaRPr lang="en-US"/>
          </a:p>
        </p:txBody>
      </p:sp>
    </p:spTree>
    <p:extLst>
      <p:ext uri="{BB962C8B-B14F-4D97-AF65-F5344CB8AC3E}">
        <p14:creationId xmlns:p14="http://schemas.microsoft.com/office/powerpoint/2010/main" val="589690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FF7AD-A05C-43F7-A8D2-44E79B31BA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D46836-FDD1-4F46-9C71-890649973A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F26F21-4D18-4387-A4AF-DD6973D230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9F15FE-DEA7-4A13-ABE5-06E40382C340}"/>
              </a:ext>
            </a:extLst>
          </p:cNvPr>
          <p:cNvSpPr>
            <a:spLocks noGrp="1"/>
          </p:cNvSpPr>
          <p:nvPr>
            <p:ph type="dt" sz="half" idx="10"/>
          </p:nvPr>
        </p:nvSpPr>
        <p:spPr/>
        <p:txBody>
          <a:bodyPr/>
          <a:lstStyle/>
          <a:p>
            <a:fld id="{325B570F-B3F8-417C-A429-1EA9D95C9A71}" type="datetimeFigureOut">
              <a:rPr lang="en-US" smtClean="0"/>
              <a:t>6/23/2020</a:t>
            </a:fld>
            <a:endParaRPr lang="en-US"/>
          </a:p>
        </p:txBody>
      </p:sp>
      <p:sp>
        <p:nvSpPr>
          <p:cNvPr id="6" name="Footer Placeholder 5">
            <a:extLst>
              <a:ext uri="{FF2B5EF4-FFF2-40B4-BE49-F238E27FC236}">
                <a16:creationId xmlns:a16="http://schemas.microsoft.com/office/drawing/2014/main" id="{3F3AE61F-14C8-4B90-8427-FDF48605FB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7846F1-B552-4A41-A857-94DA233CAFEA}"/>
              </a:ext>
            </a:extLst>
          </p:cNvPr>
          <p:cNvSpPr>
            <a:spLocks noGrp="1"/>
          </p:cNvSpPr>
          <p:nvPr>
            <p:ph type="sldNum" sz="quarter" idx="12"/>
          </p:nvPr>
        </p:nvSpPr>
        <p:spPr/>
        <p:txBody>
          <a:bodyPr/>
          <a:lstStyle/>
          <a:p>
            <a:fld id="{697CB4FD-C2BE-4CDA-9BC2-2D172006D7F2}" type="slidenum">
              <a:rPr lang="en-US" smtClean="0"/>
              <a:t>‹#›</a:t>
            </a:fld>
            <a:endParaRPr lang="en-US"/>
          </a:p>
        </p:txBody>
      </p:sp>
    </p:spTree>
    <p:extLst>
      <p:ext uri="{BB962C8B-B14F-4D97-AF65-F5344CB8AC3E}">
        <p14:creationId xmlns:p14="http://schemas.microsoft.com/office/powerpoint/2010/main" val="335418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DF2C-79F0-4C45-AE4F-5A6D069413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0AD72E-3C4B-4C70-B7A0-8447E92091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4D1BE8-101E-43BC-877D-EE1D3B8544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C48E37-2528-47EE-8BDF-0E7A65391F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A2385C-3492-443B-86B8-12FA288C47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D94637-EFDB-4787-B5CA-98A2452EA900}"/>
              </a:ext>
            </a:extLst>
          </p:cNvPr>
          <p:cNvSpPr>
            <a:spLocks noGrp="1"/>
          </p:cNvSpPr>
          <p:nvPr>
            <p:ph type="dt" sz="half" idx="10"/>
          </p:nvPr>
        </p:nvSpPr>
        <p:spPr/>
        <p:txBody>
          <a:bodyPr/>
          <a:lstStyle/>
          <a:p>
            <a:fld id="{325B570F-B3F8-417C-A429-1EA9D95C9A71}" type="datetimeFigureOut">
              <a:rPr lang="en-US" smtClean="0"/>
              <a:t>6/23/2020</a:t>
            </a:fld>
            <a:endParaRPr lang="en-US"/>
          </a:p>
        </p:txBody>
      </p:sp>
      <p:sp>
        <p:nvSpPr>
          <p:cNvPr id="8" name="Footer Placeholder 7">
            <a:extLst>
              <a:ext uri="{FF2B5EF4-FFF2-40B4-BE49-F238E27FC236}">
                <a16:creationId xmlns:a16="http://schemas.microsoft.com/office/drawing/2014/main" id="{059BAD64-38FD-48DC-81B2-1A39C8E5C6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27968C-FC29-4526-A1F9-315003238FE4}"/>
              </a:ext>
            </a:extLst>
          </p:cNvPr>
          <p:cNvSpPr>
            <a:spLocks noGrp="1"/>
          </p:cNvSpPr>
          <p:nvPr>
            <p:ph type="sldNum" sz="quarter" idx="12"/>
          </p:nvPr>
        </p:nvSpPr>
        <p:spPr/>
        <p:txBody>
          <a:bodyPr/>
          <a:lstStyle/>
          <a:p>
            <a:fld id="{697CB4FD-C2BE-4CDA-9BC2-2D172006D7F2}" type="slidenum">
              <a:rPr lang="en-US" smtClean="0"/>
              <a:t>‹#›</a:t>
            </a:fld>
            <a:endParaRPr lang="en-US"/>
          </a:p>
        </p:txBody>
      </p:sp>
    </p:spTree>
    <p:extLst>
      <p:ext uri="{BB962C8B-B14F-4D97-AF65-F5344CB8AC3E}">
        <p14:creationId xmlns:p14="http://schemas.microsoft.com/office/powerpoint/2010/main" val="2726937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29917-1894-4993-8411-2E49A7676C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401C0F-907B-4F7D-8719-37D351BB6C27}"/>
              </a:ext>
            </a:extLst>
          </p:cNvPr>
          <p:cNvSpPr>
            <a:spLocks noGrp="1"/>
          </p:cNvSpPr>
          <p:nvPr>
            <p:ph type="dt" sz="half" idx="10"/>
          </p:nvPr>
        </p:nvSpPr>
        <p:spPr/>
        <p:txBody>
          <a:bodyPr/>
          <a:lstStyle/>
          <a:p>
            <a:fld id="{325B570F-B3F8-417C-A429-1EA9D95C9A71}" type="datetimeFigureOut">
              <a:rPr lang="en-US" smtClean="0"/>
              <a:t>6/23/2020</a:t>
            </a:fld>
            <a:endParaRPr lang="en-US"/>
          </a:p>
        </p:txBody>
      </p:sp>
      <p:sp>
        <p:nvSpPr>
          <p:cNvPr id="4" name="Footer Placeholder 3">
            <a:extLst>
              <a:ext uri="{FF2B5EF4-FFF2-40B4-BE49-F238E27FC236}">
                <a16:creationId xmlns:a16="http://schemas.microsoft.com/office/drawing/2014/main" id="{AFFD5501-3498-47E7-A2DB-F10E9D1241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3594CB-EBA4-4897-9556-BF8405ECA47B}"/>
              </a:ext>
            </a:extLst>
          </p:cNvPr>
          <p:cNvSpPr>
            <a:spLocks noGrp="1"/>
          </p:cNvSpPr>
          <p:nvPr>
            <p:ph type="sldNum" sz="quarter" idx="12"/>
          </p:nvPr>
        </p:nvSpPr>
        <p:spPr/>
        <p:txBody>
          <a:bodyPr/>
          <a:lstStyle/>
          <a:p>
            <a:fld id="{697CB4FD-C2BE-4CDA-9BC2-2D172006D7F2}" type="slidenum">
              <a:rPr lang="en-US" smtClean="0"/>
              <a:t>‹#›</a:t>
            </a:fld>
            <a:endParaRPr lang="en-US"/>
          </a:p>
        </p:txBody>
      </p:sp>
    </p:spTree>
    <p:extLst>
      <p:ext uri="{BB962C8B-B14F-4D97-AF65-F5344CB8AC3E}">
        <p14:creationId xmlns:p14="http://schemas.microsoft.com/office/powerpoint/2010/main" val="3628320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8947E2-9FE3-4F7F-B009-0ECF527B1ECA}"/>
              </a:ext>
            </a:extLst>
          </p:cNvPr>
          <p:cNvSpPr>
            <a:spLocks noGrp="1"/>
          </p:cNvSpPr>
          <p:nvPr>
            <p:ph type="dt" sz="half" idx="10"/>
          </p:nvPr>
        </p:nvSpPr>
        <p:spPr/>
        <p:txBody>
          <a:bodyPr/>
          <a:lstStyle/>
          <a:p>
            <a:fld id="{325B570F-B3F8-417C-A429-1EA9D95C9A71}" type="datetimeFigureOut">
              <a:rPr lang="en-US" smtClean="0"/>
              <a:t>6/23/2020</a:t>
            </a:fld>
            <a:endParaRPr lang="en-US"/>
          </a:p>
        </p:txBody>
      </p:sp>
      <p:sp>
        <p:nvSpPr>
          <p:cNvPr id="3" name="Footer Placeholder 2">
            <a:extLst>
              <a:ext uri="{FF2B5EF4-FFF2-40B4-BE49-F238E27FC236}">
                <a16:creationId xmlns:a16="http://schemas.microsoft.com/office/drawing/2014/main" id="{714986FC-CFC7-4DC7-B00E-2104EF6972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04A176-E697-4CC5-8D6F-902149B532A8}"/>
              </a:ext>
            </a:extLst>
          </p:cNvPr>
          <p:cNvSpPr>
            <a:spLocks noGrp="1"/>
          </p:cNvSpPr>
          <p:nvPr>
            <p:ph type="sldNum" sz="quarter" idx="12"/>
          </p:nvPr>
        </p:nvSpPr>
        <p:spPr/>
        <p:txBody>
          <a:bodyPr/>
          <a:lstStyle/>
          <a:p>
            <a:fld id="{697CB4FD-C2BE-4CDA-9BC2-2D172006D7F2}" type="slidenum">
              <a:rPr lang="en-US" smtClean="0"/>
              <a:t>‹#›</a:t>
            </a:fld>
            <a:endParaRPr lang="en-US"/>
          </a:p>
        </p:txBody>
      </p:sp>
    </p:spTree>
    <p:extLst>
      <p:ext uri="{BB962C8B-B14F-4D97-AF65-F5344CB8AC3E}">
        <p14:creationId xmlns:p14="http://schemas.microsoft.com/office/powerpoint/2010/main" val="4206931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8DF77-9B25-4916-ABEA-69520DC2CB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CF5A4B-B691-4E72-9D36-485572CC2A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889071-C750-4397-BABD-21D0C94834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36F455-3943-4EBB-AB2F-C257BAC710B4}"/>
              </a:ext>
            </a:extLst>
          </p:cNvPr>
          <p:cNvSpPr>
            <a:spLocks noGrp="1"/>
          </p:cNvSpPr>
          <p:nvPr>
            <p:ph type="dt" sz="half" idx="10"/>
          </p:nvPr>
        </p:nvSpPr>
        <p:spPr/>
        <p:txBody>
          <a:bodyPr/>
          <a:lstStyle/>
          <a:p>
            <a:fld id="{325B570F-B3F8-417C-A429-1EA9D95C9A71}" type="datetimeFigureOut">
              <a:rPr lang="en-US" smtClean="0"/>
              <a:t>6/23/2020</a:t>
            </a:fld>
            <a:endParaRPr lang="en-US"/>
          </a:p>
        </p:txBody>
      </p:sp>
      <p:sp>
        <p:nvSpPr>
          <p:cNvPr id="6" name="Footer Placeholder 5">
            <a:extLst>
              <a:ext uri="{FF2B5EF4-FFF2-40B4-BE49-F238E27FC236}">
                <a16:creationId xmlns:a16="http://schemas.microsoft.com/office/drawing/2014/main" id="{9B232091-F155-4881-97D1-5BA7F17DE1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F0B138-A5D7-4235-83C7-C06180336496}"/>
              </a:ext>
            </a:extLst>
          </p:cNvPr>
          <p:cNvSpPr>
            <a:spLocks noGrp="1"/>
          </p:cNvSpPr>
          <p:nvPr>
            <p:ph type="sldNum" sz="quarter" idx="12"/>
          </p:nvPr>
        </p:nvSpPr>
        <p:spPr/>
        <p:txBody>
          <a:bodyPr/>
          <a:lstStyle/>
          <a:p>
            <a:fld id="{697CB4FD-C2BE-4CDA-9BC2-2D172006D7F2}" type="slidenum">
              <a:rPr lang="en-US" smtClean="0"/>
              <a:t>‹#›</a:t>
            </a:fld>
            <a:endParaRPr lang="en-US"/>
          </a:p>
        </p:txBody>
      </p:sp>
    </p:spTree>
    <p:extLst>
      <p:ext uri="{BB962C8B-B14F-4D97-AF65-F5344CB8AC3E}">
        <p14:creationId xmlns:p14="http://schemas.microsoft.com/office/powerpoint/2010/main" val="3117833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6631B-38D4-4D59-943A-3C804FDE73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0FCCE6-C1BC-49EA-AA49-7EF07B80C6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E8C802-3FD5-4499-B63A-89DF4EF46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FBD591-2B5D-479E-8803-2CB9DF1E5231}"/>
              </a:ext>
            </a:extLst>
          </p:cNvPr>
          <p:cNvSpPr>
            <a:spLocks noGrp="1"/>
          </p:cNvSpPr>
          <p:nvPr>
            <p:ph type="dt" sz="half" idx="10"/>
          </p:nvPr>
        </p:nvSpPr>
        <p:spPr/>
        <p:txBody>
          <a:bodyPr/>
          <a:lstStyle/>
          <a:p>
            <a:fld id="{325B570F-B3F8-417C-A429-1EA9D95C9A71}" type="datetimeFigureOut">
              <a:rPr lang="en-US" smtClean="0"/>
              <a:t>6/23/2020</a:t>
            </a:fld>
            <a:endParaRPr lang="en-US"/>
          </a:p>
        </p:txBody>
      </p:sp>
      <p:sp>
        <p:nvSpPr>
          <p:cNvPr id="6" name="Footer Placeholder 5">
            <a:extLst>
              <a:ext uri="{FF2B5EF4-FFF2-40B4-BE49-F238E27FC236}">
                <a16:creationId xmlns:a16="http://schemas.microsoft.com/office/drawing/2014/main" id="{6921B635-39BC-47EA-AB39-4931F2D45F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779FB9-0654-4DBC-8DE6-B0CA8E023ECC}"/>
              </a:ext>
            </a:extLst>
          </p:cNvPr>
          <p:cNvSpPr>
            <a:spLocks noGrp="1"/>
          </p:cNvSpPr>
          <p:nvPr>
            <p:ph type="sldNum" sz="quarter" idx="12"/>
          </p:nvPr>
        </p:nvSpPr>
        <p:spPr/>
        <p:txBody>
          <a:bodyPr/>
          <a:lstStyle/>
          <a:p>
            <a:fld id="{697CB4FD-C2BE-4CDA-9BC2-2D172006D7F2}" type="slidenum">
              <a:rPr lang="en-US" smtClean="0"/>
              <a:t>‹#›</a:t>
            </a:fld>
            <a:endParaRPr lang="en-US"/>
          </a:p>
        </p:txBody>
      </p:sp>
    </p:spTree>
    <p:extLst>
      <p:ext uri="{BB962C8B-B14F-4D97-AF65-F5344CB8AC3E}">
        <p14:creationId xmlns:p14="http://schemas.microsoft.com/office/powerpoint/2010/main" val="1818156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C98700-D93B-4C97-B7D2-E49DDE01F5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FACC7B-D912-42B0-B5E2-479ED3CFB5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43213F-0916-46BE-8714-FB47E29ABF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5B570F-B3F8-417C-A429-1EA9D95C9A71}" type="datetimeFigureOut">
              <a:rPr lang="en-US" smtClean="0"/>
              <a:t>6/23/2020</a:t>
            </a:fld>
            <a:endParaRPr lang="en-US"/>
          </a:p>
        </p:txBody>
      </p:sp>
      <p:sp>
        <p:nvSpPr>
          <p:cNvPr id="5" name="Footer Placeholder 4">
            <a:extLst>
              <a:ext uri="{FF2B5EF4-FFF2-40B4-BE49-F238E27FC236}">
                <a16:creationId xmlns:a16="http://schemas.microsoft.com/office/drawing/2014/main" id="{F3DC13B6-B0F4-4D09-B044-AC0C4C7EA0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5192FC-25CC-4508-A72B-B2BF68854D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7CB4FD-C2BE-4CDA-9BC2-2D172006D7F2}" type="slidenum">
              <a:rPr lang="en-US" smtClean="0"/>
              <a:t>‹#›</a:t>
            </a:fld>
            <a:endParaRPr lang="en-US"/>
          </a:p>
        </p:txBody>
      </p:sp>
    </p:spTree>
    <p:extLst>
      <p:ext uri="{BB962C8B-B14F-4D97-AF65-F5344CB8AC3E}">
        <p14:creationId xmlns:p14="http://schemas.microsoft.com/office/powerpoint/2010/main" val="4093187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amazon.com/Microsoft-Azure-Planning-Deploying-Managing/dp/148425957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azure.microsoft.com/en-us/services/cognitive-servic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www.linkedin.com/pulse/coming-together-combat-covid-19-satya-nadella/?trackingId=bLmri5HXKrVXwk7OdMhcFg"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en-us/services/cognitive-services/speech-to-text/#overview"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youtube.com/watch?v=w9EHouRK9kQ"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tent in the snow&#10;&#10;Description automatically generated">
            <a:extLst>
              <a:ext uri="{FF2B5EF4-FFF2-40B4-BE49-F238E27FC236}">
                <a16:creationId xmlns:a16="http://schemas.microsoft.com/office/drawing/2014/main" id="{D028D9A6-1F37-48F7-A9CC-01439233BA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DBFE7B27-9A8D-49FF-8A0B-086554E297E6}"/>
              </a:ext>
            </a:extLst>
          </p:cNvPr>
          <p:cNvSpPr>
            <a:spLocks noGrp="1"/>
          </p:cNvSpPr>
          <p:nvPr>
            <p:ph type="subTitle" idx="1"/>
          </p:nvPr>
        </p:nvSpPr>
        <p:spPr>
          <a:xfrm>
            <a:off x="5885935" y="2601141"/>
            <a:ext cx="8188411" cy="463335"/>
          </a:xfrm>
        </p:spPr>
        <p:txBody>
          <a:bodyPr>
            <a:normAutofit/>
          </a:bodyPr>
          <a:lstStyle/>
          <a:p>
            <a:r>
              <a:rPr lang="en-US" sz="1800" dirty="0">
                <a:solidFill>
                  <a:schemeClr val="bg1"/>
                </a:solidFill>
              </a:rPr>
              <a:t>Cognitive Services</a:t>
            </a:r>
          </a:p>
        </p:txBody>
      </p:sp>
    </p:spTree>
    <p:extLst>
      <p:ext uri="{BB962C8B-B14F-4D97-AF65-F5344CB8AC3E}">
        <p14:creationId xmlns:p14="http://schemas.microsoft.com/office/powerpoint/2010/main" val="2673976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D826E-3B03-411C-A6AF-92202BC6A4F7}"/>
              </a:ext>
            </a:extLst>
          </p:cNvPr>
          <p:cNvSpPr>
            <a:spLocks noGrp="1"/>
          </p:cNvSpPr>
          <p:nvPr>
            <p:ph type="title"/>
          </p:nvPr>
        </p:nvSpPr>
        <p:spPr/>
        <p:txBody>
          <a:bodyPr/>
          <a:lstStyle/>
          <a:p>
            <a:r>
              <a:rPr lang="en-US" dirty="0">
                <a:solidFill>
                  <a:schemeClr val="bg1"/>
                </a:solidFill>
              </a:rPr>
              <a:t>Azure Cognitive Services</a:t>
            </a:r>
          </a:p>
        </p:txBody>
      </p:sp>
      <p:sp>
        <p:nvSpPr>
          <p:cNvPr id="3" name="Content Placeholder 2">
            <a:extLst>
              <a:ext uri="{FF2B5EF4-FFF2-40B4-BE49-F238E27FC236}">
                <a16:creationId xmlns:a16="http://schemas.microsoft.com/office/drawing/2014/main" id="{395D97BB-6C2A-443E-8920-0D2194B6446A}"/>
              </a:ext>
            </a:extLst>
          </p:cNvPr>
          <p:cNvSpPr>
            <a:spLocks noGrp="1"/>
          </p:cNvSpPr>
          <p:nvPr>
            <p:ph idx="1"/>
          </p:nvPr>
        </p:nvSpPr>
        <p:spPr/>
        <p:txBody>
          <a:bodyPr/>
          <a:lstStyle/>
          <a:p>
            <a:r>
              <a:rPr lang="en-US" dirty="0">
                <a:solidFill>
                  <a:schemeClr val="bg1"/>
                </a:solidFill>
              </a:rPr>
              <a:t>Consume AI through packaged services:</a:t>
            </a:r>
          </a:p>
          <a:p>
            <a:pPr lvl="1"/>
            <a:r>
              <a:rPr lang="en-US" dirty="0">
                <a:solidFill>
                  <a:schemeClr val="bg1"/>
                </a:solidFill>
              </a:rPr>
              <a:t>Vision</a:t>
            </a:r>
          </a:p>
          <a:p>
            <a:pPr lvl="1"/>
            <a:r>
              <a:rPr lang="en-US" dirty="0">
                <a:solidFill>
                  <a:schemeClr val="bg1"/>
                </a:solidFill>
              </a:rPr>
              <a:t>Language</a:t>
            </a:r>
          </a:p>
          <a:p>
            <a:pPr lvl="1"/>
            <a:r>
              <a:rPr lang="en-US" dirty="0">
                <a:solidFill>
                  <a:schemeClr val="bg1"/>
                </a:solidFill>
              </a:rPr>
              <a:t>Speech-to-Text/Text-to-Speech</a:t>
            </a:r>
          </a:p>
          <a:p>
            <a:pPr lvl="1"/>
            <a:r>
              <a:rPr lang="en-US" dirty="0">
                <a:solidFill>
                  <a:schemeClr val="bg1"/>
                </a:solidFill>
              </a:rPr>
              <a:t>Search</a:t>
            </a:r>
          </a:p>
          <a:p>
            <a:pPr lvl="1"/>
            <a:r>
              <a:rPr lang="en-US" dirty="0">
                <a:solidFill>
                  <a:schemeClr val="bg1"/>
                </a:solidFill>
              </a:rPr>
              <a:t>Decision Making and Content</a:t>
            </a:r>
          </a:p>
          <a:p>
            <a:r>
              <a:rPr lang="en-US" dirty="0">
                <a:solidFill>
                  <a:schemeClr val="bg1"/>
                </a:solidFill>
              </a:rPr>
              <a:t>Democratization of AI</a:t>
            </a:r>
          </a:p>
          <a:p>
            <a:pPr lvl="1"/>
            <a:r>
              <a:rPr lang="en-US" dirty="0">
                <a:solidFill>
                  <a:schemeClr val="bg1"/>
                </a:solidFill>
              </a:rPr>
              <a:t>Quick to market</a:t>
            </a:r>
          </a:p>
          <a:p>
            <a:pPr lvl="1"/>
            <a:r>
              <a:rPr lang="en-US" dirty="0">
                <a:solidFill>
                  <a:schemeClr val="bg1"/>
                </a:solidFill>
              </a:rPr>
              <a:t>AI for developers without the deep Data Science involvement</a:t>
            </a:r>
          </a:p>
        </p:txBody>
      </p:sp>
      <p:sp>
        <p:nvSpPr>
          <p:cNvPr id="4" name="TextBox 3">
            <a:extLst>
              <a:ext uri="{FF2B5EF4-FFF2-40B4-BE49-F238E27FC236}">
                <a16:creationId xmlns:a16="http://schemas.microsoft.com/office/drawing/2014/main" id="{1DCE592E-9068-43EB-A04D-3D548D095763}"/>
              </a:ext>
            </a:extLst>
          </p:cNvPr>
          <p:cNvSpPr txBox="1"/>
          <p:nvPr/>
        </p:nvSpPr>
        <p:spPr>
          <a:xfrm>
            <a:off x="926757" y="6487297"/>
            <a:ext cx="4544834" cy="261610"/>
          </a:xfrm>
          <a:prstGeom prst="rect">
            <a:avLst/>
          </a:prstGeom>
          <a:noFill/>
        </p:spPr>
        <p:txBody>
          <a:bodyPr wrap="none" rtlCol="0">
            <a:spAutoFit/>
          </a:bodyPr>
          <a:lstStyle/>
          <a:p>
            <a:r>
              <a:rPr lang="en-US" sz="1100" dirty="0">
                <a:solidFill>
                  <a:schemeClr val="bg1">
                    <a:lumMod val="50000"/>
                  </a:schemeClr>
                </a:solidFill>
              </a:rPr>
              <a:t>References: </a:t>
            </a:r>
            <a:r>
              <a:rPr lang="en-US" sz="1100" dirty="0">
                <a:solidFill>
                  <a:schemeClr val="bg1">
                    <a:lumMod val="50000"/>
                  </a:schemeClr>
                </a:solidFill>
                <a:hlinkClick r:id="rId2">
                  <a:extLst>
                    <a:ext uri="{A12FA001-AC4F-418D-AE19-62706E023703}">
                      <ahyp:hlinkClr xmlns:ahyp="http://schemas.microsoft.com/office/drawing/2018/hyperlinkcolor" val="tx"/>
                    </a:ext>
                  </a:extLst>
                </a:hlinkClick>
              </a:rPr>
              <a:t>Microsoft Azure 2</a:t>
            </a:r>
            <a:r>
              <a:rPr lang="en-US" sz="1100" baseline="30000" dirty="0">
                <a:solidFill>
                  <a:schemeClr val="bg1">
                    <a:lumMod val="50000"/>
                  </a:schemeClr>
                </a:solidFill>
                <a:hlinkClick r:id="rId2">
                  <a:extLst>
                    <a:ext uri="{A12FA001-AC4F-418D-AE19-62706E023703}">
                      <ahyp:hlinkClr xmlns:ahyp="http://schemas.microsoft.com/office/drawing/2018/hyperlinkcolor" val="tx"/>
                    </a:ext>
                  </a:extLst>
                </a:hlinkClick>
              </a:rPr>
              <a:t>nd</a:t>
            </a:r>
            <a:r>
              <a:rPr lang="en-US" sz="1100" dirty="0">
                <a:solidFill>
                  <a:schemeClr val="bg1">
                    <a:lumMod val="50000"/>
                  </a:schemeClr>
                </a:solidFill>
                <a:hlinkClick r:id="rId2">
                  <a:extLst>
                    <a:ext uri="{A12FA001-AC4F-418D-AE19-62706E023703}">
                      <ahyp:hlinkClr xmlns:ahyp="http://schemas.microsoft.com/office/drawing/2018/hyperlinkcolor" val="tx"/>
                    </a:ext>
                  </a:extLst>
                </a:hlinkClick>
              </a:rPr>
              <a:t> Edition </a:t>
            </a:r>
            <a:r>
              <a:rPr lang="en-US" sz="1100" dirty="0">
                <a:solidFill>
                  <a:schemeClr val="bg1">
                    <a:lumMod val="50000"/>
                  </a:schemeClr>
                </a:solidFill>
              </a:rPr>
              <a:t>(Chapter 15) – July 17</a:t>
            </a:r>
            <a:r>
              <a:rPr lang="en-US" sz="1100" baseline="30000" dirty="0">
                <a:solidFill>
                  <a:schemeClr val="bg1">
                    <a:lumMod val="50000"/>
                  </a:schemeClr>
                </a:solidFill>
              </a:rPr>
              <a:t>th</a:t>
            </a:r>
            <a:r>
              <a:rPr lang="en-US" sz="1100" dirty="0">
                <a:solidFill>
                  <a:schemeClr val="bg1">
                    <a:lumMod val="50000"/>
                  </a:schemeClr>
                </a:solidFill>
              </a:rPr>
              <a:t> release date</a:t>
            </a:r>
          </a:p>
        </p:txBody>
      </p:sp>
    </p:spTree>
    <p:extLst>
      <p:ext uri="{BB962C8B-B14F-4D97-AF65-F5344CB8AC3E}">
        <p14:creationId xmlns:p14="http://schemas.microsoft.com/office/powerpoint/2010/main" val="422832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31936BE0-E6A7-4ACF-A912-08568742DC56}"/>
              </a:ext>
            </a:extLst>
          </p:cNvPr>
          <p:cNvPicPr>
            <a:picLocks noGrp="1" noChangeAspect="1"/>
          </p:cNvPicPr>
          <p:nvPr>
            <p:ph idx="1"/>
          </p:nvPr>
        </p:nvPicPr>
        <p:blipFill rotWithShape="1">
          <a:blip r:embed="rId3"/>
          <a:srcRect l="14245" r="19078"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8235A06-4A2B-497C-9C67-BA85C74DE9E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2300" dirty="0"/>
              <a:t>Exploring Cognitive Services</a:t>
            </a:r>
            <a:br>
              <a:rPr lang="en-US" sz="2300" dirty="0"/>
            </a:br>
            <a:r>
              <a:rPr lang="en-US" sz="1100" dirty="0">
                <a:solidFill>
                  <a:srgbClr val="FFC000"/>
                </a:solidFill>
                <a:hlinkClick r:id="rId4">
                  <a:extLst>
                    <a:ext uri="{A12FA001-AC4F-418D-AE19-62706E023703}">
                      <ahyp:hlinkClr xmlns:ahyp="http://schemas.microsoft.com/office/drawing/2018/hyperlinkcolor" val="tx"/>
                    </a:ext>
                  </a:extLst>
                </a:hlinkClick>
              </a:rPr>
              <a:t>https://azure.microsoft.com/en-us/services/cognitive-services/</a:t>
            </a:r>
            <a:br>
              <a:rPr lang="en-US" sz="2300" dirty="0"/>
            </a:br>
            <a:endParaRPr lang="en-US" sz="23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86D143B-9700-41ED-B55E-B153408E5C9F}"/>
              </a:ext>
            </a:extLst>
          </p:cNvPr>
          <p:cNvSpPr txBox="1"/>
          <p:nvPr/>
        </p:nvSpPr>
        <p:spPr>
          <a:xfrm>
            <a:off x="477981" y="1894341"/>
            <a:ext cx="1087157" cy="369332"/>
          </a:xfrm>
          <a:prstGeom prst="rect">
            <a:avLst/>
          </a:prstGeom>
          <a:noFill/>
        </p:spPr>
        <p:txBody>
          <a:bodyPr wrap="none" rtlCol="0">
            <a:spAutoFit/>
          </a:bodyPr>
          <a:lstStyle/>
          <a:p>
            <a:r>
              <a:rPr lang="en-US" dirty="0"/>
              <a:t>Hands-on</a:t>
            </a:r>
          </a:p>
        </p:txBody>
      </p:sp>
    </p:spTree>
    <p:extLst>
      <p:ext uri="{BB962C8B-B14F-4D97-AF65-F5344CB8AC3E}">
        <p14:creationId xmlns:p14="http://schemas.microsoft.com/office/powerpoint/2010/main" val="326063871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265CAEB-7575-4EE6-88BE-38650F311FB3}"/>
              </a:ext>
            </a:extLst>
          </p:cNvPr>
          <p:cNvPicPr>
            <a:picLocks noChangeAspect="1"/>
          </p:cNvPicPr>
          <p:nvPr/>
        </p:nvPicPr>
        <p:blipFill rotWithShape="1">
          <a:blip r:embed="rId3"/>
          <a:srcRect l="33429" r="17591"/>
          <a:stretch/>
        </p:blipFill>
        <p:spPr>
          <a:xfrm>
            <a:off x="-2" y="10"/>
            <a:ext cx="8668512" cy="6857990"/>
          </a:xfrm>
          <a:prstGeom prst="rect">
            <a:avLst/>
          </a:prstGeom>
        </p:spPr>
      </p:pic>
      <p:sp>
        <p:nvSpPr>
          <p:cNvPr id="11"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A363636-053F-4F12-825A-03F78D727836}"/>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dirty="0"/>
              <a:t>Case Study 1: </a:t>
            </a:r>
            <a:r>
              <a:rPr lang="en-US" sz="4800" dirty="0">
                <a:hlinkClick r:id="rId4"/>
              </a:rPr>
              <a:t>Bots for COVID-19 response</a:t>
            </a:r>
            <a:endParaRPr lang="en-US" sz="48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10B2827-90A1-42F3-8AC1-4619E14EFA12}"/>
              </a:ext>
            </a:extLst>
          </p:cNvPr>
          <p:cNvSpPr txBox="1"/>
          <p:nvPr/>
        </p:nvSpPr>
        <p:spPr>
          <a:xfrm>
            <a:off x="8155459" y="5004486"/>
            <a:ext cx="184731" cy="646331"/>
          </a:xfrm>
          <a:prstGeom prst="rect">
            <a:avLst/>
          </a:prstGeom>
          <a:noFill/>
        </p:spPr>
        <p:txBody>
          <a:bodyPr wrap="none" rtlCol="0">
            <a:spAutoFit/>
          </a:bodyPr>
          <a:lstStyle/>
          <a:p>
            <a:endParaRPr lang="en-US" dirty="0"/>
          </a:p>
          <a:p>
            <a:endParaRPr lang="en-US" dirty="0"/>
          </a:p>
        </p:txBody>
      </p:sp>
      <p:pic>
        <p:nvPicPr>
          <p:cNvPr id="6" name="Picture 5">
            <a:extLst>
              <a:ext uri="{FF2B5EF4-FFF2-40B4-BE49-F238E27FC236}">
                <a16:creationId xmlns:a16="http://schemas.microsoft.com/office/drawing/2014/main" id="{5419291B-290B-49B7-8336-579CEBC01820}"/>
              </a:ext>
            </a:extLst>
          </p:cNvPr>
          <p:cNvPicPr>
            <a:picLocks noChangeAspect="1"/>
          </p:cNvPicPr>
          <p:nvPr/>
        </p:nvPicPr>
        <p:blipFill>
          <a:blip r:embed="rId5"/>
          <a:stretch>
            <a:fillRect/>
          </a:stretch>
        </p:blipFill>
        <p:spPr>
          <a:xfrm>
            <a:off x="5195413" y="4697936"/>
            <a:ext cx="6720645" cy="1857809"/>
          </a:xfrm>
          <a:prstGeom prst="rect">
            <a:avLst/>
          </a:prstGeom>
        </p:spPr>
      </p:pic>
    </p:spTree>
    <p:extLst>
      <p:ext uri="{BB962C8B-B14F-4D97-AF65-F5344CB8AC3E}">
        <p14:creationId xmlns:p14="http://schemas.microsoft.com/office/powerpoint/2010/main" val="226106677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3A7773-1A6F-4005-A641-7A694366CF86}"/>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sz="3100" dirty="0">
                <a:solidFill>
                  <a:schemeClr val="bg1"/>
                </a:solidFill>
              </a:rPr>
              <a:t>Case Study 2: </a:t>
            </a:r>
            <a:r>
              <a:rPr lang="en-US" sz="3100" dirty="0" err="1">
                <a:solidFill>
                  <a:schemeClr val="bg1"/>
                </a:solidFill>
              </a:rPr>
              <a:t>Coptivity</a:t>
            </a:r>
            <a:br>
              <a:rPr lang="en-US" sz="3100" dirty="0">
                <a:solidFill>
                  <a:schemeClr val="bg1"/>
                </a:solidFill>
              </a:rPr>
            </a:br>
            <a:r>
              <a:rPr lang="en-US" sz="3100" dirty="0">
                <a:solidFill>
                  <a:schemeClr val="bg1"/>
                </a:solidFill>
              </a:rPr>
              <a:t>(Speech to Text)</a:t>
            </a:r>
            <a:br>
              <a:rPr lang="en-US" sz="3100" dirty="0">
                <a:solidFill>
                  <a:schemeClr val="bg1"/>
                </a:solidFill>
              </a:rPr>
            </a:br>
            <a:r>
              <a:rPr lang="en-US" sz="1200" dirty="0">
                <a:solidFill>
                  <a:srgbClr val="FFC000"/>
                </a:solidFill>
                <a:hlinkClick r:id="rId3">
                  <a:extLst>
                    <a:ext uri="{A12FA001-AC4F-418D-AE19-62706E023703}">
                      <ahyp:hlinkClr xmlns:ahyp="http://schemas.microsoft.com/office/drawing/2018/hyperlinkcolor" val="tx"/>
                    </a:ext>
                  </a:extLst>
                </a:hlinkClick>
              </a:rPr>
              <a:t>https://azure.microsoft.com/en-us/services/cognitive-services/speech-to-text/#overview</a:t>
            </a:r>
            <a:br>
              <a:rPr lang="en-US" sz="3100" dirty="0">
                <a:solidFill>
                  <a:schemeClr val="bg1"/>
                </a:solidFill>
              </a:rPr>
            </a:br>
            <a:endParaRPr lang="en-US" sz="3100" dirty="0">
              <a:solidFill>
                <a:schemeClr val="bg1"/>
              </a:solidFill>
            </a:endParaRPr>
          </a:p>
        </p:txBody>
      </p:sp>
      <p:pic>
        <p:nvPicPr>
          <p:cNvPr id="4" name="Picture 3">
            <a:extLst>
              <a:ext uri="{FF2B5EF4-FFF2-40B4-BE49-F238E27FC236}">
                <a16:creationId xmlns:a16="http://schemas.microsoft.com/office/drawing/2014/main" id="{E04694E2-7D5A-4290-A1B3-5AD0F311F91D}"/>
              </a:ext>
            </a:extLst>
          </p:cNvPr>
          <p:cNvPicPr>
            <a:picLocks noChangeAspect="1"/>
          </p:cNvPicPr>
          <p:nvPr/>
        </p:nvPicPr>
        <p:blipFill rotWithShape="1">
          <a:blip r:embed="rId4"/>
          <a:srcRect l="15085" r="23914"/>
          <a:stretch/>
        </p:blipFill>
        <p:spPr>
          <a:xfrm>
            <a:off x="4654297" y="10"/>
            <a:ext cx="7537704" cy="6857990"/>
          </a:xfrm>
          <a:prstGeom prst="rect">
            <a:avLst/>
          </a:prstGeom>
        </p:spPr>
      </p:pic>
      <p:sp>
        <p:nvSpPr>
          <p:cNvPr id="5" name="Rectangle 4">
            <a:extLst>
              <a:ext uri="{FF2B5EF4-FFF2-40B4-BE49-F238E27FC236}">
                <a16:creationId xmlns:a16="http://schemas.microsoft.com/office/drawing/2014/main" id="{D6BE33CE-5AFB-4B35-908A-1817E07426DC}"/>
              </a:ext>
            </a:extLst>
          </p:cNvPr>
          <p:cNvSpPr/>
          <p:nvPr/>
        </p:nvSpPr>
        <p:spPr>
          <a:xfrm>
            <a:off x="5890340" y="6209956"/>
            <a:ext cx="5065617" cy="369332"/>
          </a:xfrm>
          <a:prstGeom prst="rect">
            <a:avLst/>
          </a:prstGeom>
        </p:spPr>
        <p:txBody>
          <a:bodyPr wrap="none">
            <a:spAutoFit/>
          </a:bodyPr>
          <a:lstStyle/>
          <a:p>
            <a:r>
              <a:rPr lang="en-US" dirty="0">
                <a:solidFill>
                  <a:schemeClr val="bg1"/>
                </a:solidFill>
                <a:hlinkClick r:id="rId5">
                  <a:extLst>
                    <a:ext uri="{A12FA001-AC4F-418D-AE19-62706E023703}">
                      <ahyp:hlinkClr xmlns:ahyp="http://schemas.microsoft.com/office/drawing/2018/hyperlinkcolor" val="tx"/>
                    </a:ext>
                  </a:extLst>
                </a:hlinkClick>
              </a:rPr>
              <a:t>https://www.youtube.com/watch?v=w9EHouRK9kQ</a:t>
            </a:r>
            <a:endParaRPr lang="en-US" dirty="0">
              <a:solidFill>
                <a:schemeClr val="bg1"/>
              </a:solidFill>
            </a:endParaRPr>
          </a:p>
        </p:txBody>
      </p:sp>
    </p:spTree>
    <p:extLst>
      <p:ext uri="{BB962C8B-B14F-4D97-AF65-F5344CB8AC3E}">
        <p14:creationId xmlns:p14="http://schemas.microsoft.com/office/powerpoint/2010/main" val="3733529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2F120E-F935-4737-B70A-D529577D5EC7}"/>
              </a:ext>
            </a:extLst>
          </p:cNvPr>
          <p:cNvSpPr txBox="1"/>
          <p:nvPr/>
        </p:nvSpPr>
        <p:spPr>
          <a:xfrm>
            <a:off x="838200" y="5534025"/>
            <a:ext cx="10515600" cy="82232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4100">
                <a:solidFill>
                  <a:schemeClr val="bg1"/>
                </a:solidFill>
                <a:highlight>
                  <a:srgbClr val="000000"/>
                </a:highlight>
                <a:latin typeface="+mj-lt"/>
                <a:ea typeface="+mj-ea"/>
                <a:cs typeface="+mj-cs"/>
              </a:rPr>
              <a:t>Form Recognizer Nassau County, New York City</a:t>
            </a:r>
            <a:endParaRPr lang="en-US" sz="4100">
              <a:solidFill>
                <a:schemeClr val="bg1"/>
              </a:solidFill>
              <a:highlight>
                <a:srgbClr val="000000"/>
              </a:highlight>
              <a:latin typeface="+mj-lt"/>
              <a:ea typeface="+mj-ea"/>
              <a:cs typeface="Calibri Light"/>
            </a:endParaRPr>
          </a:p>
        </p:txBody>
      </p:sp>
      <p:pic>
        <p:nvPicPr>
          <p:cNvPr id="2" name="Picture 2" descr="A person sitting at a desk in front of a computer&#10;&#10;Description generated with very high confidence">
            <a:extLst>
              <a:ext uri="{FF2B5EF4-FFF2-40B4-BE49-F238E27FC236}">
                <a16:creationId xmlns:a16="http://schemas.microsoft.com/office/drawing/2014/main" id="{DB28391F-0588-4EB7-8DBB-0493050B6EBC}"/>
              </a:ext>
            </a:extLst>
          </p:cNvPr>
          <p:cNvPicPr>
            <a:picLocks noChangeAspect="1"/>
          </p:cNvPicPr>
          <p:nvPr/>
        </p:nvPicPr>
        <p:blipFill rotWithShape="1">
          <a:blip r:embed="rId2"/>
          <a:srcRect t="10834" b="10834"/>
          <a:stretch/>
        </p:blipFill>
        <p:spPr>
          <a:xfrm>
            <a:off x="20" y="10"/>
            <a:ext cx="12191980" cy="5395902"/>
          </a:xfrm>
          <a:prstGeom prst="rect">
            <a:avLst/>
          </a:prstGeom>
        </p:spPr>
      </p:pic>
    </p:spTree>
    <p:extLst>
      <p:ext uri="{BB962C8B-B14F-4D97-AF65-F5344CB8AC3E}">
        <p14:creationId xmlns:p14="http://schemas.microsoft.com/office/powerpoint/2010/main" val="1405284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5392B-304E-4CB5-9F49-48B14B374251}"/>
              </a:ext>
            </a:extLst>
          </p:cNvPr>
          <p:cNvSpPr>
            <a:spLocks noGrp="1"/>
          </p:cNvSpPr>
          <p:nvPr>
            <p:ph type="title"/>
          </p:nvPr>
        </p:nvSpPr>
        <p:spPr>
          <a:xfrm>
            <a:off x="751703" y="2280423"/>
            <a:ext cx="10515600" cy="1325563"/>
          </a:xfrm>
        </p:spPr>
        <p:txBody>
          <a:bodyPr/>
          <a:lstStyle/>
          <a:p>
            <a:r>
              <a:rPr lang="en-US" dirty="0"/>
              <a:t>Thank you.</a:t>
            </a:r>
          </a:p>
        </p:txBody>
      </p:sp>
      <p:pic>
        <p:nvPicPr>
          <p:cNvPr id="5" name="Picture 4" descr="A picture containing drawing&#10;&#10;Description automatically generated">
            <a:extLst>
              <a:ext uri="{FF2B5EF4-FFF2-40B4-BE49-F238E27FC236}">
                <a16:creationId xmlns:a16="http://schemas.microsoft.com/office/drawing/2014/main" id="{869DA2FC-5CB6-4A62-BC15-0F24090CC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02127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TotalTime>
  <Words>378</Words>
  <Application>Microsoft Office PowerPoint</Application>
  <PresentationFormat>Widescreen</PresentationFormat>
  <Paragraphs>40</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Azure Cognitive Services</vt:lpstr>
      <vt:lpstr>Exploring Cognitive Services https://azure.microsoft.com/en-us/services/cognitive-services/ </vt:lpstr>
      <vt:lpstr>Case Study 1: Bots for COVID-19 response</vt:lpstr>
      <vt:lpstr>Case Study 2: Coptivity (Speech to Text) https://azure.microsoft.com/en-us/services/cognitive-services/speech-to-text/#overview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 Soh</dc:creator>
  <cp:lastModifiedBy>Julian Soh</cp:lastModifiedBy>
  <cp:revision>1</cp:revision>
  <dcterms:created xsi:type="dcterms:W3CDTF">2020-06-22T19:45:53Z</dcterms:created>
  <dcterms:modified xsi:type="dcterms:W3CDTF">2020-06-23T08:22:21Z</dcterms:modified>
</cp:coreProperties>
</file>