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0"/>
  </p:notesMasterIdLst>
  <p:handoutMasterIdLst>
    <p:handoutMasterId r:id="rId11"/>
  </p:handoutMasterIdLst>
  <p:sldIdLst>
    <p:sldId id="2076138476" r:id="rId5"/>
    <p:sldId id="2076138475" r:id="rId6"/>
    <p:sldId id="2076138477" r:id="rId7"/>
    <p:sldId id="2076138474" r:id="rId8"/>
    <p:sldId id="2076138465"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9900"/>
    <a:srgbClr val="2F2F2F"/>
    <a:srgbClr val="FFFFFF"/>
    <a:srgbClr val="666666"/>
    <a:srgbClr val="000000"/>
    <a:srgbClr val="8661C5"/>
    <a:srgbClr val="D59DFF"/>
    <a:srgbClr val="50E6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0B01A-2D71-408C-AFCC-CEB3BA5D1959}" v="45" dt="2025-01-30T10:02:39.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44" d="100"/>
          <a:sy n="144" d="100"/>
        </p:scale>
        <p:origin x="520" y="312"/>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Holgate" userId="5a181e07-f78c-41ae-bb5d-306c99c4b76a" providerId="ADAL" clId="{6470B01A-2D71-408C-AFCC-CEB3BA5D1959}"/>
    <pc:docChg chg="undo custSel addSld modSld sldOrd">
      <pc:chgData name="Jared Holgate" userId="5a181e07-f78c-41ae-bb5d-306c99c4b76a" providerId="ADAL" clId="{6470B01A-2D71-408C-AFCC-CEB3BA5D1959}" dt="2025-01-30T10:03:09.268" v="1126"/>
      <pc:docMkLst>
        <pc:docMk/>
      </pc:docMkLst>
      <pc:sldChg chg="mod ord modShow">
        <pc:chgData name="Jared Holgate" userId="5a181e07-f78c-41ae-bb5d-306c99c4b76a" providerId="ADAL" clId="{6470B01A-2D71-408C-AFCC-CEB3BA5D1959}" dt="2025-01-30T10:03:09.268" v="1126"/>
        <pc:sldMkLst>
          <pc:docMk/>
          <pc:sldMk cId="1041450186" sldId="2076138465"/>
        </pc:sldMkLst>
      </pc:sldChg>
      <pc:sldChg chg="addSp delSp modSp mod">
        <pc:chgData name="Jared Holgate" userId="5a181e07-f78c-41ae-bb5d-306c99c4b76a" providerId="ADAL" clId="{6470B01A-2D71-408C-AFCC-CEB3BA5D1959}" dt="2025-01-15T14:16:29.676" v="104" actId="403"/>
        <pc:sldMkLst>
          <pc:docMk/>
          <pc:sldMk cId="1194325556" sldId="2076138475"/>
        </pc:sldMkLst>
        <pc:spChg chg="add mod">
          <ac:chgData name="Jared Holgate" userId="5a181e07-f78c-41ae-bb5d-306c99c4b76a" providerId="ADAL" clId="{6470B01A-2D71-408C-AFCC-CEB3BA5D1959}" dt="2025-01-15T14:16:29.676" v="104" actId="403"/>
          <ac:spMkLst>
            <pc:docMk/>
            <pc:sldMk cId="1194325556" sldId="2076138475"/>
            <ac:spMk id="10" creationId="{0FF2B484-9921-CDC8-AF4A-F0649D6E5350}"/>
          </ac:spMkLst>
        </pc:spChg>
        <pc:spChg chg="add mod">
          <ac:chgData name="Jared Holgate" userId="5a181e07-f78c-41ae-bb5d-306c99c4b76a" providerId="ADAL" clId="{6470B01A-2D71-408C-AFCC-CEB3BA5D1959}" dt="2025-01-15T14:16:29.676" v="104" actId="403"/>
          <ac:spMkLst>
            <pc:docMk/>
            <pc:sldMk cId="1194325556" sldId="2076138475"/>
            <ac:spMk id="11" creationId="{CED89D66-B47F-E874-A3B3-45E5D2099D05}"/>
          </ac:spMkLst>
        </pc:spChg>
        <pc:picChg chg="mod">
          <ac:chgData name="Jared Holgate" userId="5a181e07-f78c-41ae-bb5d-306c99c4b76a" providerId="ADAL" clId="{6470B01A-2D71-408C-AFCC-CEB3BA5D1959}" dt="2025-01-15T14:15:36.746" v="91" actId="14100"/>
          <ac:picMkLst>
            <pc:docMk/>
            <pc:sldMk cId="1194325556" sldId="2076138475"/>
            <ac:picMk id="5" creationId="{FCD401CE-C712-324A-003E-ACA564A0B013}"/>
          </ac:picMkLst>
        </pc:picChg>
        <pc:picChg chg="add mod">
          <ac:chgData name="Jared Holgate" userId="5a181e07-f78c-41ae-bb5d-306c99c4b76a" providerId="ADAL" clId="{6470B01A-2D71-408C-AFCC-CEB3BA5D1959}" dt="2025-01-15T14:16:01.726" v="98" actId="14861"/>
          <ac:picMkLst>
            <pc:docMk/>
            <pc:sldMk cId="1194325556" sldId="2076138475"/>
            <ac:picMk id="9" creationId="{14A16ADD-3BF0-7CE0-1EC9-D6B6C191E54D}"/>
          </ac:picMkLst>
        </pc:picChg>
        <pc:picChg chg="add mod">
          <ac:chgData name="Jared Holgate" userId="5a181e07-f78c-41ae-bb5d-306c99c4b76a" providerId="ADAL" clId="{6470B01A-2D71-408C-AFCC-CEB3BA5D1959}" dt="2025-01-15T14:15:46.744" v="94" actId="1076"/>
          <ac:picMkLst>
            <pc:docMk/>
            <pc:sldMk cId="1194325556" sldId="2076138475"/>
            <ac:picMk id="1026" creationId="{96D965D4-2C2A-3BF0-BA42-2E312A967145}"/>
          </ac:picMkLst>
        </pc:picChg>
      </pc:sldChg>
      <pc:sldChg chg="addSp delSp modSp add mod">
        <pc:chgData name="Jared Holgate" userId="5a181e07-f78c-41ae-bb5d-306c99c4b76a" providerId="ADAL" clId="{6470B01A-2D71-408C-AFCC-CEB3BA5D1959}" dt="2025-01-30T10:00:15.644" v="1122" actId="207"/>
        <pc:sldMkLst>
          <pc:docMk/>
          <pc:sldMk cId="2203104417" sldId="2076138476"/>
        </pc:sldMkLst>
        <pc:spChg chg="mod">
          <ac:chgData name="Jared Holgate" userId="5a181e07-f78c-41ae-bb5d-306c99c4b76a" providerId="ADAL" clId="{6470B01A-2D71-408C-AFCC-CEB3BA5D1959}" dt="2025-01-30T09:13:23.755" v="114" actId="20577"/>
          <ac:spMkLst>
            <pc:docMk/>
            <pc:sldMk cId="2203104417" sldId="2076138476"/>
            <ac:spMk id="2" creationId="{2E1C8538-A32D-8AF5-FA1F-238756191E59}"/>
          </ac:spMkLst>
        </pc:spChg>
        <pc:spChg chg="del mod">
          <ac:chgData name="Jared Holgate" userId="5a181e07-f78c-41ae-bb5d-306c99c4b76a" providerId="ADAL" clId="{6470B01A-2D71-408C-AFCC-CEB3BA5D1959}" dt="2025-01-30T09:29:49.040" v="572" actId="478"/>
          <ac:spMkLst>
            <pc:docMk/>
            <pc:sldMk cId="2203104417" sldId="2076138476"/>
            <ac:spMk id="4" creationId="{5A3EAE71-9BFD-A6FB-759B-E3D5DE9B6290}"/>
          </ac:spMkLst>
        </pc:spChg>
        <pc:spChg chg="mod">
          <ac:chgData name="Jared Holgate" userId="5a181e07-f78c-41ae-bb5d-306c99c4b76a" providerId="ADAL" clId="{6470B01A-2D71-408C-AFCC-CEB3BA5D1959}" dt="2025-01-30T09:48:48.135" v="1090" actId="207"/>
          <ac:spMkLst>
            <pc:docMk/>
            <pc:sldMk cId="2203104417" sldId="2076138476"/>
            <ac:spMk id="5" creationId="{989B402E-AF2C-E164-4EE0-232A10C04C4A}"/>
          </ac:spMkLst>
        </pc:spChg>
        <pc:spChg chg="mod">
          <ac:chgData name="Jared Holgate" userId="5a181e07-f78c-41ae-bb5d-306c99c4b76a" providerId="ADAL" clId="{6470B01A-2D71-408C-AFCC-CEB3BA5D1959}" dt="2025-01-30T09:18:05.846" v="315" actId="1076"/>
          <ac:spMkLst>
            <pc:docMk/>
            <pc:sldMk cId="2203104417" sldId="2076138476"/>
            <ac:spMk id="6" creationId="{13E07772-AE11-5902-96BE-C1B896142E05}"/>
          </ac:spMkLst>
        </pc:spChg>
        <pc:spChg chg="mod">
          <ac:chgData name="Jared Holgate" userId="5a181e07-f78c-41ae-bb5d-306c99c4b76a" providerId="ADAL" clId="{6470B01A-2D71-408C-AFCC-CEB3BA5D1959}" dt="2025-01-30T09:18:13.356" v="316" actId="1076"/>
          <ac:spMkLst>
            <pc:docMk/>
            <pc:sldMk cId="2203104417" sldId="2076138476"/>
            <ac:spMk id="7" creationId="{887DB97F-60B8-D356-5986-1D5AA6458CBC}"/>
          </ac:spMkLst>
        </pc:spChg>
        <pc:spChg chg="mod">
          <ac:chgData name="Jared Holgate" userId="5a181e07-f78c-41ae-bb5d-306c99c4b76a" providerId="ADAL" clId="{6470B01A-2D71-408C-AFCC-CEB3BA5D1959}" dt="2025-01-30T09:15:07.465" v="129" actId="14100"/>
          <ac:spMkLst>
            <pc:docMk/>
            <pc:sldMk cId="2203104417" sldId="2076138476"/>
            <ac:spMk id="8" creationId="{8EC3BE99-5F68-83CC-8C98-0B23772559AB}"/>
          </ac:spMkLst>
        </pc:spChg>
        <pc:spChg chg="mod">
          <ac:chgData name="Jared Holgate" userId="5a181e07-f78c-41ae-bb5d-306c99c4b76a" providerId="ADAL" clId="{6470B01A-2D71-408C-AFCC-CEB3BA5D1959}" dt="2025-01-30T09:36:57.022" v="714" actId="207"/>
          <ac:spMkLst>
            <pc:docMk/>
            <pc:sldMk cId="2203104417" sldId="2076138476"/>
            <ac:spMk id="9" creationId="{D51D02EA-B5A5-466E-58F0-25EB9552BC14}"/>
          </ac:spMkLst>
        </pc:spChg>
        <pc:spChg chg="add mod">
          <ac:chgData name="Jared Holgate" userId="5a181e07-f78c-41ae-bb5d-306c99c4b76a" providerId="ADAL" clId="{6470B01A-2D71-408C-AFCC-CEB3BA5D1959}" dt="2025-01-30T09:31:11.443" v="586" actId="1076"/>
          <ac:spMkLst>
            <pc:docMk/>
            <pc:sldMk cId="2203104417" sldId="2076138476"/>
            <ac:spMk id="10" creationId="{D8C7DDA0-E8BC-2FA4-B186-670E5FF8FCDE}"/>
          </ac:spMkLst>
        </pc:spChg>
        <pc:spChg chg="mod">
          <ac:chgData name="Jared Holgate" userId="5a181e07-f78c-41ae-bb5d-306c99c4b76a" providerId="ADAL" clId="{6470B01A-2D71-408C-AFCC-CEB3BA5D1959}" dt="2025-01-30T09:44:43.756" v="947" actId="1076"/>
          <ac:spMkLst>
            <pc:docMk/>
            <pc:sldMk cId="2203104417" sldId="2076138476"/>
            <ac:spMk id="11" creationId="{A2DA8795-0854-8806-44C7-31AA2BC68081}"/>
          </ac:spMkLst>
        </pc:spChg>
        <pc:spChg chg="mod">
          <ac:chgData name="Jared Holgate" userId="5a181e07-f78c-41ae-bb5d-306c99c4b76a" providerId="ADAL" clId="{6470B01A-2D71-408C-AFCC-CEB3BA5D1959}" dt="2025-01-30T09:44:32.887" v="945" actId="1076"/>
          <ac:spMkLst>
            <pc:docMk/>
            <pc:sldMk cId="2203104417" sldId="2076138476"/>
            <ac:spMk id="12" creationId="{283F1832-92EB-E7AB-E572-D992C681DBAE}"/>
          </ac:spMkLst>
        </pc:spChg>
        <pc:spChg chg="add mod">
          <ac:chgData name="Jared Holgate" userId="5a181e07-f78c-41ae-bb5d-306c99c4b76a" providerId="ADAL" clId="{6470B01A-2D71-408C-AFCC-CEB3BA5D1959}" dt="2025-01-30T09:19:42.122" v="458" actId="20577"/>
          <ac:spMkLst>
            <pc:docMk/>
            <pc:sldMk cId="2203104417" sldId="2076138476"/>
            <ac:spMk id="13" creationId="{CE343732-8C1F-186D-69DE-5D34D7FC1081}"/>
          </ac:spMkLst>
        </pc:spChg>
        <pc:spChg chg="add mod">
          <ac:chgData name="Jared Holgate" userId="5a181e07-f78c-41ae-bb5d-306c99c4b76a" providerId="ADAL" clId="{6470B01A-2D71-408C-AFCC-CEB3BA5D1959}" dt="2025-01-30T09:19:36.044" v="452" actId="20577"/>
          <ac:spMkLst>
            <pc:docMk/>
            <pc:sldMk cId="2203104417" sldId="2076138476"/>
            <ac:spMk id="14" creationId="{0A101CF6-E713-14B2-CA03-2E0FA85395B4}"/>
          </ac:spMkLst>
        </pc:spChg>
        <pc:spChg chg="del mod">
          <ac:chgData name="Jared Holgate" userId="5a181e07-f78c-41ae-bb5d-306c99c4b76a" providerId="ADAL" clId="{6470B01A-2D71-408C-AFCC-CEB3BA5D1959}" dt="2025-01-30T09:20:17.830" v="461" actId="478"/>
          <ac:spMkLst>
            <pc:docMk/>
            <pc:sldMk cId="2203104417" sldId="2076138476"/>
            <ac:spMk id="15" creationId="{DFDE4135-8B0C-0655-7FD1-F503CC417254}"/>
          </ac:spMkLst>
        </pc:spChg>
        <pc:spChg chg="mod">
          <ac:chgData name="Jared Holgate" userId="5a181e07-f78c-41ae-bb5d-306c99c4b76a" providerId="ADAL" clId="{6470B01A-2D71-408C-AFCC-CEB3BA5D1959}" dt="2025-01-30T10:00:15.644" v="1122" actId="207"/>
          <ac:spMkLst>
            <pc:docMk/>
            <pc:sldMk cId="2203104417" sldId="2076138476"/>
            <ac:spMk id="16" creationId="{E7C41897-B4EB-307E-AB99-A79879C3E9FF}"/>
          </ac:spMkLst>
        </pc:spChg>
        <pc:spChg chg="mod">
          <ac:chgData name="Jared Holgate" userId="5a181e07-f78c-41ae-bb5d-306c99c4b76a" providerId="ADAL" clId="{6470B01A-2D71-408C-AFCC-CEB3BA5D1959}" dt="2025-01-30T09:19:11.023" v="408" actId="20577"/>
          <ac:spMkLst>
            <pc:docMk/>
            <pc:sldMk cId="2203104417" sldId="2076138476"/>
            <ac:spMk id="17" creationId="{A7401DCC-E639-EF0C-300D-9627332215B0}"/>
          </ac:spMkLst>
        </pc:spChg>
        <pc:spChg chg="add mod">
          <ac:chgData name="Jared Holgate" userId="5a181e07-f78c-41ae-bb5d-306c99c4b76a" providerId="ADAL" clId="{6470B01A-2D71-408C-AFCC-CEB3BA5D1959}" dt="2025-01-30T09:39:22.509" v="762" actId="1037"/>
          <ac:spMkLst>
            <pc:docMk/>
            <pc:sldMk cId="2203104417" sldId="2076138476"/>
            <ac:spMk id="18" creationId="{7C474949-02BD-1E83-C81E-5F2DDAF17C30}"/>
          </ac:spMkLst>
        </pc:spChg>
        <pc:spChg chg="mod">
          <ac:chgData name="Jared Holgate" userId="5a181e07-f78c-41ae-bb5d-306c99c4b76a" providerId="ADAL" clId="{6470B01A-2D71-408C-AFCC-CEB3BA5D1959}" dt="2025-01-30T09:19:29.047" v="448" actId="20577"/>
          <ac:spMkLst>
            <pc:docMk/>
            <pc:sldMk cId="2203104417" sldId="2076138476"/>
            <ac:spMk id="19" creationId="{04F2ECC2-4074-FF52-65B7-07D69F924705}"/>
          </ac:spMkLst>
        </pc:spChg>
        <pc:spChg chg="mod">
          <ac:chgData name="Jared Holgate" userId="5a181e07-f78c-41ae-bb5d-306c99c4b76a" providerId="ADAL" clId="{6470B01A-2D71-408C-AFCC-CEB3BA5D1959}" dt="2025-01-30T09:31:40.776" v="591" actId="14100"/>
          <ac:spMkLst>
            <pc:docMk/>
            <pc:sldMk cId="2203104417" sldId="2076138476"/>
            <ac:spMk id="20" creationId="{BA13843A-3227-0EC8-2E0E-CE95448E0FCF}"/>
          </ac:spMkLst>
        </pc:spChg>
        <pc:spChg chg="mod">
          <ac:chgData name="Jared Holgate" userId="5a181e07-f78c-41ae-bb5d-306c99c4b76a" providerId="ADAL" clId="{6470B01A-2D71-408C-AFCC-CEB3BA5D1959}" dt="2025-01-30T09:18:13.356" v="316" actId="1076"/>
          <ac:spMkLst>
            <pc:docMk/>
            <pc:sldMk cId="2203104417" sldId="2076138476"/>
            <ac:spMk id="21" creationId="{F0A79CF3-8F96-491E-3C48-EFD381EFE34D}"/>
          </ac:spMkLst>
        </pc:spChg>
        <pc:spChg chg="mod">
          <ac:chgData name="Jared Holgate" userId="5a181e07-f78c-41ae-bb5d-306c99c4b76a" providerId="ADAL" clId="{6470B01A-2D71-408C-AFCC-CEB3BA5D1959}" dt="2025-01-30T09:18:13.356" v="316" actId="1076"/>
          <ac:spMkLst>
            <pc:docMk/>
            <pc:sldMk cId="2203104417" sldId="2076138476"/>
            <ac:spMk id="22" creationId="{61D02FDA-56BC-C908-CD07-EDA22BC39CB2}"/>
          </ac:spMkLst>
        </pc:spChg>
        <pc:spChg chg="mod">
          <ac:chgData name="Jared Holgate" userId="5a181e07-f78c-41ae-bb5d-306c99c4b76a" providerId="ADAL" clId="{6470B01A-2D71-408C-AFCC-CEB3BA5D1959}" dt="2025-01-30T09:14:58.535" v="128" actId="14100"/>
          <ac:spMkLst>
            <pc:docMk/>
            <pc:sldMk cId="2203104417" sldId="2076138476"/>
            <ac:spMk id="23" creationId="{3A9E7FB3-A09B-A048-5634-904FA20F3E13}"/>
          </ac:spMkLst>
        </pc:spChg>
        <pc:spChg chg="mod">
          <ac:chgData name="Jared Holgate" userId="5a181e07-f78c-41ae-bb5d-306c99c4b76a" providerId="ADAL" clId="{6470B01A-2D71-408C-AFCC-CEB3BA5D1959}" dt="2025-01-30T09:14:58.535" v="128" actId="14100"/>
          <ac:spMkLst>
            <pc:docMk/>
            <pc:sldMk cId="2203104417" sldId="2076138476"/>
            <ac:spMk id="24" creationId="{096B1A7C-AC26-0861-49D1-18C62B3E3817}"/>
          </ac:spMkLst>
        </pc:spChg>
        <pc:spChg chg="mod">
          <ac:chgData name="Jared Holgate" userId="5a181e07-f78c-41ae-bb5d-306c99c4b76a" providerId="ADAL" clId="{6470B01A-2D71-408C-AFCC-CEB3BA5D1959}" dt="2025-01-30T09:48:48.135" v="1090" actId="207"/>
          <ac:spMkLst>
            <pc:docMk/>
            <pc:sldMk cId="2203104417" sldId="2076138476"/>
            <ac:spMk id="25" creationId="{1EF934C3-1961-49BE-AAA1-C3634DBF8C55}"/>
          </ac:spMkLst>
        </pc:spChg>
        <pc:spChg chg="mod">
          <ac:chgData name="Jared Holgate" userId="5a181e07-f78c-41ae-bb5d-306c99c4b76a" providerId="ADAL" clId="{6470B01A-2D71-408C-AFCC-CEB3BA5D1959}" dt="2025-01-30T09:44:43.756" v="947" actId="1076"/>
          <ac:spMkLst>
            <pc:docMk/>
            <pc:sldMk cId="2203104417" sldId="2076138476"/>
            <ac:spMk id="26" creationId="{18265EA0-E626-A0E2-CFCB-852948A1DA0F}"/>
          </ac:spMkLst>
        </pc:spChg>
        <pc:spChg chg="mod">
          <ac:chgData name="Jared Holgate" userId="5a181e07-f78c-41ae-bb5d-306c99c4b76a" providerId="ADAL" clId="{6470B01A-2D71-408C-AFCC-CEB3BA5D1959}" dt="2025-01-30T09:47:10.106" v="993" actId="20577"/>
          <ac:spMkLst>
            <pc:docMk/>
            <pc:sldMk cId="2203104417" sldId="2076138476"/>
            <ac:spMk id="28" creationId="{AC970285-CD64-A993-9D36-8BD37E5A5B8F}"/>
          </ac:spMkLst>
        </pc:spChg>
        <pc:spChg chg="del mod">
          <ac:chgData name="Jared Holgate" userId="5a181e07-f78c-41ae-bb5d-306c99c4b76a" providerId="ADAL" clId="{6470B01A-2D71-408C-AFCC-CEB3BA5D1959}" dt="2025-01-30T09:32:15.768" v="595" actId="478"/>
          <ac:spMkLst>
            <pc:docMk/>
            <pc:sldMk cId="2203104417" sldId="2076138476"/>
            <ac:spMk id="29" creationId="{C24C4672-7E1E-F26C-C82A-00715DE15C47}"/>
          </ac:spMkLst>
        </pc:spChg>
        <pc:spChg chg="mod">
          <ac:chgData name="Jared Holgate" userId="5a181e07-f78c-41ae-bb5d-306c99c4b76a" providerId="ADAL" clId="{6470B01A-2D71-408C-AFCC-CEB3BA5D1959}" dt="2025-01-30T09:44:32.887" v="945" actId="1076"/>
          <ac:spMkLst>
            <pc:docMk/>
            <pc:sldMk cId="2203104417" sldId="2076138476"/>
            <ac:spMk id="30" creationId="{32645F05-AB51-E6DC-9B51-52DEFCE8E3A8}"/>
          </ac:spMkLst>
        </pc:spChg>
        <pc:spChg chg="mod">
          <ac:chgData name="Jared Holgate" userId="5a181e07-f78c-41ae-bb5d-306c99c4b76a" providerId="ADAL" clId="{6470B01A-2D71-408C-AFCC-CEB3BA5D1959}" dt="2025-01-30T10:00:06.061" v="1121" actId="207"/>
          <ac:spMkLst>
            <pc:docMk/>
            <pc:sldMk cId="2203104417" sldId="2076138476"/>
            <ac:spMk id="31" creationId="{50B1AE15-889B-519E-EFA7-459CE53DD66C}"/>
          </ac:spMkLst>
        </pc:spChg>
        <pc:spChg chg="add mod">
          <ac:chgData name="Jared Holgate" userId="5a181e07-f78c-41ae-bb5d-306c99c4b76a" providerId="ADAL" clId="{6470B01A-2D71-408C-AFCC-CEB3BA5D1959}" dt="2025-01-30T09:48:21.488" v="1087" actId="207"/>
          <ac:spMkLst>
            <pc:docMk/>
            <pc:sldMk cId="2203104417" sldId="2076138476"/>
            <ac:spMk id="36" creationId="{CCDE570D-7731-01AE-6B5C-3331265D9130}"/>
          </ac:spMkLst>
        </pc:spChg>
        <pc:spChg chg="add mod">
          <ac:chgData name="Jared Holgate" userId="5a181e07-f78c-41ae-bb5d-306c99c4b76a" providerId="ADAL" clId="{6470B01A-2D71-408C-AFCC-CEB3BA5D1959}" dt="2025-01-30T09:41:04.305" v="814" actId="113"/>
          <ac:spMkLst>
            <pc:docMk/>
            <pc:sldMk cId="2203104417" sldId="2076138476"/>
            <ac:spMk id="37" creationId="{61672C01-22EF-DF4F-A9FF-C7D3203CF576}"/>
          </ac:spMkLst>
        </pc:spChg>
        <pc:spChg chg="add mod">
          <ac:chgData name="Jared Holgate" userId="5a181e07-f78c-41ae-bb5d-306c99c4b76a" providerId="ADAL" clId="{6470B01A-2D71-408C-AFCC-CEB3BA5D1959}" dt="2025-01-30T09:36:16.845" v="687" actId="1076"/>
          <ac:spMkLst>
            <pc:docMk/>
            <pc:sldMk cId="2203104417" sldId="2076138476"/>
            <ac:spMk id="38" creationId="{7F31C665-0580-B2C7-852C-98FDF2879A6C}"/>
          </ac:spMkLst>
        </pc:spChg>
        <pc:spChg chg="add mod">
          <ac:chgData name="Jared Holgate" userId="5a181e07-f78c-41ae-bb5d-306c99c4b76a" providerId="ADAL" clId="{6470B01A-2D71-408C-AFCC-CEB3BA5D1959}" dt="2025-01-30T09:36:44.151" v="713" actId="20577"/>
          <ac:spMkLst>
            <pc:docMk/>
            <pc:sldMk cId="2203104417" sldId="2076138476"/>
            <ac:spMk id="39" creationId="{037B6F2F-7E01-21C4-ADE1-43B47105BB01}"/>
          </ac:spMkLst>
        </pc:spChg>
        <pc:spChg chg="add mod">
          <ac:chgData name="Jared Holgate" userId="5a181e07-f78c-41ae-bb5d-306c99c4b76a" providerId="ADAL" clId="{6470B01A-2D71-408C-AFCC-CEB3BA5D1959}" dt="2025-01-30T09:41:49.395" v="896" actId="113"/>
          <ac:spMkLst>
            <pc:docMk/>
            <pc:sldMk cId="2203104417" sldId="2076138476"/>
            <ac:spMk id="40" creationId="{AB7D1F66-DCD2-CADF-8866-586F05389337}"/>
          </ac:spMkLst>
        </pc:spChg>
        <pc:spChg chg="add mod ord">
          <ac:chgData name="Jared Holgate" userId="5a181e07-f78c-41ae-bb5d-306c99c4b76a" providerId="ADAL" clId="{6470B01A-2D71-408C-AFCC-CEB3BA5D1959}" dt="2025-01-30T09:48:25.591" v="1088" actId="207"/>
          <ac:spMkLst>
            <pc:docMk/>
            <pc:sldMk cId="2203104417" sldId="2076138476"/>
            <ac:spMk id="42" creationId="{05557042-F753-350A-CD37-89E6C854B5D2}"/>
          </ac:spMkLst>
        </pc:spChg>
        <pc:spChg chg="add mod">
          <ac:chgData name="Jared Holgate" userId="5a181e07-f78c-41ae-bb5d-306c99c4b76a" providerId="ADAL" clId="{6470B01A-2D71-408C-AFCC-CEB3BA5D1959}" dt="2025-01-30T09:59:55.519" v="1120" actId="207"/>
          <ac:spMkLst>
            <pc:docMk/>
            <pc:sldMk cId="2203104417" sldId="2076138476"/>
            <ac:spMk id="47" creationId="{23B74C5E-3562-CE9F-5A90-F0FE9F60F0E7}"/>
          </ac:spMkLst>
        </pc:spChg>
        <pc:picChg chg="add mod ord">
          <ac:chgData name="Jared Holgate" userId="5a181e07-f78c-41ae-bb5d-306c99c4b76a" providerId="ADAL" clId="{6470B01A-2D71-408C-AFCC-CEB3BA5D1959}" dt="2025-01-30T09:47:58.424" v="1086" actId="1035"/>
          <ac:picMkLst>
            <pc:docMk/>
            <pc:sldMk cId="2203104417" sldId="2076138476"/>
            <ac:picMk id="33" creationId="{6CE4FD24-9F12-DC5F-ECF1-AB9F524F5D02}"/>
          </ac:picMkLst>
        </pc:picChg>
        <pc:picChg chg="add del mod">
          <ac:chgData name="Jared Holgate" userId="5a181e07-f78c-41ae-bb5d-306c99c4b76a" providerId="ADAL" clId="{6470B01A-2D71-408C-AFCC-CEB3BA5D1959}" dt="2025-01-30T09:28:45.365" v="559" actId="478"/>
          <ac:picMkLst>
            <pc:docMk/>
            <pc:sldMk cId="2203104417" sldId="2076138476"/>
            <ac:picMk id="35" creationId="{584DE86D-FC6F-687E-63F1-64A34F1F7AAB}"/>
          </ac:picMkLst>
        </pc:picChg>
        <pc:picChg chg="add mod">
          <ac:chgData name="Jared Holgate" userId="5a181e07-f78c-41ae-bb5d-306c99c4b76a" providerId="ADAL" clId="{6470B01A-2D71-408C-AFCC-CEB3BA5D1959}" dt="2025-01-30T09:47:58.424" v="1086" actId="1035"/>
          <ac:picMkLst>
            <pc:docMk/>
            <pc:sldMk cId="2203104417" sldId="2076138476"/>
            <ac:picMk id="41" creationId="{154F51E2-58FF-268B-85A3-85370E8857D9}"/>
          </ac:picMkLst>
        </pc:picChg>
        <pc:picChg chg="add mod">
          <ac:chgData name="Jared Holgate" userId="5a181e07-f78c-41ae-bb5d-306c99c4b76a" providerId="ADAL" clId="{6470B01A-2D71-408C-AFCC-CEB3BA5D1959}" dt="2025-01-30T09:45:53.988" v="978" actId="1076"/>
          <ac:picMkLst>
            <pc:docMk/>
            <pc:sldMk cId="2203104417" sldId="2076138476"/>
            <ac:picMk id="43" creationId="{89BCF7C2-57F2-2EED-1D55-022A0B0644C1}"/>
          </ac:picMkLst>
        </pc:picChg>
        <pc:picChg chg="add mod">
          <ac:chgData name="Jared Holgate" userId="5a181e07-f78c-41ae-bb5d-306c99c4b76a" providerId="ADAL" clId="{6470B01A-2D71-408C-AFCC-CEB3BA5D1959}" dt="2025-01-30T09:46:14.347" v="981" actId="1367"/>
          <ac:picMkLst>
            <pc:docMk/>
            <pc:sldMk cId="2203104417" sldId="2076138476"/>
            <ac:picMk id="44" creationId="{86F7E34A-4269-AE87-0517-56B28232C47D}"/>
          </ac:picMkLst>
        </pc:picChg>
        <pc:picChg chg="add mod">
          <ac:chgData name="Jared Holgate" userId="5a181e07-f78c-41ae-bb5d-306c99c4b76a" providerId="ADAL" clId="{6470B01A-2D71-408C-AFCC-CEB3BA5D1959}" dt="2025-01-30T09:47:14.723" v="994" actId="1076"/>
          <ac:picMkLst>
            <pc:docMk/>
            <pc:sldMk cId="2203104417" sldId="2076138476"/>
            <ac:picMk id="46" creationId="{31245B47-9F13-CE3B-513A-72530A954CD1}"/>
          </ac:picMkLst>
        </pc:picChg>
        <pc:picChg chg="add mod modCrop">
          <ac:chgData name="Jared Holgate" userId="5a181e07-f78c-41ae-bb5d-306c99c4b76a" providerId="ADAL" clId="{6470B01A-2D71-408C-AFCC-CEB3BA5D1959}" dt="2025-01-30T09:52:10.247" v="1107" actId="1076"/>
          <ac:picMkLst>
            <pc:docMk/>
            <pc:sldMk cId="2203104417" sldId="2076138476"/>
            <ac:picMk id="49" creationId="{680F004D-B646-17EA-5EEB-19F6AD95132F}"/>
          </ac:picMkLst>
        </pc:picChg>
        <pc:picChg chg="add mod">
          <ac:chgData name="Jared Holgate" userId="5a181e07-f78c-41ae-bb5d-306c99c4b76a" providerId="ADAL" clId="{6470B01A-2D71-408C-AFCC-CEB3BA5D1959}" dt="2025-01-30T09:58:09.023" v="1112" actId="1076"/>
          <ac:picMkLst>
            <pc:docMk/>
            <pc:sldMk cId="2203104417" sldId="2076138476"/>
            <ac:picMk id="1026" creationId="{08FCE700-F3DB-C985-AB89-BB175921513F}"/>
          </ac:picMkLst>
        </pc:picChg>
      </pc:sldChg>
      <pc:sldChg chg="add">
        <pc:chgData name="Jared Holgate" userId="5a181e07-f78c-41ae-bb5d-306c99c4b76a" providerId="ADAL" clId="{6470B01A-2D71-408C-AFCC-CEB3BA5D1959}" dt="2025-01-30T10:02:39.206" v="1123"/>
        <pc:sldMkLst>
          <pc:docMk/>
          <pc:sldMk cId="874404205" sldId="2076138477"/>
        </pc:sldMkLst>
      </pc:sldChg>
    </pc:docChg>
  </pc:docChgLst>
  <pc:docChgLst>
    <pc:chgData name="Matt White" userId="46f823b6-57f4-4743-9f7f-7e5046e6c7ef" providerId="ADAL" clId="{B3987031-1EDC-F144-8B08-A6790D1BC51C}"/>
    <pc:docChg chg="custSel modSld">
      <pc:chgData name="Matt White" userId="46f823b6-57f4-4743-9f7f-7e5046e6c7ef" providerId="ADAL" clId="{B3987031-1EDC-F144-8B08-A6790D1BC51C}" dt="2025-01-15T13:25:21.401" v="18" actId="1076"/>
      <pc:docMkLst>
        <pc:docMk/>
      </pc:docMkLst>
      <pc:sldChg chg="addSp delSp modSp mod">
        <pc:chgData name="Matt White" userId="46f823b6-57f4-4743-9f7f-7e5046e6c7ef" providerId="ADAL" clId="{B3987031-1EDC-F144-8B08-A6790D1BC51C}" dt="2025-01-15T13:25:21.401" v="18" actId="1076"/>
        <pc:sldMkLst>
          <pc:docMk/>
          <pc:sldMk cId="1194325556" sldId="20761384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1/30/2025 10:07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1/30/2025 10:07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aka.ms/alz/acc" TargetMode="External"/><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19.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sv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1.xml"/><Relationship Id="rId5" Type="http://schemas.openxmlformats.org/officeDocument/2006/relationships/image" Target="../media/image35.sv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0.svg"/><Relationship Id="rId2" Type="http://schemas.openxmlformats.org/officeDocument/2006/relationships/image" Target="../media/image36.emf"/><Relationship Id="rId1" Type="http://schemas.openxmlformats.org/officeDocument/2006/relationships/slideLayout" Target="../slideLayouts/slideLayout21.xml"/><Relationship Id="rId6" Type="http://schemas.openxmlformats.org/officeDocument/2006/relationships/image" Target="../media/image39.png"/><Relationship Id="rId5" Type="http://schemas.openxmlformats.org/officeDocument/2006/relationships/image" Target="../media/image32.png"/><Relationship Id="rId4" Type="http://schemas.openxmlformats.org/officeDocument/2006/relationships/image" Target="../media/image38.svg"/></Relationships>
</file>

<file path=ppt/slides/_rels/slide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18" Type="http://schemas.openxmlformats.org/officeDocument/2006/relationships/image" Target="../media/image54.svg"/><Relationship Id="rId3" Type="http://schemas.openxmlformats.org/officeDocument/2006/relationships/image" Target="../media/image42.svg"/><Relationship Id="rId7" Type="http://schemas.openxmlformats.org/officeDocument/2006/relationships/image" Target="../media/image46.svg"/><Relationship Id="rId12" Type="http://schemas.openxmlformats.org/officeDocument/2006/relationships/image" Target="../media/image51.png"/><Relationship Id="rId17" Type="http://schemas.openxmlformats.org/officeDocument/2006/relationships/image" Target="../media/image53.png"/><Relationship Id="rId2" Type="http://schemas.openxmlformats.org/officeDocument/2006/relationships/image" Target="../media/image41.png"/><Relationship Id="rId16" Type="http://schemas.openxmlformats.org/officeDocument/2006/relationships/image" Target="../media/image27.png"/><Relationship Id="rId20" Type="http://schemas.openxmlformats.org/officeDocument/2006/relationships/image" Target="../media/image56.svg"/><Relationship Id="rId1" Type="http://schemas.openxmlformats.org/officeDocument/2006/relationships/slideLayout" Target="../slideLayouts/slideLayout21.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5" Type="http://schemas.openxmlformats.org/officeDocument/2006/relationships/image" Target="../media/image26.svg"/><Relationship Id="rId10" Type="http://schemas.openxmlformats.org/officeDocument/2006/relationships/image" Target="../media/image49.png"/><Relationship Id="rId19" Type="http://schemas.openxmlformats.org/officeDocument/2006/relationships/image" Target="../media/image55.png"/><Relationship Id="rId4" Type="http://schemas.openxmlformats.org/officeDocument/2006/relationships/image" Target="../media/image43.png"/><Relationship Id="rId9" Type="http://schemas.openxmlformats.org/officeDocument/2006/relationships/image" Target="../media/image48.sv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0594-03D8-3BA8-25C7-3936ABF0BA04}"/>
            </a:ext>
          </a:extLst>
        </p:cNvPr>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05557042-F753-350A-CD37-89E6C854B5D2}"/>
              </a:ext>
            </a:extLst>
          </p:cNvPr>
          <p:cNvSpPr/>
          <p:nvPr/>
        </p:nvSpPr>
        <p:spPr bwMode="auto">
          <a:xfrm>
            <a:off x="414296" y="4087448"/>
            <a:ext cx="5023566" cy="2567747"/>
          </a:xfrm>
          <a:prstGeom prst="roundRect">
            <a:avLst>
              <a:gd name="adj" fmla="val 4252"/>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b="1" dirty="0">
                <a:solidFill>
                  <a:schemeClr val="bg1"/>
                </a:solidFill>
                <a:ea typeface="Segoe UI" pitchFamily="34" charset="0"/>
                <a:cs typeface="Segoe UI" pitchFamily="34" charset="0"/>
              </a:rPr>
              <a:t>ALZ PowerShell Module</a:t>
            </a:r>
          </a:p>
          <a:p>
            <a:pPr algn="l" defTabSz="932472" fontAlgn="base">
              <a:spcBef>
                <a:spcPct val="0"/>
              </a:spcBef>
              <a:spcAft>
                <a:spcPct val="0"/>
              </a:spcAft>
            </a:pPr>
            <a:r>
              <a:rPr lang="en-GB" sz="1200" dirty="0">
                <a:solidFill>
                  <a:schemeClr val="bg1"/>
                </a:solidFill>
                <a:ea typeface="Segoe UI" pitchFamily="34" charset="0"/>
                <a:cs typeface="Segoe UI" pitchFamily="34" charset="0"/>
              </a:rPr>
              <a:t>Orchestrates the Bootstrap</a:t>
            </a:r>
          </a:p>
        </p:txBody>
      </p:sp>
      <p:sp>
        <p:nvSpPr>
          <p:cNvPr id="3" name="Rectangle 2">
            <a:extLst>
              <a:ext uri="{FF2B5EF4-FFF2-40B4-BE49-F238E27FC236}">
                <a16:creationId xmlns:a16="http://schemas.microsoft.com/office/drawing/2014/main" id="{7A63B719-B334-A937-F741-8FAE50585924}"/>
              </a:ext>
            </a:extLst>
          </p:cNvPr>
          <p:cNvSpPr/>
          <p:nvPr/>
        </p:nvSpPr>
        <p:spPr bwMode="auto">
          <a:xfrm>
            <a:off x="6567778" y="861372"/>
            <a:ext cx="5263763" cy="586986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a:solidFill>
                  <a:schemeClr val="tx1"/>
                </a:solidFill>
                <a:ea typeface="Segoe UI" pitchFamily="34" charset="0"/>
                <a:cs typeface="Segoe UI" pitchFamily="34" charset="0"/>
              </a:rPr>
              <a:t>Phases</a:t>
            </a:r>
          </a:p>
        </p:txBody>
      </p:sp>
      <p:sp>
        <p:nvSpPr>
          <p:cNvPr id="20" name="Rectangle 19">
            <a:extLst>
              <a:ext uri="{FF2B5EF4-FFF2-40B4-BE49-F238E27FC236}">
                <a16:creationId xmlns:a16="http://schemas.microsoft.com/office/drawing/2014/main" id="{BA13843A-3227-0EC8-2E0E-CE95448E0FCF}"/>
              </a:ext>
            </a:extLst>
          </p:cNvPr>
          <p:cNvSpPr/>
          <p:nvPr/>
        </p:nvSpPr>
        <p:spPr bwMode="auto">
          <a:xfrm>
            <a:off x="294198" y="866692"/>
            <a:ext cx="5263763" cy="586454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chemeClr val="tx1"/>
                </a:solidFill>
                <a:ea typeface="Segoe UI" pitchFamily="34" charset="0"/>
                <a:cs typeface="Segoe UI" pitchFamily="34" charset="0"/>
              </a:rPr>
              <a:t>Accelerator Components</a:t>
            </a:r>
          </a:p>
        </p:txBody>
      </p:sp>
      <p:sp>
        <p:nvSpPr>
          <p:cNvPr id="2" name="Title 1">
            <a:extLst>
              <a:ext uri="{FF2B5EF4-FFF2-40B4-BE49-F238E27FC236}">
                <a16:creationId xmlns:a16="http://schemas.microsoft.com/office/drawing/2014/main" id="{2E1C8538-A32D-8AF5-FA1F-238756191E59}"/>
              </a:ext>
            </a:extLst>
          </p:cNvPr>
          <p:cNvSpPr>
            <a:spLocks noGrp="1"/>
          </p:cNvSpPr>
          <p:nvPr>
            <p:ph type="title"/>
          </p:nvPr>
        </p:nvSpPr>
        <p:spPr>
          <a:xfrm>
            <a:off x="294199" y="134284"/>
            <a:ext cx="11018520" cy="553998"/>
          </a:xfrm>
        </p:spPr>
        <p:txBody>
          <a:bodyPr/>
          <a:lstStyle/>
          <a:p>
            <a:r>
              <a:rPr lang="en-GB" dirty="0"/>
              <a:t>Azure Landing Zones </a:t>
            </a:r>
            <a:r>
              <a:rPr lang="en-GB" dirty="0" err="1"/>
              <a:t>IaC</a:t>
            </a:r>
            <a:r>
              <a:rPr lang="en-GB" dirty="0"/>
              <a:t> Accelerator</a:t>
            </a:r>
          </a:p>
        </p:txBody>
      </p:sp>
      <p:sp>
        <p:nvSpPr>
          <p:cNvPr id="5" name="Rectangle: Rounded Corners 4">
            <a:extLst>
              <a:ext uri="{FF2B5EF4-FFF2-40B4-BE49-F238E27FC236}">
                <a16:creationId xmlns:a16="http://schemas.microsoft.com/office/drawing/2014/main" id="{989B402E-AF2C-E164-4EE0-232A10C04C4A}"/>
              </a:ext>
            </a:extLst>
          </p:cNvPr>
          <p:cNvSpPr/>
          <p:nvPr/>
        </p:nvSpPr>
        <p:spPr bwMode="auto">
          <a:xfrm>
            <a:off x="626820" y="5680415"/>
            <a:ext cx="4586582" cy="867800"/>
          </a:xfrm>
          <a:prstGeom prst="roundRect">
            <a:avLst>
              <a:gd name="adj" fmla="val 7005"/>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50" dirty="0">
                <a:solidFill>
                  <a:srgbClr val="FFFFFF"/>
                </a:solidFill>
                <a:ea typeface="Segoe UI" pitchFamily="34" charset="0"/>
                <a:cs typeface="Segoe UI" pitchFamily="34" charset="0"/>
              </a:rPr>
              <a:t>Starter Modules</a:t>
            </a:r>
          </a:p>
        </p:txBody>
      </p:sp>
      <p:sp>
        <p:nvSpPr>
          <p:cNvPr id="6" name="Rectangle: Rounded Corners 5">
            <a:extLst>
              <a:ext uri="{FF2B5EF4-FFF2-40B4-BE49-F238E27FC236}">
                <a16:creationId xmlns:a16="http://schemas.microsoft.com/office/drawing/2014/main" id="{13E07772-AE11-5902-96BE-C1B896142E05}"/>
              </a:ext>
            </a:extLst>
          </p:cNvPr>
          <p:cNvSpPr/>
          <p:nvPr/>
        </p:nvSpPr>
        <p:spPr bwMode="auto">
          <a:xfrm>
            <a:off x="6686809" y="2720329"/>
            <a:ext cx="5016563" cy="1227562"/>
          </a:xfrm>
          <a:prstGeom prst="roundRect">
            <a:avLst>
              <a:gd name="adj" fmla="val 7005"/>
            </a:avLst>
          </a:prstGeom>
          <a:solidFill>
            <a:srgbClr val="CC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dirty="0">
                <a:solidFill>
                  <a:srgbClr val="FFFFFF"/>
                </a:solidFill>
                <a:ea typeface="Segoe UI" pitchFamily="34" charset="0"/>
                <a:cs typeface="Segoe UI" pitchFamily="34" charset="0"/>
              </a:rPr>
              <a:t>1 Pre-requisites</a:t>
            </a:r>
          </a:p>
        </p:txBody>
      </p:sp>
      <p:sp>
        <p:nvSpPr>
          <p:cNvPr id="7" name="Rectangle: Rounded Corners 6">
            <a:extLst>
              <a:ext uri="{FF2B5EF4-FFF2-40B4-BE49-F238E27FC236}">
                <a16:creationId xmlns:a16="http://schemas.microsoft.com/office/drawing/2014/main" id="{887DB97F-60B8-D356-5986-1D5AA6458CBC}"/>
              </a:ext>
            </a:extLst>
          </p:cNvPr>
          <p:cNvSpPr/>
          <p:nvPr/>
        </p:nvSpPr>
        <p:spPr bwMode="auto">
          <a:xfrm>
            <a:off x="6686809" y="4081439"/>
            <a:ext cx="5016563" cy="1217170"/>
          </a:xfrm>
          <a:prstGeom prst="roundRect">
            <a:avLst>
              <a:gd name="adj" fmla="val 7005"/>
            </a:avLst>
          </a:prstGeom>
          <a:solidFill>
            <a:srgbClr val="CC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a:solidFill>
                  <a:srgbClr val="FFFFFF"/>
                </a:solidFill>
                <a:ea typeface="Segoe UI" pitchFamily="34" charset="0"/>
                <a:cs typeface="Segoe UI" pitchFamily="34" charset="0"/>
              </a:rPr>
              <a:t>2 Bootstrap</a:t>
            </a:r>
          </a:p>
        </p:txBody>
      </p:sp>
      <p:sp>
        <p:nvSpPr>
          <p:cNvPr id="8" name="Rectangle: Rounded Corners 7">
            <a:extLst>
              <a:ext uri="{FF2B5EF4-FFF2-40B4-BE49-F238E27FC236}">
                <a16:creationId xmlns:a16="http://schemas.microsoft.com/office/drawing/2014/main" id="{8EC3BE99-5F68-83CC-8C98-0B23772559AB}"/>
              </a:ext>
            </a:extLst>
          </p:cNvPr>
          <p:cNvSpPr/>
          <p:nvPr/>
        </p:nvSpPr>
        <p:spPr bwMode="auto">
          <a:xfrm>
            <a:off x="6686809" y="5438026"/>
            <a:ext cx="5009560" cy="1217169"/>
          </a:xfrm>
          <a:prstGeom prst="roundRect">
            <a:avLst>
              <a:gd name="adj" fmla="val 7005"/>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a:solidFill>
                  <a:srgbClr val="FFFFFF"/>
                </a:solidFill>
                <a:ea typeface="Segoe UI" pitchFamily="34" charset="0"/>
                <a:cs typeface="Segoe UI" pitchFamily="34" charset="0"/>
              </a:rPr>
              <a:t>3 Run</a:t>
            </a:r>
          </a:p>
        </p:txBody>
      </p:sp>
      <p:sp>
        <p:nvSpPr>
          <p:cNvPr id="9" name="Rectangle: Rounded Corners 8">
            <a:extLst>
              <a:ext uri="{FF2B5EF4-FFF2-40B4-BE49-F238E27FC236}">
                <a16:creationId xmlns:a16="http://schemas.microsoft.com/office/drawing/2014/main" id="{D51D02EA-B5A5-466E-58F0-25EB9552BC14}"/>
              </a:ext>
            </a:extLst>
          </p:cNvPr>
          <p:cNvSpPr/>
          <p:nvPr/>
        </p:nvSpPr>
        <p:spPr bwMode="auto">
          <a:xfrm>
            <a:off x="398395" y="1367301"/>
            <a:ext cx="5023566" cy="1231525"/>
          </a:xfrm>
          <a:prstGeom prst="roundRect">
            <a:avLst>
              <a:gd name="adj" fmla="val 7005"/>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b="1" dirty="0">
                <a:solidFill>
                  <a:schemeClr val="bg1"/>
                </a:solidFill>
                <a:ea typeface="Segoe UI" pitchFamily="34" charset="0"/>
                <a:cs typeface="Segoe UI" pitchFamily="34" charset="0"/>
              </a:rPr>
              <a:t>Documentation</a:t>
            </a:r>
          </a:p>
        </p:txBody>
      </p:sp>
      <p:sp>
        <p:nvSpPr>
          <p:cNvPr id="12" name="Rectangle: Rounded Corners 11">
            <a:extLst>
              <a:ext uri="{FF2B5EF4-FFF2-40B4-BE49-F238E27FC236}">
                <a16:creationId xmlns:a16="http://schemas.microsoft.com/office/drawing/2014/main" id="{283F1832-92EB-E7AB-E572-D992C681DBAE}"/>
              </a:ext>
            </a:extLst>
          </p:cNvPr>
          <p:cNvSpPr/>
          <p:nvPr/>
        </p:nvSpPr>
        <p:spPr bwMode="auto">
          <a:xfrm>
            <a:off x="766771" y="6104320"/>
            <a:ext cx="1666959" cy="305402"/>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800" b="1" dirty="0">
                <a:solidFill>
                  <a:srgbClr val="737373"/>
                </a:solidFill>
                <a:ea typeface="Segoe UI" pitchFamily="34" charset="0"/>
                <a:cs typeface="Segoe UI" pitchFamily="34" charset="0"/>
              </a:rPr>
              <a:t>Bicep</a:t>
            </a:r>
          </a:p>
        </p:txBody>
      </p:sp>
      <p:sp>
        <p:nvSpPr>
          <p:cNvPr id="17" name="Rectangle: Rounded Corners 16">
            <a:extLst>
              <a:ext uri="{FF2B5EF4-FFF2-40B4-BE49-F238E27FC236}">
                <a16:creationId xmlns:a16="http://schemas.microsoft.com/office/drawing/2014/main" id="{A7401DCC-E639-EF0C-300D-9627332215B0}"/>
              </a:ext>
            </a:extLst>
          </p:cNvPr>
          <p:cNvSpPr/>
          <p:nvPr/>
        </p:nvSpPr>
        <p:spPr bwMode="auto">
          <a:xfrm>
            <a:off x="6887271" y="3187654"/>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Identities</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Setup bootstrap accounts for Azure and </a:t>
            </a:r>
            <a:r>
              <a:rPr lang="en-GB" sz="700" dirty="0" err="1">
                <a:solidFill>
                  <a:srgbClr val="737373"/>
                </a:solidFill>
                <a:ea typeface="Segoe UI" pitchFamily="34" charset="0"/>
                <a:cs typeface="Segoe UI" pitchFamily="34" charset="0"/>
              </a:rPr>
              <a:t>and</a:t>
            </a:r>
            <a:r>
              <a:rPr lang="en-GB" sz="700" dirty="0">
                <a:solidFill>
                  <a:srgbClr val="737373"/>
                </a:solidFill>
                <a:ea typeface="Segoe UI" pitchFamily="34" charset="0"/>
                <a:cs typeface="Segoe UI" pitchFamily="34" charset="0"/>
              </a:rPr>
              <a:t> Version Control System</a:t>
            </a:r>
          </a:p>
        </p:txBody>
      </p:sp>
      <p:sp>
        <p:nvSpPr>
          <p:cNvPr id="19" name="Rectangle: Rounded Corners 18">
            <a:extLst>
              <a:ext uri="{FF2B5EF4-FFF2-40B4-BE49-F238E27FC236}">
                <a16:creationId xmlns:a16="http://schemas.microsoft.com/office/drawing/2014/main" id="{04F2ECC2-4074-FF52-65B7-07D69F924705}"/>
              </a:ext>
            </a:extLst>
          </p:cNvPr>
          <p:cNvSpPr/>
          <p:nvPr/>
        </p:nvSpPr>
        <p:spPr bwMode="auto">
          <a:xfrm>
            <a:off x="9334644" y="3187655"/>
            <a:ext cx="2194748" cy="682390"/>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Subscriptions</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Prepare Identity, Management and Connectivity subscriptions</a:t>
            </a:r>
          </a:p>
        </p:txBody>
      </p:sp>
      <p:sp>
        <p:nvSpPr>
          <p:cNvPr id="21" name="Rectangle: Rounded Corners 20">
            <a:extLst>
              <a:ext uri="{FF2B5EF4-FFF2-40B4-BE49-F238E27FC236}">
                <a16:creationId xmlns:a16="http://schemas.microsoft.com/office/drawing/2014/main" id="{F0A79CF3-8F96-491E-3C48-EFD381EFE34D}"/>
              </a:ext>
            </a:extLst>
          </p:cNvPr>
          <p:cNvSpPr/>
          <p:nvPr/>
        </p:nvSpPr>
        <p:spPr bwMode="auto">
          <a:xfrm>
            <a:off x="6887270" y="4511636"/>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GitHub or Azure DevOps</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Repos, CI / CD, Environments, Approvals, Variables, Agents etc…</a:t>
            </a:r>
          </a:p>
        </p:txBody>
      </p:sp>
      <p:sp>
        <p:nvSpPr>
          <p:cNvPr id="22" name="Rectangle: Rounded Corners 21">
            <a:extLst>
              <a:ext uri="{FF2B5EF4-FFF2-40B4-BE49-F238E27FC236}">
                <a16:creationId xmlns:a16="http://schemas.microsoft.com/office/drawing/2014/main" id="{61D02FDA-56BC-C908-CD07-EDA22BC39CB2}"/>
              </a:ext>
            </a:extLst>
          </p:cNvPr>
          <p:cNvSpPr/>
          <p:nvPr/>
        </p:nvSpPr>
        <p:spPr bwMode="auto">
          <a:xfrm>
            <a:off x="9334643" y="4511636"/>
            <a:ext cx="2194749"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Azure</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IAM, State Management, Agent Compute, etc…</a:t>
            </a:r>
          </a:p>
        </p:txBody>
      </p:sp>
      <p:sp>
        <p:nvSpPr>
          <p:cNvPr id="23" name="Rectangle: Rounded Corners 22">
            <a:extLst>
              <a:ext uri="{FF2B5EF4-FFF2-40B4-BE49-F238E27FC236}">
                <a16:creationId xmlns:a16="http://schemas.microsoft.com/office/drawing/2014/main" id="{3A9E7FB3-A09B-A048-5634-904FA20F3E13}"/>
              </a:ext>
            </a:extLst>
          </p:cNvPr>
          <p:cNvSpPr/>
          <p:nvPr/>
        </p:nvSpPr>
        <p:spPr bwMode="auto">
          <a:xfrm>
            <a:off x="6887270" y="5865824"/>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Deploy</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Run the Pipeline / Action to deploy the landing zone</a:t>
            </a:r>
          </a:p>
        </p:txBody>
      </p:sp>
      <p:sp>
        <p:nvSpPr>
          <p:cNvPr id="24" name="Rectangle: Rounded Corners 23">
            <a:extLst>
              <a:ext uri="{FF2B5EF4-FFF2-40B4-BE49-F238E27FC236}">
                <a16:creationId xmlns:a16="http://schemas.microsoft.com/office/drawing/2014/main" id="{096B1A7C-AC26-0861-49D1-18C62B3E3817}"/>
              </a:ext>
            </a:extLst>
          </p:cNvPr>
          <p:cNvSpPr/>
          <p:nvPr/>
        </p:nvSpPr>
        <p:spPr bwMode="auto">
          <a:xfrm>
            <a:off x="9334644" y="5867631"/>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Iterate</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Update your module for specific needs / updates and re-run the pipeline</a:t>
            </a:r>
          </a:p>
        </p:txBody>
      </p:sp>
      <p:pic>
        <p:nvPicPr>
          <p:cNvPr id="27" name="Picture 26" descr="A black and white logo&#10;&#10;Description automatically generated">
            <a:extLst>
              <a:ext uri="{FF2B5EF4-FFF2-40B4-BE49-F238E27FC236}">
                <a16:creationId xmlns:a16="http://schemas.microsoft.com/office/drawing/2014/main" id="{649FAAD8-38C0-4AC0-285A-074546368172}"/>
              </a:ext>
            </a:extLst>
          </p:cNvPr>
          <p:cNvPicPr>
            <a:picLocks noChangeAspect="1"/>
          </p:cNvPicPr>
          <p:nvPr/>
        </p:nvPicPr>
        <p:blipFill>
          <a:blip r:embed="rId2"/>
          <a:stretch>
            <a:fillRect/>
          </a:stretch>
        </p:blipFill>
        <p:spPr>
          <a:xfrm>
            <a:off x="10382143" y="0"/>
            <a:ext cx="1809857" cy="598625"/>
          </a:xfrm>
          <a:prstGeom prst="rect">
            <a:avLst/>
          </a:prstGeom>
        </p:spPr>
      </p:pic>
      <p:sp>
        <p:nvSpPr>
          <p:cNvPr id="25" name="Rectangle: Rounded Corners 24">
            <a:extLst>
              <a:ext uri="{FF2B5EF4-FFF2-40B4-BE49-F238E27FC236}">
                <a16:creationId xmlns:a16="http://schemas.microsoft.com/office/drawing/2014/main" id="{1EF934C3-1961-49BE-AAA1-C3634DBF8C55}"/>
              </a:ext>
            </a:extLst>
          </p:cNvPr>
          <p:cNvSpPr/>
          <p:nvPr/>
        </p:nvSpPr>
        <p:spPr bwMode="auto">
          <a:xfrm>
            <a:off x="615582" y="4715760"/>
            <a:ext cx="4586582" cy="835367"/>
          </a:xfrm>
          <a:prstGeom prst="roundRect">
            <a:avLst>
              <a:gd name="adj" fmla="val 7005"/>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50" dirty="0">
                <a:solidFill>
                  <a:srgbClr val="FFFFFF"/>
                </a:solidFill>
                <a:ea typeface="Segoe UI" pitchFamily="34" charset="0"/>
                <a:cs typeface="Segoe UI" pitchFamily="34" charset="0"/>
              </a:rPr>
              <a:t>Bootstrap Modules</a:t>
            </a:r>
          </a:p>
        </p:txBody>
      </p:sp>
      <p:sp>
        <p:nvSpPr>
          <p:cNvPr id="11" name="Rectangle: Rounded Corners 10">
            <a:extLst>
              <a:ext uri="{FF2B5EF4-FFF2-40B4-BE49-F238E27FC236}">
                <a16:creationId xmlns:a16="http://schemas.microsoft.com/office/drawing/2014/main" id="{A2DA8795-0854-8806-44C7-31AA2BC68081}"/>
              </a:ext>
            </a:extLst>
          </p:cNvPr>
          <p:cNvSpPr/>
          <p:nvPr/>
        </p:nvSpPr>
        <p:spPr bwMode="auto">
          <a:xfrm>
            <a:off x="762581" y="5121502"/>
            <a:ext cx="1288838" cy="311764"/>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800" b="1" dirty="0">
                <a:solidFill>
                  <a:srgbClr val="737373"/>
                </a:solidFill>
                <a:ea typeface="Segoe UI" pitchFamily="34" charset="0"/>
                <a:cs typeface="Segoe UI" pitchFamily="34" charset="0"/>
              </a:rPr>
              <a:t>GitHub</a:t>
            </a:r>
            <a:endParaRPr lang="en-GB" sz="400" dirty="0">
              <a:solidFill>
                <a:srgbClr val="737373"/>
              </a:soli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18265EA0-E626-A0E2-CFCB-852948A1DA0F}"/>
              </a:ext>
            </a:extLst>
          </p:cNvPr>
          <p:cNvSpPr/>
          <p:nvPr/>
        </p:nvSpPr>
        <p:spPr bwMode="auto">
          <a:xfrm>
            <a:off x="2271502" y="5120282"/>
            <a:ext cx="1288838" cy="311764"/>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800" b="1" dirty="0">
                <a:solidFill>
                  <a:srgbClr val="737373"/>
                </a:solidFill>
                <a:ea typeface="Segoe UI" pitchFamily="34" charset="0"/>
                <a:cs typeface="Segoe UI" pitchFamily="34" charset="0"/>
              </a:rPr>
              <a:t>Azure DevOps</a:t>
            </a:r>
            <a:endParaRPr lang="en-GB" sz="400" dirty="0">
              <a:solidFill>
                <a:srgbClr val="737373"/>
              </a:soli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AC970285-CD64-A993-9D36-8BD37E5A5B8F}"/>
              </a:ext>
            </a:extLst>
          </p:cNvPr>
          <p:cNvSpPr/>
          <p:nvPr/>
        </p:nvSpPr>
        <p:spPr bwMode="auto">
          <a:xfrm>
            <a:off x="3785770" y="5120282"/>
            <a:ext cx="1288838" cy="311764"/>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800" b="1" dirty="0">
                <a:solidFill>
                  <a:srgbClr val="737373"/>
                </a:solidFill>
                <a:ea typeface="Segoe UI" pitchFamily="34" charset="0"/>
                <a:cs typeface="Segoe UI" pitchFamily="34" charset="0"/>
              </a:rPr>
              <a:t>File System</a:t>
            </a:r>
            <a:endParaRPr lang="en-GB" sz="400" dirty="0">
              <a:solidFill>
                <a:srgbClr val="737373"/>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E7C41897-B4EB-307E-AB99-A79879C3E9FF}"/>
              </a:ext>
            </a:extLst>
          </p:cNvPr>
          <p:cNvSpPr/>
          <p:nvPr/>
        </p:nvSpPr>
        <p:spPr bwMode="auto">
          <a:xfrm>
            <a:off x="5375965" y="4319396"/>
            <a:ext cx="1383136" cy="805804"/>
          </a:xfrm>
          <a:prstGeom prst="rightArrow">
            <a:avLst>
              <a:gd name="adj1" fmla="val 50000"/>
              <a:gd name="adj2" fmla="val 48904"/>
            </a:avLst>
          </a:prstGeom>
          <a:solidFill>
            <a:schemeClr val="accent2">
              <a:lumMod val="60000"/>
              <a:lumOff val="40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100" dirty="0">
                <a:solidFill>
                  <a:schemeClr val="bg1"/>
                </a:solidFill>
                <a:ea typeface="Segoe UI" pitchFamily="34" charset="0"/>
                <a:cs typeface="Segoe UI" pitchFamily="34" charset="0"/>
              </a:rPr>
              <a:t>Automated Bootstrap</a:t>
            </a:r>
          </a:p>
        </p:txBody>
      </p:sp>
      <p:sp>
        <p:nvSpPr>
          <p:cNvPr id="30" name="Rectangle: Rounded Corners 29">
            <a:extLst>
              <a:ext uri="{FF2B5EF4-FFF2-40B4-BE49-F238E27FC236}">
                <a16:creationId xmlns:a16="http://schemas.microsoft.com/office/drawing/2014/main" id="{32645F05-AB51-E6DC-9B51-52DEFCE8E3A8}"/>
              </a:ext>
            </a:extLst>
          </p:cNvPr>
          <p:cNvSpPr/>
          <p:nvPr/>
        </p:nvSpPr>
        <p:spPr bwMode="auto">
          <a:xfrm>
            <a:off x="3411839" y="6104320"/>
            <a:ext cx="1666959" cy="305402"/>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800" b="1" dirty="0">
                <a:solidFill>
                  <a:srgbClr val="737373"/>
                </a:solidFill>
                <a:ea typeface="Segoe UI" pitchFamily="34" charset="0"/>
                <a:cs typeface="Segoe UI" pitchFamily="34" charset="0"/>
              </a:rPr>
              <a:t>Terraform</a:t>
            </a:r>
          </a:p>
        </p:txBody>
      </p:sp>
      <p:sp>
        <p:nvSpPr>
          <p:cNvPr id="31" name="Arrow: Right 30">
            <a:extLst>
              <a:ext uri="{FF2B5EF4-FFF2-40B4-BE49-F238E27FC236}">
                <a16:creationId xmlns:a16="http://schemas.microsoft.com/office/drawing/2014/main" id="{50B1AE15-889B-519E-EFA7-459CE53DD66C}"/>
              </a:ext>
            </a:extLst>
          </p:cNvPr>
          <p:cNvSpPr/>
          <p:nvPr/>
        </p:nvSpPr>
        <p:spPr bwMode="auto">
          <a:xfrm rot="16200000">
            <a:off x="2791290" y="5398792"/>
            <a:ext cx="269578" cy="453391"/>
          </a:xfrm>
          <a:prstGeom prst="rightArrow">
            <a:avLst/>
          </a:prstGeom>
          <a:solidFill>
            <a:schemeClr val="accent1">
              <a:lumMod val="60000"/>
              <a:lumOff val="40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100" dirty="0">
              <a:solidFill>
                <a:schemeClr val="bg1"/>
              </a:solidFill>
              <a:ea typeface="Segoe UI" pitchFamily="34" charset="0"/>
              <a:cs typeface="Segoe UI" pitchFamily="34" charset="0"/>
            </a:endParaRPr>
          </a:p>
        </p:txBody>
      </p:sp>
      <p:sp>
        <p:nvSpPr>
          <p:cNvPr id="10" name="Rectangle: Rounded Corners 9">
            <a:extLst>
              <a:ext uri="{FF2B5EF4-FFF2-40B4-BE49-F238E27FC236}">
                <a16:creationId xmlns:a16="http://schemas.microsoft.com/office/drawing/2014/main" id="{D8C7DDA0-E8BC-2FA4-B186-670E5FF8FCDE}"/>
              </a:ext>
            </a:extLst>
          </p:cNvPr>
          <p:cNvSpPr/>
          <p:nvPr/>
        </p:nvSpPr>
        <p:spPr bwMode="auto">
          <a:xfrm>
            <a:off x="6683307" y="1363091"/>
            <a:ext cx="5016563" cy="1227562"/>
          </a:xfrm>
          <a:prstGeom prst="roundRect">
            <a:avLst>
              <a:gd name="adj" fmla="val 7005"/>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dirty="0">
                <a:solidFill>
                  <a:srgbClr val="FFFFFF"/>
                </a:solidFill>
                <a:ea typeface="Segoe UI" pitchFamily="34" charset="0"/>
                <a:cs typeface="Segoe UI" pitchFamily="34" charset="0"/>
              </a:rPr>
              <a:t>0 Planning</a:t>
            </a:r>
          </a:p>
        </p:txBody>
      </p:sp>
      <p:sp>
        <p:nvSpPr>
          <p:cNvPr id="13" name="Rectangle: Rounded Corners 12">
            <a:extLst>
              <a:ext uri="{FF2B5EF4-FFF2-40B4-BE49-F238E27FC236}">
                <a16:creationId xmlns:a16="http://schemas.microsoft.com/office/drawing/2014/main" id="{CE343732-8C1F-186D-69DE-5D34D7FC1081}"/>
              </a:ext>
            </a:extLst>
          </p:cNvPr>
          <p:cNvSpPr/>
          <p:nvPr/>
        </p:nvSpPr>
        <p:spPr bwMode="auto">
          <a:xfrm>
            <a:off x="6870363" y="1846806"/>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Bootstrap</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Choose the bootstrap configuration</a:t>
            </a:r>
          </a:p>
        </p:txBody>
      </p:sp>
      <p:sp>
        <p:nvSpPr>
          <p:cNvPr id="14" name="Rectangle: Rounded Corners 13">
            <a:extLst>
              <a:ext uri="{FF2B5EF4-FFF2-40B4-BE49-F238E27FC236}">
                <a16:creationId xmlns:a16="http://schemas.microsoft.com/office/drawing/2014/main" id="{0A101CF6-E713-14B2-CA03-2E0FA85395B4}"/>
              </a:ext>
            </a:extLst>
          </p:cNvPr>
          <p:cNvSpPr/>
          <p:nvPr/>
        </p:nvSpPr>
        <p:spPr bwMode="auto">
          <a:xfrm>
            <a:off x="9317736" y="1846807"/>
            <a:ext cx="2194748" cy="682390"/>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Platform Landing Zone</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Choose the Scenario and Options</a:t>
            </a:r>
          </a:p>
        </p:txBody>
      </p:sp>
      <p:sp>
        <p:nvSpPr>
          <p:cNvPr id="18" name="TextBox 17">
            <a:extLst>
              <a:ext uri="{FF2B5EF4-FFF2-40B4-BE49-F238E27FC236}">
                <a16:creationId xmlns:a16="http://schemas.microsoft.com/office/drawing/2014/main" id="{7C474949-02BD-1E83-C81E-5F2DDAF17C30}"/>
              </a:ext>
            </a:extLst>
          </p:cNvPr>
          <p:cNvSpPr txBox="1"/>
          <p:nvPr/>
        </p:nvSpPr>
        <p:spPr>
          <a:xfrm>
            <a:off x="3893909" y="1513437"/>
            <a:ext cx="1344170" cy="215444"/>
          </a:xfrm>
          <a:prstGeom prst="rect">
            <a:avLst/>
          </a:prstGeom>
          <a:noFill/>
        </p:spPr>
        <p:txBody>
          <a:bodyPr wrap="square" lIns="0" tIns="0" rIns="0" bIns="0" rtlCol="0">
            <a:spAutoFit/>
          </a:bodyPr>
          <a:lstStyle/>
          <a:p>
            <a:pPr algn="l"/>
            <a:r>
              <a:rPr lang="en-GB" sz="1400" b="1" dirty="0">
                <a:solidFill>
                  <a:schemeClr val="bg1"/>
                </a:solidFill>
                <a:hlinkClick r:id="rId3">
                  <a:extLst>
                    <a:ext uri="{A12FA001-AC4F-418D-AE19-62706E023703}">
                      <ahyp:hlinkClr xmlns:ahyp="http://schemas.microsoft.com/office/drawing/2018/hyperlinkcolor" val="tx"/>
                    </a:ext>
                  </a:extLst>
                </a:hlinkClick>
              </a:rPr>
              <a:t>aka.ms/</a:t>
            </a:r>
            <a:r>
              <a:rPr lang="en-GB" sz="1400" b="1" dirty="0" err="1">
                <a:solidFill>
                  <a:schemeClr val="bg1"/>
                </a:solidFill>
                <a:hlinkClick r:id="rId3">
                  <a:extLst>
                    <a:ext uri="{A12FA001-AC4F-418D-AE19-62706E023703}">
                      <ahyp:hlinkClr xmlns:ahyp="http://schemas.microsoft.com/office/drawing/2018/hyperlinkcolor" val="tx"/>
                    </a:ext>
                  </a:extLst>
                </a:hlinkClick>
              </a:rPr>
              <a:t>alz</a:t>
            </a:r>
            <a:r>
              <a:rPr lang="en-GB" sz="1400" b="1" dirty="0">
                <a:solidFill>
                  <a:schemeClr val="bg1"/>
                </a:solidFill>
                <a:hlinkClick r:id="rId3">
                  <a:extLst>
                    <a:ext uri="{A12FA001-AC4F-418D-AE19-62706E023703}">
                      <ahyp:hlinkClr xmlns:ahyp="http://schemas.microsoft.com/office/drawing/2018/hyperlinkcolor" val="tx"/>
                    </a:ext>
                  </a:extLst>
                </a:hlinkClick>
              </a:rPr>
              <a:t>/</a:t>
            </a:r>
            <a:r>
              <a:rPr lang="en-GB" sz="1400" b="1" dirty="0" err="1">
                <a:solidFill>
                  <a:schemeClr val="bg1"/>
                </a:solidFill>
                <a:hlinkClick r:id="rId3">
                  <a:extLst>
                    <a:ext uri="{A12FA001-AC4F-418D-AE19-62706E023703}">
                      <ahyp:hlinkClr xmlns:ahyp="http://schemas.microsoft.com/office/drawing/2018/hyperlinkcolor" val="tx"/>
                    </a:ext>
                  </a:extLst>
                </a:hlinkClick>
              </a:rPr>
              <a:t>acc</a:t>
            </a:r>
            <a:r>
              <a:rPr lang="en-GB" sz="1400" b="1" dirty="0">
                <a:solidFill>
                  <a:schemeClr val="bg1"/>
                </a:solidFill>
              </a:rPr>
              <a:t> </a:t>
            </a:r>
          </a:p>
        </p:txBody>
      </p:sp>
      <p:sp>
        <p:nvSpPr>
          <p:cNvPr id="36" name="Rectangle: Rounded Corners 35">
            <a:extLst>
              <a:ext uri="{FF2B5EF4-FFF2-40B4-BE49-F238E27FC236}">
                <a16:creationId xmlns:a16="http://schemas.microsoft.com/office/drawing/2014/main" id="{CCDE570D-7731-01AE-6B5C-3331265D9130}"/>
              </a:ext>
            </a:extLst>
          </p:cNvPr>
          <p:cNvSpPr/>
          <p:nvPr/>
        </p:nvSpPr>
        <p:spPr bwMode="auto">
          <a:xfrm>
            <a:off x="414296" y="2726635"/>
            <a:ext cx="5023566" cy="1231525"/>
          </a:xfrm>
          <a:prstGeom prst="roundRect">
            <a:avLst>
              <a:gd name="adj" fmla="val 700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400" b="1" dirty="0">
                <a:solidFill>
                  <a:schemeClr val="bg1"/>
                </a:solidFill>
                <a:ea typeface="Segoe UI" pitchFamily="34" charset="0"/>
                <a:cs typeface="Segoe UI" pitchFamily="34" charset="0"/>
              </a:rPr>
              <a:t>Configuration Files</a:t>
            </a:r>
          </a:p>
        </p:txBody>
      </p:sp>
      <p:sp>
        <p:nvSpPr>
          <p:cNvPr id="37" name="Rectangle: Rounded Corners 36">
            <a:extLst>
              <a:ext uri="{FF2B5EF4-FFF2-40B4-BE49-F238E27FC236}">
                <a16:creationId xmlns:a16="http://schemas.microsoft.com/office/drawing/2014/main" id="{61672C01-22EF-DF4F-A9FF-C7D3203CF576}"/>
              </a:ext>
            </a:extLst>
          </p:cNvPr>
          <p:cNvSpPr/>
          <p:nvPr/>
        </p:nvSpPr>
        <p:spPr bwMode="auto">
          <a:xfrm>
            <a:off x="626820" y="3187654"/>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Bootstrap Configuration File</a:t>
            </a:r>
          </a:p>
          <a:p>
            <a:pPr algn="l" defTabSz="932472" fontAlgn="base">
              <a:spcBef>
                <a:spcPct val="0"/>
              </a:spcBef>
              <a:spcAft>
                <a:spcPct val="0"/>
              </a:spcAft>
            </a:pPr>
            <a:endParaRPr lang="en-GB" sz="700" b="1"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YAML for bootstrap preferences</a:t>
            </a:r>
          </a:p>
        </p:txBody>
      </p:sp>
      <p:pic>
        <p:nvPicPr>
          <p:cNvPr id="33" name="Graphic 32" descr="Document outline">
            <a:extLst>
              <a:ext uri="{FF2B5EF4-FFF2-40B4-BE49-F238E27FC236}">
                <a16:creationId xmlns:a16="http://schemas.microsoft.com/office/drawing/2014/main" id="{6CE4FD24-9F12-DC5F-ECF1-AB9F524F5D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271" y="3207748"/>
            <a:ext cx="153889" cy="153889"/>
          </a:xfrm>
          <a:prstGeom prst="rect">
            <a:avLst/>
          </a:prstGeom>
        </p:spPr>
      </p:pic>
      <p:sp>
        <p:nvSpPr>
          <p:cNvPr id="38" name="Rectangle: Rounded Corners 37">
            <a:extLst>
              <a:ext uri="{FF2B5EF4-FFF2-40B4-BE49-F238E27FC236}">
                <a16:creationId xmlns:a16="http://schemas.microsoft.com/office/drawing/2014/main" id="{7F31C665-0580-B2C7-852C-98FDF2879A6C}"/>
              </a:ext>
            </a:extLst>
          </p:cNvPr>
          <p:cNvSpPr/>
          <p:nvPr/>
        </p:nvSpPr>
        <p:spPr bwMode="auto">
          <a:xfrm>
            <a:off x="575658" y="1848581"/>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User Guide</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Comprehensive Phase-by-phase and Step-by-step instructions</a:t>
            </a:r>
          </a:p>
        </p:txBody>
      </p:sp>
      <p:sp>
        <p:nvSpPr>
          <p:cNvPr id="39" name="Rectangle: Rounded Corners 38">
            <a:extLst>
              <a:ext uri="{FF2B5EF4-FFF2-40B4-BE49-F238E27FC236}">
                <a16:creationId xmlns:a16="http://schemas.microsoft.com/office/drawing/2014/main" id="{037B6F2F-7E01-21C4-ADE1-43B47105BB01}"/>
              </a:ext>
            </a:extLst>
          </p:cNvPr>
          <p:cNvSpPr/>
          <p:nvPr/>
        </p:nvSpPr>
        <p:spPr bwMode="auto">
          <a:xfrm>
            <a:off x="3023031" y="1848582"/>
            <a:ext cx="2194748" cy="682390"/>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Platform Landing Zone</a:t>
            </a:r>
          </a:p>
          <a:p>
            <a:pPr algn="l" defTabSz="932472" fontAlgn="base">
              <a:spcBef>
                <a:spcPct val="0"/>
              </a:spcBef>
              <a:spcAft>
                <a:spcPct val="0"/>
              </a:spcAft>
            </a:pPr>
            <a:endParaRPr lang="en-GB" sz="700"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Detailed documentation</a:t>
            </a:r>
          </a:p>
        </p:txBody>
      </p:sp>
      <p:sp>
        <p:nvSpPr>
          <p:cNvPr id="40" name="Rectangle: Rounded Corners 39">
            <a:extLst>
              <a:ext uri="{FF2B5EF4-FFF2-40B4-BE49-F238E27FC236}">
                <a16:creationId xmlns:a16="http://schemas.microsoft.com/office/drawing/2014/main" id="{AB7D1F66-DCD2-CADF-8866-586F05389337}"/>
              </a:ext>
            </a:extLst>
          </p:cNvPr>
          <p:cNvSpPr/>
          <p:nvPr/>
        </p:nvSpPr>
        <p:spPr bwMode="auto">
          <a:xfrm>
            <a:off x="3023031" y="3185344"/>
            <a:ext cx="2194748" cy="68239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700" b="1" dirty="0">
                <a:solidFill>
                  <a:srgbClr val="737373"/>
                </a:solidFill>
                <a:ea typeface="Segoe UI" pitchFamily="34" charset="0"/>
                <a:cs typeface="Segoe UI" pitchFamily="34" charset="0"/>
              </a:rPr>
              <a:t>Platform Landing Zone Configuration File</a:t>
            </a:r>
          </a:p>
          <a:p>
            <a:pPr algn="l" defTabSz="932472" fontAlgn="base">
              <a:spcBef>
                <a:spcPct val="0"/>
              </a:spcBef>
              <a:spcAft>
                <a:spcPct val="0"/>
              </a:spcAft>
            </a:pPr>
            <a:endParaRPr lang="en-GB" sz="700" b="1" dirty="0">
              <a:solidFill>
                <a:srgbClr val="737373"/>
              </a:solidFill>
              <a:ea typeface="Segoe UI" pitchFamily="34" charset="0"/>
              <a:cs typeface="Segoe UI" pitchFamily="34" charset="0"/>
            </a:endParaRPr>
          </a:p>
          <a:p>
            <a:pPr algn="l" defTabSz="932472" fontAlgn="base">
              <a:spcBef>
                <a:spcPct val="0"/>
              </a:spcBef>
              <a:spcAft>
                <a:spcPct val="0"/>
              </a:spcAft>
            </a:pPr>
            <a:r>
              <a:rPr lang="en-GB" sz="700" dirty="0">
                <a:solidFill>
                  <a:srgbClr val="737373"/>
                </a:solidFill>
                <a:ea typeface="Segoe UI" pitchFamily="34" charset="0"/>
                <a:cs typeface="Segoe UI" pitchFamily="34" charset="0"/>
              </a:rPr>
              <a:t>TFVARS (HCL) for detailed Platform landing zone configuration</a:t>
            </a:r>
          </a:p>
        </p:txBody>
      </p:sp>
      <p:pic>
        <p:nvPicPr>
          <p:cNvPr id="41" name="Graphic 40" descr="Document outline">
            <a:extLst>
              <a:ext uri="{FF2B5EF4-FFF2-40B4-BE49-F238E27FC236}">
                <a16:creationId xmlns:a16="http://schemas.microsoft.com/office/drawing/2014/main" id="{154F51E2-58FF-268B-85A3-85370E8857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2381" y="3207748"/>
            <a:ext cx="153889" cy="153889"/>
          </a:xfrm>
          <a:prstGeom prst="rect">
            <a:avLst/>
          </a:prstGeom>
        </p:spPr>
      </p:pic>
      <p:pic>
        <p:nvPicPr>
          <p:cNvPr id="43" name="Graphic 42">
            <a:extLst>
              <a:ext uri="{FF2B5EF4-FFF2-40B4-BE49-F238E27FC236}">
                <a16:creationId xmlns:a16="http://schemas.microsoft.com/office/drawing/2014/main" id="{89BCF7C2-57F2-2EED-1D55-022A0B064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48005" y="5194027"/>
            <a:ext cx="171450" cy="171450"/>
          </a:xfrm>
          <a:prstGeom prst="rect">
            <a:avLst/>
          </a:prstGeom>
        </p:spPr>
      </p:pic>
      <p:pic>
        <p:nvPicPr>
          <p:cNvPr id="44" name="Picture 43" descr="Icon&#10;&#10;Description automatically generated">
            <a:extLst>
              <a:ext uri="{FF2B5EF4-FFF2-40B4-BE49-F238E27FC236}">
                <a16:creationId xmlns:a16="http://schemas.microsoft.com/office/drawing/2014/main" id="{86F7E34A-4269-AE87-0517-56B28232C47D}"/>
              </a:ext>
            </a:extLst>
          </p:cNvPr>
          <p:cNvPicPr>
            <a:picLocks noChangeAspect="1"/>
          </p:cNvPicPr>
          <p:nvPr/>
        </p:nvPicPr>
        <p:blipFill>
          <a:blip r:embed="rId8">
            <a:biLevel thresh="25000"/>
          </a:blip>
          <a:stretch>
            <a:fillRect/>
          </a:stretch>
        </p:blipFill>
        <p:spPr>
          <a:xfrm>
            <a:off x="847438" y="5194027"/>
            <a:ext cx="171450" cy="171450"/>
          </a:xfrm>
          <a:prstGeom prst="rect">
            <a:avLst/>
          </a:prstGeom>
        </p:spPr>
      </p:pic>
      <p:pic>
        <p:nvPicPr>
          <p:cNvPr id="46" name="Graphic 45" descr="Open folder with solid fill">
            <a:extLst>
              <a:ext uri="{FF2B5EF4-FFF2-40B4-BE49-F238E27FC236}">
                <a16:creationId xmlns:a16="http://schemas.microsoft.com/office/drawing/2014/main" id="{31245B47-9F13-CE3B-513A-72530A954C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65434" y="5175467"/>
            <a:ext cx="215348" cy="215348"/>
          </a:xfrm>
          <a:prstGeom prst="rect">
            <a:avLst/>
          </a:prstGeom>
        </p:spPr>
      </p:pic>
      <p:sp>
        <p:nvSpPr>
          <p:cNvPr id="47" name="Arrow: Right 46">
            <a:extLst>
              <a:ext uri="{FF2B5EF4-FFF2-40B4-BE49-F238E27FC236}">
                <a16:creationId xmlns:a16="http://schemas.microsoft.com/office/drawing/2014/main" id="{23B74C5E-3562-CE9F-5A90-F0FE9F60F0E7}"/>
              </a:ext>
            </a:extLst>
          </p:cNvPr>
          <p:cNvSpPr/>
          <p:nvPr/>
        </p:nvSpPr>
        <p:spPr bwMode="auto">
          <a:xfrm rot="5400000">
            <a:off x="2791289" y="3803562"/>
            <a:ext cx="269578" cy="453391"/>
          </a:xfrm>
          <a:prstGeom prst="rightArrow">
            <a:avLst/>
          </a:prstGeom>
          <a:solidFill>
            <a:schemeClr val="tx2">
              <a:lumMod val="40000"/>
              <a:lumOff val="60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100" dirty="0">
              <a:solidFill>
                <a:schemeClr val="bg1"/>
              </a:solidFill>
              <a:ea typeface="Segoe UI" pitchFamily="34" charset="0"/>
              <a:cs typeface="Segoe UI" pitchFamily="34" charset="0"/>
            </a:endParaRPr>
          </a:p>
        </p:txBody>
      </p:sp>
      <p:pic>
        <p:nvPicPr>
          <p:cNvPr id="49" name="Picture 48" descr="A black background with a black square&#10;&#10;AI-generated content may be incorrect.">
            <a:extLst>
              <a:ext uri="{FF2B5EF4-FFF2-40B4-BE49-F238E27FC236}">
                <a16:creationId xmlns:a16="http://schemas.microsoft.com/office/drawing/2014/main" id="{680F004D-B646-17EA-5EEB-19F6AD95132F}"/>
              </a:ext>
            </a:extLst>
          </p:cNvPr>
          <p:cNvPicPr>
            <a:picLocks noChangeAspect="1"/>
          </p:cNvPicPr>
          <p:nvPr/>
        </p:nvPicPr>
        <p:blipFill>
          <a:blip r:embed="rId11"/>
          <a:srcRect r="84723"/>
          <a:stretch/>
        </p:blipFill>
        <p:spPr>
          <a:xfrm>
            <a:off x="3443547" y="6136896"/>
            <a:ext cx="253951" cy="240249"/>
          </a:xfrm>
          <a:prstGeom prst="rect">
            <a:avLst/>
          </a:prstGeom>
        </p:spPr>
      </p:pic>
      <p:pic>
        <p:nvPicPr>
          <p:cNvPr id="1026" name="Picture 2" descr="What is Bicep 💪">
            <a:extLst>
              <a:ext uri="{FF2B5EF4-FFF2-40B4-BE49-F238E27FC236}">
                <a16:creationId xmlns:a16="http://schemas.microsoft.com/office/drawing/2014/main" id="{08FCE700-F3DB-C985-AB89-BB175921513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7498" y="6161127"/>
            <a:ext cx="201390" cy="201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044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bject, clock&#10;&#10;Description automatically generated">
            <a:extLst>
              <a:ext uri="{FF2B5EF4-FFF2-40B4-BE49-F238E27FC236}">
                <a16:creationId xmlns:a16="http://schemas.microsoft.com/office/drawing/2014/main" id="{FCD401CE-C712-324A-003E-ACA564A0B013}"/>
              </a:ext>
            </a:extLst>
          </p:cNvPr>
          <p:cNvPicPr>
            <a:picLocks noChangeAspect="1"/>
          </p:cNvPicPr>
          <p:nvPr/>
        </p:nvPicPr>
        <p:blipFill>
          <a:blip r:embed="rId2"/>
          <a:stretch>
            <a:fillRect/>
          </a:stretch>
        </p:blipFill>
        <p:spPr>
          <a:xfrm>
            <a:off x="2074981" y="1025372"/>
            <a:ext cx="3601262" cy="3689323"/>
          </a:xfrm>
          <a:prstGeom prst="rect">
            <a:avLst/>
          </a:prstGeom>
        </p:spPr>
      </p:pic>
      <p:pic>
        <p:nvPicPr>
          <p:cNvPr id="1026" name="Picture 2">
            <a:extLst>
              <a:ext uri="{FF2B5EF4-FFF2-40B4-BE49-F238E27FC236}">
                <a16:creationId xmlns:a16="http://schemas.microsoft.com/office/drawing/2014/main" id="{96D965D4-2C2A-3BF0-BA42-2E312A967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5714" y="552181"/>
            <a:ext cx="4397336" cy="4397336"/>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Heart with solid fill">
            <a:extLst>
              <a:ext uri="{FF2B5EF4-FFF2-40B4-BE49-F238E27FC236}">
                <a16:creationId xmlns:a16="http://schemas.microsoft.com/office/drawing/2014/main" id="{14A16ADD-3BF0-7CE0-1EC9-D6B6C191E5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4587" y="1342862"/>
            <a:ext cx="2562254" cy="2562254"/>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0FF2B484-9921-CDC8-AF4A-F0649D6E5350}"/>
              </a:ext>
            </a:extLst>
          </p:cNvPr>
          <p:cNvSpPr txBox="1"/>
          <p:nvPr/>
        </p:nvSpPr>
        <p:spPr>
          <a:xfrm>
            <a:off x="2726981" y="4794907"/>
            <a:ext cx="2297261" cy="246221"/>
          </a:xfrm>
          <a:prstGeom prst="rect">
            <a:avLst/>
          </a:prstGeom>
          <a:noFill/>
        </p:spPr>
        <p:txBody>
          <a:bodyPr wrap="square" lIns="0" tIns="0" rIns="0" bIns="0" rtlCol="0">
            <a:spAutoFit/>
          </a:bodyPr>
          <a:lstStyle/>
          <a:p>
            <a:pPr algn="ctr"/>
            <a:r>
              <a:rPr lang="en-GB" sz="1600" b="1" dirty="0">
                <a:solidFill>
                  <a:schemeClr val="accent1"/>
                </a:solidFill>
              </a:rPr>
              <a:t>Azure Landing Zones</a:t>
            </a:r>
          </a:p>
        </p:txBody>
      </p:sp>
      <p:sp>
        <p:nvSpPr>
          <p:cNvPr id="11" name="TextBox 10">
            <a:extLst>
              <a:ext uri="{FF2B5EF4-FFF2-40B4-BE49-F238E27FC236}">
                <a16:creationId xmlns:a16="http://schemas.microsoft.com/office/drawing/2014/main" id="{CED89D66-B47F-E874-A3B3-45E5D2099D05}"/>
              </a:ext>
            </a:extLst>
          </p:cNvPr>
          <p:cNvSpPr txBox="1"/>
          <p:nvPr/>
        </p:nvSpPr>
        <p:spPr>
          <a:xfrm>
            <a:off x="7126798" y="4794907"/>
            <a:ext cx="2297261" cy="246221"/>
          </a:xfrm>
          <a:prstGeom prst="rect">
            <a:avLst/>
          </a:prstGeom>
          <a:noFill/>
        </p:spPr>
        <p:txBody>
          <a:bodyPr wrap="square" lIns="0" tIns="0" rIns="0" bIns="0" rtlCol="0">
            <a:spAutoFit/>
          </a:bodyPr>
          <a:lstStyle/>
          <a:p>
            <a:pPr algn="ctr"/>
            <a:r>
              <a:rPr lang="en-GB" sz="1600" b="1" dirty="0">
                <a:solidFill>
                  <a:schemeClr val="accent1"/>
                </a:solidFill>
              </a:rPr>
              <a:t>Azure Verified Modules</a:t>
            </a:r>
          </a:p>
        </p:txBody>
      </p:sp>
    </p:spTree>
    <p:extLst>
      <p:ext uri="{BB962C8B-B14F-4D97-AF65-F5344CB8AC3E}">
        <p14:creationId xmlns:p14="http://schemas.microsoft.com/office/powerpoint/2010/main" val="11943255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4CA9C-3E74-9DF9-6828-512D2637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039" y="947854"/>
            <a:ext cx="6400281" cy="3524793"/>
          </a:xfrm>
          <a:prstGeom prst="rect">
            <a:avLst/>
          </a:prstGeom>
        </p:spPr>
      </p:pic>
      <p:pic>
        <p:nvPicPr>
          <p:cNvPr id="4" name="Graphic 3" descr="Continuous Improvement with solid fill">
            <a:extLst>
              <a:ext uri="{FF2B5EF4-FFF2-40B4-BE49-F238E27FC236}">
                <a16:creationId xmlns:a16="http://schemas.microsoft.com/office/drawing/2014/main" id="{7E8097C7-E92A-1675-8095-278E0ED7C6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6239" y="1750739"/>
            <a:ext cx="3356522" cy="3356522"/>
          </a:xfrm>
          <a:prstGeom prst="rect">
            <a:avLst/>
          </a:prstGeom>
        </p:spPr>
      </p:pic>
      <p:pic>
        <p:nvPicPr>
          <p:cNvPr id="5" name="Picture 4" descr="A picture containing object, clock&#10;&#10;Description automatically generated">
            <a:extLst>
              <a:ext uri="{FF2B5EF4-FFF2-40B4-BE49-F238E27FC236}">
                <a16:creationId xmlns:a16="http://schemas.microsoft.com/office/drawing/2014/main" id="{FCD401CE-C712-324A-003E-ACA564A0B013}"/>
              </a:ext>
            </a:extLst>
          </p:cNvPr>
          <p:cNvPicPr>
            <a:picLocks noChangeAspect="1"/>
          </p:cNvPicPr>
          <p:nvPr/>
        </p:nvPicPr>
        <p:blipFill>
          <a:blip r:embed="rId5"/>
          <a:stretch>
            <a:fillRect/>
          </a:stretch>
        </p:blipFill>
        <p:spPr>
          <a:xfrm>
            <a:off x="7415561" y="1533713"/>
            <a:ext cx="1091861" cy="1118560"/>
          </a:xfrm>
          <a:prstGeom prst="rect">
            <a:avLst/>
          </a:prstGeom>
        </p:spPr>
      </p:pic>
      <p:pic>
        <p:nvPicPr>
          <p:cNvPr id="8" name="Graphic 7">
            <a:extLst>
              <a:ext uri="{FF2B5EF4-FFF2-40B4-BE49-F238E27FC236}">
                <a16:creationId xmlns:a16="http://schemas.microsoft.com/office/drawing/2014/main" id="{591E1D0C-D94B-7250-5DD2-5BFCAEB07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89206" y="1247718"/>
            <a:ext cx="1127033" cy="845275"/>
          </a:xfrm>
          <a:prstGeom prst="rect">
            <a:avLst/>
          </a:prstGeom>
        </p:spPr>
      </p:pic>
    </p:spTree>
    <p:extLst>
      <p:ext uri="{BB962C8B-B14F-4D97-AF65-F5344CB8AC3E}">
        <p14:creationId xmlns:p14="http://schemas.microsoft.com/office/powerpoint/2010/main" val="87440420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C6EADA-B0BB-68CA-CBA1-B8CA76169A56}"/>
              </a:ext>
            </a:extLst>
          </p:cNvPr>
          <p:cNvSpPr/>
          <p:nvPr/>
        </p:nvSpPr>
        <p:spPr bwMode="auto">
          <a:xfrm>
            <a:off x="1035780" y="728283"/>
            <a:ext cx="3981282" cy="51465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Microsoft Azure</a:t>
            </a:r>
          </a:p>
        </p:txBody>
      </p:sp>
      <p:sp>
        <p:nvSpPr>
          <p:cNvPr id="5" name="Rectangle 4">
            <a:extLst>
              <a:ext uri="{FF2B5EF4-FFF2-40B4-BE49-F238E27FC236}">
                <a16:creationId xmlns:a16="http://schemas.microsoft.com/office/drawing/2014/main" id="{074F42F3-6CE6-0071-F613-036F7F343596}"/>
              </a:ext>
            </a:extLst>
          </p:cNvPr>
          <p:cNvSpPr/>
          <p:nvPr/>
        </p:nvSpPr>
        <p:spPr bwMode="auto">
          <a:xfrm>
            <a:off x="5178902" y="728283"/>
            <a:ext cx="5704885" cy="514653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Version Control System</a:t>
            </a:r>
          </a:p>
        </p:txBody>
      </p:sp>
      <p:sp>
        <p:nvSpPr>
          <p:cNvPr id="6" name="Rectangle: Rounded Corners 5">
            <a:extLst>
              <a:ext uri="{FF2B5EF4-FFF2-40B4-BE49-F238E27FC236}">
                <a16:creationId xmlns:a16="http://schemas.microsoft.com/office/drawing/2014/main" id="{4DB5E68A-84EC-8374-7232-FBDCF79092BD}"/>
              </a:ext>
            </a:extLst>
          </p:cNvPr>
          <p:cNvSpPr/>
          <p:nvPr/>
        </p:nvSpPr>
        <p:spPr bwMode="auto">
          <a:xfrm>
            <a:off x="1189529" y="1359463"/>
            <a:ext cx="3657600" cy="1416106"/>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Identity</a:t>
            </a:r>
          </a:p>
        </p:txBody>
      </p:sp>
      <p:sp>
        <p:nvSpPr>
          <p:cNvPr id="7" name="Rectangle: Rounded Corners 6">
            <a:extLst>
              <a:ext uri="{FF2B5EF4-FFF2-40B4-BE49-F238E27FC236}">
                <a16:creationId xmlns:a16="http://schemas.microsoft.com/office/drawing/2014/main" id="{830DEB8F-7106-D85E-A495-CEEE23E28B15}"/>
              </a:ext>
            </a:extLst>
          </p:cNvPr>
          <p:cNvSpPr/>
          <p:nvPr/>
        </p:nvSpPr>
        <p:spPr bwMode="auto">
          <a:xfrm>
            <a:off x="1197621" y="2840152"/>
            <a:ext cx="3657600" cy="1416106"/>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State</a:t>
            </a:r>
          </a:p>
        </p:txBody>
      </p:sp>
      <p:sp>
        <p:nvSpPr>
          <p:cNvPr id="8" name="Rectangle: Rounded Corners 7">
            <a:extLst>
              <a:ext uri="{FF2B5EF4-FFF2-40B4-BE49-F238E27FC236}">
                <a16:creationId xmlns:a16="http://schemas.microsoft.com/office/drawing/2014/main" id="{1732D26E-B2EA-8F94-A41F-47CE5D2AFD8C}"/>
              </a:ext>
            </a:extLst>
          </p:cNvPr>
          <p:cNvSpPr/>
          <p:nvPr/>
        </p:nvSpPr>
        <p:spPr bwMode="auto">
          <a:xfrm>
            <a:off x="1197621" y="4320841"/>
            <a:ext cx="3657600" cy="1416106"/>
          </a:xfrm>
          <a:prstGeom prst="roundRect">
            <a:avLst>
              <a:gd name="adj" fmla="val 8096"/>
            </a:avLst>
          </a:prstGeom>
          <a:solidFill>
            <a:schemeClr val="bg2">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Agents / Runners</a:t>
            </a:r>
          </a:p>
        </p:txBody>
      </p:sp>
      <p:pic>
        <p:nvPicPr>
          <p:cNvPr id="9" name="Graphic 8">
            <a:extLst>
              <a:ext uri="{FF2B5EF4-FFF2-40B4-BE49-F238E27FC236}">
                <a16:creationId xmlns:a16="http://schemas.microsoft.com/office/drawing/2014/main" id="{A6F177E3-B72E-01C6-ACF1-A51546E57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85993" y="1799352"/>
            <a:ext cx="617913" cy="617913"/>
          </a:xfrm>
          <a:prstGeom prst="rect">
            <a:avLst/>
          </a:prstGeom>
        </p:spPr>
      </p:pic>
      <p:pic>
        <p:nvPicPr>
          <p:cNvPr id="10" name="Graphic 9">
            <a:extLst>
              <a:ext uri="{FF2B5EF4-FFF2-40B4-BE49-F238E27FC236}">
                <a16:creationId xmlns:a16="http://schemas.microsoft.com/office/drawing/2014/main" id="{CA4C3C64-3828-D836-6E06-C5997505AA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1011" y="3222252"/>
            <a:ext cx="650820" cy="650820"/>
          </a:xfrm>
          <a:prstGeom prst="rect">
            <a:avLst/>
          </a:prstGeom>
        </p:spPr>
      </p:pic>
      <p:sp>
        <p:nvSpPr>
          <p:cNvPr id="11" name="TextBox 10">
            <a:extLst>
              <a:ext uri="{FF2B5EF4-FFF2-40B4-BE49-F238E27FC236}">
                <a16:creationId xmlns:a16="http://schemas.microsoft.com/office/drawing/2014/main" id="{8619E75D-E10F-F613-1292-39909A7876D8}"/>
              </a:ext>
            </a:extLst>
          </p:cNvPr>
          <p:cNvSpPr txBox="1"/>
          <p:nvPr/>
        </p:nvSpPr>
        <p:spPr>
          <a:xfrm>
            <a:off x="1197621" y="2427058"/>
            <a:ext cx="3544752" cy="307777"/>
          </a:xfrm>
          <a:prstGeom prst="rect">
            <a:avLst/>
          </a:prstGeom>
          <a:noFill/>
        </p:spPr>
        <p:txBody>
          <a:bodyPr wrap="square" lIns="0" tIns="0" rIns="0" bIns="0" rtlCol="0">
            <a:spAutoFit/>
          </a:bodyPr>
          <a:lstStyle/>
          <a:p>
            <a:pPr algn="ctr"/>
            <a:r>
              <a:rPr lang="en-GB" sz="1000" dirty="0">
                <a:solidFill>
                  <a:schemeClr val="bg1"/>
                </a:solidFill>
              </a:rPr>
              <a:t>User Assigned Managed Identities for Plan and Apply with Federated Credentials</a:t>
            </a:r>
          </a:p>
        </p:txBody>
      </p:sp>
      <p:sp>
        <p:nvSpPr>
          <p:cNvPr id="12" name="TextBox 11">
            <a:extLst>
              <a:ext uri="{FF2B5EF4-FFF2-40B4-BE49-F238E27FC236}">
                <a16:creationId xmlns:a16="http://schemas.microsoft.com/office/drawing/2014/main" id="{178BCC2F-1F23-0E1D-825C-7DB5B9DCFBA7}"/>
              </a:ext>
            </a:extLst>
          </p:cNvPr>
          <p:cNvSpPr txBox="1"/>
          <p:nvPr/>
        </p:nvSpPr>
        <p:spPr>
          <a:xfrm>
            <a:off x="2002778" y="3910777"/>
            <a:ext cx="2031102" cy="153888"/>
          </a:xfrm>
          <a:prstGeom prst="rect">
            <a:avLst/>
          </a:prstGeom>
          <a:noFill/>
        </p:spPr>
        <p:txBody>
          <a:bodyPr wrap="square" lIns="0" tIns="0" rIns="0" bIns="0" rtlCol="0">
            <a:spAutoFit/>
          </a:bodyPr>
          <a:lstStyle/>
          <a:p>
            <a:pPr algn="ctr"/>
            <a:r>
              <a:rPr lang="en-GB" sz="1000">
                <a:solidFill>
                  <a:schemeClr val="bg1"/>
                </a:solidFill>
              </a:rPr>
              <a:t>Storage Account and Container</a:t>
            </a:r>
          </a:p>
        </p:txBody>
      </p:sp>
      <p:pic>
        <p:nvPicPr>
          <p:cNvPr id="13" name="Graphic 12">
            <a:extLst>
              <a:ext uri="{FF2B5EF4-FFF2-40B4-BE49-F238E27FC236}">
                <a16:creationId xmlns:a16="http://schemas.microsoft.com/office/drawing/2014/main" id="{3BB3AD8C-68CA-8321-1886-7CAA1077B5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07662" y="4848294"/>
            <a:ext cx="584734" cy="584734"/>
          </a:xfrm>
          <a:prstGeom prst="rect">
            <a:avLst/>
          </a:prstGeom>
        </p:spPr>
      </p:pic>
      <p:pic>
        <p:nvPicPr>
          <p:cNvPr id="14" name="Graphic 13">
            <a:extLst>
              <a:ext uri="{FF2B5EF4-FFF2-40B4-BE49-F238E27FC236}">
                <a16:creationId xmlns:a16="http://schemas.microsoft.com/office/drawing/2014/main" id="{F20A93E8-8A46-634B-D5EA-476B77AEB0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8722" y="4845609"/>
            <a:ext cx="584734" cy="584734"/>
          </a:xfrm>
          <a:prstGeom prst="rect">
            <a:avLst/>
          </a:prstGeom>
        </p:spPr>
      </p:pic>
      <p:sp>
        <p:nvSpPr>
          <p:cNvPr id="15" name="TextBox 14">
            <a:extLst>
              <a:ext uri="{FF2B5EF4-FFF2-40B4-BE49-F238E27FC236}">
                <a16:creationId xmlns:a16="http://schemas.microsoft.com/office/drawing/2014/main" id="{C348146D-AE59-F944-DA88-90991B526D4F}"/>
              </a:ext>
            </a:extLst>
          </p:cNvPr>
          <p:cNvSpPr txBox="1"/>
          <p:nvPr/>
        </p:nvSpPr>
        <p:spPr>
          <a:xfrm>
            <a:off x="2287237" y="5489298"/>
            <a:ext cx="2031102" cy="153888"/>
          </a:xfrm>
          <a:prstGeom prst="rect">
            <a:avLst/>
          </a:prstGeom>
          <a:noFill/>
        </p:spPr>
        <p:txBody>
          <a:bodyPr wrap="square" lIns="0" tIns="0" rIns="0" bIns="0" rtlCol="0">
            <a:spAutoFit/>
          </a:bodyPr>
          <a:lstStyle/>
          <a:p>
            <a:pPr algn="ctr"/>
            <a:r>
              <a:rPr lang="en-GB" sz="1000" dirty="0">
                <a:solidFill>
                  <a:schemeClr val="bg1"/>
                </a:solidFill>
              </a:rPr>
              <a:t>Container Instances Running Agents</a:t>
            </a:r>
          </a:p>
        </p:txBody>
      </p:sp>
      <p:sp>
        <p:nvSpPr>
          <p:cNvPr id="16" name="Rectangle: Rounded Corners 15">
            <a:extLst>
              <a:ext uri="{FF2B5EF4-FFF2-40B4-BE49-F238E27FC236}">
                <a16:creationId xmlns:a16="http://schemas.microsoft.com/office/drawing/2014/main" id="{16F23350-D5E5-DFF8-72F4-A8FD00301FB7}"/>
              </a:ext>
            </a:extLst>
          </p:cNvPr>
          <p:cNvSpPr/>
          <p:nvPr/>
        </p:nvSpPr>
        <p:spPr bwMode="auto">
          <a:xfrm>
            <a:off x="5323322" y="1359463"/>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Repository</a:t>
            </a:r>
          </a:p>
        </p:txBody>
      </p:sp>
      <p:sp>
        <p:nvSpPr>
          <p:cNvPr id="17" name="Rectangle: Rounded Corners 16">
            <a:extLst>
              <a:ext uri="{FF2B5EF4-FFF2-40B4-BE49-F238E27FC236}">
                <a16:creationId xmlns:a16="http://schemas.microsoft.com/office/drawing/2014/main" id="{E040C1ED-81DA-DCCE-8518-38A8941CB5D7}"/>
              </a:ext>
            </a:extLst>
          </p:cNvPr>
          <p:cNvSpPr/>
          <p:nvPr/>
        </p:nvSpPr>
        <p:spPr bwMode="auto">
          <a:xfrm>
            <a:off x="5323322" y="2346057"/>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Environments</a:t>
            </a:r>
          </a:p>
        </p:txBody>
      </p:sp>
      <p:pic>
        <p:nvPicPr>
          <p:cNvPr id="18" name="Graphic 17">
            <a:extLst>
              <a:ext uri="{FF2B5EF4-FFF2-40B4-BE49-F238E27FC236}">
                <a16:creationId xmlns:a16="http://schemas.microsoft.com/office/drawing/2014/main" id="{E5B82404-D1CF-A7D3-10A6-45A76909F9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4071" y="1806582"/>
            <a:ext cx="338449" cy="338449"/>
          </a:xfrm>
          <a:prstGeom prst="rect">
            <a:avLst/>
          </a:prstGeom>
        </p:spPr>
      </p:pic>
      <p:sp>
        <p:nvSpPr>
          <p:cNvPr id="19" name="TextBox 18">
            <a:extLst>
              <a:ext uri="{FF2B5EF4-FFF2-40B4-BE49-F238E27FC236}">
                <a16:creationId xmlns:a16="http://schemas.microsoft.com/office/drawing/2014/main" id="{13340352-B562-C949-3036-867BC8781564}"/>
              </a:ext>
            </a:extLst>
          </p:cNvPr>
          <p:cNvSpPr txBox="1"/>
          <p:nvPr/>
        </p:nvSpPr>
        <p:spPr>
          <a:xfrm>
            <a:off x="6262520" y="1898862"/>
            <a:ext cx="2031102" cy="153888"/>
          </a:xfrm>
          <a:prstGeom prst="rect">
            <a:avLst/>
          </a:prstGeom>
          <a:noFill/>
        </p:spPr>
        <p:txBody>
          <a:bodyPr wrap="square" lIns="0" tIns="0" rIns="0" bIns="0" rtlCol="0">
            <a:spAutoFit/>
          </a:bodyPr>
          <a:lstStyle/>
          <a:p>
            <a:pPr algn="ctr"/>
            <a:r>
              <a:rPr lang="en-GB" sz="1000">
                <a:solidFill>
                  <a:schemeClr val="bg1"/>
                </a:solidFill>
              </a:rPr>
              <a:t>Starter module files and variables</a:t>
            </a:r>
          </a:p>
        </p:txBody>
      </p:sp>
      <p:sp>
        <p:nvSpPr>
          <p:cNvPr id="20" name="Rectangle: Rounded Corners 19">
            <a:extLst>
              <a:ext uri="{FF2B5EF4-FFF2-40B4-BE49-F238E27FC236}">
                <a16:creationId xmlns:a16="http://schemas.microsoft.com/office/drawing/2014/main" id="{36AC1082-6A2D-3F41-5804-1DA48C17E166}"/>
              </a:ext>
            </a:extLst>
          </p:cNvPr>
          <p:cNvSpPr/>
          <p:nvPr/>
        </p:nvSpPr>
        <p:spPr bwMode="auto">
          <a:xfrm>
            <a:off x="5937555" y="2776174"/>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Plan</a:t>
            </a:r>
          </a:p>
        </p:txBody>
      </p:sp>
      <p:sp>
        <p:nvSpPr>
          <p:cNvPr id="21" name="Rectangle: Rounded Corners 20">
            <a:extLst>
              <a:ext uri="{FF2B5EF4-FFF2-40B4-BE49-F238E27FC236}">
                <a16:creationId xmlns:a16="http://schemas.microsoft.com/office/drawing/2014/main" id="{226BCA9D-F960-D5DB-445B-C866700C3300}"/>
              </a:ext>
            </a:extLst>
          </p:cNvPr>
          <p:cNvSpPr/>
          <p:nvPr/>
        </p:nvSpPr>
        <p:spPr bwMode="auto">
          <a:xfrm>
            <a:off x="7417368" y="2773903"/>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Apply</a:t>
            </a:r>
          </a:p>
        </p:txBody>
      </p:sp>
      <p:pic>
        <p:nvPicPr>
          <p:cNvPr id="22" name="Graphic 21">
            <a:extLst>
              <a:ext uri="{FF2B5EF4-FFF2-40B4-BE49-F238E27FC236}">
                <a16:creationId xmlns:a16="http://schemas.microsoft.com/office/drawing/2014/main" id="{39254C1C-BAC0-9528-A119-D06A90E544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78738" y="2801073"/>
            <a:ext cx="171450" cy="171450"/>
          </a:xfrm>
          <a:prstGeom prst="rect">
            <a:avLst/>
          </a:prstGeom>
        </p:spPr>
      </p:pic>
      <p:sp>
        <p:nvSpPr>
          <p:cNvPr id="23" name="TextBox 22">
            <a:extLst>
              <a:ext uri="{FF2B5EF4-FFF2-40B4-BE49-F238E27FC236}">
                <a16:creationId xmlns:a16="http://schemas.microsoft.com/office/drawing/2014/main" id="{CF944CD9-A0A7-2F2B-13B1-391D2E7A6CC6}"/>
              </a:ext>
            </a:extLst>
          </p:cNvPr>
          <p:cNvSpPr txBox="1"/>
          <p:nvPr/>
        </p:nvSpPr>
        <p:spPr>
          <a:xfrm>
            <a:off x="8364463" y="2825063"/>
            <a:ext cx="757522" cy="123111"/>
          </a:xfrm>
          <a:prstGeom prst="rect">
            <a:avLst/>
          </a:prstGeom>
          <a:noFill/>
        </p:spPr>
        <p:txBody>
          <a:bodyPr wrap="square" lIns="0" tIns="0" rIns="0" bIns="0" rtlCol="0">
            <a:spAutoFit/>
          </a:bodyPr>
          <a:lstStyle/>
          <a:p>
            <a:pPr algn="ctr"/>
            <a:r>
              <a:rPr lang="en-GB" sz="800" dirty="0">
                <a:solidFill>
                  <a:schemeClr val="bg1"/>
                </a:solidFill>
              </a:rPr>
              <a:t>Approvals</a:t>
            </a:r>
          </a:p>
        </p:txBody>
      </p:sp>
      <p:sp>
        <p:nvSpPr>
          <p:cNvPr id="24" name="Rectangle: Rounded Corners 23">
            <a:extLst>
              <a:ext uri="{FF2B5EF4-FFF2-40B4-BE49-F238E27FC236}">
                <a16:creationId xmlns:a16="http://schemas.microsoft.com/office/drawing/2014/main" id="{FD208A88-FFF7-8BBA-F538-5142BD03283A}"/>
              </a:ext>
            </a:extLst>
          </p:cNvPr>
          <p:cNvSpPr/>
          <p:nvPr/>
        </p:nvSpPr>
        <p:spPr bwMode="auto">
          <a:xfrm>
            <a:off x="5323322" y="3331592"/>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Group / Team</a:t>
            </a:r>
          </a:p>
        </p:txBody>
      </p:sp>
      <p:sp>
        <p:nvSpPr>
          <p:cNvPr id="25" name="Rectangle: Rounded Corners 24">
            <a:extLst>
              <a:ext uri="{FF2B5EF4-FFF2-40B4-BE49-F238E27FC236}">
                <a16:creationId xmlns:a16="http://schemas.microsoft.com/office/drawing/2014/main" id="{514281F4-942F-0D8F-4898-AE1AB975FD62}"/>
              </a:ext>
            </a:extLst>
          </p:cNvPr>
          <p:cNvSpPr/>
          <p:nvPr/>
        </p:nvSpPr>
        <p:spPr bwMode="auto">
          <a:xfrm>
            <a:off x="5323322" y="4343720"/>
            <a:ext cx="3657600" cy="906943"/>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Pipelines / Actions</a:t>
            </a:r>
          </a:p>
        </p:txBody>
      </p:sp>
      <p:pic>
        <p:nvPicPr>
          <p:cNvPr id="26" name="Graphic 25">
            <a:extLst>
              <a:ext uri="{FF2B5EF4-FFF2-40B4-BE49-F238E27FC236}">
                <a16:creationId xmlns:a16="http://schemas.microsoft.com/office/drawing/2014/main" id="{926B2122-2534-A478-76A9-C5FC4C52745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67664" y="1451342"/>
            <a:ext cx="171450" cy="171450"/>
          </a:xfrm>
          <a:prstGeom prst="rect">
            <a:avLst/>
          </a:prstGeom>
        </p:spPr>
      </p:pic>
      <p:sp>
        <p:nvSpPr>
          <p:cNvPr id="27" name="TextBox 26">
            <a:extLst>
              <a:ext uri="{FF2B5EF4-FFF2-40B4-BE49-F238E27FC236}">
                <a16:creationId xmlns:a16="http://schemas.microsoft.com/office/drawing/2014/main" id="{897B56DC-896A-CE21-6A22-AB3AE7234706}"/>
              </a:ext>
            </a:extLst>
          </p:cNvPr>
          <p:cNvSpPr txBox="1"/>
          <p:nvPr/>
        </p:nvSpPr>
        <p:spPr>
          <a:xfrm>
            <a:off x="8012390" y="1664580"/>
            <a:ext cx="1081997" cy="138499"/>
          </a:xfrm>
          <a:prstGeom prst="rect">
            <a:avLst/>
          </a:prstGeom>
          <a:noFill/>
        </p:spPr>
        <p:txBody>
          <a:bodyPr wrap="square" lIns="0" tIns="0" rIns="0" bIns="0" rtlCol="0">
            <a:spAutoFit/>
          </a:bodyPr>
          <a:lstStyle/>
          <a:p>
            <a:pPr algn="ctr"/>
            <a:r>
              <a:rPr lang="en-GB" sz="900">
                <a:solidFill>
                  <a:schemeClr val="bg1"/>
                </a:solidFill>
              </a:rPr>
              <a:t>Branch policy</a:t>
            </a:r>
          </a:p>
        </p:txBody>
      </p:sp>
      <p:sp>
        <p:nvSpPr>
          <p:cNvPr id="28" name="Rectangle: Rounded Corners 27">
            <a:extLst>
              <a:ext uri="{FF2B5EF4-FFF2-40B4-BE49-F238E27FC236}">
                <a16:creationId xmlns:a16="http://schemas.microsoft.com/office/drawing/2014/main" id="{A34F41CC-6441-B248-231C-0C2416437BD1}"/>
              </a:ext>
            </a:extLst>
          </p:cNvPr>
          <p:cNvSpPr/>
          <p:nvPr/>
        </p:nvSpPr>
        <p:spPr bwMode="auto">
          <a:xfrm>
            <a:off x="6341860" y="3792039"/>
            <a:ext cx="1766382"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Approvers</a:t>
            </a:r>
          </a:p>
        </p:txBody>
      </p:sp>
      <p:pic>
        <p:nvPicPr>
          <p:cNvPr id="29" name="Graphic 28">
            <a:extLst>
              <a:ext uri="{FF2B5EF4-FFF2-40B4-BE49-F238E27FC236}">
                <a16:creationId xmlns:a16="http://schemas.microsoft.com/office/drawing/2014/main" id="{3A1C34E1-E3D7-81D3-23CB-7A6DBE46874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26180" y="3872339"/>
            <a:ext cx="171450" cy="171450"/>
          </a:xfrm>
          <a:prstGeom prst="rect">
            <a:avLst/>
          </a:prstGeom>
        </p:spPr>
      </p:pic>
      <p:pic>
        <p:nvPicPr>
          <p:cNvPr id="30" name="Graphic 29">
            <a:extLst>
              <a:ext uri="{FF2B5EF4-FFF2-40B4-BE49-F238E27FC236}">
                <a16:creationId xmlns:a16="http://schemas.microsoft.com/office/drawing/2014/main" id="{D40E0195-C1E9-FFC1-27A5-4DAA416B4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2037" y="3872339"/>
            <a:ext cx="171450" cy="171450"/>
          </a:xfrm>
          <a:prstGeom prst="rect">
            <a:avLst/>
          </a:prstGeom>
        </p:spPr>
      </p:pic>
      <p:sp>
        <p:nvSpPr>
          <p:cNvPr id="31" name="Rectangle: Rounded Corners 30">
            <a:extLst>
              <a:ext uri="{FF2B5EF4-FFF2-40B4-BE49-F238E27FC236}">
                <a16:creationId xmlns:a16="http://schemas.microsoft.com/office/drawing/2014/main" id="{4E056013-F690-B095-B2D8-4AC8BC171D4D}"/>
              </a:ext>
            </a:extLst>
          </p:cNvPr>
          <p:cNvSpPr/>
          <p:nvPr/>
        </p:nvSpPr>
        <p:spPr bwMode="auto">
          <a:xfrm>
            <a:off x="5937555" y="4793647"/>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CI</a:t>
            </a:r>
          </a:p>
        </p:txBody>
      </p:sp>
      <p:sp>
        <p:nvSpPr>
          <p:cNvPr id="32" name="Rectangle: Rounded Corners 31">
            <a:extLst>
              <a:ext uri="{FF2B5EF4-FFF2-40B4-BE49-F238E27FC236}">
                <a16:creationId xmlns:a16="http://schemas.microsoft.com/office/drawing/2014/main" id="{0A0F6B79-7B42-1941-683C-304FA7EB69F6}"/>
              </a:ext>
            </a:extLst>
          </p:cNvPr>
          <p:cNvSpPr/>
          <p:nvPr/>
        </p:nvSpPr>
        <p:spPr bwMode="auto">
          <a:xfrm>
            <a:off x="7424380" y="4793647"/>
            <a:ext cx="1043284"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CD</a:t>
            </a:r>
          </a:p>
        </p:txBody>
      </p:sp>
      <p:sp>
        <p:nvSpPr>
          <p:cNvPr id="33" name="Rectangle: Rounded Corners 32">
            <a:extLst>
              <a:ext uri="{FF2B5EF4-FFF2-40B4-BE49-F238E27FC236}">
                <a16:creationId xmlns:a16="http://schemas.microsoft.com/office/drawing/2014/main" id="{C175F9B2-4B40-B027-4AC3-761BD47434F6}"/>
              </a:ext>
            </a:extLst>
          </p:cNvPr>
          <p:cNvSpPr/>
          <p:nvPr/>
        </p:nvSpPr>
        <p:spPr bwMode="auto">
          <a:xfrm>
            <a:off x="9028738" y="1359463"/>
            <a:ext cx="1702054" cy="1893537"/>
          </a:xfrm>
          <a:prstGeom prst="roundRect">
            <a:avLst>
              <a:gd name="adj" fmla="val 8096"/>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a:solidFill>
                  <a:srgbClr val="FFFFFF"/>
                </a:solidFill>
                <a:ea typeface="Segoe UI" pitchFamily="34" charset="0"/>
                <a:cs typeface="Segoe UI" pitchFamily="34" charset="0"/>
              </a:rPr>
              <a:t>Service Connections</a:t>
            </a:r>
          </a:p>
        </p:txBody>
      </p:sp>
      <p:sp>
        <p:nvSpPr>
          <p:cNvPr id="34" name="Rectangle: Rounded Corners 33">
            <a:extLst>
              <a:ext uri="{FF2B5EF4-FFF2-40B4-BE49-F238E27FC236}">
                <a16:creationId xmlns:a16="http://schemas.microsoft.com/office/drawing/2014/main" id="{C80CE966-4FB4-64C2-C365-D6EA44627F20}"/>
              </a:ext>
            </a:extLst>
          </p:cNvPr>
          <p:cNvSpPr/>
          <p:nvPr/>
        </p:nvSpPr>
        <p:spPr bwMode="auto">
          <a:xfrm>
            <a:off x="9048696" y="3331592"/>
            <a:ext cx="1702054" cy="1893537"/>
          </a:xfrm>
          <a:prstGeom prst="roundRect">
            <a:avLst>
              <a:gd name="adj" fmla="val 8096"/>
            </a:avLst>
          </a:prstGeom>
          <a:solidFill>
            <a:schemeClr val="bg2">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cs typeface="Segoe UI" pitchFamily="34" charset="0"/>
              </a:rPr>
              <a:t>Agent Pool / Runner Group</a:t>
            </a:r>
          </a:p>
        </p:txBody>
      </p:sp>
      <p:sp>
        <p:nvSpPr>
          <p:cNvPr id="35" name="Rectangle: Rounded Corners 34">
            <a:extLst>
              <a:ext uri="{FF2B5EF4-FFF2-40B4-BE49-F238E27FC236}">
                <a16:creationId xmlns:a16="http://schemas.microsoft.com/office/drawing/2014/main" id="{E644865B-E014-B830-C23E-C991EC668932}"/>
              </a:ext>
            </a:extLst>
          </p:cNvPr>
          <p:cNvSpPr/>
          <p:nvPr/>
        </p:nvSpPr>
        <p:spPr bwMode="auto">
          <a:xfrm>
            <a:off x="9322144" y="4069011"/>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dirty="0">
                <a:solidFill>
                  <a:srgbClr val="FFFFFF"/>
                </a:solidFill>
                <a:ea typeface="Segoe UI" pitchFamily="34" charset="0"/>
                <a:cs typeface="Segoe UI" pitchFamily="34" charset="0"/>
              </a:rPr>
              <a:t>Agent 1</a:t>
            </a:r>
          </a:p>
        </p:txBody>
      </p:sp>
      <p:sp>
        <p:nvSpPr>
          <p:cNvPr id="36" name="Rectangle: Rounded Corners 35">
            <a:extLst>
              <a:ext uri="{FF2B5EF4-FFF2-40B4-BE49-F238E27FC236}">
                <a16:creationId xmlns:a16="http://schemas.microsoft.com/office/drawing/2014/main" id="{DCBCFD0F-37C1-90CF-B74D-C30AC233FF18}"/>
              </a:ext>
            </a:extLst>
          </p:cNvPr>
          <p:cNvSpPr/>
          <p:nvPr/>
        </p:nvSpPr>
        <p:spPr bwMode="auto">
          <a:xfrm>
            <a:off x="9327539" y="4593937"/>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Agent 2</a:t>
            </a:r>
          </a:p>
        </p:txBody>
      </p:sp>
      <p:sp>
        <p:nvSpPr>
          <p:cNvPr id="37" name="Rectangle: Rounded Corners 36">
            <a:extLst>
              <a:ext uri="{FF2B5EF4-FFF2-40B4-BE49-F238E27FC236}">
                <a16:creationId xmlns:a16="http://schemas.microsoft.com/office/drawing/2014/main" id="{63E62AD8-234A-A39A-9029-C25E2B55ECA2}"/>
              </a:ext>
            </a:extLst>
          </p:cNvPr>
          <p:cNvSpPr/>
          <p:nvPr/>
        </p:nvSpPr>
        <p:spPr bwMode="auto">
          <a:xfrm>
            <a:off x="9322143" y="2085300"/>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Plan</a:t>
            </a:r>
          </a:p>
        </p:txBody>
      </p:sp>
      <p:sp>
        <p:nvSpPr>
          <p:cNvPr id="38" name="Rectangle: Rounded Corners 37">
            <a:extLst>
              <a:ext uri="{FF2B5EF4-FFF2-40B4-BE49-F238E27FC236}">
                <a16:creationId xmlns:a16="http://schemas.microsoft.com/office/drawing/2014/main" id="{E9202439-3F81-7B39-9C9D-669B1CFE1574}"/>
              </a:ext>
            </a:extLst>
          </p:cNvPr>
          <p:cNvSpPr/>
          <p:nvPr/>
        </p:nvSpPr>
        <p:spPr bwMode="auto">
          <a:xfrm>
            <a:off x="9305774" y="2590702"/>
            <a:ext cx="1155157" cy="33272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600">
                <a:solidFill>
                  <a:srgbClr val="FFFFFF"/>
                </a:solidFill>
                <a:ea typeface="Segoe UI" pitchFamily="34" charset="0"/>
                <a:cs typeface="Segoe UI" pitchFamily="34" charset="0"/>
              </a:rPr>
              <a:t>Apply</a:t>
            </a:r>
          </a:p>
        </p:txBody>
      </p:sp>
      <p:pic>
        <p:nvPicPr>
          <p:cNvPr id="39" name="Graphic 38">
            <a:extLst>
              <a:ext uri="{FF2B5EF4-FFF2-40B4-BE49-F238E27FC236}">
                <a16:creationId xmlns:a16="http://schemas.microsoft.com/office/drawing/2014/main" id="{BD6C320E-A357-F15A-D032-DFB346DA0BC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1451342"/>
            <a:ext cx="171450" cy="171450"/>
          </a:xfrm>
          <a:prstGeom prst="rect">
            <a:avLst/>
          </a:prstGeom>
        </p:spPr>
      </p:pic>
      <p:pic>
        <p:nvPicPr>
          <p:cNvPr id="40" name="Graphic 39">
            <a:extLst>
              <a:ext uri="{FF2B5EF4-FFF2-40B4-BE49-F238E27FC236}">
                <a16:creationId xmlns:a16="http://schemas.microsoft.com/office/drawing/2014/main" id="{287220DE-C841-3E33-7BA4-212A3BB3FAC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2389832"/>
            <a:ext cx="171450" cy="171450"/>
          </a:xfrm>
          <a:prstGeom prst="rect">
            <a:avLst/>
          </a:prstGeom>
        </p:spPr>
      </p:pic>
      <p:pic>
        <p:nvPicPr>
          <p:cNvPr id="41" name="Graphic 40">
            <a:extLst>
              <a:ext uri="{FF2B5EF4-FFF2-40B4-BE49-F238E27FC236}">
                <a16:creationId xmlns:a16="http://schemas.microsoft.com/office/drawing/2014/main" id="{E9C6FC49-8560-79E0-CD83-4D36A8160E0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3393627"/>
            <a:ext cx="171450" cy="171450"/>
          </a:xfrm>
          <a:prstGeom prst="rect">
            <a:avLst/>
          </a:prstGeom>
        </p:spPr>
      </p:pic>
      <p:pic>
        <p:nvPicPr>
          <p:cNvPr id="42" name="Graphic 41">
            <a:extLst>
              <a:ext uri="{FF2B5EF4-FFF2-40B4-BE49-F238E27FC236}">
                <a16:creationId xmlns:a16="http://schemas.microsoft.com/office/drawing/2014/main" id="{C033625E-D81B-2BE1-D734-57B39AE8C04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3372" y="4378740"/>
            <a:ext cx="171450" cy="171450"/>
          </a:xfrm>
          <a:prstGeom prst="rect">
            <a:avLst/>
          </a:prstGeom>
        </p:spPr>
      </p:pic>
      <p:pic>
        <p:nvPicPr>
          <p:cNvPr id="43" name="Graphic 42">
            <a:extLst>
              <a:ext uri="{FF2B5EF4-FFF2-40B4-BE49-F238E27FC236}">
                <a16:creationId xmlns:a16="http://schemas.microsoft.com/office/drawing/2014/main" id="{AB4FBB51-A7CC-8904-E8A0-FFC09C68F9F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10048" y="3370708"/>
            <a:ext cx="171450" cy="171450"/>
          </a:xfrm>
          <a:prstGeom prst="rect">
            <a:avLst/>
          </a:prstGeom>
        </p:spPr>
      </p:pic>
      <p:pic>
        <p:nvPicPr>
          <p:cNvPr id="44" name="Graphic 43">
            <a:extLst>
              <a:ext uri="{FF2B5EF4-FFF2-40B4-BE49-F238E27FC236}">
                <a16:creationId xmlns:a16="http://schemas.microsoft.com/office/drawing/2014/main" id="{B0F585A3-9E2D-3A27-B6BD-06B6E28E7F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113381" y="1430832"/>
            <a:ext cx="171450" cy="171450"/>
          </a:xfrm>
          <a:prstGeom prst="rect">
            <a:avLst/>
          </a:prstGeom>
        </p:spPr>
      </p:pic>
      <p:pic>
        <p:nvPicPr>
          <p:cNvPr id="45" name="Picture 44" descr="Icon&#10;&#10;Description automatically generated">
            <a:extLst>
              <a:ext uri="{FF2B5EF4-FFF2-40B4-BE49-F238E27FC236}">
                <a16:creationId xmlns:a16="http://schemas.microsoft.com/office/drawing/2014/main" id="{EF95864B-A485-E630-4E3A-4161D77C2077}"/>
              </a:ext>
            </a:extLst>
          </p:cNvPr>
          <p:cNvPicPr>
            <a:picLocks noChangeAspect="1"/>
          </p:cNvPicPr>
          <p:nvPr/>
        </p:nvPicPr>
        <p:blipFill>
          <a:blip r:embed="rId16">
            <a:lum bright="70000" contrast="-70000"/>
          </a:blip>
          <a:stretch>
            <a:fillRect/>
          </a:stretch>
        </p:blipFill>
        <p:spPr>
          <a:xfrm>
            <a:off x="5625880" y="2389832"/>
            <a:ext cx="171450" cy="171450"/>
          </a:xfrm>
          <a:prstGeom prst="rect">
            <a:avLst/>
          </a:prstGeom>
        </p:spPr>
      </p:pic>
      <p:pic>
        <p:nvPicPr>
          <p:cNvPr id="46" name="Picture 45" descr="Icon&#10;&#10;Description automatically generated">
            <a:extLst>
              <a:ext uri="{FF2B5EF4-FFF2-40B4-BE49-F238E27FC236}">
                <a16:creationId xmlns:a16="http://schemas.microsoft.com/office/drawing/2014/main" id="{0EFB1B90-FE88-EF4F-A631-F7E6CAE2589E}"/>
              </a:ext>
            </a:extLst>
          </p:cNvPr>
          <p:cNvPicPr>
            <a:picLocks noChangeAspect="1"/>
          </p:cNvPicPr>
          <p:nvPr/>
        </p:nvPicPr>
        <p:blipFill>
          <a:blip r:embed="rId16">
            <a:lum bright="70000" contrast="-70000"/>
          </a:blip>
          <a:stretch>
            <a:fillRect/>
          </a:stretch>
        </p:blipFill>
        <p:spPr>
          <a:xfrm>
            <a:off x="5622638" y="1451342"/>
            <a:ext cx="171450" cy="171450"/>
          </a:xfrm>
          <a:prstGeom prst="rect">
            <a:avLst/>
          </a:prstGeom>
        </p:spPr>
      </p:pic>
      <p:pic>
        <p:nvPicPr>
          <p:cNvPr id="47" name="Picture 46" descr="Icon&#10;&#10;Description automatically generated">
            <a:extLst>
              <a:ext uri="{FF2B5EF4-FFF2-40B4-BE49-F238E27FC236}">
                <a16:creationId xmlns:a16="http://schemas.microsoft.com/office/drawing/2014/main" id="{33A05FDF-3848-FC4C-E86A-5CA8B4C1D2CE}"/>
              </a:ext>
            </a:extLst>
          </p:cNvPr>
          <p:cNvPicPr>
            <a:picLocks noChangeAspect="1"/>
          </p:cNvPicPr>
          <p:nvPr/>
        </p:nvPicPr>
        <p:blipFill>
          <a:blip r:embed="rId16">
            <a:lum bright="70000" contrast="-70000"/>
          </a:blip>
          <a:stretch>
            <a:fillRect/>
          </a:stretch>
        </p:blipFill>
        <p:spPr>
          <a:xfrm>
            <a:off x="5613491" y="3393369"/>
            <a:ext cx="171450" cy="171450"/>
          </a:xfrm>
          <a:prstGeom prst="rect">
            <a:avLst/>
          </a:prstGeom>
        </p:spPr>
      </p:pic>
      <p:pic>
        <p:nvPicPr>
          <p:cNvPr id="48" name="Picture 47" descr="Icon&#10;&#10;Description automatically generated">
            <a:extLst>
              <a:ext uri="{FF2B5EF4-FFF2-40B4-BE49-F238E27FC236}">
                <a16:creationId xmlns:a16="http://schemas.microsoft.com/office/drawing/2014/main" id="{EEDEB20C-6FB0-D5C0-F925-DC316FD8949D}"/>
              </a:ext>
            </a:extLst>
          </p:cNvPr>
          <p:cNvPicPr>
            <a:picLocks noChangeAspect="1"/>
          </p:cNvPicPr>
          <p:nvPr/>
        </p:nvPicPr>
        <p:blipFill>
          <a:blip r:embed="rId16">
            <a:lum bright="70000" contrast="-70000"/>
          </a:blip>
          <a:stretch>
            <a:fillRect/>
          </a:stretch>
        </p:blipFill>
        <p:spPr>
          <a:xfrm>
            <a:off x="5615455" y="4380611"/>
            <a:ext cx="171450" cy="171450"/>
          </a:xfrm>
          <a:prstGeom prst="rect">
            <a:avLst/>
          </a:prstGeom>
        </p:spPr>
      </p:pic>
      <p:sp>
        <p:nvSpPr>
          <p:cNvPr id="51" name="Rectangle: Rounded Corners 50">
            <a:extLst>
              <a:ext uri="{FF2B5EF4-FFF2-40B4-BE49-F238E27FC236}">
                <a16:creationId xmlns:a16="http://schemas.microsoft.com/office/drawing/2014/main" id="{F0C7D9F7-5137-B316-FF35-EF3FBB84902B}"/>
              </a:ext>
            </a:extLst>
          </p:cNvPr>
          <p:cNvSpPr/>
          <p:nvPr/>
        </p:nvSpPr>
        <p:spPr bwMode="auto">
          <a:xfrm>
            <a:off x="5340570" y="5304603"/>
            <a:ext cx="5410179" cy="504717"/>
          </a:xfrm>
          <a:prstGeom prst="roundRect">
            <a:avLst>
              <a:gd name="adj" fmla="val 8096"/>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1400" dirty="0">
                <a:solidFill>
                  <a:srgbClr val="FFFFFF"/>
                </a:solidFill>
                <a:ea typeface="Segoe UI" pitchFamily="34" charset="0"/>
                <a:cs typeface="Segoe UI" pitchFamily="34" charset="0"/>
              </a:rPr>
              <a:t>Variable Set  / Repository Variables</a:t>
            </a:r>
          </a:p>
        </p:txBody>
      </p:sp>
      <p:pic>
        <p:nvPicPr>
          <p:cNvPr id="52" name="Graphic 51">
            <a:extLst>
              <a:ext uri="{FF2B5EF4-FFF2-40B4-BE49-F238E27FC236}">
                <a16:creationId xmlns:a16="http://schemas.microsoft.com/office/drawing/2014/main" id="{906E8823-F0F8-87C9-BE30-DA4A0012021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404437" y="5339623"/>
            <a:ext cx="171450" cy="171450"/>
          </a:xfrm>
          <a:prstGeom prst="rect">
            <a:avLst/>
          </a:prstGeom>
        </p:spPr>
      </p:pic>
      <p:pic>
        <p:nvPicPr>
          <p:cNvPr id="53" name="Picture 52" descr="Icon&#10;&#10;Description automatically generated">
            <a:extLst>
              <a:ext uri="{FF2B5EF4-FFF2-40B4-BE49-F238E27FC236}">
                <a16:creationId xmlns:a16="http://schemas.microsoft.com/office/drawing/2014/main" id="{1672A0ED-2FFB-268A-099C-740741F27E19}"/>
              </a:ext>
            </a:extLst>
          </p:cNvPr>
          <p:cNvPicPr>
            <a:picLocks noChangeAspect="1"/>
          </p:cNvPicPr>
          <p:nvPr/>
        </p:nvPicPr>
        <p:blipFill>
          <a:blip r:embed="rId16">
            <a:lum bright="70000" contrast="-70000"/>
          </a:blip>
          <a:stretch>
            <a:fillRect/>
          </a:stretch>
        </p:blipFill>
        <p:spPr>
          <a:xfrm>
            <a:off x="5624612" y="5341494"/>
            <a:ext cx="171450" cy="171450"/>
          </a:xfrm>
          <a:prstGeom prst="rect">
            <a:avLst/>
          </a:prstGeom>
        </p:spPr>
      </p:pic>
      <p:sp>
        <p:nvSpPr>
          <p:cNvPr id="54" name="TextBox 53">
            <a:extLst>
              <a:ext uri="{FF2B5EF4-FFF2-40B4-BE49-F238E27FC236}">
                <a16:creationId xmlns:a16="http://schemas.microsoft.com/office/drawing/2014/main" id="{95D8FD42-63B1-9EEF-626F-EFA6ABC953BF}"/>
              </a:ext>
            </a:extLst>
          </p:cNvPr>
          <p:cNvSpPr txBox="1"/>
          <p:nvPr/>
        </p:nvSpPr>
        <p:spPr>
          <a:xfrm>
            <a:off x="6189191" y="3111778"/>
            <a:ext cx="2031102" cy="123111"/>
          </a:xfrm>
          <a:prstGeom prst="rect">
            <a:avLst/>
          </a:prstGeom>
          <a:noFill/>
        </p:spPr>
        <p:txBody>
          <a:bodyPr wrap="square" lIns="0" tIns="0" rIns="0" bIns="0" rtlCol="0">
            <a:spAutoFit/>
          </a:bodyPr>
          <a:lstStyle/>
          <a:p>
            <a:pPr algn="ctr"/>
            <a:r>
              <a:rPr lang="en-GB" sz="800" dirty="0">
                <a:solidFill>
                  <a:schemeClr val="bg1"/>
                </a:solidFill>
              </a:rPr>
              <a:t>Concurrency control</a:t>
            </a:r>
          </a:p>
        </p:txBody>
      </p:sp>
      <p:sp>
        <p:nvSpPr>
          <p:cNvPr id="55" name="TextBox 54">
            <a:extLst>
              <a:ext uri="{FF2B5EF4-FFF2-40B4-BE49-F238E27FC236}">
                <a16:creationId xmlns:a16="http://schemas.microsoft.com/office/drawing/2014/main" id="{536455F3-36A9-28BE-7831-83007DB678BE}"/>
              </a:ext>
            </a:extLst>
          </p:cNvPr>
          <p:cNvSpPr txBox="1"/>
          <p:nvPr/>
        </p:nvSpPr>
        <p:spPr>
          <a:xfrm>
            <a:off x="8515195" y="4845609"/>
            <a:ext cx="743322" cy="246221"/>
          </a:xfrm>
          <a:prstGeom prst="rect">
            <a:avLst/>
          </a:prstGeom>
          <a:noFill/>
        </p:spPr>
        <p:txBody>
          <a:bodyPr wrap="square" lIns="0" tIns="0" rIns="0" bIns="0" rtlCol="0">
            <a:spAutoFit/>
          </a:bodyPr>
          <a:lstStyle/>
          <a:p>
            <a:r>
              <a:rPr lang="en-GB" sz="800">
                <a:solidFill>
                  <a:schemeClr val="bg1"/>
                </a:solidFill>
              </a:rPr>
              <a:t>- apply</a:t>
            </a:r>
          </a:p>
          <a:p>
            <a:r>
              <a:rPr lang="en-GB" sz="800">
                <a:solidFill>
                  <a:schemeClr val="bg1"/>
                </a:solidFill>
              </a:rPr>
              <a:t>- destroy</a:t>
            </a:r>
          </a:p>
        </p:txBody>
      </p:sp>
      <p:sp>
        <p:nvSpPr>
          <p:cNvPr id="56" name="TextBox 55">
            <a:extLst>
              <a:ext uri="{FF2B5EF4-FFF2-40B4-BE49-F238E27FC236}">
                <a16:creationId xmlns:a16="http://schemas.microsoft.com/office/drawing/2014/main" id="{FC1F24EE-E3D0-CCA0-D356-85FD29E933A0}"/>
              </a:ext>
            </a:extLst>
          </p:cNvPr>
          <p:cNvSpPr txBox="1"/>
          <p:nvPr/>
        </p:nvSpPr>
        <p:spPr>
          <a:xfrm>
            <a:off x="3965746" y="1935508"/>
            <a:ext cx="757522" cy="369332"/>
          </a:xfrm>
          <a:prstGeom prst="rect">
            <a:avLst/>
          </a:prstGeom>
          <a:noFill/>
        </p:spPr>
        <p:txBody>
          <a:bodyPr wrap="square" lIns="0" tIns="0" rIns="0" bIns="0" rtlCol="0">
            <a:spAutoFit/>
          </a:bodyPr>
          <a:lstStyle/>
          <a:p>
            <a:pPr algn="ctr"/>
            <a:r>
              <a:rPr lang="en-GB" sz="800" dirty="0">
                <a:solidFill>
                  <a:schemeClr val="bg1"/>
                </a:solidFill>
              </a:rPr>
              <a:t>Permissions applied for ALZ module</a:t>
            </a:r>
          </a:p>
        </p:txBody>
      </p:sp>
      <p:pic>
        <p:nvPicPr>
          <p:cNvPr id="57" name="Graphic 56">
            <a:extLst>
              <a:ext uri="{FF2B5EF4-FFF2-40B4-BE49-F238E27FC236}">
                <a16:creationId xmlns:a16="http://schemas.microsoft.com/office/drawing/2014/main" id="{217D167B-7F49-5770-7DDB-1C80332325B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48536" y="2605826"/>
            <a:ext cx="171450" cy="171450"/>
          </a:xfrm>
          <a:prstGeom prst="rect">
            <a:avLst/>
          </a:prstGeom>
        </p:spPr>
      </p:pic>
      <p:sp>
        <p:nvSpPr>
          <p:cNvPr id="58" name="TextBox 57">
            <a:extLst>
              <a:ext uri="{FF2B5EF4-FFF2-40B4-BE49-F238E27FC236}">
                <a16:creationId xmlns:a16="http://schemas.microsoft.com/office/drawing/2014/main" id="{29ACA0CC-B3F6-BE5B-C58E-CE45BEEE1B8A}"/>
              </a:ext>
            </a:extLst>
          </p:cNvPr>
          <p:cNvSpPr txBox="1"/>
          <p:nvPr/>
        </p:nvSpPr>
        <p:spPr>
          <a:xfrm>
            <a:off x="10021086" y="3017160"/>
            <a:ext cx="757522" cy="123111"/>
          </a:xfrm>
          <a:prstGeom prst="rect">
            <a:avLst/>
          </a:prstGeom>
          <a:noFill/>
        </p:spPr>
        <p:txBody>
          <a:bodyPr wrap="square" lIns="0" tIns="0" rIns="0" bIns="0" rtlCol="0">
            <a:spAutoFit/>
          </a:bodyPr>
          <a:lstStyle/>
          <a:p>
            <a:pPr algn="ctr"/>
            <a:r>
              <a:rPr lang="en-GB" sz="800" dirty="0">
                <a:solidFill>
                  <a:schemeClr val="bg1"/>
                </a:solidFill>
              </a:rPr>
              <a:t>Approvals</a:t>
            </a:r>
          </a:p>
        </p:txBody>
      </p:sp>
      <p:sp>
        <p:nvSpPr>
          <p:cNvPr id="59" name="TextBox 58">
            <a:extLst>
              <a:ext uri="{FF2B5EF4-FFF2-40B4-BE49-F238E27FC236}">
                <a16:creationId xmlns:a16="http://schemas.microsoft.com/office/drawing/2014/main" id="{817084B8-C0D1-5110-6A57-957E03669BAE}"/>
              </a:ext>
            </a:extLst>
          </p:cNvPr>
          <p:cNvSpPr txBox="1"/>
          <p:nvPr/>
        </p:nvSpPr>
        <p:spPr>
          <a:xfrm>
            <a:off x="8585098" y="3028613"/>
            <a:ext cx="2031102" cy="123111"/>
          </a:xfrm>
          <a:prstGeom prst="rect">
            <a:avLst/>
          </a:prstGeom>
          <a:noFill/>
        </p:spPr>
        <p:txBody>
          <a:bodyPr wrap="square" lIns="0" tIns="0" rIns="0" bIns="0" rtlCol="0">
            <a:spAutoFit/>
          </a:bodyPr>
          <a:lstStyle/>
          <a:p>
            <a:pPr algn="ctr"/>
            <a:r>
              <a:rPr lang="en-GB" sz="800" dirty="0">
                <a:solidFill>
                  <a:schemeClr val="bg1"/>
                </a:solidFill>
              </a:rPr>
              <a:t>Concurrency control</a:t>
            </a:r>
          </a:p>
        </p:txBody>
      </p:sp>
      <p:pic>
        <p:nvPicPr>
          <p:cNvPr id="60" name="Graphic 59">
            <a:extLst>
              <a:ext uri="{FF2B5EF4-FFF2-40B4-BE49-F238E27FC236}">
                <a16:creationId xmlns:a16="http://schemas.microsoft.com/office/drawing/2014/main" id="{C707E78E-1935-64CB-1519-F4CC5506A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7705" y="1806582"/>
            <a:ext cx="617913" cy="617913"/>
          </a:xfrm>
          <a:prstGeom prst="rect">
            <a:avLst/>
          </a:prstGeom>
        </p:spPr>
      </p:pic>
      <p:sp>
        <p:nvSpPr>
          <p:cNvPr id="61" name="TextBox 60">
            <a:extLst>
              <a:ext uri="{FF2B5EF4-FFF2-40B4-BE49-F238E27FC236}">
                <a16:creationId xmlns:a16="http://schemas.microsoft.com/office/drawing/2014/main" id="{42F99D08-4AC0-3641-9607-E3A29248EC53}"/>
              </a:ext>
            </a:extLst>
          </p:cNvPr>
          <p:cNvSpPr txBox="1"/>
          <p:nvPr/>
        </p:nvSpPr>
        <p:spPr>
          <a:xfrm>
            <a:off x="1862405" y="1898862"/>
            <a:ext cx="757522" cy="123111"/>
          </a:xfrm>
          <a:prstGeom prst="rect">
            <a:avLst/>
          </a:prstGeom>
          <a:noFill/>
        </p:spPr>
        <p:txBody>
          <a:bodyPr wrap="square" lIns="0" tIns="0" rIns="0" bIns="0" rtlCol="0">
            <a:spAutoFit/>
          </a:bodyPr>
          <a:lstStyle/>
          <a:p>
            <a:pPr algn="ctr"/>
            <a:r>
              <a:rPr lang="en-GB" sz="800" dirty="0">
                <a:solidFill>
                  <a:schemeClr val="bg1"/>
                </a:solidFill>
              </a:rPr>
              <a:t>Plan</a:t>
            </a:r>
          </a:p>
        </p:txBody>
      </p:sp>
      <p:sp>
        <p:nvSpPr>
          <p:cNvPr id="62" name="TextBox 61">
            <a:extLst>
              <a:ext uri="{FF2B5EF4-FFF2-40B4-BE49-F238E27FC236}">
                <a16:creationId xmlns:a16="http://schemas.microsoft.com/office/drawing/2014/main" id="{3E9C8CA3-D210-8266-BA47-5FDD3B584F24}"/>
              </a:ext>
            </a:extLst>
          </p:cNvPr>
          <p:cNvSpPr txBox="1"/>
          <p:nvPr/>
        </p:nvSpPr>
        <p:spPr>
          <a:xfrm>
            <a:off x="2815930" y="1894931"/>
            <a:ext cx="757522" cy="123111"/>
          </a:xfrm>
          <a:prstGeom prst="rect">
            <a:avLst/>
          </a:prstGeom>
          <a:noFill/>
        </p:spPr>
        <p:txBody>
          <a:bodyPr wrap="square" lIns="0" tIns="0" rIns="0" bIns="0" rtlCol="0">
            <a:spAutoFit/>
          </a:bodyPr>
          <a:lstStyle/>
          <a:p>
            <a:pPr algn="ctr"/>
            <a:r>
              <a:rPr lang="en-GB" sz="800" dirty="0">
                <a:solidFill>
                  <a:schemeClr val="bg1"/>
                </a:solidFill>
              </a:rPr>
              <a:t>Apply</a:t>
            </a:r>
          </a:p>
        </p:txBody>
      </p:sp>
      <p:pic>
        <p:nvPicPr>
          <p:cNvPr id="2" name="Picture 1" descr="Icon&#10;&#10;Description automatically generated">
            <a:extLst>
              <a:ext uri="{FF2B5EF4-FFF2-40B4-BE49-F238E27FC236}">
                <a16:creationId xmlns:a16="http://schemas.microsoft.com/office/drawing/2014/main" id="{2A476424-BEED-D2A3-2443-FE1336D922AF}"/>
              </a:ext>
            </a:extLst>
          </p:cNvPr>
          <p:cNvPicPr>
            <a:picLocks noChangeAspect="1"/>
          </p:cNvPicPr>
          <p:nvPr/>
        </p:nvPicPr>
        <p:blipFill>
          <a:blip r:embed="rId16">
            <a:lum bright="70000" contrast="-70000"/>
          </a:blip>
          <a:stretch>
            <a:fillRect/>
          </a:stretch>
        </p:blipFill>
        <p:spPr>
          <a:xfrm>
            <a:off x="9297867" y="3377185"/>
            <a:ext cx="171450" cy="171450"/>
          </a:xfrm>
          <a:prstGeom prst="rect">
            <a:avLst/>
          </a:prstGeom>
        </p:spPr>
      </p:pic>
      <p:pic>
        <p:nvPicPr>
          <p:cNvPr id="63" name="Graphic 62">
            <a:extLst>
              <a:ext uri="{FF2B5EF4-FFF2-40B4-BE49-F238E27FC236}">
                <a16:creationId xmlns:a16="http://schemas.microsoft.com/office/drawing/2014/main" id="{D98F8407-B104-ABA8-67FE-3E16F2730ED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017076" y="3922744"/>
            <a:ext cx="689249" cy="689249"/>
          </a:xfrm>
          <a:prstGeom prst="rect">
            <a:avLst/>
          </a:prstGeom>
        </p:spPr>
      </p:pic>
      <p:sp>
        <p:nvSpPr>
          <p:cNvPr id="64" name="TextBox 63">
            <a:extLst>
              <a:ext uri="{FF2B5EF4-FFF2-40B4-BE49-F238E27FC236}">
                <a16:creationId xmlns:a16="http://schemas.microsoft.com/office/drawing/2014/main" id="{23716993-2CB1-946C-C3B9-F60EEA3B8AAB}"/>
              </a:ext>
            </a:extLst>
          </p:cNvPr>
          <p:cNvSpPr txBox="1"/>
          <p:nvPr/>
        </p:nvSpPr>
        <p:spPr>
          <a:xfrm>
            <a:off x="4001353" y="4483597"/>
            <a:ext cx="757522" cy="246221"/>
          </a:xfrm>
          <a:prstGeom prst="rect">
            <a:avLst/>
          </a:prstGeom>
          <a:noFill/>
        </p:spPr>
        <p:txBody>
          <a:bodyPr wrap="square" lIns="0" tIns="0" rIns="0" bIns="0" rtlCol="0">
            <a:spAutoFit/>
          </a:bodyPr>
          <a:lstStyle/>
          <a:p>
            <a:pPr algn="ctr"/>
            <a:r>
              <a:rPr lang="en-GB" sz="800" dirty="0">
                <a:solidFill>
                  <a:schemeClr val="bg1"/>
                </a:solidFill>
              </a:rPr>
              <a:t>Private Networking</a:t>
            </a:r>
          </a:p>
        </p:txBody>
      </p:sp>
      <p:pic>
        <p:nvPicPr>
          <p:cNvPr id="49" name="Graphic 48">
            <a:extLst>
              <a:ext uri="{FF2B5EF4-FFF2-40B4-BE49-F238E27FC236}">
                <a16:creationId xmlns:a16="http://schemas.microsoft.com/office/drawing/2014/main" id="{18B60646-9D94-CA9F-2CE0-B5776C2A53D0}"/>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387501" y="4383622"/>
            <a:ext cx="606903" cy="606903"/>
          </a:xfrm>
          <a:prstGeom prst="rect">
            <a:avLst/>
          </a:prstGeom>
        </p:spPr>
      </p:pic>
      <p:sp>
        <p:nvSpPr>
          <p:cNvPr id="50" name="TextBox 49">
            <a:extLst>
              <a:ext uri="{FF2B5EF4-FFF2-40B4-BE49-F238E27FC236}">
                <a16:creationId xmlns:a16="http://schemas.microsoft.com/office/drawing/2014/main" id="{375CD88D-8052-FE38-ADF6-BE9F8BA244D5}"/>
              </a:ext>
            </a:extLst>
          </p:cNvPr>
          <p:cNvSpPr txBox="1"/>
          <p:nvPr/>
        </p:nvSpPr>
        <p:spPr>
          <a:xfrm>
            <a:off x="996234" y="4965100"/>
            <a:ext cx="1511428" cy="153888"/>
          </a:xfrm>
          <a:prstGeom prst="rect">
            <a:avLst/>
          </a:prstGeom>
          <a:noFill/>
        </p:spPr>
        <p:txBody>
          <a:bodyPr wrap="square" lIns="0" tIns="0" rIns="0" bIns="0" rtlCol="0">
            <a:spAutoFit/>
          </a:bodyPr>
          <a:lstStyle/>
          <a:p>
            <a:pPr algn="ctr"/>
            <a:r>
              <a:rPr lang="en-GB" sz="1000" dirty="0">
                <a:solidFill>
                  <a:schemeClr val="bg1"/>
                </a:solidFill>
              </a:rPr>
              <a:t>Container Registry</a:t>
            </a:r>
          </a:p>
        </p:txBody>
      </p:sp>
    </p:spTree>
    <p:extLst>
      <p:ext uri="{BB962C8B-B14F-4D97-AF65-F5344CB8AC3E}">
        <p14:creationId xmlns:p14="http://schemas.microsoft.com/office/powerpoint/2010/main" val="42678638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EC5CFD-2D2E-EF30-1E60-CEEADB56D8AC}"/>
              </a:ext>
            </a:extLst>
          </p:cNvPr>
          <p:cNvSpPr/>
          <p:nvPr/>
        </p:nvSpPr>
        <p:spPr bwMode="auto">
          <a:xfrm>
            <a:off x="377512" y="1365988"/>
            <a:ext cx="4752837" cy="5184034"/>
          </a:xfrm>
          <a:prstGeom prst="roundRect">
            <a:avLst>
              <a:gd name="adj" fmla="val 2238"/>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Docs and Bootstrap</a:t>
            </a:r>
          </a:p>
        </p:txBody>
      </p:sp>
      <p:sp>
        <p:nvSpPr>
          <p:cNvPr id="29" name="Rectangle: Rounded Corners 28">
            <a:extLst>
              <a:ext uri="{FF2B5EF4-FFF2-40B4-BE49-F238E27FC236}">
                <a16:creationId xmlns:a16="http://schemas.microsoft.com/office/drawing/2014/main" id="{2E95EC9F-0EC2-F320-5619-0A88B0ABD648}"/>
              </a:ext>
            </a:extLst>
          </p:cNvPr>
          <p:cNvSpPr/>
          <p:nvPr/>
        </p:nvSpPr>
        <p:spPr bwMode="auto">
          <a:xfrm>
            <a:off x="521501" y="2908854"/>
            <a:ext cx="4447009" cy="3572866"/>
          </a:xfrm>
          <a:prstGeom prst="roundRect">
            <a:avLst>
              <a:gd name="adj" fmla="val 2475"/>
            </a:avLst>
          </a:prstGeom>
          <a:solidFill>
            <a:schemeClr val="tx2">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PowerShell Module </a:t>
            </a:r>
          </a:p>
          <a:p>
            <a:pPr algn="l" defTabSz="932472" fontAlgn="base">
              <a:spcBef>
                <a:spcPct val="0"/>
              </a:spcBef>
              <a:spcAft>
                <a:spcPct val="0"/>
              </a:spcAft>
            </a:pPr>
            <a:r>
              <a:rPr lang="en-GB" sz="1600" dirty="0">
                <a:solidFill>
                  <a:srgbClr val="FFFFFF"/>
                </a:solidFill>
                <a:ea typeface="Segoe UI" pitchFamily="34" charset="0"/>
                <a:cs typeface="Segoe UI" pitchFamily="34" charset="0"/>
              </a:rPr>
              <a:t>(</a:t>
            </a:r>
            <a:r>
              <a:rPr lang="en-GB" sz="1600" dirty="0">
                <a:solidFill>
                  <a:srgbClr val="FFFFFF"/>
                </a:solidFill>
                <a:latin typeface="Consolas" panose="020B0609020204030204" pitchFamily="49" charset="0"/>
                <a:ea typeface="Segoe UI" pitchFamily="34" charset="0"/>
                <a:cs typeface="Cascadia Code" panose="020B0609020000020004" pitchFamily="49" charset="0"/>
              </a:rPr>
              <a:t>Deploy-Accelerator</a:t>
            </a:r>
            <a:r>
              <a:rPr lang="en-GB" sz="1600" dirty="0">
                <a:solidFill>
                  <a:srgbClr val="FFFFFF"/>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FFC09866-E71C-E130-C8A1-3CE077AFE232}"/>
              </a:ext>
            </a:extLst>
          </p:cNvPr>
          <p:cNvSpPr/>
          <p:nvPr/>
        </p:nvSpPr>
        <p:spPr bwMode="auto">
          <a:xfrm>
            <a:off x="6567778" y="861372"/>
            <a:ext cx="5263763" cy="586986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a:solidFill>
                  <a:schemeClr val="tx1"/>
                </a:solidFill>
                <a:ea typeface="Segoe UI" pitchFamily="34" charset="0"/>
                <a:cs typeface="Segoe UI" pitchFamily="34" charset="0"/>
              </a:rPr>
              <a:t>Phases</a:t>
            </a:r>
          </a:p>
        </p:txBody>
      </p:sp>
      <p:sp>
        <p:nvSpPr>
          <p:cNvPr id="20" name="Rectangle 19">
            <a:extLst>
              <a:ext uri="{FF2B5EF4-FFF2-40B4-BE49-F238E27FC236}">
                <a16:creationId xmlns:a16="http://schemas.microsoft.com/office/drawing/2014/main" id="{739A0942-6A96-BB07-D334-1407A3A36B64}"/>
              </a:ext>
            </a:extLst>
          </p:cNvPr>
          <p:cNvSpPr/>
          <p:nvPr/>
        </p:nvSpPr>
        <p:spPr bwMode="auto">
          <a:xfrm>
            <a:off x="294199" y="866692"/>
            <a:ext cx="4917072" cy="5864545"/>
          </a:xfrm>
          <a:prstGeom prst="rect">
            <a:avLst/>
          </a:prstGeom>
          <a:noFill/>
          <a:ln>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GB" sz="2000" dirty="0">
                <a:solidFill>
                  <a:schemeClr val="tx1"/>
                </a:solidFill>
                <a:ea typeface="Segoe UI" pitchFamily="34" charset="0"/>
                <a:cs typeface="Segoe UI" pitchFamily="34" charset="0"/>
              </a:rPr>
              <a:t>Accelerator Components</a:t>
            </a:r>
          </a:p>
        </p:txBody>
      </p:sp>
      <p:sp>
        <p:nvSpPr>
          <p:cNvPr id="2" name="Title 1">
            <a:extLst>
              <a:ext uri="{FF2B5EF4-FFF2-40B4-BE49-F238E27FC236}">
                <a16:creationId xmlns:a16="http://schemas.microsoft.com/office/drawing/2014/main" id="{A6B3781D-7F1D-946D-D93D-E8F42317B7B8}"/>
              </a:ext>
            </a:extLst>
          </p:cNvPr>
          <p:cNvSpPr>
            <a:spLocks noGrp="1"/>
          </p:cNvSpPr>
          <p:nvPr>
            <p:ph type="title"/>
          </p:nvPr>
        </p:nvSpPr>
        <p:spPr>
          <a:xfrm>
            <a:off x="294199" y="134284"/>
            <a:ext cx="11018520" cy="553998"/>
          </a:xfrm>
        </p:spPr>
        <p:txBody>
          <a:bodyPr/>
          <a:lstStyle/>
          <a:p>
            <a:r>
              <a:rPr lang="en-GB" dirty="0"/>
              <a:t>Azure Landing Zones Accelerators</a:t>
            </a:r>
          </a:p>
        </p:txBody>
      </p:sp>
      <p:sp>
        <p:nvSpPr>
          <p:cNvPr id="5" name="Rectangle: Rounded Corners 4">
            <a:extLst>
              <a:ext uri="{FF2B5EF4-FFF2-40B4-BE49-F238E27FC236}">
                <a16:creationId xmlns:a16="http://schemas.microsoft.com/office/drawing/2014/main" id="{CDE88CD2-BCD8-FE37-1CD6-095DC3BC5368}"/>
              </a:ext>
            </a:extLst>
          </p:cNvPr>
          <p:cNvSpPr/>
          <p:nvPr/>
        </p:nvSpPr>
        <p:spPr bwMode="auto">
          <a:xfrm>
            <a:off x="662608" y="5122487"/>
            <a:ext cx="4169478" cy="1280724"/>
          </a:xfrm>
          <a:prstGeom prst="roundRect">
            <a:avLst>
              <a:gd name="adj" fmla="val 7005"/>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Starter Modules</a:t>
            </a:r>
          </a:p>
        </p:txBody>
      </p:sp>
      <p:sp>
        <p:nvSpPr>
          <p:cNvPr id="6" name="Rectangle: Rounded Corners 5">
            <a:extLst>
              <a:ext uri="{FF2B5EF4-FFF2-40B4-BE49-F238E27FC236}">
                <a16:creationId xmlns:a16="http://schemas.microsoft.com/office/drawing/2014/main" id="{34356B80-D694-9F72-372E-B41B33F421A4}"/>
              </a:ext>
            </a:extLst>
          </p:cNvPr>
          <p:cNvSpPr/>
          <p:nvPr/>
        </p:nvSpPr>
        <p:spPr bwMode="auto">
          <a:xfrm>
            <a:off x="6686809" y="1365988"/>
            <a:ext cx="5016563" cy="1725730"/>
          </a:xfrm>
          <a:prstGeom prst="roundRect">
            <a:avLst>
              <a:gd name="adj" fmla="val 7005"/>
            </a:avLst>
          </a:prstGeom>
          <a:solidFill>
            <a:srgbClr val="CC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dirty="0">
                <a:solidFill>
                  <a:srgbClr val="FFFFFF"/>
                </a:solidFill>
                <a:ea typeface="Segoe UI" pitchFamily="34" charset="0"/>
                <a:cs typeface="Segoe UI" pitchFamily="34" charset="0"/>
              </a:rPr>
              <a:t>1 Pre-requisites</a:t>
            </a:r>
          </a:p>
        </p:txBody>
      </p:sp>
      <p:sp>
        <p:nvSpPr>
          <p:cNvPr id="7" name="Rectangle: Rounded Corners 6">
            <a:extLst>
              <a:ext uri="{FF2B5EF4-FFF2-40B4-BE49-F238E27FC236}">
                <a16:creationId xmlns:a16="http://schemas.microsoft.com/office/drawing/2014/main" id="{34E8BF9C-F130-AD46-9EAF-898FF960D26B}"/>
              </a:ext>
            </a:extLst>
          </p:cNvPr>
          <p:cNvSpPr/>
          <p:nvPr/>
        </p:nvSpPr>
        <p:spPr bwMode="auto">
          <a:xfrm>
            <a:off x="6686809" y="3156919"/>
            <a:ext cx="5016563" cy="1711120"/>
          </a:xfrm>
          <a:prstGeom prst="roundRect">
            <a:avLst>
              <a:gd name="adj" fmla="val 7005"/>
            </a:avLst>
          </a:prstGeom>
          <a:solidFill>
            <a:srgbClr val="CC9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2 Bootstrap</a:t>
            </a:r>
          </a:p>
        </p:txBody>
      </p:sp>
      <p:sp>
        <p:nvSpPr>
          <p:cNvPr id="8" name="Rectangle: Rounded Corners 7">
            <a:extLst>
              <a:ext uri="{FF2B5EF4-FFF2-40B4-BE49-F238E27FC236}">
                <a16:creationId xmlns:a16="http://schemas.microsoft.com/office/drawing/2014/main" id="{CB825512-5408-8B77-B7AB-7DECE7D06679}"/>
              </a:ext>
            </a:extLst>
          </p:cNvPr>
          <p:cNvSpPr/>
          <p:nvPr/>
        </p:nvSpPr>
        <p:spPr bwMode="auto">
          <a:xfrm>
            <a:off x="6686809" y="4944077"/>
            <a:ext cx="5009560" cy="1711119"/>
          </a:xfrm>
          <a:prstGeom prst="roundRect">
            <a:avLst>
              <a:gd name="adj" fmla="val 7005"/>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2000">
                <a:solidFill>
                  <a:srgbClr val="FFFFFF"/>
                </a:solidFill>
                <a:ea typeface="Segoe UI" pitchFamily="34" charset="0"/>
                <a:cs typeface="Segoe UI" pitchFamily="34" charset="0"/>
              </a:rPr>
              <a:t>3 Run</a:t>
            </a:r>
          </a:p>
        </p:txBody>
      </p:sp>
      <p:sp>
        <p:nvSpPr>
          <p:cNvPr id="9" name="Rectangle: Rounded Corners 8">
            <a:extLst>
              <a:ext uri="{FF2B5EF4-FFF2-40B4-BE49-F238E27FC236}">
                <a16:creationId xmlns:a16="http://schemas.microsoft.com/office/drawing/2014/main" id="{B43E0A53-4BA0-CF3D-F053-C8D6364AA218}"/>
              </a:ext>
            </a:extLst>
          </p:cNvPr>
          <p:cNvSpPr/>
          <p:nvPr/>
        </p:nvSpPr>
        <p:spPr bwMode="auto">
          <a:xfrm>
            <a:off x="521501" y="1993723"/>
            <a:ext cx="4447009" cy="79193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Documentation</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Phase-by-phase and Step-by-step instructions</a:t>
            </a:r>
          </a:p>
        </p:txBody>
      </p:sp>
      <p:sp>
        <p:nvSpPr>
          <p:cNvPr id="12" name="Rectangle: Rounded Corners 11">
            <a:extLst>
              <a:ext uri="{FF2B5EF4-FFF2-40B4-BE49-F238E27FC236}">
                <a16:creationId xmlns:a16="http://schemas.microsoft.com/office/drawing/2014/main" id="{50097A51-2527-61D2-E432-3B1091DC3370}"/>
              </a:ext>
            </a:extLst>
          </p:cNvPr>
          <p:cNvSpPr/>
          <p:nvPr/>
        </p:nvSpPr>
        <p:spPr bwMode="auto">
          <a:xfrm>
            <a:off x="890715" y="5631609"/>
            <a:ext cx="1666959" cy="617283"/>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Bicep</a:t>
            </a:r>
          </a:p>
        </p:txBody>
      </p:sp>
      <p:sp>
        <p:nvSpPr>
          <p:cNvPr id="15" name="Arrow: Right 14">
            <a:extLst>
              <a:ext uri="{FF2B5EF4-FFF2-40B4-BE49-F238E27FC236}">
                <a16:creationId xmlns:a16="http://schemas.microsoft.com/office/drawing/2014/main" id="{A632F1AE-76BE-C513-0A70-4731E50200B5}"/>
              </a:ext>
            </a:extLst>
          </p:cNvPr>
          <p:cNvSpPr/>
          <p:nvPr/>
        </p:nvSpPr>
        <p:spPr bwMode="auto">
          <a:xfrm>
            <a:off x="5084711" y="1993723"/>
            <a:ext cx="1681022" cy="805804"/>
          </a:xfrm>
          <a:prstGeom prst="rightArrow">
            <a:avLst/>
          </a:prstGeom>
          <a:solidFill>
            <a:schemeClr val="accent1">
              <a:lumMod val="75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100" dirty="0">
                <a:solidFill>
                  <a:schemeClr val="bg1"/>
                </a:solidFill>
                <a:ea typeface="Segoe UI" pitchFamily="34" charset="0"/>
                <a:cs typeface="Segoe UI" pitchFamily="34" charset="0"/>
              </a:rPr>
              <a:t>Create the pre-requisites</a:t>
            </a:r>
          </a:p>
        </p:txBody>
      </p:sp>
      <p:sp>
        <p:nvSpPr>
          <p:cNvPr id="17" name="Rectangle: Rounded Corners 16">
            <a:extLst>
              <a:ext uri="{FF2B5EF4-FFF2-40B4-BE49-F238E27FC236}">
                <a16:creationId xmlns:a16="http://schemas.microsoft.com/office/drawing/2014/main" id="{E83C76A0-85D8-19DD-F3D0-1C5616CB7FB9}"/>
              </a:ext>
            </a:extLst>
          </p:cNvPr>
          <p:cNvSpPr/>
          <p:nvPr/>
        </p:nvSpPr>
        <p:spPr bwMode="auto">
          <a:xfrm>
            <a:off x="6887271" y="1955862"/>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Elevated Account</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SP or user account with management group and subscription owner permissions</a:t>
            </a:r>
          </a:p>
        </p:txBody>
      </p:sp>
      <p:sp>
        <p:nvSpPr>
          <p:cNvPr id="19" name="Rectangle: Rounded Corners 18">
            <a:extLst>
              <a:ext uri="{FF2B5EF4-FFF2-40B4-BE49-F238E27FC236}">
                <a16:creationId xmlns:a16="http://schemas.microsoft.com/office/drawing/2014/main" id="{32648FA7-2EB0-6F46-0E6E-772F86AA8542}"/>
              </a:ext>
            </a:extLst>
          </p:cNvPr>
          <p:cNvSpPr/>
          <p:nvPr/>
        </p:nvSpPr>
        <p:spPr bwMode="auto">
          <a:xfrm>
            <a:off x="9334644" y="1955863"/>
            <a:ext cx="2194748" cy="1059816"/>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Subscriptions</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Identity, Management and Connectivity</a:t>
            </a:r>
          </a:p>
        </p:txBody>
      </p:sp>
      <p:sp>
        <p:nvSpPr>
          <p:cNvPr id="21" name="Rectangle: Rounded Corners 20">
            <a:extLst>
              <a:ext uri="{FF2B5EF4-FFF2-40B4-BE49-F238E27FC236}">
                <a16:creationId xmlns:a16="http://schemas.microsoft.com/office/drawing/2014/main" id="{D5F625CB-6A7D-A63B-EEF6-921A5DC6CDA0}"/>
              </a:ext>
            </a:extLst>
          </p:cNvPr>
          <p:cNvSpPr/>
          <p:nvPr/>
        </p:nvSpPr>
        <p:spPr bwMode="auto">
          <a:xfrm>
            <a:off x="6887270" y="3705446"/>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GitHub or Azure DevOps</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Repos, CI / CD, Environments, Approvals, Variables, Agents etc…</a:t>
            </a:r>
          </a:p>
        </p:txBody>
      </p:sp>
      <p:sp>
        <p:nvSpPr>
          <p:cNvPr id="22" name="Rectangle: Rounded Corners 21">
            <a:extLst>
              <a:ext uri="{FF2B5EF4-FFF2-40B4-BE49-F238E27FC236}">
                <a16:creationId xmlns:a16="http://schemas.microsoft.com/office/drawing/2014/main" id="{5DA7A693-344E-33B7-D266-4FEAB1EC37A8}"/>
              </a:ext>
            </a:extLst>
          </p:cNvPr>
          <p:cNvSpPr/>
          <p:nvPr/>
        </p:nvSpPr>
        <p:spPr bwMode="auto">
          <a:xfrm>
            <a:off x="9334643" y="3705446"/>
            <a:ext cx="2194749"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Azure</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IAM, State Management, Agent Compute, etc…</a:t>
            </a:r>
          </a:p>
        </p:txBody>
      </p:sp>
      <p:sp>
        <p:nvSpPr>
          <p:cNvPr id="23" name="Rectangle: Rounded Corners 22">
            <a:extLst>
              <a:ext uri="{FF2B5EF4-FFF2-40B4-BE49-F238E27FC236}">
                <a16:creationId xmlns:a16="http://schemas.microsoft.com/office/drawing/2014/main" id="{C1115D84-FDAA-494C-303D-3850E393CB60}"/>
              </a:ext>
            </a:extLst>
          </p:cNvPr>
          <p:cNvSpPr/>
          <p:nvPr/>
        </p:nvSpPr>
        <p:spPr bwMode="auto">
          <a:xfrm>
            <a:off x="6887270" y="5490205"/>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a:solidFill>
                  <a:srgbClr val="737373"/>
                </a:solidFill>
                <a:ea typeface="Segoe UI" pitchFamily="34" charset="0"/>
                <a:cs typeface="Segoe UI" pitchFamily="34" charset="0"/>
              </a:rPr>
              <a:t>Deploy</a:t>
            </a:r>
          </a:p>
          <a:p>
            <a:pPr algn="l" defTabSz="932472" fontAlgn="base">
              <a:spcBef>
                <a:spcPct val="0"/>
              </a:spcBef>
              <a:spcAft>
                <a:spcPct val="0"/>
              </a:spcAft>
            </a:pPr>
            <a:endParaRPr lang="en-GB" sz="1000">
              <a:solidFill>
                <a:srgbClr val="737373"/>
              </a:solidFill>
              <a:ea typeface="Segoe UI" pitchFamily="34" charset="0"/>
              <a:cs typeface="Segoe UI" pitchFamily="34" charset="0"/>
            </a:endParaRPr>
          </a:p>
          <a:p>
            <a:pPr algn="l" defTabSz="932472" fontAlgn="base">
              <a:spcBef>
                <a:spcPct val="0"/>
              </a:spcBef>
              <a:spcAft>
                <a:spcPct val="0"/>
              </a:spcAft>
            </a:pPr>
            <a:r>
              <a:rPr lang="en-GB" sz="1000">
                <a:solidFill>
                  <a:srgbClr val="737373"/>
                </a:solidFill>
                <a:ea typeface="Segoe UI" pitchFamily="34" charset="0"/>
                <a:cs typeface="Segoe UI" pitchFamily="34" charset="0"/>
              </a:rPr>
              <a:t>Run the Pipeline / Action to deploy the landing zone</a:t>
            </a:r>
          </a:p>
        </p:txBody>
      </p:sp>
      <p:sp>
        <p:nvSpPr>
          <p:cNvPr id="24" name="Rectangle: Rounded Corners 23">
            <a:extLst>
              <a:ext uri="{FF2B5EF4-FFF2-40B4-BE49-F238E27FC236}">
                <a16:creationId xmlns:a16="http://schemas.microsoft.com/office/drawing/2014/main" id="{503B5FDB-2970-52CC-2BD2-E57082CCB3CA}"/>
              </a:ext>
            </a:extLst>
          </p:cNvPr>
          <p:cNvSpPr/>
          <p:nvPr/>
        </p:nvSpPr>
        <p:spPr bwMode="auto">
          <a:xfrm>
            <a:off x="9334644" y="5492012"/>
            <a:ext cx="2194748" cy="1059817"/>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000" b="1" dirty="0">
                <a:solidFill>
                  <a:srgbClr val="737373"/>
                </a:solidFill>
                <a:ea typeface="Segoe UI" pitchFamily="34" charset="0"/>
                <a:cs typeface="Segoe UI" pitchFamily="34" charset="0"/>
              </a:rPr>
              <a:t>Iterate</a:t>
            </a:r>
          </a:p>
          <a:p>
            <a:pPr algn="l" defTabSz="932472" fontAlgn="base">
              <a:spcBef>
                <a:spcPct val="0"/>
              </a:spcBef>
              <a:spcAft>
                <a:spcPct val="0"/>
              </a:spcAft>
            </a:pPr>
            <a:endParaRPr lang="en-GB" sz="1000" dirty="0">
              <a:solidFill>
                <a:srgbClr val="737373"/>
              </a:solidFill>
              <a:ea typeface="Segoe UI" pitchFamily="34" charset="0"/>
              <a:cs typeface="Segoe UI" pitchFamily="34" charset="0"/>
            </a:endParaRPr>
          </a:p>
          <a:p>
            <a:pPr algn="l" defTabSz="932472" fontAlgn="base">
              <a:spcBef>
                <a:spcPct val="0"/>
              </a:spcBef>
              <a:spcAft>
                <a:spcPct val="0"/>
              </a:spcAft>
            </a:pPr>
            <a:r>
              <a:rPr lang="en-GB" sz="1000" dirty="0">
                <a:solidFill>
                  <a:srgbClr val="737373"/>
                </a:solidFill>
                <a:ea typeface="Segoe UI" pitchFamily="34" charset="0"/>
                <a:cs typeface="Segoe UI" pitchFamily="34" charset="0"/>
              </a:rPr>
              <a:t>Update your module for specific needs / updates and re-run the pipeline</a:t>
            </a:r>
          </a:p>
        </p:txBody>
      </p:sp>
      <p:pic>
        <p:nvPicPr>
          <p:cNvPr id="27" name="Picture 26" descr="A black and white logo&#10;&#10;Description automatically generated">
            <a:extLst>
              <a:ext uri="{FF2B5EF4-FFF2-40B4-BE49-F238E27FC236}">
                <a16:creationId xmlns:a16="http://schemas.microsoft.com/office/drawing/2014/main" id="{C84A52BE-144C-E5AF-ECFA-C9C1F960EAAA}"/>
              </a:ext>
            </a:extLst>
          </p:cNvPr>
          <p:cNvPicPr>
            <a:picLocks noChangeAspect="1"/>
          </p:cNvPicPr>
          <p:nvPr/>
        </p:nvPicPr>
        <p:blipFill>
          <a:blip r:embed="rId2"/>
          <a:stretch>
            <a:fillRect/>
          </a:stretch>
        </p:blipFill>
        <p:spPr>
          <a:xfrm>
            <a:off x="10382143" y="0"/>
            <a:ext cx="1809857" cy="598625"/>
          </a:xfrm>
          <a:prstGeom prst="rect">
            <a:avLst/>
          </a:prstGeom>
        </p:spPr>
      </p:pic>
      <p:sp>
        <p:nvSpPr>
          <p:cNvPr id="25" name="Rectangle: Rounded Corners 24">
            <a:extLst>
              <a:ext uri="{FF2B5EF4-FFF2-40B4-BE49-F238E27FC236}">
                <a16:creationId xmlns:a16="http://schemas.microsoft.com/office/drawing/2014/main" id="{ADA30DDE-52D6-9F95-109D-46068AAB92F2}"/>
              </a:ext>
            </a:extLst>
          </p:cNvPr>
          <p:cNvSpPr/>
          <p:nvPr/>
        </p:nvSpPr>
        <p:spPr bwMode="auto">
          <a:xfrm>
            <a:off x="662608" y="3646165"/>
            <a:ext cx="4169478" cy="1346463"/>
          </a:xfrm>
          <a:prstGeom prst="roundRect">
            <a:avLst>
              <a:gd name="adj" fmla="val 7005"/>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GB" sz="1600" dirty="0">
                <a:solidFill>
                  <a:srgbClr val="FFFFFF"/>
                </a:solidFill>
                <a:ea typeface="Segoe UI" pitchFamily="34" charset="0"/>
                <a:cs typeface="Segoe UI" pitchFamily="34" charset="0"/>
              </a:rPr>
              <a:t>Bootstrap Modules</a:t>
            </a:r>
          </a:p>
        </p:txBody>
      </p:sp>
      <p:sp>
        <p:nvSpPr>
          <p:cNvPr id="11" name="Rectangle: Rounded Corners 10">
            <a:extLst>
              <a:ext uri="{FF2B5EF4-FFF2-40B4-BE49-F238E27FC236}">
                <a16:creationId xmlns:a16="http://schemas.microsoft.com/office/drawing/2014/main" id="{5E7893B8-56A0-8A50-27A9-2C931CFE9C1C}"/>
              </a:ext>
            </a:extLst>
          </p:cNvPr>
          <p:cNvSpPr/>
          <p:nvPr/>
        </p:nvSpPr>
        <p:spPr bwMode="auto">
          <a:xfrm>
            <a:off x="890715"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GitHub</a:t>
            </a:r>
            <a:endParaRPr lang="en-GB" sz="600" dirty="0">
              <a:solidFill>
                <a:srgbClr val="737373"/>
              </a:solidFill>
              <a:ea typeface="Segoe UI" pitchFamily="34" charset="0"/>
              <a:cs typeface="Segoe UI" pitchFamily="34" charset="0"/>
            </a:endParaRPr>
          </a:p>
        </p:txBody>
      </p:sp>
      <p:sp>
        <p:nvSpPr>
          <p:cNvPr id="26" name="Rectangle: Rounded Corners 25">
            <a:extLst>
              <a:ext uri="{FF2B5EF4-FFF2-40B4-BE49-F238E27FC236}">
                <a16:creationId xmlns:a16="http://schemas.microsoft.com/office/drawing/2014/main" id="{90CDB289-EA0D-DCC2-0348-9ADE767DFE1D}"/>
              </a:ext>
            </a:extLst>
          </p:cNvPr>
          <p:cNvSpPr/>
          <p:nvPr/>
        </p:nvSpPr>
        <p:spPr bwMode="auto">
          <a:xfrm>
            <a:off x="2218571"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Azure DevOps</a:t>
            </a:r>
            <a:endParaRPr lang="en-GB" sz="600" dirty="0">
              <a:solidFill>
                <a:srgbClr val="737373"/>
              </a:solidFill>
              <a:ea typeface="Segoe UI" pitchFamily="34" charset="0"/>
              <a:cs typeface="Segoe UI" pitchFamily="34" charset="0"/>
            </a:endParaRPr>
          </a:p>
        </p:txBody>
      </p:sp>
      <p:sp>
        <p:nvSpPr>
          <p:cNvPr id="28" name="Rectangle: Rounded Corners 27">
            <a:extLst>
              <a:ext uri="{FF2B5EF4-FFF2-40B4-BE49-F238E27FC236}">
                <a16:creationId xmlns:a16="http://schemas.microsoft.com/office/drawing/2014/main" id="{5B42CE91-79E2-B93B-7069-8BFB485EE562}"/>
              </a:ext>
            </a:extLst>
          </p:cNvPr>
          <p:cNvSpPr/>
          <p:nvPr/>
        </p:nvSpPr>
        <p:spPr bwMode="auto">
          <a:xfrm>
            <a:off x="3528196" y="4125786"/>
            <a:ext cx="1052867" cy="701671"/>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Local File System</a:t>
            </a:r>
            <a:endParaRPr lang="en-GB" sz="600" dirty="0">
              <a:solidFill>
                <a:srgbClr val="737373"/>
              </a:solidFill>
              <a:ea typeface="Segoe UI" pitchFamily="34" charset="0"/>
              <a:cs typeface="Segoe UI" pitchFamily="34" charset="0"/>
            </a:endParaRPr>
          </a:p>
        </p:txBody>
      </p:sp>
      <p:sp>
        <p:nvSpPr>
          <p:cNvPr id="16" name="Arrow: Right 15">
            <a:extLst>
              <a:ext uri="{FF2B5EF4-FFF2-40B4-BE49-F238E27FC236}">
                <a16:creationId xmlns:a16="http://schemas.microsoft.com/office/drawing/2014/main" id="{7EEC6CFD-1E15-C45E-BECB-CF171B3A0611}"/>
              </a:ext>
            </a:extLst>
          </p:cNvPr>
          <p:cNvSpPr/>
          <p:nvPr/>
        </p:nvSpPr>
        <p:spPr bwMode="auto">
          <a:xfrm>
            <a:off x="5084711" y="3646166"/>
            <a:ext cx="1673100" cy="805804"/>
          </a:xfrm>
          <a:prstGeom prst="rightArrow">
            <a:avLst/>
          </a:prstGeom>
          <a:solidFill>
            <a:schemeClr val="accent1">
              <a:lumMod val="75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100" dirty="0">
                <a:solidFill>
                  <a:schemeClr val="bg1"/>
                </a:solidFill>
                <a:ea typeface="Segoe UI" pitchFamily="34" charset="0"/>
                <a:cs typeface="Segoe UI" pitchFamily="34" charset="0"/>
              </a:rPr>
              <a:t>Automated Bootstrap</a:t>
            </a:r>
          </a:p>
        </p:txBody>
      </p:sp>
      <p:sp>
        <p:nvSpPr>
          <p:cNvPr id="30" name="Rectangle: Rounded Corners 29">
            <a:extLst>
              <a:ext uri="{FF2B5EF4-FFF2-40B4-BE49-F238E27FC236}">
                <a16:creationId xmlns:a16="http://schemas.microsoft.com/office/drawing/2014/main" id="{DAA0695E-26CB-ADA9-D670-EE016EC4AAE3}"/>
              </a:ext>
            </a:extLst>
          </p:cNvPr>
          <p:cNvSpPr/>
          <p:nvPr/>
        </p:nvSpPr>
        <p:spPr bwMode="auto">
          <a:xfrm>
            <a:off x="2914104" y="5630886"/>
            <a:ext cx="1666959" cy="617283"/>
          </a:xfrm>
          <a:prstGeom prst="roundRect">
            <a:avLst>
              <a:gd name="adj" fmla="val 7005"/>
            </a:avLst>
          </a:prstGeom>
          <a:solidFill>
            <a:schemeClr val="bg1"/>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GB" sz="1000" b="1" dirty="0">
                <a:solidFill>
                  <a:srgbClr val="737373"/>
                </a:solidFill>
                <a:ea typeface="Segoe UI" pitchFamily="34" charset="0"/>
                <a:cs typeface="Segoe UI" pitchFamily="34" charset="0"/>
              </a:rPr>
              <a:t>Terraform</a:t>
            </a:r>
          </a:p>
        </p:txBody>
      </p:sp>
      <p:sp>
        <p:nvSpPr>
          <p:cNvPr id="31" name="Arrow: Right 30">
            <a:extLst>
              <a:ext uri="{FF2B5EF4-FFF2-40B4-BE49-F238E27FC236}">
                <a16:creationId xmlns:a16="http://schemas.microsoft.com/office/drawing/2014/main" id="{B12663E9-8AE7-16A6-B235-5F82222C29B3}"/>
              </a:ext>
            </a:extLst>
          </p:cNvPr>
          <p:cNvSpPr/>
          <p:nvPr/>
        </p:nvSpPr>
        <p:spPr bwMode="auto">
          <a:xfrm rot="16200000">
            <a:off x="2505793" y="4849498"/>
            <a:ext cx="384657" cy="453391"/>
          </a:xfrm>
          <a:prstGeom prst="rightArrow">
            <a:avLst/>
          </a:prstGeom>
          <a:solidFill>
            <a:schemeClr val="accent2">
              <a:lumMod val="20000"/>
              <a:lumOff val="80000"/>
            </a:schemeClr>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GB" sz="11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041450186"/>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4400607199A40B33B787452AC6853" ma:contentTypeVersion="8" ma:contentTypeDescription="Create a new document." ma:contentTypeScope="" ma:versionID="bef2fc6e1383c56ad9c541a541be83f8">
  <xsd:schema xmlns:xsd="http://www.w3.org/2001/XMLSchema" xmlns:xs="http://www.w3.org/2001/XMLSchema" xmlns:p="http://schemas.microsoft.com/office/2006/metadata/properties" xmlns:ns1="http://schemas.microsoft.com/sharepoint/v3" xmlns:ns2="f784ab01-3b00-4499-a3fe-88ca86405c7b" xmlns:ns3="17012f8d-dfee-46cb-a314-eed379f2338a" targetNamespace="http://schemas.microsoft.com/office/2006/metadata/properties" ma:root="true" ma:fieldsID="71d1f4f83792f38b599e05452c508bd2" ns1:_="" ns2:_="" ns3:_="">
    <xsd:import namespace="http://schemas.microsoft.com/sharepoint/v3"/>
    <xsd:import namespace="f784ab01-3b00-4499-a3fe-88ca86405c7b"/>
    <xsd:import namespace="17012f8d-dfee-46cb-a314-eed379f2338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4ab01-3b00-4499-a3fe-88ca86405c7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7012f8d-dfee-46cb-a314-eed379f2338a"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17012f8d-dfee-46cb-a314-eed379f2338a"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095E7C-0A39-4ACC-94FA-34E82CE5C97B}">
  <ds:schemaRefs>
    <ds:schemaRef ds:uri="17012f8d-dfee-46cb-a314-eed379f2338a"/>
    <ds:schemaRef ds:uri="f784ab01-3b00-4499-a3fe-88ca86405c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1B1131-15CA-429C-B875-56F79CD6C674}">
  <ds:schemaRefs>
    <ds:schemaRef ds:uri="http://purl.org/dc/elements/1.1/"/>
    <ds:schemaRef ds:uri="http://www.w3.org/XML/1998/namespace"/>
    <ds:schemaRef ds:uri="http://schemas.microsoft.com/office/2006/metadata/properties"/>
    <ds:schemaRef ds:uri="http://schemas.microsoft.com/office/2006/documentManagement/types"/>
    <ds:schemaRef ds:uri="http://schemas.microsoft.com/sharepoint/v3"/>
    <ds:schemaRef ds:uri="17012f8d-dfee-46cb-a314-eed379f2338a"/>
    <ds:schemaRef ds:uri="http://purl.org/dc/terms/"/>
    <ds:schemaRef ds:uri="http://schemas.microsoft.com/office/infopath/2007/PartnerControls"/>
    <ds:schemaRef ds:uri="http://schemas.openxmlformats.org/package/2006/metadata/core-properties"/>
    <ds:schemaRef ds:uri="f784ab01-3b00-4499-a3fe-88ca86405c7b"/>
    <ds:schemaRef ds:uri="http://purl.org/dc/dcmitype/"/>
  </ds:schemaRefs>
</ds:datastoreItem>
</file>

<file path=customXml/itemProps3.xml><?xml version="1.0" encoding="utf-8"?>
<ds:datastoreItem xmlns:ds="http://schemas.openxmlformats.org/officeDocument/2006/customXml" ds:itemID="{80773F8E-CD3C-401D-81D0-68F54DCC798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375</Words>
  <Application>Microsoft Office PowerPoint</Application>
  <PresentationFormat>Widescreen</PresentationFormat>
  <Paragraphs>134</Paragraphs>
  <Slides>5</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Consolas</vt:lpstr>
      <vt:lpstr>Segoe UI</vt:lpstr>
      <vt:lpstr>Segoe UI Semibold</vt:lpstr>
      <vt:lpstr>Wingdings</vt:lpstr>
      <vt:lpstr>White Template</vt:lpstr>
      <vt:lpstr>Azure Landing Zones IaC Accelerator</vt:lpstr>
      <vt:lpstr>PowerPoint Presentation</vt:lpstr>
      <vt:lpstr>PowerPoint Presentation</vt:lpstr>
      <vt:lpstr>PowerPoint Presentation</vt:lpstr>
      <vt:lpstr>Azure Landing Zones Accelerators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Jared Holgate</dc:creator>
  <cp:keywords/>
  <dc:description/>
  <cp:lastModifiedBy>Jared Holgate</cp:lastModifiedBy>
  <cp:revision>7</cp:revision>
  <dcterms:created xsi:type="dcterms:W3CDTF">2023-08-23T12:15:55Z</dcterms:created>
  <dcterms:modified xsi:type="dcterms:W3CDTF">2025-01-30T10:08:23Z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0x0101004F24400607199A40B33B787452AC6853</vt:lpwstr>
  </property>
</Properties>
</file>