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411225"/>
            <a:chOff x="10615553" y="1544076"/>
            <a:chExt cx="1513978" cy="14112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Mongo DB API)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9223069" y="2724932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2228" y="4056831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37" idx="3"/>
          </p:cNvCxnSpPr>
          <p:nvPr/>
        </p:nvCxnSpPr>
        <p:spPr>
          <a:xfrm rot="10800000">
            <a:off x="5254447" y="2724158"/>
            <a:ext cx="5420886" cy="1722819"/>
          </a:xfrm>
          <a:prstGeom prst="bentConnector3">
            <a:avLst>
              <a:gd name="adj1" fmla="val 84076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433929" y="5505811"/>
            <a:ext cx="1344799" cy="1149622"/>
            <a:chOff x="10433929" y="5505811"/>
            <a:chExt cx="1344799" cy="114962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433929" y="6286101"/>
              <a:ext cx="134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cxnSp>
        <p:nvCxnSpPr>
          <p:cNvPr id="65" name="Connector: Elbow 64"/>
          <p:cNvCxnSpPr>
            <a:cxnSpLocks/>
            <a:stCxn id="61" idx="1"/>
            <a:endCxn id="37" idx="3"/>
          </p:cNvCxnSpPr>
          <p:nvPr/>
        </p:nvCxnSpPr>
        <p:spPr>
          <a:xfrm rot="10800000">
            <a:off x="5254448" y="2724158"/>
            <a:ext cx="5424035" cy="3171799"/>
          </a:xfrm>
          <a:prstGeom prst="bentConnector3">
            <a:avLst>
              <a:gd name="adj1" fmla="val 8416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636611" y="149205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483499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43014" y="3244126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1776861"/>
            <a:ext cx="646393" cy="808791"/>
          </a:xfrm>
          <a:prstGeom prst="bentConnector3">
            <a:avLst>
              <a:gd name="adj1" fmla="val 3575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85459" y="1776860"/>
            <a:ext cx="634295" cy="808791"/>
          </a:xfrm>
          <a:prstGeom prst="bentConnector3">
            <a:avLst>
              <a:gd name="adj1" fmla="val 35487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</p:cNvCxnSpPr>
          <p:nvPr/>
        </p:nvCxnSpPr>
        <p:spPr>
          <a:xfrm flipV="1">
            <a:off x="6104559" y="1045029"/>
            <a:ext cx="0" cy="4470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>
            <a:off x="6392983" y="3528932"/>
            <a:ext cx="1786733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 flipV="1">
            <a:off x="3823391" y="3528932"/>
            <a:ext cx="1999980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984043" y="5716673"/>
            <a:ext cx="4239825" cy="1106789"/>
            <a:chOff x="4663829" y="5446210"/>
            <a:chExt cx="4239825" cy="1106789"/>
          </a:xfrm>
        </p:grpSpPr>
        <p:sp>
          <p:nvSpPr>
            <p:cNvPr id="15" name="Rectangle 14"/>
            <p:cNvSpPr/>
            <p:nvPr/>
          </p:nvSpPr>
          <p:spPr>
            <a:xfrm>
              <a:off x="4765330" y="5498565"/>
              <a:ext cx="4138324" cy="105443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570" y="5718871"/>
              <a:ext cx="569612" cy="5696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7821098" y="6231105"/>
              <a:ext cx="1082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Insights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264" y="5732988"/>
              <a:ext cx="569612" cy="569612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4663829" y="6245222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780" y="5718871"/>
              <a:ext cx="569612" cy="569612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6359439" y="6231105"/>
              <a:ext cx="1099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33775" y="5446210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</p:grpSp>
      <p:cxnSp>
        <p:nvCxnSpPr>
          <p:cNvPr id="162" name="Connector: Elbow 161"/>
          <p:cNvCxnSpPr>
            <a:cxnSpLocks/>
            <a:stCxn id="128" idx="2"/>
            <a:endCxn id="15" idx="3"/>
          </p:cNvCxnSpPr>
          <p:nvPr/>
        </p:nvCxnSpPr>
        <p:spPr>
          <a:xfrm rot="5400000">
            <a:off x="8477207" y="5363689"/>
            <a:ext cx="679217" cy="1185894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/>
          <p:cNvCxnSpPr>
            <a:cxnSpLocks/>
            <a:stCxn id="126" idx="2"/>
            <a:endCxn id="15" idx="1"/>
          </p:cNvCxnSpPr>
          <p:nvPr/>
        </p:nvCxnSpPr>
        <p:spPr>
          <a:xfrm rot="16200000" flipH="1">
            <a:off x="3105375" y="5316076"/>
            <a:ext cx="679216" cy="1281122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779766"/>
            <a:ext cx="5561076" cy="4897563"/>
            <a:chOff x="0" y="779766"/>
            <a:chExt cx="5561076" cy="4897563"/>
          </a:xfrm>
        </p:grpSpPr>
        <p:sp>
          <p:nvSpPr>
            <p:cNvPr id="126" name="Rectangle 125"/>
            <p:cNvSpPr/>
            <p:nvPr/>
          </p:nvSpPr>
          <p:spPr>
            <a:xfrm>
              <a:off x="47767" y="820309"/>
              <a:ext cx="5513309" cy="47967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7409" y="1127412"/>
              <a:ext cx="5321029" cy="3718062"/>
              <a:chOff x="88313" y="1127412"/>
              <a:chExt cx="5321029" cy="371806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88313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62510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62510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313" y="1127412"/>
                <a:ext cx="1806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West US Data Center</a:t>
                </a: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806482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50" name="TextBox 149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52" name="Rectangle 151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265761" y="1814984"/>
                <a:ext cx="2590488" cy="1519594"/>
                <a:chOff x="4176265" y="1203571"/>
                <a:chExt cx="2590488" cy="1519594"/>
              </a:xfrm>
            </p:grpSpPr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1576" y="1690190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4226878" y="2197725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44" name="Rectangle 143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4150" y="1692410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8" name="TextBox 147"/>
                <p:cNvSpPr txBox="1"/>
                <p:nvPr/>
              </p:nvSpPr>
              <p:spPr>
                <a:xfrm>
                  <a:off x="5487747" y="2199945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4333787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140" name="TextBox 139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2806489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34" name="TextBox 133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136" name="Rectangle 135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9" name="Straight Arrow Connector 188"/>
              <p:cNvCxnSpPr>
                <a:cxnSpLocks/>
                <a:stCxn id="139" idx="1"/>
                <a:endCxn id="149" idx="3"/>
              </p:cNvCxnSpPr>
              <p:nvPr/>
            </p:nvCxnSpPr>
            <p:spPr>
              <a:xfrm flipH="1">
                <a:off x="3730792" y="2585652"/>
                <a:ext cx="839670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cxnSpLocks/>
                <a:stCxn id="149" idx="1"/>
                <a:endCxn id="147" idx="3"/>
              </p:cNvCxnSpPr>
              <p:nvPr/>
            </p:nvCxnSpPr>
            <p:spPr>
              <a:xfrm flipH="1">
                <a:off x="2489546" y="2586652"/>
                <a:ext cx="671634" cy="121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cxnSpLocks/>
                <a:stCxn id="147" idx="1"/>
                <a:endCxn id="141" idx="3"/>
              </p:cNvCxnSpPr>
              <p:nvPr/>
            </p:nvCxnSpPr>
            <p:spPr>
              <a:xfrm flipH="1" flipV="1">
                <a:off x="1240684" y="2586409"/>
                <a:ext cx="682962" cy="364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0" y="779766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70" y="4857318"/>
              <a:ext cx="569612" cy="569612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67614" y="5369552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05340" y="784609"/>
            <a:ext cx="5628047" cy="4879256"/>
            <a:chOff x="6605340" y="784609"/>
            <a:chExt cx="5628047" cy="4879256"/>
          </a:xfrm>
        </p:grpSpPr>
        <p:sp>
          <p:nvSpPr>
            <p:cNvPr id="128" name="Rectangle 127"/>
            <p:cNvSpPr/>
            <p:nvPr/>
          </p:nvSpPr>
          <p:spPr>
            <a:xfrm>
              <a:off x="6653107" y="825152"/>
              <a:ext cx="5513309" cy="479187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749475" y="1127412"/>
              <a:ext cx="5321029" cy="3718062"/>
              <a:chOff x="6798571" y="1127412"/>
              <a:chExt cx="5321029" cy="371806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798571" y="1146958"/>
                <a:ext cx="5321029" cy="3698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872768" y="1514926"/>
                <a:ext cx="5194569" cy="3232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72768" y="1476488"/>
                <a:ext cx="1410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Network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98571" y="1127412"/>
                <a:ext cx="1673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East US Data Center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830618" y="1794038"/>
                <a:ext cx="1616473" cy="1542765"/>
                <a:chOff x="1146440" y="1203571"/>
                <a:chExt cx="1616473" cy="15427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1138" y="1711379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1146440" y="2222556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350" y="128992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1178825" y="1252602"/>
                  <a:ext cx="1519261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9257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 Subnet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66523" y="160916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2101" y="1814349"/>
                <a:ext cx="2676852" cy="1519108"/>
                <a:chOff x="4073031" y="1203571"/>
                <a:chExt cx="2676852" cy="1519108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911" y="1691924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32213" y="2199459"/>
                  <a:ext cx="1368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Virtual Machine Scale Set</a:t>
                  </a:r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8320" y="1278890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4176265" y="1228945"/>
                  <a:ext cx="2507145" cy="149373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90016" y="1203571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Biz Subnet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253493" y="1598131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434" y="1691924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4073031" y="2199459"/>
                  <a:ext cx="12790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Internal Load Balancer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848179" y="2302702"/>
                <a:ext cx="1039249" cy="1030755"/>
                <a:chOff x="3976888" y="4348907"/>
                <a:chExt cx="1039249" cy="1030755"/>
              </a:xfrm>
            </p:grpSpPr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3563" y="4348907"/>
                  <a:ext cx="565900" cy="565900"/>
                </a:xfrm>
                <a:prstGeom prst="rect">
                  <a:avLst/>
                </a:prstGeom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3976888" y="4856442"/>
                  <a:ext cx="10392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Public Load Balancer</a:t>
                  </a: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7830618" y="3350063"/>
                <a:ext cx="1616473" cy="1326762"/>
                <a:chOff x="4150783" y="2977678"/>
                <a:chExt cx="1616473" cy="132676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8977" y="3496535"/>
                  <a:ext cx="569612" cy="569612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4150783" y="3996663"/>
                  <a:ext cx="13684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Jumpbox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5693" y="3064027"/>
                  <a:ext cx="366736" cy="36673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183168" y="3026709"/>
                  <a:ext cx="1519261" cy="127773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196919" y="2977678"/>
                  <a:ext cx="15316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Mgmt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Subnet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70866" y="3383268"/>
                  <a:ext cx="4963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NSG</a:t>
                  </a:r>
                </a:p>
              </p:txBody>
            </p:sp>
          </p:grpSp>
          <p:cxnSp>
            <p:nvCxnSpPr>
              <p:cNvPr id="180" name="Straight Arrow Connector 179"/>
              <p:cNvCxnSpPr>
                <a:cxnSpLocks/>
                <a:stCxn id="60" idx="3"/>
                <a:endCxn id="16" idx="1"/>
              </p:cNvCxnSpPr>
              <p:nvPr/>
            </p:nvCxnSpPr>
            <p:spPr>
              <a:xfrm>
                <a:off x="7650754" y="2585652"/>
                <a:ext cx="534562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cxnSpLocks/>
                <a:stCxn id="16" idx="3"/>
                <a:endCxn id="31" idx="1"/>
              </p:cNvCxnSpPr>
              <p:nvPr/>
            </p:nvCxnSpPr>
            <p:spPr>
              <a:xfrm flipV="1">
                <a:off x="8754928" y="2585652"/>
                <a:ext cx="933576" cy="100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cxnSpLocks/>
                <a:stCxn id="31" idx="3"/>
                <a:endCxn id="25" idx="1"/>
              </p:cNvCxnSpPr>
              <p:nvPr/>
            </p:nvCxnSpPr>
            <p:spPr>
              <a:xfrm>
                <a:off x="10254404" y="2585652"/>
                <a:ext cx="601577" cy="1856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6605340" y="784609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9378" y="4843854"/>
              <a:ext cx="569612" cy="5696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1061522" y="5356088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134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34</cp:revision>
  <dcterms:created xsi:type="dcterms:W3CDTF">2017-02-15T21:58:18Z</dcterms:created>
  <dcterms:modified xsi:type="dcterms:W3CDTF">2017-02-23T22:58:57Z</dcterms:modified>
</cp:coreProperties>
</file>