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82684" y="2211345"/>
            <a:ext cx="5555096" cy="3077799"/>
          </a:xfrm>
          <a:prstGeom prst="rect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575320" y="4110523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49683" y="2989281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OpenDev</a:t>
            </a:r>
            <a:r>
              <a:rPr lang="en-US" dirty="0"/>
              <a:t> Single-Virtual Machine Architecture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5493" y="2155852"/>
            <a:ext cx="174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Resource Group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36537" y="2714031"/>
            <a:ext cx="3953721" cy="2385409"/>
            <a:chOff x="2168520" y="3791333"/>
            <a:chExt cx="3953721" cy="2385409"/>
          </a:xfrm>
        </p:grpSpPr>
        <p:sp>
          <p:nvSpPr>
            <p:cNvPr id="12" name="Rectangle 11"/>
            <p:cNvSpPr/>
            <p:nvPr/>
          </p:nvSpPr>
          <p:spPr>
            <a:xfrm>
              <a:off x="2172692" y="3791333"/>
              <a:ext cx="3949549" cy="23854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277" y="4627867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4142975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843062" y="4117362"/>
              <a:ext cx="1950720" cy="17929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1501" y="4070967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6813" y="5321527"/>
              <a:ext cx="1921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 Virtual Machine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0504" y="4587022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68520" y="3791333"/>
              <a:ext cx="166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</p:grpSp>
      <p:sp>
        <p:nvSpPr>
          <p:cNvPr id="6" name="Rectangle: Rounded Corners 5"/>
          <p:cNvSpPr/>
          <p:nvPr/>
        </p:nvSpPr>
        <p:spPr>
          <a:xfrm>
            <a:off x="4031186" y="3782331"/>
            <a:ext cx="620255" cy="3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</a:t>
            </a:r>
          </a:p>
        </p:txBody>
      </p:sp>
      <p:cxnSp>
        <p:nvCxnSpPr>
          <p:cNvPr id="28" name="Connector: Elbow 27"/>
          <p:cNvCxnSpPr>
            <a:cxnSpLocks/>
            <a:stCxn id="6" idx="0"/>
            <a:endCxn id="43" idx="3"/>
          </p:cNvCxnSpPr>
          <p:nvPr/>
        </p:nvCxnSpPr>
        <p:spPr>
          <a:xfrm rot="16200000" flipV="1">
            <a:off x="3677931" y="3118948"/>
            <a:ext cx="402905" cy="923862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cxnSpLocks/>
            <a:stCxn id="6" idx="2"/>
            <a:endCxn id="22" idx="3"/>
          </p:cNvCxnSpPr>
          <p:nvPr/>
        </p:nvCxnSpPr>
        <p:spPr>
          <a:xfrm rot="5400000">
            <a:off x="3679760" y="3839114"/>
            <a:ext cx="402904" cy="920205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6" idx="3"/>
            <a:endCxn id="7" idx="1"/>
          </p:cNvCxnSpPr>
          <p:nvPr/>
        </p:nvCxnSpPr>
        <p:spPr>
          <a:xfrm>
            <a:off x="4651441" y="3940048"/>
            <a:ext cx="2644853" cy="66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4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719754" y="1533679"/>
            <a:ext cx="7317532" cy="4166970"/>
          </a:xfrm>
          <a:prstGeom prst="rect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18513" y="3428471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492876" y="2307229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OpenDev</a:t>
            </a:r>
            <a:r>
              <a:rPr lang="en-US" dirty="0"/>
              <a:t> Single-Virtual Machine Architecture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78686" y="1473800"/>
            <a:ext cx="174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Resource Group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79730" y="2031979"/>
            <a:ext cx="3953721" cy="2385409"/>
            <a:chOff x="2168520" y="3791333"/>
            <a:chExt cx="3953721" cy="2385409"/>
          </a:xfrm>
        </p:grpSpPr>
        <p:sp>
          <p:nvSpPr>
            <p:cNvPr id="12" name="Rectangle 11"/>
            <p:cNvSpPr/>
            <p:nvPr/>
          </p:nvSpPr>
          <p:spPr>
            <a:xfrm>
              <a:off x="2172692" y="3791333"/>
              <a:ext cx="3949549" cy="23854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277" y="4627867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4142975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843062" y="4117362"/>
              <a:ext cx="1950720" cy="17929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1501" y="4070967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6813" y="5321527"/>
              <a:ext cx="19213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 Virtual Machine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10504" y="4587022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168520" y="3791333"/>
              <a:ext cx="166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</p:grpSp>
      <p:sp>
        <p:nvSpPr>
          <p:cNvPr id="6" name="Rectangle: Rounded Corners 5"/>
          <p:cNvSpPr/>
          <p:nvPr/>
        </p:nvSpPr>
        <p:spPr>
          <a:xfrm>
            <a:off x="2974379" y="3100279"/>
            <a:ext cx="620255" cy="31543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PIP</a:t>
            </a:r>
          </a:p>
        </p:txBody>
      </p:sp>
      <p:cxnSp>
        <p:nvCxnSpPr>
          <p:cNvPr id="28" name="Connector: Elbow 27"/>
          <p:cNvCxnSpPr>
            <a:cxnSpLocks/>
            <a:stCxn id="6" idx="0"/>
            <a:endCxn id="43" idx="3"/>
          </p:cNvCxnSpPr>
          <p:nvPr/>
        </p:nvCxnSpPr>
        <p:spPr>
          <a:xfrm rot="16200000" flipV="1">
            <a:off x="2621124" y="2436896"/>
            <a:ext cx="402905" cy="923862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/>
          <p:cNvCxnSpPr>
            <a:cxnSpLocks/>
            <a:stCxn id="6" idx="2"/>
            <a:endCxn id="22" idx="3"/>
          </p:cNvCxnSpPr>
          <p:nvPr/>
        </p:nvCxnSpPr>
        <p:spPr>
          <a:xfrm rot="5400000">
            <a:off x="2622953" y="3157062"/>
            <a:ext cx="402904" cy="920205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6" idx="3"/>
            <a:endCxn id="7" idx="1"/>
          </p:cNvCxnSpPr>
          <p:nvPr/>
        </p:nvCxnSpPr>
        <p:spPr>
          <a:xfrm>
            <a:off x="3594634" y="3257996"/>
            <a:ext cx="2644853" cy="66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284373" y="1691460"/>
            <a:ext cx="1513978" cy="1411225"/>
            <a:chOff x="10615553" y="1544076"/>
            <a:chExt cx="1513978" cy="14112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0615553" y="2308970"/>
              <a:ext cx="1513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Mongo DB API)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328112" y="3212053"/>
            <a:ext cx="1426500" cy="1038022"/>
            <a:chOff x="10354884" y="4234504"/>
            <a:chExt cx="1426500" cy="103802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Blob Storage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68963" y="4426873"/>
            <a:ext cx="1344799" cy="1149622"/>
            <a:chOff x="10433929" y="5505811"/>
            <a:chExt cx="1344799" cy="114962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38" name="Connector: Elbow 37"/>
          <p:cNvCxnSpPr>
            <a:cxnSpLocks/>
            <a:stCxn id="36" idx="1"/>
            <a:endCxn id="7" idx="3"/>
          </p:cNvCxnSpPr>
          <p:nvPr/>
        </p:nvCxnSpPr>
        <p:spPr>
          <a:xfrm rot="10800000">
            <a:off x="7019778" y="3258658"/>
            <a:ext cx="1593739" cy="1558360"/>
          </a:xfrm>
          <a:prstGeom prst="bentConnector3">
            <a:avLst>
              <a:gd name="adj1" fmla="val 4858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cxnSpLocks/>
            <a:stCxn id="25" idx="1"/>
            <a:endCxn id="7" idx="3"/>
          </p:cNvCxnSpPr>
          <p:nvPr/>
        </p:nvCxnSpPr>
        <p:spPr>
          <a:xfrm rot="10800000" flipV="1">
            <a:off x="7019777" y="2081604"/>
            <a:ext cx="1631440" cy="1177053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33" idx="1"/>
            <a:endCxn id="7" idx="3"/>
          </p:cNvCxnSpPr>
          <p:nvPr/>
        </p:nvCxnSpPr>
        <p:spPr>
          <a:xfrm rot="10800000">
            <a:off x="7019777" y="3258658"/>
            <a:ext cx="1631440" cy="343540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3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1860240" y="737943"/>
            <a:ext cx="9648124" cy="5935437"/>
          </a:xfrm>
          <a:prstGeom prst="rect">
            <a:avLst/>
          </a:prstGeom>
          <a:solidFill>
            <a:schemeClr val="accent6">
              <a:lumMod val="40000"/>
              <a:lumOff val="6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24219" y="1141577"/>
            <a:ext cx="6594713" cy="48524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438328" y="4015867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7845" y="4606681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38328" y="1578191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45865" y="2281792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901269" y="2281792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20142" y="1578966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9818933" y="2281792"/>
            <a:ext cx="1513978" cy="1411225"/>
            <a:chOff x="10615553" y="1544076"/>
            <a:chExt cx="1513978" cy="14112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Mongo DB API)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313634" y="2671937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2930917" y="2671692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4849713" y="2671692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210010" y="2671937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8818335" y="2672467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313634" y="4965547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26404" y="4684287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91061" y="1121105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OpenDev</a:t>
            </a:r>
            <a:r>
              <a:rPr lang="en-US" dirty="0"/>
              <a:t> Single-Region Multi-Instance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47494" y="4004366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Blob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37" idx="3"/>
          </p:cNvCxnSpPr>
          <p:nvPr/>
        </p:nvCxnSpPr>
        <p:spPr>
          <a:xfrm rot="10800000">
            <a:off x="4849713" y="2671693"/>
            <a:ext cx="5420886" cy="1722819"/>
          </a:xfrm>
          <a:prstGeom prst="bentConnector3">
            <a:avLst>
              <a:gd name="adj1" fmla="val 84076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0029195" y="5453346"/>
            <a:ext cx="1344799" cy="1149622"/>
            <a:chOff x="10433929" y="5505811"/>
            <a:chExt cx="1344799" cy="114962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482" y="5505811"/>
              <a:ext cx="780290" cy="78029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10433929" y="6286101"/>
              <a:ext cx="134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cxnSp>
        <p:nvCxnSpPr>
          <p:cNvPr id="65" name="Connector: Elbow 64"/>
          <p:cNvCxnSpPr>
            <a:cxnSpLocks/>
            <a:stCxn id="61" idx="1"/>
            <a:endCxn id="37" idx="3"/>
          </p:cNvCxnSpPr>
          <p:nvPr/>
        </p:nvCxnSpPr>
        <p:spPr>
          <a:xfrm rot="10800000">
            <a:off x="4849714" y="2671693"/>
            <a:ext cx="5424035" cy="3171799"/>
          </a:xfrm>
          <a:prstGeom prst="bentConnector3">
            <a:avLst>
              <a:gd name="adj1" fmla="val 84169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97334" y="685411"/>
            <a:ext cx="174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85575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OpenDev</a:t>
            </a:r>
            <a:r>
              <a:rPr lang="en-US" dirty="0"/>
              <a:t> Multi-Region Multi-Instance Architecture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636611" y="149205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483499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743014" y="4255422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9" name="Straight Arrow Connector 168"/>
          <p:cNvCxnSpPr>
            <a:cxnSpLocks/>
            <a:stCxn id="94" idx="0"/>
          </p:cNvCxnSpPr>
          <p:nvPr/>
        </p:nvCxnSpPr>
        <p:spPr>
          <a:xfrm flipV="1">
            <a:off x="6104559" y="1045029"/>
            <a:ext cx="0" cy="44702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/>
          <p:cNvCxnSpPr>
            <a:cxnSpLocks/>
            <a:stCxn id="128" idx="2"/>
            <a:endCxn id="15" idx="3"/>
          </p:cNvCxnSpPr>
          <p:nvPr/>
        </p:nvCxnSpPr>
        <p:spPr>
          <a:xfrm rot="5400000">
            <a:off x="8738769" y="5516967"/>
            <a:ext cx="683318" cy="662200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969386"/>
            <a:ext cx="5543252" cy="5220339"/>
            <a:chOff x="0" y="1126842"/>
            <a:chExt cx="5543252" cy="5220339"/>
          </a:xfrm>
        </p:grpSpPr>
        <p:cxnSp>
          <p:nvCxnSpPr>
            <p:cNvPr id="164" name="Connector: Elbow 163"/>
            <p:cNvCxnSpPr>
              <a:cxnSpLocks/>
              <a:stCxn id="126" idx="2"/>
              <a:endCxn id="15" idx="1"/>
            </p:cNvCxnSpPr>
            <p:nvPr/>
          </p:nvCxnSpPr>
          <p:spPr>
            <a:xfrm rot="16200000" flipH="1">
              <a:off x="2751903" y="5674203"/>
              <a:ext cx="683319" cy="662638"/>
            </a:xfrm>
            <a:prstGeom prst="bentConnector2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47768" y="1158122"/>
              <a:ext cx="5428950" cy="450574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1607" y="1514926"/>
              <a:ext cx="4300094" cy="3232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11606" y="147648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855578" y="1794038"/>
              <a:ext cx="1616473" cy="1542765"/>
              <a:chOff x="1146440" y="1203571"/>
              <a:chExt cx="1616473" cy="15427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14857" y="1814984"/>
              <a:ext cx="2590488" cy="1519594"/>
              <a:chOff x="4176265" y="1203571"/>
              <a:chExt cx="2590488" cy="1519594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576" y="1690190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226878" y="2197725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150" y="1692410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5487747" y="2199945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504003" y="2302702"/>
              <a:ext cx="1039249" cy="1030755"/>
              <a:chOff x="3976888" y="4348907"/>
              <a:chExt cx="1039249" cy="103075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855585" y="3350063"/>
              <a:ext cx="1616473" cy="1326762"/>
              <a:chOff x="4150783" y="2977678"/>
              <a:chExt cx="1616473" cy="132676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cxnSp>
          <p:nvCxnSpPr>
            <p:cNvPr id="189" name="Straight Arrow Connector 188"/>
            <p:cNvCxnSpPr>
              <a:cxnSpLocks/>
              <a:stCxn id="139" idx="1"/>
              <a:endCxn id="149" idx="3"/>
            </p:cNvCxnSpPr>
            <p:nvPr/>
          </p:nvCxnSpPr>
          <p:spPr>
            <a:xfrm flipH="1">
              <a:off x="3779888" y="2585652"/>
              <a:ext cx="960790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cxnSpLocks/>
              <a:stCxn id="149" idx="1"/>
              <a:endCxn id="147" idx="3"/>
            </p:cNvCxnSpPr>
            <p:nvPr/>
          </p:nvCxnSpPr>
          <p:spPr>
            <a:xfrm flipH="1">
              <a:off x="2538642" y="2586652"/>
              <a:ext cx="671634" cy="121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cxnSpLocks/>
              <a:stCxn id="147" idx="1"/>
              <a:endCxn id="141" idx="3"/>
            </p:cNvCxnSpPr>
            <p:nvPr/>
          </p:nvCxnSpPr>
          <p:spPr>
            <a:xfrm flipH="1" flipV="1">
              <a:off x="1289780" y="2586409"/>
              <a:ext cx="682962" cy="364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0" y="1126842"/>
              <a:ext cx="2222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 (West US)</a:t>
              </a: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70" y="4875132"/>
              <a:ext cx="569612" cy="569612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67614" y="5387366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96131" y="977940"/>
            <a:ext cx="5477404" cy="4558159"/>
            <a:chOff x="6720355" y="1135396"/>
            <a:chExt cx="5477404" cy="4558159"/>
          </a:xfrm>
        </p:grpSpPr>
        <p:sp>
          <p:nvSpPr>
            <p:cNvPr id="128" name="Rectangle 127"/>
            <p:cNvSpPr/>
            <p:nvPr/>
          </p:nvSpPr>
          <p:spPr>
            <a:xfrm>
              <a:off x="6758791" y="1158122"/>
              <a:ext cx="5353922" cy="450574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700276" y="1514926"/>
              <a:ext cx="4317965" cy="32324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00276" y="1478083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781522" y="1794038"/>
              <a:ext cx="1616473" cy="1542765"/>
              <a:chOff x="1146440" y="1203571"/>
              <a:chExt cx="1616473" cy="154276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293005" y="1814349"/>
              <a:ext cx="2676852" cy="1519108"/>
              <a:chOff x="4073031" y="1203571"/>
              <a:chExt cx="2676852" cy="151910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720355" y="2302702"/>
              <a:ext cx="1039249" cy="1030755"/>
              <a:chOff x="3976888" y="4348907"/>
              <a:chExt cx="1039249" cy="1030755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781522" y="3350063"/>
              <a:ext cx="1616473" cy="1326762"/>
              <a:chOff x="4150783" y="2977678"/>
              <a:chExt cx="1616473" cy="132676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cxnSp>
          <p:nvCxnSpPr>
            <p:cNvPr id="180" name="Straight Arrow Connector 179"/>
            <p:cNvCxnSpPr>
              <a:cxnSpLocks/>
              <a:stCxn id="60" idx="3"/>
              <a:endCxn id="16" idx="1"/>
            </p:cNvCxnSpPr>
            <p:nvPr/>
          </p:nvCxnSpPr>
          <p:spPr>
            <a:xfrm>
              <a:off x="7522930" y="2585652"/>
              <a:ext cx="613290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  <a:stCxn id="16" idx="3"/>
              <a:endCxn id="31" idx="1"/>
            </p:cNvCxnSpPr>
            <p:nvPr/>
          </p:nvCxnSpPr>
          <p:spPr>
            <a:xfrm flipV="1">
              <a:off x="8705832" y="2585652"/>
              <a:ext cx="933576" cy="100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cxnSpLocks/>
              <a:stCxn id="31" idx="3"/>
              <a:endCxn id="25" idx="1"/>
            </p:cNvCxnSpPr>
            <p:nvPr/>
          </p:nvCxnSpPr>
          <p:spPr>
            <a:xfrm>
              <a:off x="10205308" y="2585652"/>
              <a:ext cx="601577" cy="1856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6748163" y="1135396"/>
              <a:ext cx="2183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 (East US)</a:t>
              </a: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3750" y="4873544"/>
              <a:ext cx="569612" cy="569612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1025894" y="5385778"/>
              <a:ext cx="117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Cache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66841" y="5591930"/>
            <a:ext cx="5382487" cy="1125013"/>
            <a:chOff x="3366841" y="5670658"/>
            <a:chExt cx="5382487" cy="1125013"/>
          </a:xfrm>
        </p:grpSpPr>
        <p:sp>
          <p:nvSpPr>
            <p:cNvPr id="15" name="Rectangle 14"/>
            <p:cNvSpPr/>
            <p:nvPr/>
          </p:nvSpPr>
          <p:spPr>
            <a:xfrm>
              <a:off x="3424881" y="5741237"/>
              <a:ext cx="5324447" cy="105443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3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66841" y="5670658"/>
              <a:ext cx="1344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Resource Group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114" y="5957205"/>
              <a:ext cx="569612" cy="569612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6323146" y="6468431"/>
              <a:ext cx="1082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Insights</a:t>
              </a:r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816" y="5957205"/>
              <a:ext cx="569612" cy="569612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3425999" y="6468433"/>
              <a:ext cx="1212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965" y="5957205"/>
              <a:ext cx="569612" cy="569612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4893101" y="6468432"/>
              <a:ext cx="1099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263" y="5957205"/>
              <a:ext cx="569612" cy="569612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8064032" y="6474788"/>
              <a:ext cx="60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CDN</a:t>
              </a:r>
            </a:p>
          </p:txBody>
        </p:sp>
      </p:grp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306579" y="1776860"/>
            <a:ext cx="513175" cy="651335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1776861"/>
            <a:ext cx="543441" cy="651335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 flipV="1">
            <a:off x="6392983" y="3996270"/>
            <a:ext cx="1762509" cy="543958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>
            <a:off x="3823391" y="3996270"/>
            <a:ext cx="1999980" cy="543958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180</Words>
  <Application>Microsoft Office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OpenDev Single-Virtual Machine Architecture</vt:lpstr>
      <vt:lpstr>OpenDev Single-Virtual Machine Architecture</vt:lpstr>
      <vt:lpstr>OpenDev Single-Region Multi-Instance Architecture</vt:lpstr>
      <vt:lpstr>OpenDev Multi-Region Multi-Instance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44</cp:revision>
  <dcterms:created xsi:type="dcterms:W3CDTF">2017-02-15T21:58:18Z</dcterms:created>
  <dcterms:modified xsi:type="dcterms:W3CDTF">2017-02-28T22:51:08Z</dcterms:modified>
</cp:coreProperties>
</file>