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134226"/>
            <a:chOff x="10615553" y="1544076"/>
            <a:chExt cx="1513978" cy="11342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9223069" y="2724932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2228" y="4056831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37" idx="3"/>
          </p:cNvCxnSpPr>
          <p:nvPr/>
        </p:nvCxnSpPr>
        <p:spPr>
          <a:xfrm rot="10800000">
            <a:off x="5254447" y="2724158"/>
            <a:ext cx="5420886" cy="1722819"/>
          </a:xfrm>
          <a:prstGeom prst="bentConnector3">
            <a:avLst>
              <a:gd name="adj1" fmla="val 84076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433929" y="5505811"/>
            <a:ext cx="1344799" cy="1149622"/>
            <a:chOff x="10433929" y="5505811"/>
            <a:chExt cx="1344799" cy="114962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433929" y="6286101"/>
              <a:ext cx="134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cxnSp>
        <p:nvCxnSpPr>
          <p:cNvPr id="65" name="Connector: Elbow 64"/>
          <p:cNvCxnSpPr>
            <a:cxnSpLocks/>
            <a:stCxn id="61" idx="1"/>
            <a:endCxn id="37" idx="3"/>
          </p:cNvCxnSpPr>
          <p:nvPr/>
        </p:nvCxnSpPr>
        <p:spPr>
          <a:xfrm rot="10800000">
            <a:off x="5254448" y="2724158"/>
            <a:ext cx="5424035" cy="3171799"/>
          </a:xfrm>
          <a:prstGeom prst="bentConnector3">
            <a:avLst>
              <a:gd name="adj1" fmla="val 8416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559465" y="5095629"/>
            <a:ext cx="1082556" cy="1026504"/>
            <a:chOff x="1450913" y="3395797"/>
            <a:chExt cx="1082556" cy="1026504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385" y="3395797"/>
              <a:ext cx="569612" cy="5696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1450913" y="3899081"/>
              <a:ext cx="1082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Insights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636611" y="181600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624574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43014" y="3568076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2100811"/>
            <a:ext cx="695489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36363" y="2100810"/>
            <a:ext cx="683391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  <a:endCxn id="109" idx="2"/>
          </p:cNvCxnSpPr>
          <p:nvPr/>
        </p:nvCxnSpPr>
        <p:spPr>
          <a:xfrm flipH="1" flipV="1">
            <a:off x="6102004" y="1317199"/>
            <a:ext cx="2555" cy="49880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>
            <a:off x="6392983" y="3852882"/>
            <a:ext cx="1835829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 flipV="1">
            <a:off x="3774295" y="3852882"/>
            <a:ext cx="2049076" cy="62479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8313" y="1451362"/>
            <a:ext cx="5321029" cy="4694052"/>
            <a:chOff x="88313" y="1451362"/>
            <a:chExt cx="5321029" cy="4694052"/>
          </a:xfrm>
        </p:grpSpPr>
        <p:sp>
          <p:nvSpPr>
            <p:cNvPr id="116" name="Rectangle 115"/>
            <p:cNvSpPr/>
            <p:nvPr/>
          </p:nvSpPr>
          <p:spPr>
            <a:xfrm>
              <a:off x="88313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2510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2510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8313" y="1451362"/>
              <a:ext cx="1806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West US Data Center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806482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52" name="Rectangle 151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65761" y="2138934"/>
              <a:ext cx="2590488" cy="1519594"/>
              <a:chOff x="4176265" y="1203571"/>
              <a:chExt cx="2590488" cy="1519594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576" y="1690190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226878" y="2197725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44" name="Rectangle 143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4150" y="1692410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5487747" y="2199945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333787" y="2626652"/>
              <a:ext cx="1039249" cy="1030755"/>
              <a:chOff x="3976888" y="4348907"/>
              <a:chExt cx="1039249" cy="1030755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806489" y="3674013"/>
              <a:ext cx="1616473" cy="1326762"/>
              <a:chOff x="4150783" y="2977678"/>
              <a:chExt cx="1616473" cy="132676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03914" y="5118910"/>
              <a:ext cx="1344799" cy="1026504"/>
              <a:chOff x="3201075" y="3395797"/>
              <a:chExt cx="1344799" cy="1026504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654749" y="5118910"/>
              <a:ext cx="1344799" cy="811061"/>
              <a:chOff x="4726134" y="3395797"/>
              <a:chExt cx="1344799" cy="811061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cxnSp>
          <p:nvCxnSpPr>
            <p:cNvPr id="189" name="Straight Arrow Connector 188"/>
            <p:cNvCxnSpPr>
              <a:cxnSpLocks/>
              <a:stCxn id="139" idx="1"/>
              <a:endCxn id="149" idx="3"/>
            </p:cNvCxnSpPr>
            <p:nvPr/>
          </p:nvCxnSpPr>
          <p:spPr>
            <a:xfrm flipH="1">
              <a:off x="3730792" y="2909602"/>
              <a:ext cx="839670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cxnSpLocks/>
              <a:stCxn id="149" idx="1"/>
              <a:endCxn id="147" idx="3"/>
            </p:cNvCxnSpPr>
            <p:nvPr/>
          </p:nvCxnSpPr>
          <p:spPr>
            <a:xfrm flipH="1">
              <a:off x="2489546" y="2910602"/>
              <a:ext cx="671634" cy="121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cxnSpLocks/>
              <a:stCxn id="147" idx="1"/>
              <a:endCxn id="141" idx="3"/>
            </p:cNvCxnSpPr>
            <p:nvPr/>
          </p:nvCxnSpPr>
          <p:spPr>
            <a:xfrm flipH="1" flipV="1">
              <a:off x="1240684" y="2910359"/>
              <a:ext cx="682962" cy="364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3199878" y="5164884"/>
              <a:ext cx="1099339" cy="755242"/>
              <a:chOff x="4237495" y="5161416"/>
              <a:chExt cx="1099339" cy="755242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6064" y="5161416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237495" y="5608881"/>
                <a:ext cx="1099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 Storage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798571" y="1451362"/>
            <a:ext cx="5321029" cy="4694052"/>
            <a:chOff x="6798571" y="1451362"/>
            <a:chExt cx="5321029" cy="4694052"/>
          </a:xfrm>
        </p:grpSpPr>
        <p:sp>
          <p:nvSpPr>
            <p:cNvPr id="7" name="Rectangle 6"/>
            <p:cNvSpPr/>
            <p:nvPr/>
          </p:nvSpPr>
          <p:spPr>
            <a:xfrm>
              <a:off x="6798571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72768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72768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8571" y="1451362"/>
              <a:ext cx="167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East US Data Center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830618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342101" y="2138299"/>
              <a:ext cx="2676852" cy="1519108"/>
              <a:chOff x="4073031" y="1203571"/>
              <a:chExt cx="2676852" cy="151910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232213" y="2199459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848179" y="2626652"/>
              <a:ext cx="1039249" cy="1030755"/>
              <a:chOff x="3976888" y="4348907"/>
              <a:chExt cx="1039249" cy="1030755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830618" y="3674013"/>
              <a:ext cx="1616473" cy="1326762"/>
              <a:chOff x="4150783" y="2977678"/>
              <a:chExt cx="1616473" cy="132676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774801" y="5118910"/>
              <a:ext cx="1344799" cy="1026504"/>
              <a:chOff x="3201075" y="3395797"/>
              <a:chExt cx="1344799" cy="1026504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342101" y="5118910"/>
              <a:ext cx="1344799" cy="811061"/>
              <a:chOff x="4726134" y="3395797"/>
              <a:chExt cx="1344799" cy="811061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cxnSp>
          <p:nvCxnSpPr>
            <p:cNvPr id="180" name="Straight Arrow Connector 179"/>
            <p:cNvCxnSpPr>
              <a:cxnSpLocks/>
              <a:stCxn id="60" idx="3"/>
              <a:endCxn id="16" idx="1"/>
            </p:cNvCxnSpPr>
            <p:nvPr/>
          </p:nvCxnSpPr>
          <p:spPr>
            <a:xfrm>
              <a:off x="7650754" y="2909602"/>
              <a:ext cx="534562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cxnSpLocks/>
              <a:stCxn id="16" idx="3"/>
              <a:endCxn id="31" idx="1"/>
            </p:cNvCxnSpPr>
            <p:nvPr/>
          </p:nvCxnSpPr>
          <p:spPr>
            <a:xfrm flipV="1">
              <a:off x="8754928" y="2909602"/>
              <a:ext cx="933576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cxnSpLocks/>
              <a:stCxn id="31" idx="3"/>
              <a:endCxn id="25" idx="1"/>
            </p:cNvCxnSpPr>
            <p:nvPr/>
          </p:nvCxnSpPr>
          <p:spPr>
            <a:xfrm>
              <a:off x="10254404" y="2909602"/>
              <a:ext cx="601577" cy="185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065059" y="5169424"/>
              <a:ext cx="1099339" cy="755242"/>
              <a:chOff x="6924771" y="5154516"/>
              <a:chExt cx="1099339" cy="755242"/>
            </a:xfrm>
          </p:grpSpPr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3340" y="5154516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6924771" y="5601981"/>
                <a:ext cx="1099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 Storage</a:t>
                </a:r>
              </a:p>
            </p:txBody>
          </p:sp>
        </p:grpSp>
      </p:grpSp>
      <p:cxnSp>
        <p:nvCxnSpPr>
          <p:cNvPr id="113" name="Connector: Elbow 112"/>
          <p:cNvCxnSpPr>
            <a:cxnSpLocks/>
            <a:stCxn id="102" idx="2"/>
            <a:endCxn id="7" idx="2"/>
          </p:cNvCxnSpPr>
          <p:nvPr/>
        </p:nvCxnSpPr>
        <p:spPr>
          <a:xfrm rot="5400000" flipH="1" flipV="1">
            <a:off x="7772335" y="4435383"/>
            <a:ext cx="15157" cy="3358343"/>
          </a:xfrm>
          <a:prstGeom prst="bentConnector3">
            <a:avLst>
              <a:gd name="adj1" fmla="val -1508214"/>
            </a:avLst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/>
          <p:cNvCxnSpPr>
            <a:cxnSpLocks/>
            <a:stCxn id="116" idx="2"/>
            <a:endCxn id="102" idx="2"/>
          </p:cNvCxnSpPr>
          <p:nvPr/>
        </p:nvCxnSpPr>
        <p:spPr>
          <a:xfrm rot="16200000" flipH="1">
            <a:off x="4417207" y="4438596"/>
            <a:ext cx="15157" cy="3351915"/>
          </a:xfrm>
          <a:prstGeom prst="bentConnector3">
            <a:avLst>
              <a:gd name="adj1" fmla="val 1608214"/>
            </a:avLst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137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29</cp:revision>
  <dcterms:created xsi:type="dcterms:W3CDTF">2017-02-15T21:58:18Z</dcterms:created>
  <dcterms:modified xsi:type="dcterms:W3CDTF">2017-02-23T21:36:37Z</dcterms:modified>
</cp:coreProperties>
</file>