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411225"/>
            <a:chOff x="10615553" y="1544076"/>
            <a:chExt cx="1513978" cy="14112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Mongo DB API)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37" idx="3"/>
          </p:cNvCxnSpPr>
          <p:nvPr/>
        </p:nvCxnSpPr>
        <p:spPr>
          <a:xfrm rot="10800000">
            <a:off x="5254447" y="2724158"/>
            <a:ext cx="5420886" cy="1722819"/>
          </a:xfrm>
          <a:prstGeom prst="bentConnector3">
            <a:avLst>
              <a:gd name="adj1" fmla="val 84076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433929" y="5505811"/>
            <a:ext cx="1344799" cy="1149622"/>
            <a:chOff x="10433929" y="5505811"/>
            <a:chExt cx="1344799" cy="114962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65" name="Connector: Elbow 64"/>
          <p:cNvCxnSpPr>
            <a:cxnSpLocks/>
            <a:stCxn id="61" idx="1"/>
            <a:endCxn id="37" idx="3"/>
          </p:cNvCxnSpPr>
          <p:nvPr/>
        </p:nvCxnSpPr>
        <p:spPr>
          <a:xfrm rot="10800000">
            <a:off x="5254448" y="2724158"/>
            <a:ext cx="5424035" cy="3171799"/>
          </a:xfrm>
          <a:prstGeom prst="bentConnector3">
            <a:avLst>
              <a:gd name="adj1" fmla="val 8416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636611" y="149205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483499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3244126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1776861"/>
            <a:ext cx="646393" cy="808791"/>
          </a:xfrm>
          <a:prstGeom prst="bentConnector3">
            <a:avLst>
              <a:gd name="adj1" fmla="val 3575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85459" y="1776860"/>
            <a:ext cx="634295" cy="808791"/>
          </a:xfrm>
          <a:prstGeom prst="bentConnector3">
            <a:avLst>
              <a:gd name="adj1" fmla="val 35487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</p:cNvCxnSpPr>
          <p:nvPr/>
        </p:nvCxnSpPr>
        <p:spPr>
          <a:xfrm flipV="1">
            <a:off x="6104559" y="1045029"/>
            <a:ext cx="0" cy="4470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>
            <a:off x="6392983" y="3528932"/>
            <a:ext cx="1786733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 flipV="1">
            <a:off x="3823391" y="3528932"/>
            <a:ext cx="1999980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53989" y="5716673"/>
            <a:ext cx="134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Resource Group</a:t>
            </a:r>
          </a:p>
        </p:txBody>
      </p:sp>
      <p:cxnSp>
        <p:nvCxnSpPr>
          <p:cNvPr id="162" name="Connector: Elbow 161"/>
          <p:cNvCxnSpPr>
            <a:cxnSpLocks/>
            <a:stCxn id="128" idx="2"/>
            <a:endCxn id="15" idx="3"/>
          </p:cNvCxnSpPr>
          <p:nvPr/>
        </p:nvCxnSpPr>
        <p:spPr>
          <a:xfrm rot="5400000">
            <a:off x="8777250" y="5635942"/>
            <a:ext cx="604590" cy="660434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/>
          <p:cNvCxnSpPr>
            <a:cxnSpLocks/>
            <a:stCxn id="126" idx="2"/>
            <a:endCxn id="15" idx="1"/>
          </p:cNvCxnSpPr>
          <p:nvPr/>
        </p:nvCxnSpPr>
        <p:spPr>
          <a:xfrm rot="16200000" flipH="1">
            <a:off x="2812356" y="5655928"/>
            <a:ext cx="604591" cy="620459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779766"/>
            <a:ext cx="5561076" cy="4915377"/>
            <a:chOff x="0" y="779766"/>
            <a:chExt cx="5561076" cy="4915377"/>
          </a:xfrm>
        </p:grpSpPr>
        <p:sp>
          <p:nvSpPr>
            <p:cNvPr id="126" name="Rectangle 125"/>
            <p:cNvSpPr/>
            <p:nvPr/>
          </p:nvSpPr>
          <p:spPr>
            <a:xfrm>
              <a:off x="47767" y="820308"/>
              <a:ext cx="5513309" cy="484355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7409" y="1127412"/>
              <a:ext cx="5321029" cy="3718062"/>
              <a:chOff x="88313" y="1127412"/>
              <a:chExt cx="5321029" cy="371806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88313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62510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62510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313" y="1127412"/>
                <a:ext cx="1806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West US Data Center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806482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50" name="TextBox 149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52" name="Rectangle 151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65761" y="1814984"/>
                <a:ext cx="2590488" cy="1519594"/>
                <a:chOff x="4176265" y="1203571"/>
                <a:chExt cx="2590488" cy="1519594"/>
              </a:xfrm>
            </p:grpSpPr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576" y="1690190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4226878" y="2197725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44" name="Rectangle 143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4150" y="1692410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8" name="TextBox 147"/>
                <p:cNvSpPr txBox="1"/>
                <p:nvPr/>
              </p:nvSpPr>
              <p:spPr>
                <a:xfrm>
                  <a:off x="5487747" y="2199945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4333787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0" name="TextBox 139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2806489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36" name="Rectangle 135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9" name="Straight Arrow Connector 188"/>
              <p:cNvCxnSpPr>
                <a:cxnSpLocks/>
                <a:stCxn id="139" idx="1"/>
                <a:endCxn id="149" idx="3"/>
              </p:cNvCxnSpPr>
              <p:nvPr/>
            </p:nvCxnSpPr>
            <p:spPr>
              <a:xfrm flipH="1">
                <a:off x="3730792" y="2585652"/>
                <a:ext cx="839670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cxnSpLocks/>
                <a:stCxn id="149" idx="1"/>
                <a:endCxn id="147" idx="3"/>
              </p:cNvCxnSpPr>
              <p:nvPr/>
            </p:nvCxnSpPr>
            <p:spPr>
              <a:xfrm flipH="1">
                <a:off x="2489546" y="2586652"/>
                <a:ext cx="671634" cy="121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cxnSpLocks/>
                <a:stCxn id="147" idx="1"/>
                <a:endCxn id="141" idx="3"/>
              </p:cNvCxnSpPr>
              <p:nvPr/>
            </p:nvCxnSpPr>
            <p:spPr>
              <a:xfrm flipH="1" flipV="1">
                <a:off x="1240684" y="2586409"/>
                <a:ext cx="682962" cy="364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0" y="779766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0" y="4875132"/>
              <a:ext cx="569612" cy="569612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67614" y="5387366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05340" y="784609"/>
            <a:ext cx="5592419" cy="4908946"/>
            <a:chOff x="6605340" y="784609"/>
            <a:chExt cx="5592419" cy="4908946"/>
          </a:xfrm>
        </p:grpSpPr>
        <p:sp>
          <p:nvSpPr>
            <p:cNvPr id="128" name="Rectangle 127"/>
            <p:cNvSpPr/>
            <p:nvPr/>
          </p:nvSpPr>
          <p:spPr>
            <a:xfrm>
              <a:off x="6653107" y="825151"/>
              <a:ext cx="5513309" cy="483871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749475" y="1127412"/>
              <a:ext cx="5321029" cy="3718062"/>
              <a:chOff x="6798571" y="1127412"/>
              <a:chExt cx="5321029" cy="371806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798571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872768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72768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98571" y="1127412"/>
                <a:ext cx="1673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East US Data Center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830618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2101" y="1814349"/>
                <a:ext cx="2676852" cy="1519108"/>
                <a:chOff x="4073031" y="1203571"/>
                <a:chExt cx="2676852" cy="1519108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911" y="1691924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32213" y="2199459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434" y="1691924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4073031" y="2199459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848179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7830618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0" name="Straight Arrow Connector 179"/>
              <p:cNvCxnSpPr>
                <a:cxnSpLocks/>
                <a:stCxn id="60" idx="3"/>
                <a:endCxn id="16" idx="1"/>
              </p:cNvCxnSpPr>
              <p:nvPr/>
            </p:nvCxnSpPr>
            <p:spPr>
              <a:xfrm>
                <a:off x="7650754" y="2585652"/>
                <a:ext cx="534562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cxnSpLocks/>
                <a:stCxn id="16" idx="3"/>
                <a:endCxn id="31" idx="1"/>
              </p:cNvCxnSpPr>
              <p:nvPr/>
            </p:nvCxnSpPr>
            <p:spPr>
              <a:xfrm flipV="1">
                <a:off x="8754928" y="2585652"/>
                <a:ext cx="933576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cxnSpLocks/>
                <a:stCxn id="31" idx="3"/>
                <a:endCxn id="25" idx="1"/>
              </p:cNvCxnSpPr>
              <p:nvPr/>
            </p:nvCxnSpPr>
            <p:spPr>
              <a:xfrm>
                <a:off x="10254404" y="2585652"/>
                <a:ext cx="601577" cy="1856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6605340" y="784609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3750" y="4873544"/>
              <a:ext cx="569612" cy="5696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1025894" y="5385778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4881" y="5741237"/>
            <a:ext cx="5324447" cy="1054434"/>
            <a:chOff x="4085543" y="5769028"/>
            <a:chExt cx="5324447" cy="1054434"/>
          </a:xfrm>
        </p:grpSpPr>
        <p:sp>
          <p:nvSpPr>
            <p:cNvPr id="15" name="Rectangle 14"/>
            <p:cNvSpPr/>
            <p:nvPr/>
          </p:nvSpPr>
          <p:spPr>
            <a:xfrm>
              <a:off x="4085543" y="5769028"/>
              <a:ext cx="5324447" cy="105443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776" y="5984996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6983808" y="6496222"/>
              <a:ext cx="1082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Insights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478" y="5984996"/>
              <a:ext cx="569612" cy="569612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4086661" y="6496224"/>
              <a:ext cx="1212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627" y="5984996"/>
              <a:ext cx="569612" cy="569612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553763" y="6496223"/>
              <a:ext cx="109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25" y="5984996"/>
              <a:ext cx="569612" cy="569612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724694" y="6502579"/>
              <a:ext cx="60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135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35</cp:revision>
  <dcterms:created xsi:type="dcterms:W3CDTF">2017-02-15T21:58:18Z</dcterms:created>
  <dcterms:modified xsi:type="dcterms:W3CDTF">2017-02-23T23:06:24Z</dcterms:modified>
</cp:coreProperties>
</file>