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3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4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8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7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11.png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72691" y="1194042"/>
            <a:ext cx="8050975" cy="4852426"/>
          </a:xfrm>
          <a:prstGeom prst="rect">
            <a:avLst/>
          </a:prstGeom>
          <a:solidFill>
            <a:schemeClr val="accent1">
              <a:alpha val="21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843062" y="4068332"/>
            <a:ext cx="1992281" cy="1622527"/>
            <a:chOff x="2575869" y="4484869"/>
            <a:chExt cx="1992281" cy="16225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084" y="5044404"/>
              <a:ext cx="780290" cy="78029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479" y="4559512"/>
              <a:ext cx="510504" cy="51050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2575869" y="4533900"/>
              <a:ext cx="1950720" cy="1573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89620" y="448486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Mgmt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Subnet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5419" y="5738064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Jumpbox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3311" y="500355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72579" y="4659146"/>
            <a:ext cx="911287" cy="1078857"/>
            <a:chOff x="-6064" y="4930503"/>
            <a:chExt cx="911287" cy="107885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" y="4930503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-6064" y="5640028"/>
              <a:ext cx="911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43062" y="1630656"/>
            <a:ext cx="1992281" cy="2091191"/>
            <a:chOff x="1474990" y="987289"/>
            <a:chExt cx="1992281" cy="209119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00" y="1061932"/>
              <a:ext cx="510504" cy="510504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474990" y="1036320"/>
              <a:ext cx="1950720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88741" y="98728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Subnet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4990" y="2432149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 Availability Set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42432" y="150597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085" y="1690645"/>
              <a:ext cx="780290" cy="78029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850599" y="2334257"/>
            <a:ext cx="955249" cy="926170"/>
            <a:chOff x="5618375" y="3424960"/>
            <a:chExt cx="955249" cy="92617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54" y="3424960"/>
              <a:ext cx="780290" cy="78029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618375" y="3981798"/>
              <a:ext cx="95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306003" y="2334257"/>
            <a:ext cx="1279006" cy="1411225"/>
            <a:chOff x="2857909" y="1544076"/>
            <a:chExt cx="1279006" cy="141122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267" y="1544076"/>
              <a:ext cx="780290" cy="78029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857909" y="2308970"/>
              <a:ext cx="1279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 Load Balancer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24876" y="1631431"/>
            <a:ext cx="3379089" cy="2114051"/>
            <a:chOff x="6816762" y="841250"/>
            <a:chExt cx="3379089" cy="211405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180" y="915893"/>
              <a:ext cx="510504" cy="510504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6816762" y="890281"/>
              <a:ext cx="3337527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20782" y="841250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Biz Subnet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03570" y="2286110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 Availability Set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71012" y="1359940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4665" y="1544606"/>
              <a:ext cx="780290" cy="780290"/>
            </a:xfrm>
            <a:prstGeom prst="rect">
              <a:avLst/>
            </a:prstGeom>
          </p:spPr>
        </p:pic>
        <p:grpSp>
          <p:nvGrpSpPr>
            <p:cNvPr id="58" name="Group 57"/>
            <p:cNvGrpSpPr/>
            <p:nvPr/>
          </p:nvGrpSpPr>
          <p:grpSpPr>
            <a:xfrm>
              <a:off x="6900495" y="1544076"/>
              <a:ext cx="1417019" cy="1411225"/>
              <a:chOff x="6509800" y="1544076"/>
              <a:chExt cx="1417019" cy="1411225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5645" y="1544076"/>
                <a:ext cx="780290" cy="780290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6509800" y="2308970"/>
                <a:ext cx="14170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10223667" y="2334257"/>
            <a:ext cx="1513978" cy="1411225"/>
            <a:chOff x="10615553" y="1544076"/>
            <a:chExt cx="1513978" cy="141122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2397" y="1544076"/>
              <a:ext cx="780290" cy="78029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0615553" y="2308970"/>
              <a:ext cx="1513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Document DB</a:t>
              </a:r>
            </a:p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Mongo DB API)</a:t>
              </a:r>
            </a:p>
          </p:txBody>
        </p:sp>
      </p:grpSp>
      <p:cxnSp>
        <p:nvCxnSpPr>
          <p:cNvPr id="62" name="Straight Arrow Connector 61"/>
          <p:cNvCxnSpPr>
            <a:stCxn id="43" idx="3"/>
            <a:endCxn id="16" idx="1"/>
          </p:cNvCxnSpPr>
          <p:nvPr/>
        </p:nvCxnSpPr>
        <p:spPr>
          <a:xfrm>
            <a:off x="1718368" y="2724402"/>
            <a:ext cx="836993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16" idx="3"/>
            <a:endCxn id="37" idx="1"/>
          </p:cNvCxnSpPr>
          <p:nvPr/>
        </p:nvCxnSpPr>
        <p:spPr>
          <a:xfrm flipV="1">
            <a:off x="3335651" y="2724157"/>
            <a:ext cx="1138506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37" idx="3"/>
            <a:endCxn id="54" idx="1"/>
          </p:cNvCxnSpPr>
          <p:nvPr/>
        </p:nvCxnSpPr>
        <p:spPr>
          <a:xfrm>
            <a:off x="5254447" y="2724157"/>
            <a:ext cx="1580007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54" idx="3"/>
            <a:endCxn id="53" idx="1"/>
          </p:cNvCxnSpPr>
          <p:nvPr/>
        </p:nvCxnSpPr>
        <p:spPr>
          <a:xfrm>
            <a:off x="7614744" y="2724402"/>
            <a:ext cx="828035" cy="53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53" idx="3"/>
          </p:cNvCxnSpPr>
          <p:nvPr/>
        </p:nvCxnSpPr>
        <p:spPr>
          <a:xfrm>
            <a:off x="9223069" y="2724932"/>
            <a:ext cx="1452264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endCxn id="7" idx="1"/>
          </p:cNvCxnSpPr>
          <p:nvPr/>
        </p:nvCxnSpPr>
        <p:spPr>
          <a:xfrm>
            <a:off x="1718368" y="5018012"/>
            <a:ext cx="2709909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36068" y="4736752"/>
            <a:ext cx="2404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SSH </a:t>
            </a:r>
          </a:p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(whitelisted IP)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72690" y="1194041"/>
            <a:ext cx="16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Network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72" y="-6858"/>
            <a:ext cx="12182128" cy="5584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Azure X Session 2 Architecture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52228" y="4056831"/>
            <a:ext cx="1426500" cy="1038022"/>
            <a:chOff x="10354884" y="4234504"/>
            <a:chExt cx="1426500" cy="10380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989" y="4234504"/>
              <a:ext cx="780290" cy="78029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10354884" y="4903194"/>
              <a:ext cx="142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 Storage</a:t>
              </a:r>
            </a:p>
          </p:txBody>
        </p:sp>
      </p:grpSp>
      <p:cxnSp>
        <p:nvCxnSpPr>
          <p:cNvPr id="60" name="Connector: Elbow 59"/>
          <p:cNvCxnSpPr>
            <a:cxnSpLocks/>
            <a:stCxn id="5" idx="1"/>
            <a:endCxn id="37" idx="3"/>
          </p:cNvCxnSpPr>
          <p:nvPr/>
        </p:nvCxnSpPr>
        <p:spPr>
          <a:xfrm rot="10800000">
            <a:off x="5254447" y="2724158"/>
            <a:ext cx="5420886" cy="1722819"/>
          </a:xfrm>
          <a:prstGeom prst="bentConnector3">
            <a:avLst>
              <a:gd name="adj1" fmla="val 84076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0433929" y="5505811"/>
            <a:ext cx="1344799" cy="1149622"/>
            <a:chOff x="10433929" y="5505811"/>
            <a:chExt cx="1344799" cy="1149622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482" y="5505811"/>
              <a:ext cx="780290" cy="780290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0433929" y="6286101"/>
              <a:ext cx="134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Cache</a:t>
              </a:r>
            </a:p>
          </p:txBody>
        </p:sp>
      </p:grpSp>
      <p:cxnSp>
        <p:nvCxnSpPr>
          <p:cNvPr id="65" name="Connector: Elbow 64"/>
          <p:cNvCxnSpPr>
            <a:cxnSpLocks/>
            <a:stCxn id="61" idx="1"/>
            <a:endCxn id="37" idx="3"/>
          </p:cNvCxnSpPr>
          <p:nvPr/>
        </p:nvCxnSpPr>
        <p:spPr>
          <a:xfrm rot="10800000">
            <a:off x="5254448" y="2724158"/>
            <a:ext cx="5424035" cy="3171799"/>
          </a:xfrm>
          <a:prstGeom prst="bentConnector3">
            <a:avLst>
              <a:gd name="adj1" fmla="val 84169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1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-6858"/>
            <a:ext cx="12192000" cy="5584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Azure X Session 3 Architecture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5636611" y="1492055"/>
            <a:ext cx="934691" cy="1043044"/>
            <a:chOff x="5629855" y="1816807"/>
            <a:chExt cx="934691" cy="1043044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997" y="1816807"/>
              <a:ext cx="569612" cy="569612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5629855" y="2336631"/>
              <a:ext cx="934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Traffic Manager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699580" y="483499"/>
            <a:ext cx="792839" cy="692625"/>
            <a:chOff x="5699580" y="968279"/>
            <a:chExt cx="792839" cy="692625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198" y="1091292"/>
              <a:ext cx="569612" cy="569612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5699580" y="968279"/>
              <a:ext cx="792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743014" y="3244126"/>
            <a:ext cx="721884" cy="813985"/>
            <a:chOff x="5585175" y="4864299"/>
            <a:chExt cx="721884" cy="813985"/>
          </a:xfrm>
        </p:grpSpPr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532" y="4864299"/>
              <a:ext cx="569612" cy="569612"/>
            </a:xfrm>
            <a:prstGeom prst="rect">
              <a:avLst/>
            </a:prstGeom>
          </p:spPr>
        </p:pic>
        <p:sp>
          <p:nvSpPr>
            <p:cNvPr id="157" name="TextBox 156"/>
            <p:cNvSpPr txBox="1"/>
            <p:nvPr/>
          </p:nvSpPr>
          <p:spPr>
            <a:xfrm>
              <a:off x="5585175" y="5370507"/>
              <a:ext cx="721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cxnSp>
        <p:nvCxnSpPr>
          <p:cNvPr id="163" name="Connector: Elbow 162"/>
          <p:cNvCxnSpPr>
            <a:cxnSpLocks/>
            <a:stCxn id="94" idx="3"/>
            <a:endCxn id="60" idx="1"/>
          </p:cNvCxnSpPr>
          <p:nvPr/>
        </p:nvCxnSpPr>
        <p:spPr>
          <a:xfrm>
            <a:off x="6389365" y="1776861"/>
            <a:ext cx="646393" cy="808791"/>
          </a:xfrm>
          <a:prstGeom prst="bentConnector3">
            <a:avLst>
              <a:gd name="adj1" fmla="val 35759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/>
          <p:cNvCxnSpPr>
            <a:cxnSpLocks/>
            <a:stCxn id="94" idx="1"/>
            <a:endCxn id="139" idx="3"/>
          </p:cNvCxnSpPr>
          <p:nvPr/>
        </p:nvCxnSpPr>
        <p:spPr>
          <a:xfrm rot="10800000" flipV="1">
            <a:off x="5185459" y="1776860"/>
            <a:ext cx="634295" cy="808791"/>
          </a:xfrm>
          <a:prstGeom prst="bentConnector3">
            <a:avLst>
              <a:gd name="adj1" fmla="val 35487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cxnSpLocks/>
            <a:stCxn id="94" idx="0"/>
          </p:cNvCxnSpPr>
          <p:nvPr/>
        </p:nvCxnSpPr>
        <p:spPr>
          <a:xfrm flipV="1">
            <a:off x="6104559" y="1045029"/>
            <a:ext cx="0" cy="44702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/>
          <p:cNvCxnSpPr>
            <a:cxnSpLocks/>
            <a:stCxn id="156" idx="3"/>
            <a:endCxn id="64" idx="1"/>
          </p:cNvCxnSpPr>
          <p:nvPr/>
        </p:nvCxnSpPr>
        <p:spPr>
          <a:xfrm>
            <a:off x="6392983" y="3528932"/>
            <a:ext cx="1786733" cy="624794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/>
          <p:cNvCxnSpPr>
            <a:cxnSpLocks/>
            <a:stCxn id="156" idx="1"/>
            <a:endCxn id="133" idx="3"/>
          </p:cNvCxnSpPr>
          <p:nvPr/>
        </p:nvCxnSpPr>
        <p:spPr>
          <a:xfrm rot="10800000" flipV="1">
            <a:off x="3823391" y="3528932"/>
            <a:ext cx="1999980" cy="624794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88344" y="5432106"/>
            <a:ext cx="5615310" cy="1322219"/>
            <a:chOff x="2926097" y="4942879"/>
            <a:chExt cx="5615310" cy="1322219"/>
          </a:xfrm>
        </p:grpSpPr>
        <p:sp>
          <p:nvSpPr>
            <p:cNvPr id="15" name="Rectangle 14"/>
            <p:cNvSpPr/>
            <p:nvPr/>
          </p:nvSpPr>
          <p:spPr>
            <a:xfrm>
              <a:off x="2966518" y="5009338"/>
              <a:ext cx="5574889" cy="125576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3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5323" y="5229644"/>
              <a:ext cx="569612" cy="569612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7458851" y="5741878"/>
              <a:ext cx="1082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Application Insights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6953" y="5229644"/>
              <a:ext cx="569612" cy="569612"/>
            </a:xfrm>
            <a:prstGeom prst="rect">
              <a:avLst/>
            </a:prstGeom>
          </p:spPr>
        </p:pic>
        <p:sp>
          <p:nvSpPr>
            <p:cNvPr id="132" name="TextBox 131"/>
            <p:cNvSpPr txBox="1"/>
            <p:nvPr/>
          </p:nvSpPr>
          <p:spPr>
            <a:xfrm>
              <a:off x="2966518" y="5741878"/>
              <a:ext cx="13447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Document DB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(Mongo DB API)</a:t>
              </a:r>
            </a:p>
          </p:txBody>
        </p:sp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9743" y="5229644"/>
              <a:ext cx="569612" cy="569612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4511887" y="5741878"/>
              <a:ext cx="117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Cache</a:t>
              </a: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2533" y="5229644"/>
              <a:ext cx="569612" cy="569612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5997192" y="5741878"/>
              <a:ext cx="1099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 Storage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26097" y="4942879"/>
              <a:ext cx="1344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Resource Group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779766"/>
            <a:ext cx="5561076" cy="4186499"/>
            <a:chOff x="0" y="779766"/>
            <a:chExt cx="5561076" cy="4186499"/>
          </a:xfrm>
        </p:grpSpPr>
        <p:sp>
          <p:nvSpPr>
            <p:cNvPr id="126" name="Rectangle 125"/>
            <p:cNvSpPr/>
            <p:nvPr/>
          </p:nvSpPr>
          <p:spPr>
            <a:xfrm>
              <a:off x="47767" y="820309"/>
              <a:ext cx="5513309" cy="414595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3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37409" y="1127412"/>
              <a:ext cx="5321029" cy="3718062"/>
              <a:chOff x="88313" y="1127412"/>
              <a:chExt cx="5321029" cy="3718062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88313" y="1146958"/>
                <a:ext cx="5321029" cy="36985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62510" y="1514926"/>
                <a:ext cx="5194569" cy="32324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62510" y="1476488"/>
                <a:ext cx="1410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Network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88313" y="1127412"/>
                <a:ext cx="1806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West US Data Center</a:t>
                </a: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2806482" y="1794038"/>
                <a:ext cx="1616473" cy="1542765"/>
                <a:chOff x="1146440" y="1203571"/>
                <a:chExt cx="1616473" cy="1542765"/>
              </a:xfrm>
            </p:grpSpPr>
            <p:pic>
              <p:nvPicPr>
                <p:cNvPr id="149" name="Picture 148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01138" y="1711379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150" name="TextBox 149"/>
                <p:cNvSpPr txBox="1"/>
                <p:nvPr/>
              </p:nvSpPr>
              <p:spPr>
                <a:xfrm>
                  <a:off x="1146440" y="2222556"/>
                  <a:ext cx="13684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Virtual Machine Scale Set</a:t>
                  </a:r>
                </a:p>
              </p:txBody>
            </p:sp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1350" y="1289920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152" name="Rectangle 151"/>
                <p:cNvSpPr/>
                <p:nvPr/>
              </p:nvSpPr>
              <p:spPr>
                <a:xfrm>
                  <a:off x="1178825" y="1252602"/>
                  <a:ext cx="1519261" cy="1493734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1192576" y="1203571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Web Subnet</a:t>
                  </a: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266523" y="1609161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265761" y="1814984"/>
                <a:ext cx="2590488" cy="1519594"/>
                <a:chOff x="4176265" y="1203571"/>
                <a:chExt cx="2590488" cy="1519594"/>
              </a:xfrm>
            </p:grpSpPr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1576" y="1690190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142" name="TextBox 141"/>
                <p:cNvSpPr txBox="1"/>
                <p:nvPr/>
              </p:nvSpPr>
              <p:spPr>
                <a:xfrm>
                  <a:off x="4226878" y="2197725"/>
                  <a:ext cx="13684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Virtual Machine Scale Set</a:t>
                  </a:r>
                </a:p>
              </p:txBody>
            </p:sp>
            <p:pic>
              <p:nvPicPr>
                <p:cNvPr id="143" name="Picture 142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8320" y="1278890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144" name="Rectangle 143"/>
                <p:cNvSpPr/>
                <p:nvPr/>
              </p:nvSpPr>
              <p:spPr>
                <a:xfrm>
                  <a:off x="4176265" y="1228945"/>
                  <a:ext cx="2507145" cy="1493734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4190016" y="1203571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Biz Subnet</a:t>
                  </a: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6253493" y="1598131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  <p:pic>
              <p:nvPicPr>
                <p:cNvPr id="147" name="Picture 146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34150" y="1692410"/>
                  <a:ext cx="565900" cy="565900"/>
                </a:xfrm>
                <a:prstGeom prst="rect">
                  <a:avLst/>
                </a:prstGeom>
              </p:spPr>
            </p:pic>
            <p:sp>
              <p:nvSpPr>
                <p:cNvPr id="148" name="TextBox 147"/>
                <p:cNvSpPr txBox="1"/>
                <p:nvPr/>
              </p:nvSpPr>
              <p:spPr>
                <a:xfrm>
                  <a:off x="5487747" y="2199945"/>
                  <a:ext cx="127900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Internal Load Balancer</a:t>
                  </a:r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4333787" y="2302702"/>
                <a:ext cx="1039249" cy="1030755"/>
                <a:chOff x="3976888" y="4348907"/>
                <a:chExt cx="1039249" cy="1030755"/>
              </a:xfrm>
            </p:grpSpPr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13563" y="4348907"/>
                  <a:ext cx="565900" cy="565900"/>
                </a:xfrm>
                <a:prstGeom prst="rect">
                  <a:avLst/>
                </a:prstGeom>
              </p:spPr>
            </p:pic>
            <p:sp>
              <p:nvSpPr>
                <p:cNvPr id="140" name="TextBox 139"/>
                <p:cNvSpPr txBox="1"/>
                <p:nvPr/>
              </p:nvSpPr>
              <p:spPr>
                <a:xfrm>
                  <a:off x="3976888" y="4856442"/>
                  <a:ext cx="10392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Public Load Balancer</a:t>
                  </a: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2806489" y="3350063"/>
                <a:ext cx="1616473" cy="1326762"/>
                <a:chOff x="4150783" y="2977678"/>
                <a:chExt cx="1616473" cy="1326762"/>
              </a:xfrm>
            </p:grpSpPr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8977" y="3496535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134" name="TextBox 133"/>
                <p:cNvSpPr txBox="1"/>
                <p:nvPr/>
              </p:nvSpPr>
              <p:spPr>
                <a:xfrm>
                  <a:off x="4150783" y="3996663"/>
                  <a:ext cx="13684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Jumpbox</a:t>
                  </a:r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35693" y="3064027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136" name="Rectangle 135"/>
                <p:cNvSpPr/>
                <p:nvPr/>
              </p:nvSpPr>
              <p:spPr>
                <a:xfrm>
                  <a:off x="4183168" y="3026709"/>
                  <a:ext cx="1519261" cy="1277731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196919" y="2977678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Mgmt</a:t>
                  </a:r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Subnet</a:t>
                  </a:r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5270866" y="3383268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</p:grpSp>
          <p:cxnSp>
            <p:nvCxnSpPr>
              <p:cNvPr id="189" name="Straight Arrow Connector 188"/>
              <p:cNvCxnSpPr>
                <a:cxnSpLocks/>
                <a:stCxn id="139" idx="1"/>
                <a:endCxn id="149" idx="3"/>
              </p:cNvCxnSpPr>
              <p:nvPr/>
            </p:nvCxnSpPr>
            <p:spPr>
              <a:xfrm flipH="1">
                <a:off x="3730792" y="2585652"/>
                <a:ext cx="839670" cy="100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>
                <a:cxnSpLocks/>
                <a:stCxn id="149" idx="1"/>
                <a:endCxn id="147" idx="3"/>
              </p:cNvCxnSpPr>
              <p:nvPr/>
            </p:nvCxnSpPr>
            <p:spPr>
              <a:xfrm flipH="1">
                <a:off x="2489546" y="2586652"/>
                <a:ext cx="671634" cy="121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cxnSpLocks/>
                <a:stCxn id="147" idx="1"/>
                <a:endCxn id="141" idx="3"/>
              </p:cNvCxnSpPr>
              <p:nvPr/>
            </p:nvCxnSpPr>
            <p:spPr>
              <a:xfrm flipH="1" flipV="1">
                <a:off x="1240684" y="2586409"/>
                <a:ext cx="682962" cy="364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/>
            <p:cNvSpPr txBox="1"/>
            <p:nvPr/>
          </p:nvSpPr>
          <p:spPr>
            <a:xfrm>
              <a:off x="0" y="779766"/>
              <a:ext cx="1344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Resource Group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605340" y="784609"/>
            <a:ext cx="5561076" cy="4186499"/>
            <a:chOff x="6605340" y="784609"/>
            <a:chExt cx="5561076" cy="4186499"/>
          </a:xfrm>
        </p:grpSpPr>
        <p:sp>
          <p:nvSpPr>
            <p:cNvPr id="128" name="Rectangle 127"/>
            <p:cNvSpPr/>
            <p:nvPr/>
          </p:nvSpPr>
          <p:spPr>
            <a:xfrm>
              <a:off x="6653107" y="825152"/>
              <a:ext cx="5513309" cy="414595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3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749475" y="1127412"/>
              <a:ext cx="5321029" cy="3718062"/>
              <a:chOff x="6798571" y="1127412"/>
              <a:chExt cx="5321029" cy="371806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798571" y="1146958"/>
                <a:ext cx="5321029" cy="36985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6872768" y="1514926"/>
                <a:ext cx="5194569" cy="32324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72768" y="1476488"/>
                <a:ext cx="1410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Network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98571" y="1127412"/>
                <a:ext cx="16731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East US Data Center</a:t>
                </a: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7830618" y="1794038"/>
                <a:ext cx="1616473" cy="1542765"/>
                <a:chOff x="1146440" y="1203571"/>
                <a:chExt cx="1616473" cy="15427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01138" y="1711379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1146440" y="2222556"/>
                  <a:ext cx="13684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Virtual Machine Scale Set</a:t>
                  </a:r>
                </a:p>
              </p:txBody>
            </p:sp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1350" y="1289920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20" name="Rectangle 19"/>
                <p:cNvSpPr/>
                <p:nvPr/>
              </p:nvSpPr>
              <p:spPr>
                <a:xfrm>
                  <a:off x="1178825" y="1252602"/>
                  <a:ext cx="1519261" cy="1493734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192576" y="1203571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Web Subnet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266523" y="1609161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9342101" y="1814349"/>
                <a:ext cx="2676852" cy="1519108"/>
                <a:chOff x="4073031" y="1203571"/>
                <a:chExt cx="2676852" cy="1519108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6911" y="1691924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26" name="TextBox 25"/>
                <p:cNvSpPr txBox="1"/>
                <p:nvPr/>
              </p:nvSpPr>
              <p:spPr>
                <a:xfrm>
                  <a:off x="5232213" y="2199459"/>
                  <a:ext cx="13684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Virtual Machine Scale Set</a:t>
                  </a:r>
                </a:p>
              </p:txBody>
            </p:sp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8320" y="1278890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28" name="Rectangle 27"/>
                <p:cNvSpPr/>
                <p:nvPr/>
              </p:nvSpPr>
              <p:spPr>
                <a:xfrm>
                  <a:off x="4176265" y="1228945"/>
                  <a:ext cx="2507145" cy="1493734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190016" y="1203571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Biz Subnet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253493" y="1598131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9434" y="1691924"/>
                  <a:ext cx="565900" cy="565900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4073031" y="2199459"/>
                  <a:ext cx="127900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Internal Load Balancer</a:t>
                  </a: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6848179" y="2302702"/>
                <a:ext cx="1039249" cy="1030755"/>
                <a:chOff x="3976888" y="4348907"/>
                <a:chExt cx="1039249" cy="1030755"/>
              </a:xfrm>
            </p:grpSpPr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13563" y="4348907"/>
                  <a:ext cx="565900" cy="565900"/>
                </a:xfrm>
                <a:prstGeom prst="rect">
                  <a:avLst/>
                </a:prstGeom>
              </p:spPr>
            </p:pic>
            <p:sp>
              <p:nvSpPr>
                <p:cNvPr id="61" name="TextBox 60"/>
                <p:cNvSpPr txBox="1"/>
                <p:nvPr/>
              </p:nvSpPr>
              <p:spPr>
                <a:xfrm>
                  <a:off x="3976888" y="4856442"/>
                  <a:ext cx="10392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Public Load Balancer</a:t>
                  </a: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7830618" y="3350063"/>
                <a:ext cx="1616473" cy="1326762"/>
                <a:chOff x="4150783" y="2977678"/>
                <a:chExt cx="1616473" cy="1326762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8977" y="3496535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88" name="TextBox 87"/>
                <p:cNvSpPr txBox="1"/>
                <p:nvPr/>
              </p:nvSpPr>
              <p:spPr>
                <a:xfrm>
                  <a:off x="4150783" y="3996663"/>
                  <a:ext cx="13684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Jumpbox</a:t>
                  </a:r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35693" y="3064027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90" name="Rectangle 89"/>
                <p:cNvSpPr/>
                <p:nvPr/>
              </p:nvSpPr>
              <p:spPr>
                <a:xfrm>
                  <a:off x="4183168" y="3026709"/>
                  <a:ext cx="1519261" cy="1277731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196919" y="2977678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Mgmt</a:t>
                  </a:r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Subnet</a:t>
                  </a: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270866" y="3383268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</p:grpSp>
          <p:cxnSp>
            <p:nvCxnSpPr>
              <p:cNvPr id="180" name="Straight Arrow Connector 179"/>
              <p:cNvCxnSpPr>
                <a:cxnSpLocks/>
                <a:stCxn id="60" idx="3"/>
                <a:endCxn id="16" idx="1"/>
              </p:cNvCxnSpPr>
              <p:nvPr/>
            </p:nvCxnSpPr>
            <p:spPr>
              <a:xfrm>
                <a:off x="7650754" y="2585652"/>
                <a:ext cx="534562" cy="100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>
                <a:cxnSpLocks/>
                <a:stCxn id="16" idx="3"/>
                <a:endCxn id="31" idx="1"/>
              </p:cNvCxnSpPr>
              <p:nvPr/>
            </p:nvCxnSpPr>
            <p:spPr>
              <a:xfrm flipV="1">
                <a:off x="8754928" y="2585652"/>
                <a:ext cx="933576" cy="100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cxnSpLocks/>
                <a:stCxn id="31" idx="3"/>
                <a:endCxn id="25" idx="1"/>
              </p:cNvCxnSpPr>
              <p:nvPr/>
            </p:nvCxnSpPr>
            <p:spPr>
              <a:xfrm>
                <a:off x="10254404" y="2585652"/>
                <a:ext cx="601577" cy="1856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160"/>
            <p:cNvSpPr txBox="1"/>
            <p:nvPr/>
          </p:nvSpPr>
          <p:spPr>
            <a:xfrm>
              <a:off x="6605340" y="784609"/>
              <a:ext cx="1344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Resource Group</a:t>
              </a:r>
            </a:p>
          </p:txBody>
        </p:sp>
      </p:grpSp>
      <p:cxnSp>
        <p:nvCxnSpPr>
          <p:cNvPr id="162" name="Connector: Elbow 161"/>
          <p:cNvCxnSpPr>
            <a:cxnSpLocks/>
            <a:stCxn id="128" idx="2"/>
            <a:endCxn id="15" idx="3"/>
          </p:cNvCxnSpPr>
          <p:nvPr/>
        </p:nvCxnSpPr>
        <p:spPr>
          <a:xfrm rot="5400000">
            <a:off x="8579040" y="5295722"/>
            <a:ext cx="1155337" cy="506108"/>
          </a:xfrm>
          <a:prstGeom prst="bentConnector2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/>
          <p:cNvCxnSpPr>
            <a:cxnSpLocks/>
            <a:stCxn id="126" idx="2"/>
            <a:endCxn id="15" idx="1"/>
          </p:cNvCxnSpPr>
          <p:nvPr/>
        </p:nvCxnSpPr>
        <p:spPr>
          <a:xfrm rot="16200000" flipH="1">
            <a:off x="2486503" y="5284183"/>
            <a:ext cx="1160180" cy="524343"/>
          </a:xfrm>
          <a:prstGeom prst="bentConnector2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6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137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Azure X Session 2 Architecture</vt:lpstr>
      <vt:lpstr>Azure X Session 3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Rainey</dc:creator>
  <cp:lastModifiedBy>Rick Rainey</cp:lastModifiedBy>
  <cp:revision>32</cp:revision>
  <dcterms:created xsi:type="dcterms:W3CDTF">2017-02-15T21:58:18Z</dcterms:created>
  <dcterms:modified xsi:type="dcterms:W3CDTF">2017-02-23T22:35:25Z</dcterms:modified>
</cp:coreProperties>
</file>