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147468797" r:id="rId5"/>
    <p:sldId id="21474687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A3BF5-6FAE-4975-9C82-499DB9F48DC1}" v="42" dt="2023-08-20T22:42:4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5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m Fleitas" userId="e10fcc43-9abd-4aad-af2d-b6bb7d9e18eb" providerId="ADAL" clId="{074A3BF5-6FAE-4975-9C82-499DB9F48DC1}"/>
    <pc:docChg chg="undo custSel addSld delSld modSld">
      <pc:chgData name="Hiram Fleitas" userId="e10fcc43-9abd-4aad-af2d-b6bb7d9e18eb" providerId="ADAL" clId="{074A3BF5-6FAE-4975-9C82-499DB9F48DC1}" dt="2023-08-20T22:42:44.701" v="176"/>
      <pc:docMkLst>
        <pc:docMk/>
      </pc:docMkLst>
      <pc:sldChg chg="addSp delSp modSp mod">
        <pc:chgData name="Hiram Fleitas" userId="e10fcc43-9abd-4aad-af2d-b6bb7d9e18eb" providerId="ADAL" clId="{074A3BF5-6FAE-4975-9C82-499DB9F48DC1}" dt="2023-08-20T22:41:25.687" v="167" actId="14100"/>
        <pc:sldMkLst>
          <pc:docMk/>
          <pc:sldMk cId="2563183062" sldId="257"/>
        </pc:sldMkLst>
        <pc:spChg chg="add 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27" creationId="{C0615D4F-D3F0-95A7-CE9B-7426250B7DDB}"/>
          </ac:spMkLst>
        </pc:spChg>
        <pc:spChg chg="add del mod">
          <ac:chgData name="Hiram Fleitas" userId="e10fcc43-9abd-4aad-af2d-b6bb7d9e18eb" providerId="ADAL" clId="{074A3BF5-6FAE-4975-9C82-499DB9F48DC1}" dt="2023-08-20T22:23:28.143" v="103" actId="478"/>
          <ac:spMkLst>
            <pc:docMk/>
            <pc:sldMk cId="2563183062" sldId="257"/>
            <ac:spMk id="28" creationId="{88B0C5B3-20ED-5B20-11A0-6EB45108D1FB}"/>
          </ac:spMkLst>
        </pc:spChg>
        <pc:spChg chg="add 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29" creationId="{E1F8BFE2-5652-3837-4DD1-E4066151679E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29" creationId="{E9DACB88-097A-F19F-E34B-1F0043D7D6A9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30" creationId="{EE8E1509-C944-E6A6-79F6-7E2426B693AD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37" creationId="{23301944-26AD-A39D-9FAB-CB8BBB8F400F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38" creationId="{1450F135-A35F-BAEB-C57D-BF44F1B3B775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39" creationId="{DBA99540-B770-ED37-2576-B85BAC3F4378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43" creationId="{5157782B-3144-CF14-8FE2-73AC36EBBE7C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47" creationId="{D2B574BC-6A73-7240-3F0D-CD9D8CC670A4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48" creationId="{19B6BB9C-592E-3117-472A-F71582D40A38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49" creationId="{7371658D-FD32-CD86-2ADF-888B9DE4E8C9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50" creationId="{D6CC8164-E331-7177-BD8C-8429E4C71678}"/>
          </ac:spMkLst>
        </pc:spChg>
        <pc:spChg chg="mod">
          <ac:chgData name="Hiram Fleitas" userId="e10fcc43-9abd-4aad-af2d-b6bb7d9e18eb" providerId="ADAL" clId="{074A3BF5-6FAE-4975-9C82-499DB9F48DC1}" dt="2023-08-20T22:41:25.687" v="167" actId="14100"/>
          <ac:spMkLst>
            <pc:docMk/>
            <pc:sldMk cId="2563183062" sldId="257"/>
            <ac:spMk id="1051" creationId="{45386DF1-2D27-F6BF-BF32-5715A1EC3951}"/>
          </ac:spMkLst>
        </pc:spChg>
        <pc:picChg chg="add 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2" creationId="{D5CF4509-290C-3EBE-8909-B84592B5D189}"/>
          </ac:picMkLst>
        </pc:picChg>
        <pc:picChg chg="add del">
          <ac:chgData name="Hiram Fleitas" userId="e10fcc43-9abd-4aad-af2d-b6bb7d9e18eb" providerId="ADAL" clId="{074A3BF5-6FAE-4975-9C82-499DB9F48DC1}" dt="2023-08-20T22:15:40.768" v="3"/>
          <ac:picMkLst>
            <pc:docMk/>
            <pc:sldMk cId="2563183062" sldId="257"/>
            <ac:picMk id="3" creationId="{86B7C64C-41BF-27FE-206B-2849DB376033}"/>
          </ac:picMkLst>
        </pc:picChg>
        <pc:picChg chg="add del mod">
          <ac:chgData name="Hiram Fleitas" userId="e10fcc43-9abd-4aad-af2d-b6bb7d9e18eb" providerId="ADAL" clId="{074A3BF5-6FAE-4975-9C82-499DB9F48DC1}" dt="2023-08-20T22:18:21.557" v="23" actId="478"/>
          <ac:picMkLst>
            <pc:docMk/>
            <pc:sldMk cId="2563183062" sldId="257"/>
            <ac:picMk id="4" creationId="{4231648D-8B11-92E9-014F-9EB242BDAFF7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5" creationId="{8D12C3F2-B974-E1DC-2149-BF599004E115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6" creationId="{05FCAB0B-4FBB-2DA8-A6D9-020A03ED0CF4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8" creationId="{49EB9D24-9CC6-5D1F-F20A-A803CED4EBE5}"/>
          </ac:picMkLst>
        </pc:picChg>
        <pc:picChg chg="add del mod">
          <ac:chgData name="Hiram Fleitas" userId="e10fcc43-9abd-4aad-af2d-b6bb7d9e18eb" providerId="ADAL" clId="{074A3BF5-6FAE-4975-9C82-499DB9F48DC1}" dt="2023-08-20T22:18:10.356" v="18"/>
          <ac:picMkLst>
            <pc:docMk/>
            <pc:sldMk cId="2563183062" sldId="257"/>
            <ac:picMk id="9" creationId="{D14CA5B9-7E2D-DF35-1E19-35BB5A0DFDF6}"/>
          </ac:picMkLst>
        </pc:picChg>
        <pc:picChg chg="add del mod">
          <ac:chgData name="Hiram Fleitas" userId="e10fcc43-9abd-4aad-af2d-b6bb7d9e18eb" providerId="ADAL" clId="{074A3BF5-6FAE-4975-9C82-499DB9F48DC1}" dt="2023-08-20T22:18:19.250" v="22"/>
          <ac:picMkLst>
            <pc:docMk/>
            <pc:sldMk cId="2563183062" sldId="257"/>
            <ac:picMk id="11" creationId="{15346A3B-46B2-3C76-EFF3-33C0A4547284}"/>
          </ac:picMkLst>
        </pc:picChg>
        <pc:picChg chg="add del mod">
          <ac:chgData name="Hiram Fleitas" userId="e10fcc43-9abd-4aad-af2d-b6bb7d9e18eb" providerId="ADAL" clId="{074A3BF5-6FAE-4975-9C82-499DB9F48DC1}" dt="2023-08-20T22:18:27.001" v="25"/>
          <ac:picMkLst>
            <pc:docMk/>
            <pc:sldMk cId="2563183062" sldId="257"/>
            <ac:picMk id="13" creationId="{4BC18240-E2EB-BBCB-F1E2-1FD5197C30F9}"/>
          </ac:picMkLst>
        </pc:picChg>
        <pc:picChg chg="add del mod">
          <ac:chgData name="Hiram Fleitas" userId="e10fcc43-9abd-4aad-af2d-b6bb7d9e18eb" providerId="ADAL" clId="{074A3BF5-6FAE-4975-9C82-499DB9F48DC1}" dt="2023-08-20T22:18:38.219" v="27"/>
          <ac:picMkLst>
            <pc:docMk/>
            <pc:sldMk cId="2563183062" sldId="257"/>
            <ac:picMk id="15" creationId="{F595EF75-E182-B15E-4FA3-3DC7A41D775F}"/>
          </ac:picMkLst>
        </pc:picChg>
        <pc:picChg chg="add del mod">
          <ac:chgData name="Hiram Fleitas" userId="e10fcc43-9abd-4aad-af2d-b6bb7d9e18eb" providerId="ADAL" clId="{074A3BF5-6FAE-4975-9C82-499DB9F48DC1}" dt="2023-08-20T22:19:10.694" v="34" actId="478"/>
          <ac:picMkLst>
            <pc:docMk/>
            <pc:sldMk cId="2563183062" sldId="257"/>
            <ac:picMk id="17" creationId="{F1B606C5-B3CA-EE9F-D310-6EC78F85C90F}"/>
          </ac:picMkLst>
        </pc:picChg>
        <pc:picChg chg="add del mod">
          <ac:chgData name="Hiram Fleitas" userId="e10fcc43-9abd-4aad-af2d-b6bb7d9e18eb" providerId="ADAL" clId="{074A3BF5-6FAE-4975-9C82-499DB9F48DC1}" dt="2023-08-20T22:19:35.162" v="42" actId="478"/>
          <ac:picMkLst>
            <pc:docMk/>
            <pc:sldMk cId="2563183062" sldId="257"/>
            <ac:picMk id="19" creationId="{8F9BEB42-E9A7-5307-B346-BF7117C91899}"/>
          </ac:picMkLst>
        </pc:picChg>
        <pc:picChg chg="add del mod">
          <ac:chgData name="Hiram Fleitas" userId="e10fcc43-9abd-4aad-af2d-b6bb7d9e18eb" providerId="ADAL" clId="{074A3BF5-6FAE-4975-9C82-499DB9F48DC1}" dt="2023-08-20T22:19:21.638" v="38" actId="478"/>
          <ac:picMkLst>
            <pc:docMk/>
            <pc:sldMk cId="2563183062" sldId="257"/>
            <ac:picMk id="21" creationId="{919929BE-A4F9-E5E1-06C5-3C3F5D5719BC}"/>
          </ac:picMkLst>
        </pc:picChg>
        <pc:picChg chg="add 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23" creationId="{C2601DCB-F362-6498-E256-FB98E8E9BB5B}"/>
          </ac:picMkLst>
        </pc:picChg>
        <pc:picChg chg="add del mod">
          <ac:chgData name="Hiram Fleitas" userId="e10fcc43-9abd-4aad-af2d-b6bb7d9e18eb" providerId="ADAL" clId="{074A3BF5-6FAE-4975-9C82-499DB9F48DC1}" dt="2023-08-20T22:19:43.266" v="46" actId="478"/>
          <ac:picMkLst>
            <pc:docMk/>
            <pc:sldMk cId="2563183062" sldId="257"/>
            <ac:picMk id="25" creationId="{8DAE08B8-B1FA-8715-CCBE-250362C0D837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39" creationId="{46DB0E51-47E1-58B6-B654-A9B00C4B4D5C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45" creationId="{5C1C51BB-F842-81CA-9F0B-DCF51226782D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54" creationId="{1C6C339D-3CFF-B62D-16CA-C107DFC146A3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62" creationId="{2F9CDB28-885C-E7FA-A704-6BBAA919BA8B}"/>
          </ac:picMkLst>
        </pc:picChg>
        <pc:picChg chg="mod">
          <ac:chgData name="Hiram Fleitas" userId="e10fcc43-9abd-4aad-af2d-b6bb7d9e18eb" providerId="ADAL" clId="{074A3BF5-6FAE-4975-9C82-499DB9F48DC1}" dt="2023-08-20T22:41:25.687" v="167" actId="14100"/>
          <ac:picMkLst>
            <pc:docMk/>
            <pc:sldMk cId="2563183062" sldId="257"/>
            <ac:picMk id="1026" creationId="{A74C4DC8-6130-7178-AD5A-0DA2727C452D}"/>
          </ac:picMkLst>
        </pc:picChg>
        <pc:cxnChg chg="add 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31" creationId="{3D063047-80D4-3804-EAB9-3625A60EE936}"/>
          </ac:cxnSpMkLst>
        </pc:cxnChg>
        <pc:cxnChg chg="add 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33" creationId="{A23C95C9-DBFD-847B-1D8D-582AEBBEFB16}"/>
          </ac:cxnSpMkLst>
        </pc:cxnChg>
        <pc:cxnChg chg="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53" creationId="{4B1F990B-9A57-C391-6F8E-276381AB3FA3}"/>
          </ac:cxnSpMkLst>
        </pc:cxnChg>
        <pc:cxnChg chg="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58" creationId="{94F93974-1D78-F33E-5EFB-AD8623407524}"/>
          </ac:cxnSpMkLst>
        </pc:cxnChg>
        <pc:cxnChg chg="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1028" creationId="{DD74A79E-B319-F924-F6F3-FC1CE8E38832}"/>
          </ac:cxnSpMkLst>
        </pc:cxnChg>
        <pc:cxnChg chg="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1032" creationId="{C4C69192-D65F-2319-7454-97E1C0B35781}"/>
          </ac:cxnSpMkLst>
        </pc:cxnChg>
        <pc:cxnChg chg="mod">
          <ac:chgData name="Hiram Fleitas" userId="e10fcc43-9abd-4aad-af2d-b6bb7d9e18eb" providerId="ADAL" clId="{074A3BF5-6FAE-4975-9C82-499DB9F48DC1}" dt="2023-08-20T22:41:25.687" v="167" actId="14100"/>
          <ac:cxnSpMkLst>
            <pc:docMk/>
            <pc:sldMk cId="2563183062" sldId="257"/>
            <ac:cxnSpMk id="1044" creationId="{535BD547-E841-8073-48FD-F939DC09E846}"/>
          </ac:cxnSpMkLst>
        </pc:cxnChg>
      </pc:sldChg>
      <pc:sldChg chg="addSp delSp new mod">
        <pc:chgData name="Hiram Fleitas" userId="e10fcc43-9abd-4aad-af2d-b6bb7d9e18eb" providerId="ADAL" clId="{074A3BF5-6FAE-4975-9C82-499DB9F48DC1}" dt="2023-08-20T22:42:44.701" v="176"/>
        <pc:sldMkLst>
          <pc:docMk/>
          <pc:sldMk cId="927651908" sldId="2147468797"/>
        </pc:sldMkLst>
        <pc:spChg chg="del">
          <ac:chgData name="Hiram Fleitas" userId="e10fcc43-9abd-4aad-af2d-b6bb7d9e18eb" providerId="ADAL" clId="{074A3BF5-6FAE-4975-9C82-499DB9F48DC1}" dt="2023-08-20T22:42:22.558" v="169" actId="478"/>
          <ac:spMkLst>
            <pc:docMk/>
            <pc:sldMk cId="927651908" sldId="2147468797"/>
            <ac:spMk id="2" creationId="{19CA483C-6D65-7BFB-5F85-67CB7A8A39FF}"/>
          </ac:spMkLst>
        </pc:spChg>
        <pc:spChg chg="del">
          <ac:chgData name="Hiram Fleitas" userId="e10fcc43-9abd-4aad-af2d-b6bb7d9e18eb" providerId="ADAL" clId="{074A3BF5-6FAE-4975-9C82-499DB9F48DC1}" dt="2023-08-20T22:42:22.558" v="169" actId="478"/>
          <ac:spMkLst>
            <pc:docMk/>
            <pc:sldMk cId="927651908" sldId="2147468797"/>
            <ac:spMk id="3" creationId="{19297F9C-AC3B-4469-57D8-1B1BFC9EBD2F}"/>
          </ac:spMkLst>
        </pc:spChg>
        <pc:picChg chg="add del">
          <ac:chgData name="Hiram Fleitas" userId="e10fcc43-9abd-4aad-af2d-b6bb7d9e18eb" providerId="ADAL" clId="{074A3BF5-6FAE-4975-9C82-499DB9F48DC1}" dt="2023-08-20T22:42:29.391" v="171" actId="478"/>
          <ac:picMkLst>
            <pc:docMk/>
            <pc:sldMk cId="927651908" sldId="2147468797"/>
            <ac:picMk id="4" creationId="{54DCDB23-92B9-3F06-76D6-6EDE29BEA364}"/>
          </ac:picMkLst>
        </pc:picChg>
        <pc:picChg chg="add del">
          <ac:chgData name="Hiram Fleitas" userId="e10fcc43-9abd-4aad-af2d-b6bb7d9e18eb" providerId="ADAL" clId="{074A3BF5-6FAE-4975-9C82-499DB9F48DC1}" dt="2023-08-20T22:42:38.330" v="175"/>
          <ac:picMkLst>
            <pc:docMk/>
            <pc:sldMk cId="927651908" sldId="2147468797"/>
            <ac:picMk id="5" creationId="{56CE859B-BF17-C2B8-8C80-E3E93EBE5B8C}"/>
          </ac:picMkLst>
        </pc:picChg>
        <pc:picChg chg="add">
          <ac:chgData name="Hiram Fleitas" userId="e10fcc43-9abd-4aad-af2d-b6bb7d9e18eb" providerId="ADAL" clId="{074A3BF5-6FAE-4975-9C82-499DB9F48DC1}" dt="2023-08-20T22:42:44.701" v="176"/>
          <ac:picMkLst>
            <pc:docMk/>
            <pc:sldMk cId="927651908" sldId="2147468797"/>
            <ac:picMk id="6" creationId="{2ECE189E-8678-9721-D7E8-E4C2E557E6CB}"/>
          </ac:picMkLst>
        </pc:picChg>
      </pc:sldChg>
      <pc:sldChg chg="add del">
        <pc:chgData name="Hiram Fleitas" userId="e10fcc43-9abd-4aad-af2d-b6bb7d9e18eb" providerId="ADAL" clId="{074A3BF5-6FAE-4975-9C82-499DB9F48DC1}" dt="2023-08-20T22:42:34.396" v="173"/>
        <pc:sldMkLst>
          <pc:docMk/>
          <pc:sldMk cId="548143456" sldId="21474687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7ADD-A056-4DA2-B0C1-3830E6AC670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B734-78E6-4934-B044-09B2CDF4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IoT Central:</a:t>
            </a:r>
            <a:r>
              <a:rPr lang="en-US" dirty="0"/>
              <a:t> </a:t>
            </a:r>
          </a:p>
          <a:p>
            <a:r>
              <a:rPr lang="en-US" dirty="0"/>
              <a:t>Has an IoT application called Store Apps for simulated activity by Northwind Traders. This exports the device telemetry to Event Hubs.</a:t>
            </a:r>
          </a:p>
          <a:p>
            <a:endParaRPr lang="en-US" b="1" dirty="0"/>
          </a:p>
          <a:p>
            <a:r>
              <a:rPr lang="en-US" b="1" dirty="0"/>
              <a:t>Event Hubs:</a:t>
            </a:r>
          </a:p>
          <a:p>
            <a:r>
              <a:rPr lang="en-US" b="0" dirty="0"/>
              <a:t>Has 2 name spaces. One for live incoming </a:t>
            </a:r>
            <a:r>
              <a:rPr lang="en-US" b="0" dirty="0" err="1"/>
              <a:t>IoTdata</a:t>
            </a:r>
            <a:r>
              <a:rPr lang="en-US" b="0" dirty="0"/>
              <a:t> from Store Apps. Second, for </a:t>
            </a:r>
            <a:r>
              <a:rPr lang="en-US" b="0" dirty="0" err="1"/>
              <a:t>historicdata</a:t>
            </a:r>
            <a:r>
              <a:rPr lang="en-US" b="0" dirty="0"/>
              <a:t>, which we use to auto ingest our CSV during the initial deployment of the lab. </a:t>
            </a:r>
          </a:p>
          <a:p>
            <a:endParaRPr lang="en-US" b="0" dirty="0"/>
          </a:p>
          <a:p>
            <a:r>
              <a:rPr lang="en-US" b="1" dirty="0"/>
              <a:t>Event Grid:</a:t>
            </a:r>
          </a:p>
          <a:p>
            <a:r>
              <a:rPr lang="en-US" b="0" dirty="0"/>
              <a:t>Has one event name called </a:t>
            </a:r>
            <a:r>
              <a:rPr lang="en-US" b="0" dirty="0" err="1"/>
              <a:t>historicdata</a:t>
            </a:r>
            <a:r>
              <a:rPr lang="en-US" b="0" dirty="0"/>
              <a:t> to connect ADX and auto ingest when the file is uploaded.</a:t>
            </a:r>
          </a:p>
          <a:p>
            <a:endParaRPr lang="en-US" b="0" dirty="0"/>
          </a:p>
          <a:p>
            <a:r>
              <a:rPr lang="en-US" b="1" dirty="0"/>
              <a:t>Digital Twins:</a:t>
            </a:r>
            <a:endParaRPr lang="en-US" b="0" dirty="0"/>
          </a:p>
          <a:p>
            <a:r>
              <a:rPr lang="en-US" b="0" dirty="0"/>
              <a:t>Has 3 DT models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5218A5-DC57-466B-A3DF-87B12B89E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284D-ADEE-ABA3-DE79-C0BF80E7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4CA1-62F5-D8B2-FB48-30CB661E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B58D5-FBF7-A70A-6F72-866463D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DA70-7899-C1A8-BE28-40FB13E2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8A58-9A86-E96F-A692-B7A8A4E4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74A3-C80E-AD9B-80DE-DA3381B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38D7-CE8C-FE2E-2B55-DAB427B4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DF12-27D2-090D-2F9A-5549B6D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4AFA-6A7F-CC84-7385-10CBEEA9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D8AF-63BF-1B9D-B2BB-E299D2C0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E7823-0FB2-8926-D314-3ACC2815D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8C71-79FC-3B27-7828-C18FCE20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96ED-BB1A-10BF-A619-030235C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D184-D202-237A-E5DA-24D2A2D1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7187-9169-3D1C-683D-C27FA8E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26063" y="0"/>
            <a:ext cx="686593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0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523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57108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903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399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482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490C-AC6E-2EC8-4133-E7686B2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0A15-CB9E-3F79-B05D-BD4267E5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7145-117D-04BF-E4D7-72D233A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B0DF-7E56-EAEA-C3F8-9B90809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0330-6433-301D-2EE2-0C642119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9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9398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326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345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1212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195586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47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990089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263" y="523144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239949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847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4200" y="3129144"/>
            <a:ext cx="4167188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2464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426" y="1975224"/>
            <a:ext cx="5040313" cy="1625060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180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4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0" indent="0">
              <a:spcAft>
                <a:spcPts val="600"/>
              </a:spcAft>
              <a:buNone/>
              <a:defRPr sz="1100"/>
            </a:lvl4pPr>
            <a:lvl5pPr marL="0" indent="0">
              <a:spcAft>
                <a:spcPts val="600"/>
              </a:spcAft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166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624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9813" y="2688798"/>
            <a:ext cx="6392810" cy="1480405"/>
          </a:xfrm>
        </p:spPr>
        <p:txBody>
          <a:bodyPr anchor="ctr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0655"/>
            <a:ext cx="2851980" cy="553998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087044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67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47EE-5BFD-109A-560B-13E69E4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7D74-9A0D-E72A-32DA-B7CDEBD2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E3EB-2C77-0780-B678-A63D64CD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2AA0-641C-0F13-1972-A19275D0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DFA9-D486-7C6F-C33F-BDFA53DB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5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68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4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5" y="3035808"/>
            <a:ext cx="10664421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255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931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90601"/>
            <a:ext cx="587958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980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1128911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2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029710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36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3" y="5853281"/>
            <a:ext cx="11314110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020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755524" cy="4308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2017713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3875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8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6B4F-BB15-ACDE-E538-305BFD78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351A-EFF2-6862-7A34-B64E34765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F824-B94A-9FA5-037A-F2CFAD8B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3423-E393-2B9B-28FF-5F6F1780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6772-9EDB-137F-CD5D-E32A1AC7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43A0F-E8BA-17F6-585A-A1F17113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7814" y="2017713"/>
            <a:ext cx="3674378" cy="1395254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31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5369" y="2017713"/>
            <a:ext cx="5845175" cy="1612749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4101472"/>
            <a:ext cx="3721925" cy="984885"/>
          </a:xfrm>
        </p:spPr>
        <p:txBody>
          <a:bodyPr/>
          <a:lstStyle>
            <a:lvl1pPr marL="0" indent="0" algn="ctr">
              <a:spcBef>
                <a:spcPts val="1800"/>
              </a:spcBef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7220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759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6044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07600" y="4065105"/>
            <a:ext cx="26517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906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052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5346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7" y="2786509"/>
            <a:ext cx="5879592" cy="74789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90601"/>
            <a:ext cx="587958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317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563" y="1103616"/>
            <a:ext cx="11336337" cy="307777"/>
          </a:xfrm>
        </p:spPr>
        <p:txBody>
          <a:bodyPr/>
          <a:lstStyle>
            <a:lvl1pPr algn="ctr">
              <a:defRPr sz="20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48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7904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94FE-E61D-2D35-11A1-C80BF311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578DA-D796-70FC-D47B-3F17B042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B6B68-2FD9-348B-2B8E-18976E94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9F70F-C0B6-B337-4C7E-D036ADE43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8954F-CBB7-7EE4-7952-35834B2A2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0CCFF-A086-7113-4D5F-C21FF9EB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FC610-33A5-8C38-DD76-6D4EDC1E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75461-F05F-8081-35C5-A490795D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16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1632912"/>
            <a:ext cx="4849473" cy="74401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038" y="2520564"/>
            <a:ext cx="4848969" cy="27699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10880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057" y="1235983"/>
            <a:ext cx="3574143" cy="1831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82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2638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716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489" cy="6742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753" y="670832"/>
            <a:ext cx="12196753" cy="61871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152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- Datab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2FD6B-3360-894F-BCA8-6D7D7D7D2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292" y="1242652"/>
            <a:ext cx="8155708" cy="45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7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64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BF04-58AC-2946-B8C6-1DD5E203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410096"/>
            <a:ext cx="10515600" cy="676692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EEECC30-7F6C-9D46-9408-345627B3FA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56432" y="6400800"/>
            <a:ext cx="5279136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56432" y="6400800"/>
            <a:ext cx="5279136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CCB5-74DB-70C1-E5D0-0141355C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312C5-824F-5D7E-F215-0526F617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22C2D-FB5B-1CE4-058B-0384C28A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BD70-7C19-1B77-7537-33F8A3EF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81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047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-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01FC-83CF-8E46-9CDC-09BD082317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293" y="1240613"/>
            <a:ext cx="8155706" cy="45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- Gover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2FD6B-3360-894F-BCA8-6D7D7D7D2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293" y="1242652"/>
            <a:ext cx="8155706" cy="45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34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EFD34-E9DA-4EB6-96BE-8620621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748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952879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31485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4E50F-7F26-324D-D81F-BC77FA3A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84DA4-C206-53DB-7738-167B0127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A64FD-1970-B717-BF7B-6E7BBECE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BED8-8935-57E9-92D1-1FA7114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4FF3-AA0F-9739-9607-14E4125B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58DA-52C5-11A0-5ED2-CD8CD25A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C799-768A-1509-F411-572C5733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C367-0DAA-61D8-A8DE-B8DCFEB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3FFD-C406-8E56-2F44-BE9DA35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BFCA-1558-164F-7F54-E3E6F88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F4DE4-F61A-CC98-396F-7072E0D6A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54FC2-7E3E-F6F4-2DD8-74EDC323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2679-5F10-698E-1AC2-8D00FAE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37EA-2E2A-6041-06F7-F194BC2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F6F5-4870-845A-3FBB-358301C8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image" Target="../media/image1.emf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F97E1-7DE0-8CC9-166B-B588F463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09A0-48BA-3E0A-45C5-67C917C5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50BE-B94A-BB68-7423-C8BB23B20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16F82-C4AE-4648-A01C-F830ED6337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8FF8-4420-314D-6D6A-974317F4A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4251-1429-303F-49B5-BE852769E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9BAB3-BF12-4774-920F-A5F6F9B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iotcentralpm10774domain.azureiotcentral.com/devices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31.jpeg"/><Relationship Id="rId15" Type="http://schemas.openxmlformats.org/officeDocument/2006/relationships/image" Target="../media/image37.png"/><Relationship Id="rId10" Type="http://schemas.openxmlformats.org/officeDocument/2006/relationships/image" Target="../media/image35.svg"/><Relationship Id="rId19" Type="http://schemas.openxmlformats.org/officeDocument/2006/relationships/image" Target="../media/image17.svg"/><Relationship Id="rId4" Type="http://schemas.openxmlformats.org/officeDocument/2006/relationships/image" Target="../media/image30.jpeg"/><Relationship Id="rId9" Type="http://schemas.openxmlformats.org/officeDocument/2006/relationships/image" Target="../media/image34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BD84B-F97E-6669-075B-E54683C4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1838103"/>
            <a:ext cx="1176501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zure Storage Account">
            <a:extLst>
              <a:ext uri="{FF2B5EF4-FFF2-40B4-BE49-F238E27FC236}">
                <a16:creationId xmlns:a16="http://schemas.microsoft.com/office/drawing/2014/main" id="{8D12C3F2-B974-E1DC-2149-BF599004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275" y="1887742"/>
            <a:ext cx="601205" cy="601205"/>
          </a:xfrm>
          <a:prstGeom prst="rect">
            <a:avLst/>
          </a:prstGeom>
        </p:spPr>
      </p:pic>
      <p:pic>
        <p:nvPicPr>
          <p:cNvPr id="6" name="Graphic 5" descr="Azure Data Explorer">
            <a:extLst>
              <a:ext uri="{FF2B5EF4-FFF2-40B4-BE49-F238E27FC236}">
                <a16:creationId xmlns:a16="http://schemas.microsoft.com/office/drawing/2014/main" id="{05FCAB0B-4FBB-2DA8-A6D9-020A03ED0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204" y="2874823"/>
            <a:ext cx="601210" cy="601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EB9D24-9CC6-5D1F-F20A-A803CED4E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164" y="2874823"/>
            <a:ext cx="601210" cy="601210"/>
          </a:xfrm>
          <a:prstGeom prst="rect">
            <a:avLst/>
          </a:prstGeom>
        </p:spPr>
      </p:pic>
      <p:pic>
        <p:nvPicPr>
          <p:cNvPr id="1026" name="Picture 2" descr="Microsoft Power BI Logo and symbol, meaning, history, PNG, brand">
            <a:extLst>
              <a:ext uri="{FF2B5EF4-FFF2-40B4-BE49-F238E27FC236}">
                <a16:creationId xmlns:a16="http://schemas.microsoft.com/office/drawing/2014/main" id="{A74C4DC8-6130-7178-AD5A-0DA2727C4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 r="26892"/>
          <a:stretch/>
        </p:blipFill>
        <p:spPr bwMode="auto">
          <a:xfrm>
            <a:off x="10531510" y="2874823"/>
            <a:ext cx="493970" cy="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6DB0E51-47E1-58B6-B654-A9B00C4B4D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38647" y="2874817"/>
            <a:ext cx="601216" cy="60121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C1C51BB-F842-81CA-9F0B-DCF512267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15274" y="4156043"/>
            <a:ext cx="601205" cy="60120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1F990B-9A57-C391-6F8E-276381AB3FA3}"/>
              </a:ext>
            </a:extLst>
          </p:cNvPr>
          <p:cNvCxnSpPr>
            <a:cxnSpLocks/>
            <a:stCxn id="62" idx="2"/>
            <a:endCxn id="45" idx="0"/>
          </p:cNvCxnSpPr>
          <p:nvPr/>
        </p:nvCxnSpPr>
        <p:spPr>
          <a:xfrm>
            <a:off x="3315876" y="2818639"/>
            <a:ext cx="1" cy="133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16" descr="CSV file">
            <a:extLst>
              <a:ext uri="{FF2B5EF4-FFF2-40B4-BE49-F238E27FC236}">
                <a16:creationId xmlns:a16="http://schemas.microsoft.com/office/drawing/2014/main" id="{1C6C339D-3CFF-B62D-16CA-C107DFC1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75" y="1820552"/>
            <a:ext cx="329694" cy="3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4F93974-1D78-F33E-5EFB-AD8623407524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1834783" y="1694331"/>
            <a:ext cx="686478" cy="16745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16" descr="CSV file">
            <a:extLst>
              <a:ext uri="{FF2B5EF4-FFF2-40B4-BE49-F238E27FC236}">
                <a16:creationId xmlns:a16="http://schemas.microsoft.com/office/drawing/2014/main" id="{2F9CDB28-885C-E7FA-A704-6BBAA919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9" y="2488947"/>
            <a:ext cx="329694" cy="3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DD74A79E-B319-F924-F6F3-FC1CE8E38832}"/>
              </a:ext>
            </a:extLst>
          </p:cNvPr>
          <p:cNvCxnSpPr>
            <a:stCxn id="45" idx="3"/>
            <a:endCxn id="39" idx="2"/>
          </p:cNvCxnSpPr>
          <p:nvPr/>
        </p:nvCxnSpPr>
        <p:spPr>
          <a:xfrm flipV="1">
            <a:off x="3616479" y="3476033"/>
            <a:ext cx="1422776" cy="9806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9DACB88-097A-F19F-E34B-1F0043D7D6A9}"/>
              </a:ext>
            </a:extLst>
          </p:cNvPr>
          <p:cNvSpPr txBox="1"/>
          <p:nvPr/>
        </p:nvSpPr>
        <p:spPr>
          <a:xfrm>
            <a:off x="4289166" y="4489227"/>
            <a:ext cx="149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ADF pipeline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E8E1509-C944-E6A6-79F6-7E2426B693AD}"/>
              </a:ext>
            </a:extLst>
          </p:cNvPr>
          <p:cNvSpPr txBox="1"/>
          <p:nvPr/>
        </p:nvSpPr>
        <p:spPr>
          <a:xfrm rot="16200000">
            <a:off x="2798161" y="3189011"/>
            <a:ext cx="102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CSV </a:t>
            </a:r>
          </a:p>
          <a:p>
            <a:pPr algn="ctr"/>
            <a:r>
              <a:rPr lang="en-US" sz="1200" dirty="0"/>
              <a:t>blob created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C4C69192-D65F-2319-7454-97E1C0B35781}"/>
              </a:ext>
            </a:extLst>
          </p:cNvPr>
          <p:cNvCxnSpPr>
            <a:cxnSpLocks/>
            <a:stCxn id="39" idx="3"/>
            <a:endCxn id="6" idx="1"/>
          </p:cNvCxnSpPr>
          <p:nvPr/>
        </p:nvCxnSpPr>
        <p:spPr>
          <a:xfrm>
            <a:off x="5339863" y="3175425"/>
            <a:ext cx="259234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3301944-26AD-A39D-9FAB-CB8BBB8F400F}"/>
              </a:ext>
            </a:extLst>
          </p:cNvPr>
          <p:cNvSpPr txBox="1"/>
          <p:nvPr/>
        </p:nvSpPr>
        <p:spPr>
          <a:xfrm>
            <a:off x="1655988" y="2254585"/>
            <a:ext cx="1044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Daily exports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450F135-A35F-BAEB-C57D-BF44F1B3B775}"/>
              </a:ext>
            </a:extLst>
          </p:cNvPr>
          <p:cNvSpPr txBox="1"/>
          <p:nvPr/>
        </p:nvSpPr>
        <p:spPr>
          <a:xfrm>
            <a:off x="7504468" y="3682573"/>
            <a:ext cx="145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Runs update policy</a:t>
            </a:r>
          </a:p>
          <a:p>
            <a:pPr algn="ctr"/>
            <a:r>
              <a:rPr lang="en-US" sz="1200" dirty="0"/>
              <a:t>for simple </a:t>
            </a:r>
          </a:p>
          <a:p>
            <a:pPr algn="ctr"/>
            <a:r>
              <a:rPr lang="en-US" sz="1200" dirty="0"/>
              <a:t>transformation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BA99540-B770-ED37-2576-B85BAC3F4378}"/>
              </a:ext>
            </a:extLst>
          </p:cNvPr>
          <p:cNvSpPr txBox="1"/>
          <p:nvPr/>
        </p:nvSpPr>
        <p:spPr>
          <a:xfrm>
            <a:off x="5909621" y="2827968"/>
            <a:ext cx="1238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Sink (loads csv)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Command </a:t>
            </a:r>
            <a:br>
              <a:rPr lang="en-US" sz="1200" dirty="0"/>
            </a:br>
            <a:r>
              <a:rPr lang="en-US" sz="1200" dirty="0"/>
              <a:t>(drop old data)</a:t>
            </a:r>
          </a:p>
          <a:p>
            <a:pPr algn="ctr"/>
            <a:r>
              <a:rPr lang="en-US" sz="1200" dirty="0"/>
              <a:t>if has month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157782B-3144-CF14-8FE2-73AC36EBBE7C}"/>
              </a:ext>
            </a:extLst>
          </p:cNvPr>
          <p:cNvSpPr txBox="1"/>
          <p:nvPr/>
        </p:nvSpPr>
        <p:spPr>
          <a:xfrm>
            <a:off x="7835905" y="2147658"/>
            <a:ext cx="79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Big Data</a:t>
            </a:r>
          </a:p>
          <a:p>
            <a:pPr algn="ctr"/>
            <a:r>
              <a:rPr lang="en-US" sz="1200" dirty="0"/>
              <a:t>Analytics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535BD547-E841-8073-48FD-F939DC09E846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>
            <a:off x="8533414" y="3175428"/>
            <a:ext cx="1998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2B574BC-6A73-7240-3F0D-CD9D8CC670A4}"/>
              </a:ext>
            </a:extLst>
          </p:cNvPr>
          <p:cNvSpPr txBox="1"/>
          <p:nvPr/>
        </p:nvSpPr>
        <p:spPr>
          <a:xfrm>
            <a:off x="9317068" y="2874817"/>
            <a:ext cx="102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Direct Query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9B6BB9C-592E-3117-472A-F71582D40A38}"/>
              </a:ext>
            </a:extLst>
          </p:cNvPr>
          <p:cNvSpPr txBox="1"/>
          <p:nvPr/>
        </p:nvSpPr>
        <p:spPr>
          <a:xfrm>
            <a:off x="10446513" y="2341243"/>
            <a:ext cx="66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Report </a:t>
            </a:r>
          </a:p>
          <a:p>
            <a:pPr algn="ctr"/>
            <a:r>
              <a:rPr lang="en-US" sz="1200" dirty="0"/>
              <a:t>Visuals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7371658D-FD32-CD86-2ADF-888B9DE4E8C9}"/>
              </a:ext>
            </a:extLst>
          </p:cNvPr>
          <p:cNvSpPr txBox="1"/>
          <p:nvPr/>
        </p:nvSpPr>
        <p:spPr>
          <a:xfrm>
            <a:off x="4513587" y="2147657"/>
            <a:ext cx="105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Orchestrates</a:t>
            </a:r>
          </a:p>
          <a:p>
            <a:pPr algn="ctr"/>
            <a:r>
              <a:rPr lang="en-US" sz="1200" dirty="0"/>
              <a:t>pipeline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6CC8164-E331-7177-BD8C-8429E4C71678}"/>
              </a:ext>
            </a:extLst>
          </p:cNvPr>
          <p:cNvSpPr txBox="1"/>
          <p:nvPr/>
        </p:nvSpPr>
        <p:spPr>
          <a:xfrm>
            <a:off x="2571498" y="1407026"/>
            <a:ext cx="147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Blob Storage </a:t>
            </a:r>
          </a:p>
          <a:p>
            <a:pPr algn="ctr"/>
            <a:r>
              <a:rPr lang="en-US" sz="1200" dirty="0"/>
              <a:t>(export destination)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5386DF1-2D27-F6BF-BF32-5715A1EC3951}"/>
              </a:ext>
            </a:extLst>
          </p:cNvPr>
          <p:cNvSpPr txBox="1"/>
          <p:nvPr/>
        </p:nvSpPr>
        <p:spPr>
          <a:xfrm>
            <a:off x="394377" y="3494305"/>
            <a:ext cx="1816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Cost Management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Daily exports (CSV)</a:t>
            </a:r>
          </a:p>
          <a:p>
            <a:pPr algn="ctr"/>
            <a:r>
              <a:rPr lang="en-US" sz="1200" dirty="0"/>
              <a:t>month-to-date</a:t>
            </a:r>
          </a:p>
        </p:txBody>
      </p:sp>
      <p:pic>
        <p:nvPicPr>
          <p:cNvPr id="2" name="Graphic 1" descr="Azure Data Explorer">
            <a:extLst>
              <a:ext uri="{FF2B5EF4-FFF2-40B4-BE49-F238E27FC236}">
                <a16:creationId xmlns:a16="http://schemas.microsoft.com/office/drawing/2014/main" id="{D5CF4509-290C-3EBE-8909-B84592B5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7890" y="4416991"/>
            <a:ext cx="601210" cy="60121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2601DCB-F362-6498-E256-FB98E8E9B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5250" y="1390009"/>
            <a:ext cx="486490" cy="4864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615D4F-D3F0-95A7-CE9B-7426250B7DDB}"/>
              </a:ext>
            </a:extLst>
          </p:cNvPr>
          <p:cNvSpPr txBox="1"/>
          <p:nvPr/>
        </p:nvSpPr>
        <p:spPr>
          <a:xfrm>
            <a:off x="10317795" y="5090116"/>
            <a:ext cx="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Realtime</a:t>
            </a:r>
          </a:p>
          <a:p>
            <a:pPr algn="ctr"/>
            <a:r>
              <a:rPr lang="en-US" sz="1200" dirty="0"/>
              <a:t>ADX </a:t>
            </a:r>
          </a:p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8BFE2-5652-3837-4DD1-E4066151679E}"/>
              </a:ext>
            </a:extLst>
          </p:cNvPr>
          <p:cNvSpPr txBox="1"/>
          <p:nvPr/>
        </p:nvSpPr>
        <p:spPr>
          <a:xfrm>
            <a:off x="10349051" y="884246"/>
            <a:ext cx="8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 Apps</a:t>
            </a:r>
          </a:p>
          <a:p>
            <a:pPr algn="ctr"/>
            <a:r>
              <a:rPr lang="en-US" sz="1200" dirty="0"/>
              <a:t>(SDKs)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063047-80D4-3804-EAB9-3625A60EE936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8533414" y="1633254"/>
            <a:ext cx="2001836" cy="1542174"/>
          </a:xfrm>
          <a:prstGeom prst="bentConnector3">
            <a:avLst>
              <a:gd name="adj1" fmla="val 384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23C95C9-DBFD-847B-1D8D-582AEBBEFB16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8533414" y="3175428"/>
            <a:ext cx="1944476" cy="1542168"/>
          </a:xfrm>
          <a:prstGeom prst="bentConnector3">
            <a:avLst>
              <a:gd name="adj1" fmla="val 39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CE189E-8678-9721-D7E8-E4C2E557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8" y="981244"/>
            <a:ext cx="10845724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llas">
            <a:extLst>
              <a:ext uri="{FF2B5EF4-FFF2-40B4-BE49-F238E27FC236}">
                <a16:creationId xmlns:a16="http://schemas.microsoft.com/office/drawing/2014/main" id="{37CC136E-CA6B-43AA-9EC5-166BAFA0B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5" r="20718"/>
          <a:stretch/>
        </p:blipFill>
        <p:spPr bwMode="auto">
          <a:xfrm>
            <a:off x="587406" y="1857518"/>
            <a:ext cx="1639210" cy="11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lanta">
            <a:extLst>
              <a:ext uri="{FF2B5EF4-FFF2-40B4-BE49-F238E27FC236}">
                <a16:creationId xmlns:a16="http://schemas.microsoft.com/office/drawing/2014/main" id="{B763C20A-F45C-4520-AC46-8304F7E8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r="21956"/>
          <a:stretch/>
        </p:blipFill>
        <p:spPr bwMode="auto">
          <a:xfrm>
            <a:off x="587406" y="4769497"/>
            <a:ext cx="1639212" cy="11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attle">
            <a:extLst>
              <a:ext uri="{FF2B5EF4-FFF2-40B4-BE49-F238E27FC236}">
                <a16:creationId xmlns:a16="http://schemas.microsoft.com/office/drawing/2014/main" id="{FBF57DE7-8AD1-4373-977D-E7E3C2A93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3071" r="38568" b="17422"/>
          <a:stretch/>
        </p:blipFill>
        <p:spPr bwMode="auto">
          <a:xfrm>
            <a:off x="587406" y="3317700"/>
            <a:ext cx="1639211" cy="113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 descr="Azure IoT Central">
            <a:hlinkClick r:id="rId6"/>
            <a:extLst>
              <a:ext uri="{FF2B5EF4-FFF2-40B4-BE49-F238E27FC236}">
                <a16:creationId xmlns:a16="http://schemas.microsoft.com/office/drawing/2014/main" id="{B8BB189C-EFAC-428D-80C7-882E9164F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9464" y="2874824"/>
            <a:ext cx="601208" cy="601208"/>
          </a:xfrm>
          <a:prstGeom prst="rect">
            <a:avLst/>
          </a:prstGeom>
        </p:spPr>
      </p:pic>
      <p:sp>
        <p:nvSpPr>
          <p:cNvPr id="62" name="Title 61">
            <a:extLst>
              <a:ext uri="{FF2B5EF4-FFF2-40B4-BE49-F238E27FC236}">
                <a16:creationId xmlns:a16="http://schemas.microsoft.com/office/drawing/2014/main" id="{CA672575-CB0E-40A3-9443-C388545C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Architecture</a:t>
            </a:r>
          </a:p>
        </p:txBody>
      </p:sp>
      <p:sp>
        <p:nvSpPr>
          <p:cNvPr id="72" name="Title 61">
            <a:extLst>
              <a:ext uri="{FF2B5EF4-FFF2-40B4-BE49-F238E27FC236}">
                <a16:creationId xmlns:a16="http://schemas.microsoft.com/office/drawing/2014/main" id="{B6A04B7B-8A9D-4D61-9006-8587B95C48A1}"/>
              </a:ext>
            </a:extLst>
          </p:cNvPr>
          <p:cNvSpPr txBox="1">
            <a:spLocks/>
          </p:cNvSpPr>
          <p:nvPr/>
        </p:nvSpPr>
        <p:spPr>
          <a:xfrm>
            <a:off x="2766823" y="1862294"/>
            <a:ext cx="20064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IoT Central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0E3D3D-5672-41A2-B23F-99552705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5430" y="1760590"/>
            <a:ext cx="0" cy="42475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61">
            <a:extLst>
              <a:ext uri="{FF2B5EF4-FFF2-40B4-BE49-F238E27FC236}">
                <a16:creationId xmlns:a16="http://schemas.microsoft.com/office/drawing/2014/main" id="{EBD5628A-51A2-4619-817A-A96CDC793C84}"/>
              </a:ext>
            </a:extLst>
          </p:cNvPr>
          <p:cNvSpPr txBox="1">
            <a:spLocks/>
          </p:cNvSpPr>
          <p:nvPr/>
        </p:nvSpPr>
        <p:spPr>
          <a:xfrm>
            <a:off x="4536422" y="1862294"/>
            <a:ext cx="20064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Event Hubs</a:t>
            </a:r>
          </a:p>
        </p:txBody>
      </p:sp>
      <p:pic>
        <p:nvPicPr>
          <p:cNvPr id="89" name="Graphic 88" descr="Azure Event Hubs">
            <a:extLst>
              <a:ext uri="{FF2B5EF4-FFF2-40B4-BE49-F238E27FC236}">
                <a16:creationId xmlns:a16="http://schemas.microsoft.com/office/drawing/2014/main" id="{4195C993-107A-4968-901B-DA24A12F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9062" y="2874822"/>
            <a:ext cx="601210" cy="601210"/>
          </a:xfrm>
          <a:prstGeom prst="rect">
            <a:avLst/>
          </a:prstGeom>
        </p:spPr>
      </p:pic>
      <p:sp>
        <p:nvSpPr>
          <p:cNvPr id="93" name="Title 61">
            <a:extLst>
              <a:ext uri="{FF2B5EF4-FFF2-40B4-BE49-F238E27FC236}">
                <a16:creationId xmlns:a16="http://schemas.microsoft.com/office/drawing/2014/main" id="{372BAA9A-6A58-46E9-9C72-0CC3EC5B74E0}"/>
              </a:ext>
            </a:extLst>
          </p:cNvPr>
          <p:cNvSpPr txBox="1">
            <a:spLocks/>
          </p:cNvSpPr>
          <p:nvPr/>
        </p:nvSpPr>
        <p:spPr>
          <a:xfrm>
            <a:off x="4878247" y="3670059"/>
            <a:ext cx="132284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 err="1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iotdata</a:t>
            </a:r>
            <a:endParaRPr kumimoji="0" lang="en-US" sz="1600" b="0" i="0" u="none" strike="noStrike" kern="1200" cap="none" spc="-50" normalizeH="0" baseline="0" noProof="0" dirty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 err="1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historicdata</a:t>
            </a:r>
            <a:endParaRPr kumimoji="0" lang="en-US" sz="1600" b="0" i="0" u="none" strike="noStrike" kern="1200" cap="none" spc="-50" normalizeH="0" baseline="0" noProof="0" dirty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2064" name="Picture 16" descr="CSV file">
            <a:extLst>
              <a:ext uri="{FF2B5EF4-FFF2-40B4-BE49-F238E27FC236}">
                <a16:creationId xmlns:a16="http://schemas.microsoft.com/office/drawing/2014/main" id="{0548FA12-E3A1-4498-AD69-FAD48BF9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11" y="4850089"/>
            <a:ext cx="601210" cy="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itle 61">
            <a:extLst>
              <a:ext uri="{FF2B5EF4-FFF2-40B4-BE49-F238E27FC236}">
                <a16:creationId xmlns:a16="http://schemas.microsoft.com/office/drawing/2014/main" id="{F118B42C-B09C-4DC4-9894-4D74E14AA482}"/>
              </a:ext>
            </a:extLst>
          </p:cNvPr>
          <p:cNvSpPr txBox="1">
            <a:spLocks/>
          </p:cNvSpPr>
          <p:nvPr/>
        </p:nvSpPr>
        <p:spPr>
          <a:xfrm>
            <a:off x="2924444" y="3670060"/>
            <a:ext cx="168479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Store Apps</a:t>
            </a:r>
          </a:p>
        </p:txBody>
      </p:sp>
      <p:grpSp>
        <p:nvGrpSpPr>
          <p:cNvPr id="123" name="Group 122" descr="Azure Event Grid">
            <a:extLst>
              <a:ext uri="{FF2B5EF4-FFF2-40B4-BE49-F238E27FC236}">
                <a16:creationId xmlns:a16="http://schemas.microsoft.com/office/drawing/2014/main" id="{42D34653-70DA-4A34-9764-3E6155A47262}"/>
              </a:ext>
            </a:extLst>
          </p:cNvPr>
          <p:cNvGrpSpPr/>
          <p:nvPr/>
        </p:nvGrpSpPr>
        <p:grpSpPr>
          <a:xfrm>
            <a:off x="7033067" y="2876399"/>
            <a:ext cx="601210" cy="601210"/>
            <a:chOff x="7697445" y="3585331"/>
            <a:chExt cx="601210" cy="601210"/>
          </a:xfrm>
        </p:grpSpPr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CD6E3599-1F56-45CF-96B1-ACCB3702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97445" y="3585331"/>
              <a:ext cx="601210" cy="60121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55091DC-8EA3-41A3-ADE5-988001C0F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8984" t="22608" r="18692" b="21066"/>
            <a:stretch/>
          </p:blipFill>
          <p:spPr>
            <a:xfrm>
              <a:off x="7803356" y="3721242"/>
              <a:ext cx="399481" cy="326231"/>
            </a:xfrm>
            <a:prstGeom prst="rect">
              <a:avLst/>
            </a:prstGeom>
          </p:spPr>
        </p:pic>
      </p:grpSp>
      <p:sp>
        <p:nvSpPr>
          <p:cNvPr id="124" name="Title 61">
            <a:extLst>
              <a:ext uri="{FF2B5EF4-FFF2-40B4-BE49-F238E27FC236}">
                <a16:creationId xmlns:a16="http://schemas.microsoft.com/office/drawing/2014/main" id="{47CD3FA9-7896-4D32-8558-0BEFB30CF519}"/>
              </a:ext>
            </a:extLst>
          </p:cNvPr>
          <p:cNvSpPr txBox="1">
            <a:spLocks/>
          </p:cNvSpPr>
          <p:nvPr/>
        </p:nvSpPr>
        <p:spPr>
          <a:xfrm>
            <a:off x="6330427" y="1862294"/>
            <a:ext cx="20064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Event Grid</a:t>
            </a:r>
          </a:p>
        </p:txBody>
      </p:sp>
      <p:sp>
        <p:nvSpPr>
          <p:cNvPr id="125" name="Title 61">
            <a:extLst>
              <a:ext uri="{FF2B5EF4-FFF2-40B4-BE49-F238E27FC236}">
                <a16:creationId xmlns:a16="http://schemas.microsoft.com/office/drawing/2014/main" id="{892073DC-503D-44E8-AF91-723E16E9404C}"/>
              </a:ext>
            </a:extLst>
          </p:cNvPr>
          <p:cNvSpPr txBox="1">
            <a:spLocks/>
          </p:cNvSpPr>
          <p:nvPr/>
        </p:nvSpPr>
        <p:spPr>
          <a:xfrm>
            <a:off x="6672252" y="3670059"/>
            <a:ext cx="132284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err="1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historicdata</a:t>
            </a:r>
            <a:endParaRPr kumimoji="0" lang="en-US" sz="1600" b="0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133" name="Graphic 132" descr="Azure Storage Account">
            <a:extLst>
              <a:ext uri="{FF2B5EF4-FFF2-40B4-BE49-F238E27FC236}">
                <a16:creationId xmlns:a16="http://schemas.microsoft.com/office/drawing/2014/main" id="{46BC0A4D-3643-4FA7-92E9-85FF91C00E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37625" y="4850089"/>
            <a:ext cx="601205" cy="601205"/>
          </a:xfrm>
          <a:prstGeom prst="rect">
            <a:avLst/>
          </a:prstGeom>
        </p:spPr>
      </p:pic>
      <p:sp>
        <p:nvSpPr>
          <p:cNvPr id="137" name="Title 61">
            <a:extLst>
              <a:ext uri="{FF2B5EF4-FFF2-40B4-BE49-F238E27FC236}">
                <a16:creationId xmlns:a16="http://schemas.microsoft.com/office/drawing/2014/main" id="{16025DC6-D1DF-4FC8-8E96-D0AD937B3ABD}"/>
              </a:ext>
            </a:extLst>
          </p:cNvPr>
          <p:cNvSpPr txBox="1">
            <a:spLocks/>
          </p:cNvSpPr>
          <p:nvPr/>
        </p:nvSpPr>
        <p:spPr>
          <a:xfrm>
            <a:off x="10176808" y="5575139"/>
            <a:ext cx="132284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err="1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adxscript</a:t>
            </a:r>
            <a:endParaRPr kumimoji="0" lang="en-US" sz="1600" b="0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139" name="Graphic 138" descr="Azure Digital Twins">
            <a:extLst>
              <a:ext uri="{FF2B5EF4-FFF2-40B4-BE49-F238E27FC236}">
                <a16:creationId xmlns:a16="http://schemas.microsoft.com/office/drawing/2014/main" id="{0AA471F8-0640-4A41-906B-E96FD9CB7B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7081" y="2874822"/>
            <a:ext cx="601210" cy="601210"/>
          </a:xfrm>
          <a:prstGeom prst="rect">
            <a:avLst/>
          </a:prstGeom>
        </p:spPr>
      </p:pic>
      <p:sp>
        <p:nvSpPr>
          <p:cNvPr id="141" name="Title 61">
            <a:extLst>
              <a:ext uri="{FF2B5EF4-FFF2-40B4-BE49-F238E27FC236}">
                <a16:creationId xmlns:a16="http://schemas.microsoft.com/office/drawing/2014/main" id="{8E120214-9763-4556-8C0D-467981A04408}"/>
              </a:ext>
            </a:extLst>
          </p:cNvPr>
          <p:cNvSpPr txBox="1">
            <a:spLocks/>
          </p:cNvSpPr>
          <p:nvPr/>
        </p:nvSpPr>
        <p:spPr>
          <a:xfrm>
            <a:off x="8044439" y="1862293"/>
            <a:ext cx="20064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Digital Twins</a:t>
            </a:r>
          </a:p>
        </p:txBody>
      </p:sp>
      <p:sp>
        <p:nvSpPr>
          <p:cNvPr id="143" name="Title 61">
            <a:extLst>
              <a:ext uri="{FF2B5EF4-FFF2-40B4-BE49-F238E27FC236}">
                <a16:creationId xmlns:a16="http://schemas.microsoft.com/office/drawing/2014/main" id="{5CC4AE5A-76BB-4592-ABFA-ADB51D84CDE2}"/>
              </a:ext>
            </a:extLst>
          </p:cNvPr>
          <p:cNvSpPr txBox="1">
            <a:spLocks/>
          </p:cNvSpPr>
          <p:nvPr/>
        </p:nvSpPr>
        <p:spPr>
          <a:xfrm>
            <a:off x="9907484" y="1862293"/>
            <a:ext cx="20064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Data Explorer</a:t>
            </a:r>
          </a:p>
        </p:txBody>
      </p:sp>
      <p:sp>
        <p:nvSpPr>
          <p:cNvPr id="149" name="Title 61">
            <a:extLst>
              <a:ext uri="{FF2B5EF4-FFF2-40B4-BE49-F238E27FC236}">
                <a16:creationId xmlns:a16="http://schemas.microsoft.com/office/drawing/2014/main" id="{C79B57F6-9E9C-479F-8E2D-E43FC38AD1B3}"/>
              </a:ext>
            </a:extLst>
          </p:cNvPr>
          <p:cNvSpPr txBox="1">
            <a:spLocks/>
          </p:cNvSpPr>
          <p:nvPr/>
        </p:nvSpPr>
        <p:spPr>
          <a:xfrm>
            <a:off x="9969231" y="3664514"/>
            <a:ext cx="173799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 err="1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StageIoTRawData</a:t>
            </a:r>
            <a:br>
              <a:rPr kumimoji="0" lang="en-US" sz="1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Thermostats</a:t>
            </a:r>
          </a:p>
        </p:txBody>
      </p:sp>
      <p:sp>
        <p:nvSpPr>
          <p:cNvPr id="151" name="Title 61">
            <a:extLst>
              <a:ext uri="{FF2B5EF4-FFF2-40B4-BE49-F238E27FC236}">
                <a16:creationId xmlns:a16="http://schemas.microsoft.com/office/drawing/2014/main" id="{1CE6BDB2-AD2D-4B69-89D8-ED21CDF77E71}"/>
              </a:ext>
            </a:extLst>
          </p:cNvPr>
          <p:cNvSpPr txBox="1">
            <a:spLocks/>
          </p:cNvSpPr>
          <p:nvPr/>
        </p:nvSpPr>
        <p:spPr>
          <a:xfrm>
            <a:off x="8400080" y="3670059"/>
            <a:ext cx="132284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office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floor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thermostat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E85E11-B0CA-4148-BA9B-E48BC217DD61}"/>
              </a:ext>
            </a:extLst>
          </p:cNvPr>
          <p:cNvSpPr txBox="1"/>
          <p:nvPr/>
        </p:nvSpPr>
        <p:spPr>
          <a:xfrm>
            <a:off x="3940354" y="5526335"/>
            <a:ext cx="3198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Thermostat_January2022</a:t>
            </a:r>
          </a:p>
        </p:txBody>
      </p:sp>
      <p:pic>
        <p:nvPicPr>
          <p:cNvPr id="55" name="Picture 54" descr="Northwind Traders">
            <a:extLst>
              <a:ext uri="{FF2B5EF4-FFF2-40B4-BE49-F238E27FC236}">
                <a16:creationId xmlns:a16="http://schemas.microsoft.com/office/drawing/2014/main" id="{2311162A-545B-43B1-BB94-08E53C06CD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96271" y="338301"/>
            <a:ext cx="2385851" cy="1118367"/>
          </a:xfrm>
          <a:prstGeom prst="rect">
            <a:avLst/>
          </a:prstGeom>
        </p:spPr>
      </p:pic>
      <p:pic>
        <p:nvPicPr>
          <p:cNvPr id="127" name="Graphic 126" descr="Azure Data Explorer">
            <a:extLst>
              <a:ext uri="{FF2B5EF4-FFF2-40B4-BE49-F238E27FC236}">
                <a16:creationId xmlns:a16="http://schemas.microsoft.com/office/drawing/2014/main" id="{2F55FEFE-5117-4B41-A502-0F45D580DF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4020" y="2874822"/>
            <a:ext cx="601210" cy="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9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181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Segoe UI</vt:lpstr>
      <vt:lpstr>Segoe UI Semibold</vt:lpstr>
      <vt:lpstr>Wingdings</vt:lpstr>
      <vt:lpstr>Office Theme</vt:lpstr>
      <vt:lpstr>Black Template</vt:lpstr>
      <vt:lpstr>PowerPoint Presentation</vt:lpstr>
      <vt:lpstr>PowerPoint Presentation</vt:lpstr>
      <vt:lpstr>PowerPoint Presentation</vt:lpstr>
      <vt:lpstr>Lab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Hiram Fleitas</dc:creator>
  <cp:lastModifiedBy>Hiram Fleitas</cp:lastModifiedBy>
  <cp:revision>1</cp:revision>
  <dcterms:created xsi:type="dcterms:W3CDTF">2023-08-20T17:56:17Z</dcterms:created>
  <dcterms:modified xsi:type="dcterms:W3CDTF">2023-08-20T22:42:48Z</dcterms:modified>
</cp:coreProperties>
</file>