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8"/>
  </p:notesMasterIdLst>
  <p:handoutMasterIdLst>
    <p:handoutMasterId r:id="rId9"/>
  </p:handoutMasterIdLst>
  <p:sldIdLst>
    <p:sldId id="284" r:id="rId2"/>
    <p:sldId id="282" r:id="rId3"/>
    <p:sldId id="287" r:id="rId4"/>
    <p:sldId id="283" r:id="rId5"/>
    <p:sldId id="286" r:id="rId6"/>
    <p:sldId id="279" r:id="rId7"/>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1FF06"/>
    <a:srgbClr val="E80029"/>
    <a:srgbClr val="FCB300"/>
    <a:srgbClr val="EEEEEE"/>
    <a:srgbClr val="F7F7F7"/>
    <a:srgbClr val="F4F4F4"/>
    <a:srgbClr val="FAFAFA"/>
    <a:srgbClr val="D964C7"/>
    <a:srgbClr val="A4A1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47" autoAdjust="0"/>
    <p:restoredTop sz="94082" autoAdjust="0"/>
  </p:normalViewPr>
  <p:slideViewPr>
    <p:cSldViewPr snapToGrid="0">
      <p:cViewPr varScale="1">
        <p:scale>
          <a:sx n="175" d="100"/>
          <a:sy n="175" d="100"/>
        </p:scale>
        <p:origin x="3894" y="138"/>
      </p:cViewPr>
      <p:guideLst>
        <p:guide orient="horz" pos="2160"/>
        <p:guide pos="3840"/>
      </p:guideLst>
    </p:cSldViewPr>
  </p:slideViewPr>
  <p:outlineViewPr>
    <p:cViewPr>
      <p:scale>
        <a:sx n="33" d="100"/>
        <a:sy n="33" d="100"/>
      </p:scale>
      <p:origin x="0" y="-15368"/>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0" d="100"/>
          <a:sy n="80" d="100"/>
        </p:scale>
        <p:origin x="306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32AE93-04B0-4B14-9BA9-5A4E1E888D43}"/>
              </a:ext>
            </a:extLst>
          </p:cNvPr>
          <p:cNvSpPr>
            <a:spLocks noGrp="1"/>
          </p:cNvSpPr>
          <p:nvPr>
            <p:ph type="ftr" sz="quarter" idx="2"/>
          </p:nvPr>
        </p:nvSpPr>
        <p:spPr>
          <a:xfrm>
            <a:off x="0" y="8685213"/>
            <a:ext cx="3657600" cy="458787"/>
          </a:xfrm>
          <a:prstGeom prst="rect">
            <a:avLst/>
          </a:prstGeom>
        </p:spPr>
        <p:txBody>
          <a:bodyPr vert="horz" lIns="182880" tIns="182880" rIns="182880" bIns="182880" rtlCol="0" anchor="b"/>
          <a:lstStyle>
            <a:lvl1pPr algn="l">
              <a:defRPr sz="1200"/>
            </a:lvl1pPr>
          </a:lstStyle>
          <a:p>
            <a:r>
              <a:rPr lang="en-US" sz="800" dirty="0">
                <a:solidFill>
                  <a:schemeClr val="tx1">
                    <a:lumMod val="50000"/>
                    <a:lumOff val="50000"/>
                  </a:schemeClr>
                </a:solidFill>
              </a:rPr>
              <a:t>© 2017 Keysight Technologies and/or its affiliates. All rights reserved.</a:t>
            </a:r>
          </a:p>
        </p:txBody>
      </p:sp>
      <p:sp>
        <p:nvSpPr>
          <p:cNvPr id="5" name="Slide Number Placeholder 4">
            <a:extLst>
              <a:ext uri="{FF2B5EF4-FFF2-40B4-BE49-F238E27FC236}">
                <a16:creationId xmlns:a16="http://schemas.microsoft.com/office/drawing/2014/main" id="{DDE6FEEE-424C-49DA-AAE0-6FD6D9B0551D}"/>
              </a:ext>
            </a:extLst>
          </p:cNvPr>
          <p:cNvSpPr>
            <a:spLocks noGrp="1"/>
          </p:cNvSpPr>
          <p:nvPr>
            <p:ph type="sldNum" sz="quarter" idx="3"/>
          </p:nvPr>
        </p:nvSpPr>
        <p:spPr>
          <a:xfrm>
            <a:off x="5943600" y="8685213"/>
            <a:ext cx="914400" cy="458787"/>
          </a:xfrm>
          <a:prstGeom prst="rect">
            <a:avLst/>
          </a:prstGeom>
        </p:spPr>
        <p:txBody>
          <a:bodyPr vert="horz" lIns="182880" tIns="182880" rIns="182880" bIns="182880" rtlCol="0" anchor="b"/>
          <a:lstStyle>
            <a:lvl1pPr algn="r">
              <a:defRPr sz="1200"/>
            </a:lvl1pPr>
          </a:lstStyle>
          <a:p>
            <a:fld id="{836D5859-1D5A-48C7-BA8C-83EF8FC1CBCA}" type="slidenum">
              <a:rPr lang="en-US" sz="800" smtClean="0">
                <a:solidFill>
                  <a:schemeClr val="tx1">
                    <a:lumMod val="50000"/>
                    <a:lumOff val="50000"/>
                  </a:schemeClr>
                </a:solidFill>
              </a:rPr>
              <a:t>‹#›</a:t>
            </a:fld>
            <a:endParaRPr lang="en-US" sz="800">
              <a:solidFill>
                <a:schemeClr val="tx1">
                  <a:lumMod val="50000"/>
                  <a:lumOff val="50000"/>
                </a:schemeClr>
              </a:solidFill>
            </a:endParaRPr>
          </a:p>
        </p:txBody>
      </p:sp>
    </p:spTree>
    <p:extLst>
      <p:ext uri="{BB962C8B-B14F-4D97-AF65-F5344CB8AC3E}">
        <p14:creationId xmlns:p14="http://schemas.microsoft.com/office/powerpoint/2010/main" val="168357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01650" y="914400"/>
            <a:ext cx="5854700" cy="3294063"/>
          </a:xfrm>
          <a:prstGeom prst="rect">
            <a:avLst/>
          </a:prstGeom>
          <a:noFill/>
          <a:ln w="12700">
            <a:solidFill>
              <a:schemeClr val="tx2"/>
            </a:solidFill>
            <a:miter lim="800000"/>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3" y="4400549"/>
            <a:ext cx="5829301" cy="3600451"/>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685213"/>
            <a:ext cx="3657600" cy="458787"/>
          </a:xfrm>
          <a:prstGeom prst="rect">
            <a:avLst/>
          </a:prstGeom>
        </p:spPr>
        <p:txBody>
          <a:bodyPr vert="horz" wrap="square" lIns="182880" tIns="182880" rIns="182880" bIns="182880" rtlCol="0" anchor="b">
            <a:noAutofit/>
          </a:bodyPr>
          <a:lstStyle>
            <a:lvl1pPr>
              <a:defRPr lang="en-US" sz="80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 2017 Keysight Technologies and/or its affiliates. All rights reserved.</a:t>
            </a:r>
          </a:p>
        </p:txBody>
      </p:sp>
      <p:sp>
        <p:nvSpPr>
          <p:cNvPr id="7" name="Slide Number Placeholder 6"/>
          <p:cNvSpPr>
            <a:spLocks noGrp="1"/>
          </p:cNvSpPr>
          <p:nvPr>
            <p:ph type="sldNum" sz="quarter" idx="5"/>
          </p:nvPr>
        </p:nvSpPr>
        <p:spPr>
          <a:xfrm>
            <a:off x="5943600" y="8685213"/>
            <a:ext cx="914400" cy="458787"/>
          </a:xfrm>
          <a:prstGeom prst="rect">
            <a:avLst/>
          </a:prstGeom>
        </p:spPr>
        <p:txBody>
          <a:bodyPr vert="horz" lIns="182880" tIns="182880" rIns="182880" bIns="182880" rtlCol="0" anchor="b"/>
          <a:lstStyle>
            <a:lvl1pPr algn="r">
              <a:defRPr sz="800">
                <a:solidFill>
                  <a:schemeClr val="tx1">
                    <a:lumMod val="50000"/>
                    <a:lumOff val="50000"/>
                  </a:schemeClr>
                </a:solidFill>
                <a:latin typeface="Arial" panose="020B0604020202020204" pitchFamily="34" charset="0"/>
                <a:cs typeface="Arial" panose="020B0604020202020204" pitchFamily="34" charset="0"/>
              </a:defRPr>
            </a:lvl1pPr>
          </a:lstStyle>
          <a:p>
            <a:fld id="{E8FDEE44-2F84-48D1-BBF6-82E16595D1F6}" type="slidenum">
              <a:rPr lang="en-US" smtClean="0"/>
              <a:pPr/>
              <a:t>‹#›</a:t>
            </a:fld>
            <a:endParaRPr lang="en-US"/>
          </a:p>
        </p:txBody>
      </p:sp>
    </p:spTree>
    <p:extLst>
      <p:ext uri="{BB962C8B-B14F-4D97-AF65-F5344CB8AC3E}">
        <p14:creationId xmlns:p14="http://schemas.microsoft.com/office/powerpoint/2010/main" val="3173182270"/>
      </p:ext>
    </p:extLst>
  </p:cSld>
  <p:clrMap bg1="lt1" tx1="dk1" bg2="lt2" tx2="dk2" accent1="accent1" accent2="accent2" accent3="accent3" accent4="accent4" accent5="accent5" accent6="accent6" hlink="hlink" folHlink="folHlink"/>
  <p:notesStyle>
    <a:lvl1pPr marL="0" indent="0" algn="l" defTabSz="914400" rtl="0" eaLnBrk="1" latinLnBrk="0" hangingPunct="1">
      <a:spcBef>
        <a:spcPts val="4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27432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41148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548640" indent="-137160" algn="l" defTabSz="914400" rtl="0" eaLnBrk="1" latinLnBrk="0" hangingPunct="1">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DEE44-2F84-48D1-BBF6-82E16595D1F6}" type="slidenum">
              <a:rPr lang="en-US" smtClean="0"/>
              <a:pPr/>
              <a:t>2</a:t>
            </a:fld>
            <a:endParaRPr lang="en-US"/>
          </a:p>
        </p:txBody>
      </p:sp>
    </p:spTree>
    <p:extLst>
      <p:ext uri="{BB962C8B-B14F-4D97-AF65-F5344CB8AC3E}">
        <p14:creationId xmlns:p14="http://schemas.microsoft.com/office/powerpoint/2010/main" val="172942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DEE44-2F84-48D1-BBF6-82E16595D1F6}" type="slidenum">
              <a:rPr lang="en-US" smtClean="0"/>
              <a:pPr/>
              <a:t>3</a:t>
            </a:fld>
            <a:endParaRPr lang="en-US"/>
          </a:p>
        </p:txBody>
      </p:sp>
    </p:spTree>
    <p:extLst>
      <p:ext uri="{BB962C8B-B14F-4D97-AF65-F5344CB8AC3E}">
        <p14:creationId xmlns:p14="http://schemas.microsoft.com/office/powerpoint/2010/main" val="210696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DEE44-2F84-48D1-BBF6-82E16595D1F6}" type="slidenum">
              <a:rPr lang="en-US" smtClean="0"/>
              <a:pPr/>
              <a:t>4</a:t>
            </a:fld>
            <a:endParaRPr lang="en-US"/>
          </a:p>
        </p:txBody>
      </p:sp>
    </p:spTree>
    <p:extLst>
      <p:ext uri="{BB962C8B-B14F-4D97-AF65-F5344CB8AC3E}">
        <p14:creationId xmlns:p14="http://schemas.microsoft.com/office/powerpoint/2010/main" val="196992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DEE44-2F84-48D1-BBF6-82E16595D1F6}" type="slidenum">
              <a:rPr lang="en-US" smtClean="0"/>
              <a:pPr/>
              <a:t>6</a:t>
            </a:fld>
            <a:endParaRPr lang="en-US"/>
          </a:p>
        </p:txBody>
      </p:sp>
    </p:spTree>
    <p:extLst>
      <p:ext uri="{BB962C8B-B14F-4D97-AF65-F5344CB8AC3E}">
        <p14:creationId xmlns:p14="http://schemas.microsoft.com/office/powerpoint/2010/main" val="563030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259E29B8-69B3-4461-B37F-0DBB9DC04766}"/>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2" name="Oval 1">
            <a:extLst>
              <a:ext uri="{FF2B5EF4-FFF2-40B4-BE49-F238E27FC236}">
                <a16:creationId xmlns:a16="http://schemas.microsoft.com/office/drawing/2014/main" id="{67C7E9E7-7333-4EF5-9FC3-4CEF923EA801}"/>
              </a:ext>
            </a:extLst>
          </p:cNvPr>
          <p:cNvSpPr/>
          <p:nvPr userDrawn="1"/>
        </p:nvSpPr>
        <p:spPr>
          <a:xfrm>
            <a:off x="3555406" y="4109059"/>
            <a:ext cx="5169494"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40" name="Logo">
            <a:extLst>
              <a:ext uri="{FF2B5EF4-FFF2-40B4-BE49-F238E27FC236}">
                <a16:creationId xmlns:a16="http://schemas.microsoft.com/office/drawing/2014/main" id="{D2A95714-9F6E-48DD-9ED6-94BDDECF0F49}"/>
              </a:ext>
            </a:extLst>
          </p:cNvPr>
          <p:cNvGrpSpPr>
            <a:grpSpLocks noChangeAspect="1"/>
          </p:cNvGrpSpPr>
          <p:nvPr userDrawn="1"/>
        </p:nvGrpSpPr>
        <p:grpSpPr bwMode="black">
          <a:xfrm>
            <a:off x="5258125" y="4703638"/>
            <a:ext cx="1675750" cy="393192"/>
            <a:chOff x="1231901" y="5359401"/>
            <a:chExt cx="11210925" cy="2630487"/>
          </a:xfrm>
        </p:grpSpPr>
        <p:sp>
          <p:nvSpPr>
            <p:cNvPr id="60" name="Freeform 5">
              <a:extLst>
                <a:ext uri="{FF2B5EF4-FFF2-40B4-BE49-F238E27FC236}">
                  <a16:creationId xmlns:a16="http://schemas.microsoft.com/office/drawing/2014/main" id="{39598F92-4036-449A-A381-281AC133F93A}"/>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6A04830E-5424-4362-9CD6-60CBCC39C203}"/>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Ruler">
            <a:extLst>
              <a:ext uri="{FF2B5EF4-FFF2-40B4-BE49-F238E27FC236}">
                <a16:creationId xmlns:a16="http://schemas.microsoft.com/office/drawing/2014/main" id="{DBE24C15-4489-4BF7-A20E-4FEB0A1A6671}"/>
              </a:ext>
            </a:extLst>
          </p:cNvPr>
          <p:cNvGrpSpPr/>
          <p:nvPr userDrawn="1"/>
        </p:nvGrpSpPr>
        <p:grpSpPr>
          <a:xfrm>
            <a:off x="5273041" y="4219340"/>
            <a:ext cx="1645920" cy="339946"/>
            <a:chOff x="5273041" y="4219340"/>
            <a:chExt cx="1645920" cy="339946"/>
          </a:xfrm>
        </p:grpSpPr>
        <p:cxnSp>
          <p:nvCxnSpPr>
            <p:cNvPr id="50" name="Straight Connector 49">
              <a:extLst>
                <a:ext uri="{FF2B5EF4-FFF2-40B4-BE49-F238E27FC236}">
                  <a16:creationId xmlns:a16="http://schemas.microsoft.com/office/drawing/2014/main" id="{EBDB098C-E5AE-4364-A913-1C8D462BF9B3}"/>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A6D359-A1D3-413C-8281-5A2E7EEE320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A7D9A44-D64C-4D5A-B183-958220A4996C}"/>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4F8A2C-8776-4D1A-93D7-4590C0622121}"/>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1CB2CF-6B6F-48D5-8365-33EC34BA80A0}"/>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458D058-1610-4C89-9349-E009140E28F5}"/>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743F61-B1FA-44F3-81EC-3FF4A1864B3B}"/>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A99D48-7BDC-4896-BBA2-67770AABD231}"/>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3F7266-53C6-4879-8513-A4486B8FC303}"/>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65021D-7CFB-4445-8798-684D88150AE5}"/>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2AFDE6-7C63-49EA-B242-2927A8B9902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52C539-DDC5-412A-AD14-69BA4ED96AF5}"/>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D93BA2-F008-40E1-825E-6CF327EC92DA}"/>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D2E7C4B-6367-42C3-B536-906DE4FD552D}"/>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78576E-5C4A-48E5-B281-76308E82DB77}"/>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B39927-09E1-467A-8149-FE7A19A30F66}"/>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32B564-C1C7-4C1A-8066-81D90765D42D}"/>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1267B10-9154-4C28-9140-3AF5C2021E44}"/>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290F9B9-A40C-41F9-B489-C1D87E71C101}"/>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6" name="Speaker Name">
            <a:extLst>
              <a:ext uri="{FF2B5EF4-FFF2-40B4-BE49-F238E27FC236}">
                <a16:creationId xmlns:a16="http://schemas.microsoft.com/office/drawing/2014/main" id="{88104DA9-6CD2-4C4F-A6AE-C5D0CD6E016A}"/>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600" b="0" i="1" cap="none" spc="60" baseline="0" dirty="0">
                <a:solidFill>
                  <a:schemeClr val="tx1">
                    <a:lumMod val="85000"/>
                    <a:lumOff val="15000"/>
                  </a:schemeClr>
                </a:solidFill>
                <a:latin typeface="+mj-lt"/>
                <a:ea typeface="+mj-ea"/>
                <a:cs typeface="+mj-cs"/>
              </a:defRPr>
            </a:lvl1pPr>
          </a:lstStyle>
          <a:p>
            <a:pPr marL="182880" lvl="0" indent="-182880">
              <a:spcBef>
                <a:spcPct val="0"/>
              </a:spcBef>
            </a:pPr>
            <a:r>
              <a:rPr lang="en-US" dirty="0"/>
              <a:t>Speaker Name</a:t>
            </a:r>
          </a:p>
        </p:txBody>
      </p:sp>
      <p:sp>
        <p:nvSpPr>
          <p:cNvPr id="37" name="Text Placeholder 128">
            <a:extLst>
              <a:ext uri="{FF2B5EF4-FFF2-40B4-BE49-F238E27FC236}">
                <a16:creationId xmlns:a16="http://schemas.microsoft.com/office/drawing/2014/main" id="{69D5EB8D-3B85-4059-8F34-4BFB6D0DED4E}"/>
              </a:ext>
            </a:extLst>
          </p:cNvPr>
          <p:cNvSpPr>
            <a:spLocks noGrp="1"/>
          </p:cNvSpPr>
          <p:nvPr>
            <p:ph type="body" sz="quarter" idx="18" hasCustomPrompt="1"/>
          </p:nvPr>
        </p:nvSpPr>
        <p:spPr>
          <a:xfrm>
            <a:off x="7349638" y="2953512"/>
            <a:ext cx="1513062"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None/>
              <a:defRPr lang="en-US" sz="1600" b="1" i="1" cap="all" spc="60" baseline="0" dirty="0">
                <a:solidFill>
                  <a:schemeClr val="bg1"/>
                </a:solidFill>
                <a:latin typeface="+mj-lt"/>
                <a:ea typeface="+mj-ea"/>
                <a:cs typeface="+mj-cs"/>
              </a:defRPr>
            </a:lvl1pPr>
          </a:lstStyle>
          <a:p>
            <a:pPr marL="182880" lvl="0" indent="-182880" algn="ctr">
              <a:spcBef>
                <a:spcPct val="0"/>
              </a:spcBef>
            </a:pPr>
            <a:r>
              <a:rPr lang="en-US" dirty="0"/>
              <a:t>YYYY.MM.DD</a:t>
            </a:r>
          </a:p>
        </p:txBody>
      </p:sp>
      <p:sp>
        <p:nvSpPr>
          <p:cNvPr id="38" name="Speaker Title">
            <a:extLst>
              <a:ext uri="{FF2B5EF4-FFF2-40B4-BE49-F238E27FC236}">
                <a16:creationId xmlns:a16="http://schemas.microsoft.com/office/drawing/2014/main" id="{0D9078F8-E937-4EF3-AC9B-A84856FA9487}"/>
              </a:ext>
            </a:extLst>
          </p:cNvPr>
          <p:cNvSpPr>
            <a:spLocks noGrp="1"/>
          </p:cNvSpPr>
          <p:nvPr>
            <p:ph type="body" sz="quarter" idx="19" hasCustomPrompt="1"/>
          </p:nvPr>
        </p:nvSpPr>
        <p:spPr>
          <a:xfrm>
            <a:off x="3329295"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Speaker Title / Company Name</a:t>
            </a:r>
          </a:p>
        </p:txBody>
      </p:sp>
      <p:sp>
        <p:nvSpPr>
          <p:cNvPr id="31" name="Title">
            <a:extLst>
              <a:ext uri="{FF2B5EF4-FFF2-40B4-BE49-F238E27FC236}">
                <a16:creationId xmlns:a16="http://schemas.microsoft.com/office/drawing/2014/main" id="{7A92962A-B660-43F3-9C7C-C1CD756ED73A}"/>
              </a:ext>
            </a:extLst>
          </p:cNvPr>
          <p:cNvSpPr>
            <a:spLocks noGrp="1"/>
          </p:cNvSpPr>
          <p:nvPr>
            <p:ph type="title" hasCustomPrompt="1"/>
          </p:nvPr>
        </p:nvSpPr>
        <p:spPr>
          <a:xfrm>
            <a:off x="1409700" y="1456875"/>
            <a:ext cx="9372600" cy="1336928"/>
          </a:xfrm>
        </p:spPr>
        <p:txBody>
          <a:bodyPr anchor="b"/>
          <a:lstStyle>
            <a:lvl1pPr algn="ctr">
              <a:lnSpc>
                <a:spcPct val="90000"/>
              </a:lnSpc>
              <a:defRPr sz="4400"/>
            </a:lvl1pPr>
          </a:lstStyle>
          <a:p>
            <a:r>
              <a:rPr lang="en-US" dirty="0"/>
              <a:t>Title Slide Layout</a:t>
            </a:r>
          </a:p>
        </p:txBody>
      </p:sp>
      <p:sp>
        <p:nvSpPr>
          <p:cNvPr id="30" name="Rectangle 29">
            <a:extLst>
              <a:ext uri="{FF2B5EF4-FFF2-40B4-BE49-F238E27FC236}">
                <a16:creationId xmlns:a16="http://schemas.microsoft.com/office/drawing/2014/main" id="{9FC49378-BFD9-43A8-8DB2-52BE426047C8}"/>
              </a:ext>
            </a:extLst>
          </p:cNvPr>
          <p:cNvSpPr/>
          <p:nvPr userDrawn="1"/>
        </p:nvSpPr>
        <p:spPr>
          <a:xfrm>
            <a:off x="0" y="0"/>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37160" tIns="73152" rIns="137160" bIns="73152" rtlCol="0" anchor="ctr">
            <a:noAutofit/>
          </a:bodyPr>
          <a:lstStyle/>
          <a:p>
            <a:pPr marL="182880" lvl="0" indent="-182880" algn="ctr" defTabSz="914400">
              <a:lnSpc>
                <a:spcPct val="100000"/>
              </a:lnSpc>
              <a:spcBef>
                <a:spcPts val="1000"/>
              </a:spcBef>
              <a:buClr>
                <a:schemeClr val="accent1"/>
              </a:buClr>
              <a:buFont typeface="Arial" panose="020B0604020202020204" pitchFamily="34" charset="0"/>
              <a:buNone/>
            </a:pPr>
            <a:endParaRPr lang="en-US" sz="1600" b="1" cap="all" spc="300" baseline="0" dirty="0" err="1">
              <a:solidFill>
                <a:schemeClr val="bg1"/>
              </a:solidFill>
            </a:endParaRPr>
          </a:p>
        </p:txBody>
      </p:sp>
    </p:spTree>
    <p:extLst>
      <p:ext uri="{BB962C8B-B14F-4D97-AF65-F5344CB8AC3E}">
        <p14:creationId xmlns:p14="http://schemas.microsoft.com/office/powerpoint/2010/main" val="30263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Ful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04A056E-0A81-49A4-A1E8-EC8E2D83F6A9}"/>
              </a:ext>
            </a:extLst>
          </p:cNvPr>
          <p:cNvSpPr>
            <a:spLocks noGrp="1" noChangeAspect="1"/>
          </p:cNvSpPr>
          <p:nvPr>
            <p:ph type="pic" sz="quarter" idx="15" hasCustomPrompt="1"/>
          </p:nvPr>
        </p:nvSpPr>
        <p:spPr>
          <a:xfrm>
            <a:off x="0" y="447"/>
            <a:ext cx="12192000" cy="6857107"/>
          </a:xfrm>
          <a:solidFill>
            <a:schemeClr val="bg1">
              <a:lumMod val="85000"/>
            </a:schemeClr>
          </a:solidFill>
        </p:spPr>
        <p:txBody>
          <a:bodyPr bIns="640080" anchor="ctr"/>
          <a:lstStyle>
            <a:lvl1pPr marL="0" indent="0" algn="ctr">
              <a:buFont typeface="Arial" panose="020B0604020202020204" pitchFamily="34" charset="0"/>
              <a:buNone/>
              <a:defRPr sz="1800">
                <a:solidFill>
                  <a:schemeClr val="tx1"/>
                </a:solidFill>
              </a:defRPr>
            </a:lvl1pPr>
          </a:lstStyle>
          <a:p>
            <a:r>
              <a:rPr lang="en-US" dirty="0"/>
              <a:t>Click icon below to insert a picture</a:t>
            </a:r>
          </a:p>
        </p:txBody>
      </p:sp>
    </p:spTree>
    <p:extLst>
      <p:ext uri="{BB962C8B-B14F-4D97-AF65-F5344CB8AC3E}">
        <p14:creationId xmlns:p14="http://schemas.microsoft.com/office/powerpoint/2010/main" val="425180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Mosaic">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22" name="Picture Placeholder 3">
            <a:extLst>
              <a:ext uri="{FF2B5EF4-FFF2-40B4-BE49-F238E27FC236}">
                <a16:creationId xmlns:a16="http://schemas.microsoft.com/office/drawing/2014/main" id="{F06E54C9-A448-4577-8FFC-86B9235556E4}"/>
              </a:ext>
            </a:extLst>
          </p:cNvPr>
          <p:cNvSpPr>
            <a:spLocks noGrp="1" noChangeAspect="1"/>
          </p:cNvSpPr>
          <p:nvPr>
            <p:ph type="pic" sz="quarter" idx="14" hasCustomPrompt="1"/>
          </p:nvPr>
        </p:nvSpPr>
        <p:spPr>
          <a:xfrm>
            <a:off x="449261"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3" name="Picture Placeholder 3">
            <a:extLst>
              <a:ext uri="{FF2B5EF4-FFF2-40B4-BE49-F238E27FC236}">
                <a16:creationId xmlns:a16="http://schemas.microsoft.com/office/drawing/2014/main" id="{750D041D-3D23-45A0-B825-F6942FB33899}"/>
              </a:ext>
            </a:extLst>
          </p:cNvPr>
          <p:cNvSpPr>
            <a:spLocks noGrp="1" noChangeAspect="1"/>
          </p:cNvSpPr>
          <p:nvPr>
            <p:ph type="pic" sz="quarter" idx="29" hasCustomPrompt="1"/>
          </p:nvPr>
        </p:nvSpPr>
        <p:spPr>
          <a:xfrm>
            <a:off x="449261"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4" name="Picture Placeholder 3">
            <a:extLst>
              <a:ext uri="{FF2B5EF4-FFF2-40B4-BE49-F238E27FC236}">
                <a16:creationId xmlns:a16="http://schemas.microsoft.com/office/drawing/2014/main" id="{A34408D2-7305-44BD-88E2-4782253029F6}"/>
              </a:ext>
            </a:extLst>
          </p:cNvPr>
          <p:cNvSpPr>
            <a:spLocks noGrp="1" noChangeAspect="1"/>
          </p:cNvSpPr>
          <p:nvPr>
            <p:ph type="pic" sz="quarter" idx="30" hasCustomPrompt="1"/>
          </p:nvPr>
        </p:nvSpPr>
        <p:spPr>
          <a:xfrm>
            <a:off x="449261"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5" name="Picture Placeholder 3">
            <a:extLst>
              <a:ext uri="{FF2B5EF4-FFF2-40B4-BE49-F238E27FC236}">
                <a16:creationId xmlns:a16="http://schemas.microsoft.com/office/drawing/2014/main" id="{AE057395-5D60-4151-A3F4-BD3C26F517E0}"/>
              </a:ext>
            </a:extLst>
          </p:cNvPr>
          <p:cNvSpPr>
            <a:spLocks noGrp="1" noChangeAspect="1"/>
          </p:cNvSpPr>
          <p:nvPr>
            <p:ph type="pic" sz="quarter" idx="31" hasCustomPrompt="1"/>
          </p:nvPr>
        </p:nvSpPr>
        <p:spPr>
          <a:xfrm>
            <a:off x="2724005"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6" name="Picture Placeholder 3">
            <a:extLst>
              <a:ext uri="{FF2B5EF4-FFF2-40B4-BE49-F238E27FC236}">
                <a16:creationId xmlns:a16="http://schemas.microsoft.com/office/drawing/2014/main" id="{82EC2578-E69B-48E7-9A0D-509C4DCB31EA}"/>
              </a:ext>
            </a:extLst>
          </p:cNvPr>
          <p:cNvSpPr>
            <a:spLocks noGrp="1" noChangeAspect="1"/>
          </p:cNvSpPr>
          <p:nvPr>
            <p:ph type="pic" sz="quarter" idx="32" hasCustomPrompt="1"/>
          </p:nvPr>
        </p:nvSpPr>
        <p:spPr>
          <a:xfrm>
            <a:off x="2724005"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7" name="Picture Placeholder 3">
            <a:extLst>
              <a:ext uri="{FF2B5EF4-FFF2-40B4-BE49-F238E27FC236}">
                <a16:creationId xmlns:a16="http://schemas.microsoft.com/office/drawing/2014/main" id="{7D0D4746-2A3C-4008-AE56-9C971679424A}"/>
              </a:ext>
            </a:extLst>
          </p:cNvPr>
          <p:cNvSpPr>
            <a:spLocks noGrp="1" noChangeAspect="1"/>
          </p:cNvSpPr>
          <p:nvPr>
            <p:ph type="pic" sz="quarter" idx="33" hasCustomPrompt="1"/>
          </p:nvPr>
        </p:nvSpPr>
        <p:spPr>
          <a:xfrm>
            <a:off x="2724005"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8" name="Picture Placeholder 3">
            <a:extLst>
              <a:ext uri="{FF2B5EF4-FFF2-40B4-BE49-F238E27FC236}">
                <a16:creationId xmlns:a16="http://schemas.microsoft.com/office/drawing/2014/main" id="{4FCA5D73-8894-4E23-A184-A54E0EC5A0EE}"/>
              </a:ext>
            </a:extLst>
          </p:cNvPr>
          <p:cNvSpPr>
            <a:spLocks noGrp="1" noChangeAspect="1"/>
          </p:cNvSpPr>
          <p:nvPr>
            <p:ph type="pic" sz="quarter" idx="34" hasCustomPrompt="1"/>
          </p:nvPr>
        </p:nvSpPr>
        <p:spPr>
          <a:xfrm>
            <a:off x="4998749"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29" name="Picture Placeholder 3">
            <a:extLst>
              <a:ext uri="{FF2B5EF4-FFF2-40B4-BE49-F238E27FC236}">
                <a16:creationId xmlns:a16="http://schemas.microsoft.com/office/drawing/2014/main" id="{6ACBD5C3-DCFC-4051-9545-03D3162522D6}"/>
              </a:ext>
            </a:extLst>
          </p:cNvPr>
          <p:cNvSpPr>
            <a:spLocks noGrp="1" noChangeAspect="1"/>
          </p:cNvSpPr>
          <p:nvPr>
            <p:ph type="pic" sz="quarter" idx="35" hasCustomPrompt="1"/>
          </p:nvPr>
        </p:nvSpPr>
        <p:spPr>
          <a:xfrm>
            <a:off x="4998749"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0" name="Picture Placeholder 3">
            <a:extLst>
              <a:ext uri="{FF2B5EF4-FFF2-40B4-BE49-F238E27FC236}">
                <a16:creationId xmlns:a16="http://schemas.microsoft.com/office/drawing/2014/main" id="{1A66F51C-4B75-45D7-A374-BEBFC16F4525}"/>
              </a:ext>
            </a:extLst>
          </p:cNvPr>
          <p:cNvSpPr>
            <a:spLocks noGrp="1" noChangeAspect="1"/>
          </p:cNvSpPr>
          <p:nvPr>
            <p:ph type="pic" sz="quarter" idx="36" hasCustomPrompt="1"/>
          </p:nvPr>
        </p:nvSpPr>
        <p:spPr>
          <a:xfrm>
            <a:off x="4998749"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1" name="Picture Placeholder 3">
            <a:extLst>
              <a:ext uri="{FF2B5EF4-FFF2-40B4-BE49-F238E27FC236}">
                <a16:creationId xmlns:a16="http://schemas.microsoft.com/office/drawing/2014/main" id="{892A4E8F-9D23-4A3B-9CF3-6E98766A0FC3}"/>
              </a:ext>
            </a:extLst>
          </p:cNvPr>
          <p:cNvSpPr>
            <a:spLocks noGrp="1" noChangeAspect="1"/>
          </p:cNvSpPr>
          <p:nvPr>
            <p:ph type="pic" sz="quarter" idx="37" hasCustomPrompt="1"/>
          </p:nvPr>
        </p:nvSpPr>
        <p:spPr>
          <a:xfrm>
            <a:off x="7273493"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2" name="Picture Placeholder 3">
            <a:extLst>
              <a:ext uri="{FF2B5EF4-FFF2-40B4-BE49-F238E27FC236}">
                <a16:creationId xmlns:a16="http://schemas.microsoft.com/office/drawing/2014/main" id="{F7C4C030-205C-4BEE-910F-AE86E4049451}"/>
              </a:ext>
            </a:extLst>
          </p:cNvPr>
          <p:cNvSpPr>
            <a:spLocks noGrp="1" noChangeAspect="1"/>
          </p:cNvSpPr>
          <p:nvPr>
            <p:ph type="pic" sz="quarter" idx="38" hasCustomPrompt="1"/>
          </p:nvPr>
        </p:nvSpPr>
        <p:spPr>
          <a:xfrm>
            <a:off x="7273493"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3" name="Picture Placeholder 3">
            <a:extLst>
              <a:ext uri="{FF2B5EF4-FFF2-40B4-BE49-F238E27FC236}">
                <a16:creationId xmlns:a16="http://schemas.microsoft.com/office/drawing/2014/main" id="{FC23546C-CAC0-4FD6-8C62-1F4F217EC83D}"/>
              </a:ext>
            </a:extLst>
          </p:cNvPr>
          <p:cNvSpPr>
            <a:spLocks noGrp="1" noChangeAspect="1"/>
          </p:cNvSpPr>
          <p:nvPr>
            <p:ph type="pic" sz="quarter" idx="39" hasCustomPrompt="1"/>
          </p:nvPr>
        </p:nvSpPr>
        <p:spPr>
          <a:xfrm>
            <a:off x="7273493"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4" name="Picture Placeholder 3">
            <a:extLst>
              <a:ext uri="{FF2B5EF4-FFF2-40B4-BE49-F238E27FC236}">
                <a16:creationId xmlns:a16="http://schemas.microsoft.com/office/drawing/2014/main" id="{084AFB79-D26E-4F3D-8A40-6D479CF90DB0}"/>
              </a:ext>
            </a:extLst>
          </p:cNvPr>
          <p:cNvSpPr>
            <a:spLocks noGrp="1" noChangeAspect="1"/>
          </p:cNvSpPr>
          <p:nvPr>
            <p:ph type="pic" sz="quarter" idx="40" hasCustomPrompt="1"/>
          </p:nvPr>
        </p:nvSpPr>
        <p:spPr>
          <a:xfrm>
            <a:off x="9548239" y="1975474"/>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5" name="Picture Placeholder 3">
            <a:extLst>
              <a:ext uri="{FF2B5EF4-FFF2-40B4-BE49-F238E27FC236}">
                <a16:creationId xmlns:a16="http://schemas.microsoft.com/office/drawing/2014/main" id="{897A7121-A588-46B7-AF5B-FDF684B00905}"/>
              </a:ext>
            </a:extLst>
          </p:cNvPr>
          <p:cNvSpPr>
            <a:spLocks noGrp="1" noChangeAspect="1"/>
          </p:cNvSpPr>
          <p:nvPr>
            <p:ph type="pic" sz="quarter" idx="41" hasCustomPrompt="1"/>
          </p:nvPr>
        </p:nvSpPr>
        <p:spPr>
          <a:xfrm>
            <a:off x="9548239" y="3289305"/>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6" name="Picture Placeholder 3">
            <a:extLst>
              <a:ext uri="{FF2B5EF4-FFF2-40B4-BE49-F238E27FC236}">
                <a16:creationId xmlns:a16="http://schemas.microsoft.com/office/drawing/2014/main" id="{89C5946B-4047-4FB3-AC49-D0F9A0F37808}"/>
              </a:ext>
            </a:extLst>
          </p:cNvPr>
          <p:cNvSpPr>
            <a:spLocks noGrp="1" noChangeAspect="1"/>
          </p:cNvSpPr>
          <p:nvPr>
            <p:ph type="pic" sz="quarter" idx="42" hasCustomPrompt="1"/>
          </p:nvPr>
        </p:nvSpPr>
        <p:spPr>
          <a:xfrm>
            <a:off x="9548239" y="4603136"/>
            <a:ext cx="2194560" cy="1234440"/>
          </a:xfrm>
          <a:solidFill>
            <a:schemeClr val="bg1">
              <a:lumMod val="85000"/>
            </a:schemeClr>
          </a:solidFill>
        </p:spPr>
        <p:txBody>
          <a:bodyPr vert="horz" lIns="0" tIns="0" rIns="0" bIns="548640" rtlCol="0" anchor="ctr">
            <a:noAutofit/>
          </a:bodyPr>
          <a:lstStyle>
            <a:lvl1pPr marL="0" indent="0" algn="ctr">
              <a:buNone/>
              <a:defRPr lang="en-US" sz="1800" dirty="0">
                <a:solidFill>
                  <a:schemeClr val="tx1"/>
                </a:solidFill>
              </a:defRPr>
            </a:lvl1pPr>
          </a:lstStyle>
          <a:p>
            <a:pPr lvl="0" algn="ctr"/>
            <a:r>
              <a:rPr lang="en-US" dirty="0"/>
              <a:t>Picture</a:t>
            </a:r>
          </a:p>
        </p:txBody>
      </p:sp>
      <p:sp>
        <p:nvSpPr>
          <p:cNvPr id="3" name="Footer Placeholder 2">
            <a:extLst>
              <a:ext uri="{FF2B5EF4-FFF2-40B4-BE49-F238E27FC236}">
                <a16:creationId xmlns:a16="http://schemas.microsoft.com/office/drawing/2014/main" id="{6CDC077E-289F-4AAE-B3F6-9B318C828A23}"/>
              </a:ext>
            </a:extLst>
          </p:cNvPr>
          <p:cNvSpPr>
            <a:spLocks noGrp="1"/>
          </p:cNvSpPr>
          <p:nvPr>
            <p:ph type="ftr" sz="quarter" idx="43"/>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F4F685A-9886-45FB-8B04-AB8597A67C3F}"/>
              </a:ext>
            </a:extLst>
          </p:cNvPr>
          <p:cNvSpPr>
            <a:spLocks noGrp="1"/>
          </p:cNvSpPr>
          <p:nvPr>
            <p:ph type="title" hasCustomPrompt="1"/>
          </p:nvPr>
        </p:nvSpPr>
        <p:spPr/>
        <p:txBody>
          <a:bodyPr/>
          <a:lstStyle>
            <a:lvl1pPr>
              <a:defRPr/>
            </a:lvl1pPr>
          </a:lstStyle>
          <a:p>
            <a:r>
              <a:rPr lang="en-US" dirty="0"/>
              <a:t>Photo Mosaic Layout</a:t>
            </a:r>
          </a:p>
        </p:txBody>
      </p:sp>
    </p:spTree>
    <p:extLst>
      <p:ext uri="{BB962C8B-B14F-4D97-AF65-F5344CB8AC3E}">
        <p14:creationId xmlns:p14="http://schemas.microsoft.com/office/powerpoint/2010/main" val="234481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CE3183E7-4A32-4F91-8AF8-C43C846072F3}"/>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1776819" y="5140292"/>
            <a:ext cx="3248006"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6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1776819" y="4734027"/>
            <a:ext cx="3248006"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2" name="Quote">
            <a:extLst>
              <a:ext uri="{FF2B5EF4-FFF2-40B4-BE49-F238E27FC236}">
                <a16:creationId xmlns:a16="http://schemas.microsoft.com/office/drawing/2014/main" id="{86824591-1B5F-489A-9593-4CEFC4B3EE2A}"/>
              </a:ext>
            </a:extLst>
          </p:cNvPr>
          <p:cNvSpPr>
            <a:spLocks noGrp="1"/>
          </p:cNvSpPr>
          <p:nvPr>
            <p:ph type="title" hasCustomPrompt="1"/>
          </p:nvPr>
        </p:nvSpPr>
        <p:spPr>
          <a:xfrm>
            <a:off x="1776819" y="1454532"/>
            <a:ext cx="8636427" cy="3279494"/>
          </a:xfrm>
          <a:ln w="19050">
            <a:solidFill>
              <a:schemeClr val="tx1">
                <a:lumMod val="75000"/>
                <a:lumOff val="25000"/>
              </a:schemeClr>
            </a:solidFill>
            <a:miter lim="800000"/>
          </a:ln>
        </p:spPr>
        <p:txBody>
          <a:bodyPr vert="horz" lIns="182880" tIns="91440" rIns="182880" bIns="91440" rtlCol="0" anchor="t">
            <a:noAutofit/>
          </a:bodyPr>
          <a:lstStyle>
            <a:lvl1pPr>
              <a:lnSpc>
                <a:spcPct val="100000"/>
              </a:lnSpc>
              <a:defRPr lang="en-US" dirty="0">
                <a:solidFill>
                  <a:schemeClr val="tx1">
                    <a:lumMod val="85000"/>
                    <a:lumOff val="15000"/>
                  </a:schemeClr>
                </a:solidFill>
              </a:defRPr>
            </a:lvl1pPr>
          </a:lstStyle>
          <a:p>
            <a:pPr marL="0" lvl="0">
              <a:lnSpc>
                <a:spcPct val="100000"/>
              </a:lnSpc>
            </a:pPr>
            <a:r>
              <a:rPr lang="en-US" dirty="0"/>
              <a:t>Quote layout.</a:t>
            </a:r>
          </a:p>
        </p:txBody>
      </p:sp>
      <p:grpSp>
        <p:nvGrpSpPr>
          <p:cNvPr id="22" name="Quote_Box">
            <a:extLst>
              <a:ext uri="{FF2B5EF4-FFF2-40B4-BE49-F238E27FC236}">
                <a16:creationId xmlns:a16="http://schemas.microsoft.com/office/drawing/2014/main" id="{16644DA2-FD5C-4132-871A-2F4CC3B9C325}"/>
              </a:ext>
            </a:extLst>
          </p:cNvPr>
          <p:cNvGrpSpPr>
            <a:grpSpLocks noChangeAspect="1"/>
          </p:cNvGrpSpPr>
          <p:nvPr userDrawn="1"/>
        </p:nvGrpSpPr>
        <p:grpSpPr>
          <a:xfrm>
            <a:off x="1127850" y="1454532"/>
            <a:ext cx="648005" cy="648005"/>
            <a:chOff x="1127850" y="1457847"/>
            <a:chExt cx="648005" cy="648005"/>
          </a:xfrm>
        </p:grpSpPr>
        <p:sp>
          <p:nvSpPr>
            <p:cNvPr id="23" name="Quote_Box">
              <a:extLst>
                <a:ext uri="{FF2B5EF4-FFF2-40B4-BE49-F238E27FC236}">
                  <a16:creationId xmlns:a16="http://schemas.microsoft.com/office/drawing/2014/main" id="{F8742923-446F-4F3E-A318-7D750E032EAE}"/>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24" name="Icon">
              <a:extLst>
                <a:ext uri="{FF2B5EF4-FFF2-40B4-BE49-F238E27FC236}">
                  <a16:creationId xmlns:a16="http://schemas.microsoft.com/office/drawing/2014/main" id="{64D02E25-A2AE-488C-8479-BFF4596F0CD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88DB22BC-764C-491D-888B-64DE8D2F75FD}"/>
              </a:ext>
            </a:extLst>
          </p:cNvPr>
          <p:cNvSpPr>
            <a:spLocks noGrp="1"/>
          </p:cNvSpPr>
          <p:nvPr>
            <p:ph type="ftr" sz="quarter" idx="19"/>
          </p:nvPr>
        </p:nvSpPr>
        <p:spPr/>
        <p:txBody>
          <a:bodyPr/>
          <a:lstStyle/>
          <a:p>
            <a:r>
              <a:rPr lang="en-US"/>
              <a:t>Optional Title of the Presentation</a:t>
            </a:r>
            <a:endParaRPr lang="en-US" dirty="0"/>
          </a:p>
        </p:txBody>
      </p:sp>
      <p:sp>
        <p:nvSpPr>
          <p:cNvPr id="26" name="Slide Number">
            <a:extLst>
              <a:ext uri="{FF2B5EF4-FFF2-40B4-BE49-F238E27FC236}">
                <a16:creationId xmlns:a16="http://schemas.microsoft.com/office/drawing/2014/main" id="{3BF195AF-9651-4702-B588-B7C0FCFE2DB2}"/>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27" name="Logo">
            <a:extLst>
              <a:ext uri="{FF2B5EF4-FFF2-40B4-BE49-F238E27FC236}">
                <a16:creationId xmlns:a16="http://schemas.microsoft.com/office/drawing/2014/main" id="{D793CBCB-9D3E-4FB2-9244-94F5FE9EB03D}"/>
              </a:ext>
            </a:extLst>
          </p:cNvPr>
          <p:cNvGrpSpPr>
            <a:grpSpLocks noChangeAspect="1"/>
          </p:cNvGrpSpPr>
          <p:nvPr userDrawn="1"/>
        </p:nvGrpSpPr>
        <p:grpSpPr bwMode="black">
          <a:xfrm>
            <a:off x="428653" y="6447297"/>
            <a:ext cx="914400" cy="214552"/>
            <a:chOff x="1231901" y="5359401"/>
            <a:chExt cx="11210925" cy="2630487"/>
          </a:xfrm>
        </p:grpSpPr>
        <p:sp>
          <p:nvSpPr>
            <p:cNvPr id="28" name="Freeform 5">
              <a:extLst>
                <a:ext uri="{FF2B5EF4-FFF2-40B4-BE49-F238E27FC236}">
                  <a16:creationId xmlns:a16="http://schemas.microsoft.com/office/drawing/2014/main" id="{5CA6D27F-C163-4B78-8C9F-63F81E7A86B3}"/>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2CF469B8-42CE-43E7-A089-ED56DA2D857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579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104" name="Affiliation">
            <a:extLst>
              <a:ext uri="{FF2B5EF4-FFF2-40B4-BE49-F238E27FC236}">
                <a16:creationId xmlns:a16="http://schemas.microsoft.com/office/drawing/2014/main" id="{705559C5-878A-4763-8DD2-8E2E436F4B4A}"/>
              </a:ext>
            </a:extLst>
          </p:cNvPr>
          <p:cNvSpPr>
            <a:spLocks noGrp="1"/>
          </p:cNvSpPr>
          <p:nvPr>
            <p:ph type="body" sz="quarter" idx="21" hasCustomPrompt="1"/>
          </p:nvPr>
        </p:nvSpPr>
        <p:spPr>
          <a:xfrm>
            <a:off x="6300383"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p:ph type="body" sz="quarter" idx="22" hasCustomPrompt="1"/>
          </p:nvPr>
        </p:nvSpPr>
        <p:spPr>
          <a:xfrm>
            <a:off x="6300383"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p:ph type="body" sz="quarter" idx="23" hasCustomPrompt="1"/>
          </p:nvPr>
        </p:nvSpPr>
        <p:spPr>
          <a:xfrm>
            <a:off x="6300383" y="1630264"/>
            <a:ext cx="507306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1pPr>
            <a:lvl2pPr marL="0" indent="0">
              <a:lnSpc>
                <a:spcPct val="100000"/>
              </a:lnSpc>
              <a:spcBef>
                <a:spcPts val="1600"/>
              </a:spcBef>
              <a:spcAft>
                <a:spcPts val="0"/>
              </a:spcAft>
              <a:buFont typeface="Arial" panose="020B0604020202020204" pitchFamily="34" charset="0"/>
              <a:buNone/>
              <a:defRPr sz="2000" b="1" spc="0">
                <a:solidFill>
                  <a:schemeClr val="tx1">
                    <a:lumMod val="85000"/>
                    <a:lumOff val="15000"/>
                  </a:schemeClr>
                </a:solidFill>
              </a:defRPr>
            </a:lvl2pPr>
            <a:lvl3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3pPr>
            <a:lvl4pPr>
              <a:lnSpc>
                <a:spcPct val="100000"/>
              </a:lnSpc>
              <a:spcBef>
                <a:spcPts val="1600"/>
              </a:spcBef>
              <a:spcAft>
                <a:spcPts val="0"/>
              </a:spcAft>
              <a:defRPr sz="2000" b="1" cap="none" spc="0" baseline="0">
                <a:solidFill>
                  <a:schemeClr val="tx1">
                    <a:lumMod val="85000"/>
                    <a:lumOff val="15000"/>
                  </a:schemeClr>
                </a:solidFill>
              </a:defRPr>
            </a:lvl4pPr>
            <a:lvl5pPr>
              <a:lnSpc>
                <a:spcPct val="100000"/>
              </a:lnSpc>
              <a:spcBef>
                <a:spcPts val="1600"/>
              </a:spcBef>
              <a:spcAft>
                <a:spcPts val="0"/>
              </a:spcAft>
              <a:defRPr sz="2000" b="1" spc="0">
                <a:solidFill>
                  <a:schemeClr val="tx1">
                    <a:lumMod val="85000"/>
                    <a:lumOff val="15000"/>
                  </a:schemeClr>
                </a:solidFill>
              </a:defRPr>
            </a:lvl5pPr>
            <a:lvl6pPr indent="0">
              <a:lnSpc>
                <a:spcPct val="100000"/>
              </a:lnSpc>
              <a:spcBef>
                <a:spcPts val="1600"/>
              </a:spcBef>
              <a:spcAft>
                <a:spcPts val="0"/>
              </a:spcAft>
              <a:defRPr sz="2000" b="1" i="0" cap="none" spc="0" baseline="0">
                <a:solidFill>
                  <a:schemeClr val="tx1">
                    <a:lumMod val="85000"/>
                    <a:lumOff val="15000"/>
                  </a:schemeClr>
                </a:solidFill>
              </a:defRPr>
            </a:lvl6pPr>
            <a:lvl7pPr indent="0">
              <a:lnSpc>
                <a:spcPct val="100000"/>
              </a:lnSpc>
              <a:spcBef>
                <a:spcPts val="1600"/>
              </a:spcBef>
              <a:spcAft>
                <a:spcPts val="0"/>
              </a:spcAft>
              <a:defRPr sz="2000" b="1" i="0" cap="none" spc="0" baseline="0">
                <a:solidFill>
                  <a:schemeClr val="tx1">
                    <a:lumMod val="85000"/>
                    <a:lumOff val="15000"/>
                  </a:schemeClr>
                </a:solidFill>
              </a:defRPr>
            </a:lvl7pPr>
            <a:lvl8pPr indent="0">
              <a:lnSpc>
                <a:spcPct val="100000"/>
              </a:lnSpc>
              <a:spcBef>
                <a:spcPts val="1600"/>
              </a:spcBef>
              <a:spcAft>
                <a:spcPts val="0"/>
              </a:spcAft>
              <a:defRPr sz="2000" b="1" i="0" cap="none" spc="0" baseline="0">
                <a:solidFill>
                  <a:schemeClr val="tx1">
                    <a:lumMod val="85000"/>
                    <a:lumOff val="15000"/>
                  </a:schemeClr>
                </a:solidFill>
              </a:defRPr>
            </a:lvl8pPr>
            <a:lvl9pPr indent="0">
              <a:lnSpc>
                <a:spcPct val="100000"/>
              </a:lnSpc>
              <a:spcBef>
                <a:spcPts val="1600"/>
              </a:spcBef>
              <a:spcAft>
                <a:spcPts val="0"/>
              </a:spcAft>
              <a:defRPr sz="2000" b="1" i="0" cap="none" spc="0" baseline="0">
                <a:solidFill>
                  <a:schemeClr val="tx1">
                    <a:lumMod val="85000"/>
                    <a:lumOff val="15000"/>
                  </a:schemeClr>
                </a:solidFill>
              </a:defRPr>
            </a:lvl9pPr>
          </a:lstStyle>
          <a:p>
            <a:pPr lvl="0"/>
            <a:r>
              <a:rPr lang="en-US" dirty="0"/>
              <a:t>Two quote layout.</a:t>
            </a:r>
          </a:p>
        </p:txBody>
      </p:sp>
      <p:grpSp>
        <p:nvGrpSpPr>
          <p:cNvPr id="106" name="Quote_Box">
            <a:extLst>
              <a:ext uri="{FF2B5EF4-FFF2-40B4-BE49-F238E27FC236}">
                <a16:creationId xmlns:a16="http://schemas.microsoft.com/office/drawing/2014/main" id="{ABCF5F15-1C99-4B5F-A62C-06821A1D013D}"/>
              </a:ext>
            </a:extLst>
          </p:cNvPr>
          <p:cNvGrpSpPr>
            <a:grpSpLocks noChangeAspect="1"/>
          </p:cNvGrpSpPr>
          <p:nvPr userDrawn="1"/>
        </p:nvGrpSpPr>
        <p:grpSpPr>
          <a:xfrm>
            <a:off x="6300383" y="1115459"/>
            <a:ext cx="509542" cy="509542"/>
            <a:chOff x="1127850" y="1457847"/>
            <a:chExt cx="648005" cy="648005"/>
          </a:xfrm>
        </p:grpSpPr>
        <p:sp>
          <p:nvSpPr>
            <p:cNvPr id="107" name="Quote_Box">
              <a:extLst>
                <a:ext uri="{FF2B5EF4-FFF2-40B4-BE49-F238E27FC236}">
                  <a16:creationId xmlns:a16="http://schemas.microsoft.com/office/drawing/2014/main" id="{BBFBCDF7-264A-4503-9A4A-3935E8AFA29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817111"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817112"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p:ph type="body" sz="quarter" idx="20" hasCustomPrompt="1"/>
          </p:nvPr>
        </p:nvSpPr>
        <p:spPr>
          <a:xfrm>
            <a:off x="817111" y="1630264"/>
            <a:ext cx="506985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1pPr>
            <a:lvl2pPr marL="0" indent="0">
              <a:lnSpc>
                <a:spcPct val="100000"/>
              </a:lnSpc>
              <a:spcBef>
                <a:spcPts val="1600"/>
              </a:spcBef>
              <a:spcAft>
                <a:spcPts val="0"/>
              </a:spcAft>
              <a:buFont typeface="Arial" panose="020B0604020202020204" pitchFamily="34" charset="0"/>
              <a:buNone/>
              <a:defRPr sz="2000" b="1" spc="0">
                <a:solidFill>
                  <a:schemeClr val="tx1">
                    <a:lumMod val="85000"/>
                    <a:lumOff val="15000"/>
                  </a:schemeClr>
                </a:solidFill>
              </a:defRPr>
            </a:lvl2pPr>
            <a:lvl3pPr marL="0" indent="0">
              <a:lnSpc>
                <a:spcPct val="100000"/>
              </a:lnSpc>
              <a:spcBef>
                <a:spcPts val="1600"/>
              </a:spcBef>
              <a:spcAft>
                <a:spcPts val="0"/>
              </a:spcAft>
              <a:buFont typeface="Arial" panose="020B0604020202020204" pitchFamily="34" charset="0"/>
              <a:buChar char="​"/>
              <a:defRPr sz="2000" b="1" spc="0">
                <a:solidFill>
                  <a:schemeClr val="tx1">
                    <a:lumMod val="85000"/>
                    <a:lumOff val="15000"/>
                  </a:schemeClr>
                </a:solidFill>
              </a:defRPr>
            </a:lvl3pPr>
            <a:lvl4pPr>
              <a:lnSpc>
                <a:spcPct val="100000"/>
              </a:lnSpc>
              <a:spcBef>
                <a:spcPts val="1600"/>
              </a:spcBef>
              <a:spcAft>
                <a:spcPts val="0"/>
              </a:spcAft>
              <a:defRPr sz="2000" b="1" cap="none" spc="0" baseline="0">
                <a:solidFill>
                  <a:schemeClr val="tx1">
                    <a:lumMod val="85000"/>
                    <a:lumOff val="15000"/>
                  </a:schemeClr>
                </a:solidFill>
              </a:defRPr>
            </a:lvl4pPr>
            <a:lvl5pPr>
              <a:lnSpc>
                <a:spcPct val="100000"/>
              </a:lnSpc>
              <a:spcBef>
                <a:spcPts val="1600"/>
              </a:spcBef>
              <a:spcAft>
                <a:spcPts val="0"/>
              </a:spcAft>
              <a:defRPr sz="2000" b="1" spc="0">
                <a:solidFill>
                  <a:schemeClr val="tx1">
                    <a:lumMod val="85000"/>
                    <a:lumOff val="15000"/>
                  </a:schemeClr>
                </a:solidFill>
              </a:defRPr>
            </a:lvl5pPr>
            <a:lvl6pPr indent="0">
              <a:lnSpc>
                <a:spcPct val="100000"/>
              </a:lnSpc>
              <a:spcBef>
                <a:spcPts val="1600"/>
              </a:spcBef>
              <a:spcAft>
                <a:spcPts val="0"/>
              </a:spcAft>
              <a:defRPr sz="2000" b="1" i="0" cap="none" spc="0" baseline="0">
                <a:solidFill>
                  <a:schemeClr val="tx1">
                    <a:lumMod val="85000"/>
                    <a:lumOff val="15000"/>
                  </a:schemeClr>
                </a:solidFill>
              </a:defRPr>
            </a:lvl6pPr>
            <a:lvl7pPr indent="0">
              <a:lnSpc>
                <a:spcPct val="100000"/>
              </a:lnSpc>
              <a:spcBef>
                <a:spcPts val="1600"/>
              </a:spcBef>
              <a:spcAft>
                <a:spcPts val="0"/>
              </a:spcAft>
              <a:defRPr sz="2000" b="1" i="0" cap="none" spc="0" baseline="0">
                <a:solidFill>
                  <a:schemeClr val="tx1">
                    <a:lumMod val="85000"/>
                    <a:lumOff val="15000"/>
                  </a:schemeClr>
                </a:solidFill>
              </a:defRPr>
            </a:lvl7pPr>
            <a:lvl8pPr indent="0">
              <a:lnSpc>
                <a:spcPct val="100000"/>
              </a:lnSpc>
              <a:spcBef>
                <a:spcPts val="1600"/>
              </a:spcBef>
              <a:spcAft>
                <a:spcPts val="0"/>
              </a:spcAft>
              <a:defRPr sz="2000" b="1" i="0" cap="none" spc="0" baseline="0">
                <a:solidFill>
                  <a:schemeClr val="tx1">
                    <a:lumMod val="85000"/>
                    <a:lumOff val="15000"/>
                  </a:schemeClr>
                </a:solidFill>
              </a:defRPr>
            </a:lvl8pPr>
            <a:lvl9pPr indent="0">
              <a:lnSpc>
                <a:spcPct val="100000"/>
              </a:lnSpc>
              <a:spcBef>
                <a:spcPts val="1600"/>
              </a:spcBef>
              <a:spcAft>
                <a:spcPts val="0"/>
              </a:spcAft>
              <a:defRPr sz="2000" b="1" i="0" cap="none" spc="0" baseline="0">
                <a:solidFill>
                  <a:schemeClr val="tx1">
                    <a:lumMod val="85000"/>
                    <a:lumOff val="15000"/>
                  </a:schemeClr>
                </a:solidFill>
              </a:defRPr>
            </a:lvl9pPr>
          </a:lstStyle>
          <a:p>
            <a:pPr lvl="0"/>
            <a:r>
              <a:rPr lang="en-US" dirty="0"/>
              <a:t>Two quote layout.</a:t>
            </a:r>
          </a:p>
        </p:txBody>
      </p:sp>
      <p:grpSp>
        <p:nvGrpSpPr>
          <p:cNvPr id="7" name="Quote_Box">
            <a:extLst>
              <a:ext uri="{FF2B5EF4-FFF2-40B4-BE49-F238E27FC236}">
                <a16:creationId xmlns:a16="http://schemas.microsoft.com/office/drawing/2014/main" id="{9668343F-8517-4F28-87DB-A2A07E8FB7E8}"/>
              </a:ext>
            </a:extLst>
          </p:cNvPr>
          <p:cNvGrpSpPr>
            <a:grpSpLocks noChangeAspect="1"/>
          </p:cNvGrpSpPr>
          <p:nvPr userDrawn="1"/>
        </p:nvGrpSpPr>
        <p:grpSpPr>
          <a:xfrm>
            <a:off x="817112" y="1115459"/>
            <a:ext cx="509542" cy="509542"/>
            <a:chOff x="1127850" y="1457847"/>
            <a:chExt cx="648005" cy="648005"/>
          </a:xfrm>
        </p:grpSpPr>
        <p:sp>
          <p:nvSpPr>
            <p:cNvPr id="36" name="Quote_Box">
              <a:extLst>
                <a:ext uri="{FF2B5EF4-FFF2-40B4-BE49-F238E27FC236}">
                  <a16:creationId xmlns:a16="http://schemas.microsoft.com/office/drawing/2014/main" id="{42E56F5C-3AEB-4DE3-8888-7B24F0EA495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5A5EF5EE-3B70-4DA9-9CA4-B61782592FBE}"/>
              </a:ext>
            </a:extLst>
          </p:cNvPr>
          <p:cNvSpPr>
            <a:spLocks noGrp="1"/>
          </p:cNvSpPr>
          <p:nvPr>
            <p:ph type="ftr" sz="quarter" idx="24"/>
          </p:nvPr>
        </p:nvSpPr>
        <p:spPr/>
        <p:txBody>
          <a:bodyPr/>
          <a:lstStyle/>
          <a:p>
            <a:r>
              <a:rPr lang="en-US"/>
              <a:t>Optional Title of the Presentation</a:t>
            </a:r>
            <a:endParaRPr lang="en-US" dirty="0"/>
          </a:p>
        </p:txBody>
      </p:sp>
      <p:sp>
        <p:nvSpPr>
          <p:cNvPr id="32" name="Slide Number">
            <a:extLst>
              <a:ext uri="{FF2B5EF4-FFF2-40B4-BE49-F238E27FC236}">
                <a16:creationId xmlns:a16="http://schemas.microsoft.com/office/drawing/2014/main" id="{FC713103-2866-494C-A53B-1AB3D87EEA7B}"/>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33" name="Logo">
            <a:extLst>
              <a:ext uri="{FF2B5EF4-FFF2-40B4-BE49-F238E27FC236}">
                <a16:creationId xmlns:a16="http://schemas.microsoft.com/office/drawing/2014/main" id="{CB047E31-151D-47D0-80D7-E717E2B69221}"/>
              </a:ext>
            </a:extLst>
          </p:cNvPr>
          <p:cNvGrpSpPr>
            <a:grpSpLocks noChangeAspect="1"/>
          </p:cNvGrpSpPr>
          <p:nvPr userDrawn="1"/>
        </p:nvGrpSpPr>
        <p:grpSpPr bwMode="black">
          <a:xfrm>
            <a:off x="428653" y="6447297"/>
            <a:ext cx="914400" cy="214552"/>
            <a:chOff x="1231901" y="5359401"/>
            <a:chExt cx="11210925" cy="2630487"/>
          </a:xfrm>
        </p:grpSpPr>
        <p:sp>
          <p:nvSpPr>
            <p:cNvPr id="34" name="Freeform 5">
              <a:extLst>
                <a:ext uri="{FF2B5EF4-FFF2-40B4-BE49-F238E27FC236}">
                  <a16:creationId xmlns:a16="http://schemas.microsoft.com/office/drawing/2014/main" id="{EEA3A2DC-1140-4EDC-B868-8D42AE958DD4}"/>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
              <a:extLst>
                <a:ext uri="{FF2B5EF4-FFF2-40B4-BE49-F238E27FC236}">
                  <a16:creationId xmlns:a16="http://schemas.microsoft.com/office/drawing/2014/main" id="{B821CE29-24BB-4400-BA45-0223522B7F77}"/>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56330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ree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110" name="Affiliation">
            <a:extLst>
              <a:ext uri="{FF2B5EF4-FFF2-40B4-BE49-F238E27FC236}">
                <a16:creationId xmlns:a16="http://schemas.microsoft.com/office/drawing/2014/main" id="{03391EED-1D97-47E6-8177-6C95A24711E4}"/>
              </a:ext>
            </a:extLst>
          </p:cNvPr>
          <p:cNvSpPr>
            <a:spLocks noGrp="1"/>
          </p:cNvSpPr>
          <p:nvPr>
            <p:ph type="body" sz="quarter" idx="24" hasCustomPrompt="1"/>
          </p:nvPr>
        </p:nvSpPr>
        <p:spPr>
          <a:xfrm>
            <a:off x="8127843"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11" name="Name">
            <a:extLst>
              <a:ext uri="{FF2B5EF4-FFF2-40B4-BE49-F238E27FC236}">
                <a16:creationId xmlns:a16="http://schemas.microsoft.com/office/drawing/2014/main" id="{F8ADE435-12F0-4A39-B8D8-C041290A994F}"/>
              </a:ext>
            </a:extLst>
          </p:cNvPr>
          <p:cNvSpPr>
            <a:spLocks noGrp="1"/>
          </p:cNvSpPr>
          <p:nvPr>
            <p:ph type="body" sz="quarter" idx="25" hasCustomPrompt="1"/>
          </p:nvPr>
        </p:nvSpPr>
        <p:spPr>
          <a:xfrm>
            <a:off x="8127843"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15" name="Text Placeholder 9">
            <a:extLst>
              <a:ext uri="{FF2B5EF4-FFF2-40B4-BE49-F238E27FC236}">
                <a16:creationId xmlns:a16="http://schemas.microsoft.com/office/drawing/2014/main" id="{F508999A-BE23-41E9-BBE2-1DC9042691E8}"/>
              </a:ext>
            </a:extLst>
          </p:cNvPr>
          <p:cNvSpPr>
            <a:spLocks noGrp="1"/>
          </p:cNvSpPr>
          <p:nvPr>
            <p:ph type="body" sz="quarter" idx="26" hasCustomPrompt="1"/>
          </p:nvPr>
        </p:nvSpPr>
        <p:spPr>
          <a:xfrm>
            <a:off x="812784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113" name="Quote_Box">
            <a:extLst>
              <a:ext uri="{FF2B5EF4-FFF2-40B4-BE49-F238E27FC236}">
                <a16:creationId xmlns:a16="http://schemas.microsoft.com/office/drawing/2014/main" id="{63E5C30B-475D-4271-B492-051282960614}"/>
              </a:ext>
            </a:extLst>
          </p:cNvPr>
          <p:cNvSpPr/>
          <p:nvPr userDrawn="1"/>
        </p:nvSpPr>
        <p:spPr>
          <a:xfrm>
            <a:off x="8127844"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14" name="Icon">
            <a:extLst>
              <a:ext uri="{FF2B5EF4-FFF2-40B4-BE49-F238E27FC236}">
                <a16:creationId xmlns:a16="http://schemas.microsoft.com/office/drawing/2014/main" id="{6207C573-4A51-45AB-8A2D-1B0EC0E0CF77}"/>
              </a:ext>
            </a:extLst>
          </p:cNvPr>
          <p:cNvSpPr>
            <a:spLocks noChangeAspect="1" noEditPoints="1"/>
          </p:cNvSpPr>
          <p:nvPr userDrawn="1"/>
        </p:nvSpPr>
        <p:spPr bwMode="auto">
          <a:xfrm>
            <a:off x="8263899"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4" name="Affiliation">
            <a:extLst>
              <a:ext uri="{FF2B5EF4-FFF2-40B4-BE49-F238E27FC236}">
                <a16:creationId xmlns:a16="http://schemas.microsoft.com/office/drawing/2014/main" id="{705559C5-878A-4763-8DD2-8E2E436F4B4A}"/>
              </a:ext>
            </a:extLst>
          </p:cNvPr>
          <p:cNvSpPr>
            <a:spLocks noGrp="1"/>
          </p:cNvSpPr>
          <p:nvPr userDrawn="1">
            <p:ph type="body" sz="quarter" idx="21" hasCustomPrompt="1"/>
          </p:nvPr>
        </p:nvSpPr>
        <p:spPr>
          <a:xfrm>
            <a:off x="4472940"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userDrawn="1">
            <p:ph type="body" sz="quarter" idx="22" hasCustomPrompt="1"/>
          </p:nvPr>
        </p:nvSpPr>
        <p:spPr>
          <a:xfrm>
            <a:off x="4472940"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userDrawn="1">
            <p:ph type="body" sz="quarter" idx="23" hasCustomPrompt="1"/>
          </p:nvPr>
        </p:nvSpPr>
        <p:spPr>
          <a:xfrm>
            <a:off x="4472940"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107" name="Quote_Box">
            <a:extLst>
              <a:ext uri="{FF2B5EF4-FFF2-40B4-BE49-F238E27FC236}">
                <a16:creationId xmlns:a16="http://schemas.microsoft.com/office/drawing/2014/main" id="{BBFBCDF7-264A-4503-9A4A-3935E8AFA293}"/>
              </a:ext>
            </a:extLst>
          </p:cNvPr>
          <p:cNvSpPr/>
          <p:nvPr userDrawn="1"/>
        </p:nvSpPr>
        <p:spPr>
          <a:xfrm>
            <a:off x="4471995"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4608050"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Affiliation">
            <a:extLst>
              <a:ext uri="{FF2B5EF4-FFF2-40B4-BE49-F238E27FC236}">
                <a16:creationId xmlns:a16="http://schemas.microsoft.com/office/drawing/2014/main" id="{39EF96E8-8057-43E5-A862-D955F5E6F29D}"/>
              </a:ext>
            </a:extLst>
          </p:cNvPr>
          <p:cNvSpPr>
            <a:spLocks noGrp="1"/>
          </p:cNvSpPr>
          <p:nvPr userDrawn="1">
            <p:ph type="body" sz="quarter" idx="18" hasCustomPrompt="1"/>
          </p:nvPr>
        </p:nvSpPr>
        <p:spPr>
          <a:xfrm>
            <a:off x="817111" y="5110903"/>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65000"/>
                    <a:lumOff val="35000"/>
                  </a:schemeClr>
                </a:solidFill>
                <a:latin typeface="+mj-lt"/>
                <a:ea typeface="+mj-ea"/>
                <a:cs typeface="+mj-cs"/>
              </a:defRPr>
            </a:lvl1pPr>
          </a:lstStyle>
          <a:p>
            <a:pPr marL="182880" lvl="0" indent="-182880">
              <a:spcBef>
                <a:spcPct val="0"/>
              </a:spcBef>
            </a:pPr>
            <a:r>
              <a:rPr lang="en-US" dirty="0"/>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userDrawn="1">
            <p:ph type="body" sz="quarter" idx="15" hasCustomPrompt="1"/>
          </p:nvPr>
        </p:nvSpPr>
        <p:spPr>
          <a:xfrm>
            <a:off x="817112" y="4732338"/>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4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userDrawn="1">
            <p:ph type="body" sz="quarter" idx="20" hasCustomPrompt="1"/>
          </p:nvPr>
        </p:nvSpPr>
        <p:spPr>
          <a:xfrm>
            <a:off x="81711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1pPr>
            <a:lvl2pPr marL="0" indent="0">
              <a:lnSpc>
                <a:spcPct val="90000"/>
              </a:lnSpc>
              <a:spcBef>
                <a:spcPts val="800"/>
              </a:spcBef>
              <a:spcAft>
                <a:spcPts val="0"/>
              </a:spcAft>
              <a:buFont typeface="Arial" panose="020B0604020202020204" pitchFamily="34" charset="0"/>
              <a:buNone/>
              <a:defRPr sz="1600" b="1" spc="0">
                <a:solidFill>
                  <a:schemeClr val="tx1">
                    <a:lumMod val="85000"/>
                    <a:lumOff val="15000"/>
                  </a:schemeClr>
                </a:solidFill>
              </a:defRPr>
            </a:lvl2pPr>
            <a:lvl3pPr marL="0" indent="0">
              <a:lnSpc>
                <a:spcPct val="90000"/>
              </a:lnSpc>
              <a:spcBef>
                <a:spcPts val="800"/>
              </a:spcBef>
              <a:spcAft>
                <a:spcPts val="0"/>
              </a:spcAft>
              <a:buFont typeface="Arial" panose="020B0604020202020204" pitchFamily="34" charset="0"/>
              <a:buChar char="​"/>
              <a:defRPr sz="1600" b="1" spc="0">
                <a:solidFill>
                  <a:schemeClr val="tx1">
                    <a:lumMod val="85000"/>
                    <a:lumOff val="15000"/>
                  </a:schemeClr>
                </a:solidFill>
              </a:defRPr>
            </a:lvl3pPr>
            <a:lvl4pPr>
              <a:lnSpc>
                <a:spcPct val="90000"/>
              </a:lnSpc>
              <a:spcBef>
                <a:spcPts val="800"/>
              </a:spcBef>
              <a:spcAft>
                <a:spcPts val="0"/>
              </a:spcAft>
              <a:defRPr sz="1600" b="1" cap="none" spc="0" baseline="0">
                <a:solidFill>
                  <a:schemeClr val="tx1">
                    <a:lumMod val="85000"/>
                    <a:lumOff val="15000"/>
                  </a:schemeClr>
                </a:solidFill>
              </a:defRPr>
            </a:lvl4pPr>
            <a:lvl5pPr>
              <a:lnSpc>
                <a:spcPct val="90000"/>
              </a:lnSpc>
              <a:spcBef>
                <a:spcPts val="800"/>
              </a:spcBef>
              <a:spcAft>
                <a:spcPts val="0"/>
              </a:spcAft>
              <a:defRPr sz="1600" b="1" spc="0">
                <a:solidFill>
                  <a:schemeClr val="tx1">
                    <a:lumMod val="85000"/>
                    <a:lumOff val="15000"/>
                  </a:schemeClr>
                </a:solidFill>
              </a:defRPr>
            </a:lvl5pPr>
            <a:lvl6pPr indent="0">
              <a:lnSpc>
                <a:spcPct val="90000"/>
              </a:lnSpc>
              <a:spcBef>
                <a:spcPts val="800"/>
              </a:spcBef>
              <a:spcAft>
                <a:spcPts val="0"/>
              </a:spcAft>
              <a:defRPr sz="1600" b="1" i="0" cap="none" spc="0" baseline="0">
                <a:solidFill>
                  <a:schemeClr val="tx1">
                    <a:lumMod val="85000"/>
                    <a:lumOff val="15000"/>
                  </a:schemeClr>
                </a:solidFill>
              </a:defRPr>
            </a:lvl6pPr>
            <a:lvl7pPr indent="0">
              <a:lnSpc>
                <a:spcPct val="90000"/>
              </a:lnSpc>
              <a:spcBef>
                <a:spcPts val="800"/>
              </a:spcBef>
              <a:spcAft>
                <a:spcPts val="0"/>
              </a:spcAft>
              <a:defRPr sz="1600" b="1" i="0" cap="none" spc="0" baseline="0">
                <a:solidFill>
                  <a:schemeClr val="tx1">
                    <a:lumMod val="85000"/>
                    <a:lumOff val="15000"/>
                  </a:schemeClr>
                </a:solidFill>
              </a:defRPr>
            </a:lvl7pPr>
            <a:lvl8pPr indent="0">
              <a:lnSpc>
                <a:spcPct val="90000"/>
              </a:lnSpc>
              <a:spcBef>
                <a:spcPts val="800"/>
              </a:spcBef>
              <a:spcAft>
                <a:spcPts val="0"/>
              </a:spcAft>
              <a:defRPr sz="1600" b="1" i="0" cap="none" spc="0" baseline="0">
                <a:solidFill>
                  <a:schemeClr val="tx1">
                    <a:lumMod val="85000"/>
                    <a:lumOff val="15000"/>
                  </a:schemeClr>
                </a:solidFill>
              </a:defRPr>
            </a:lvl8pPr>
            <a:lvl9pPr indent="0">
              <a:lnSpc>
                <a:spcPct val="90000"/>
              </a:lnSpc>
              <a:spcBef>
                <a:spcPts val="800"/>
              </a:spcBef>
              <a:spcAft>
                <a:spcPts val="0"/>
              </a:spcAft>
              <a:defRPr sz="1600" b="1" i="0" cap="none" spc="0" baseline="0">
                <a:solidFill>
                  <a:schemeClr val="tx1">
                    <a:lumMod val="85000"/>
                    <a:lumOff val="15000"/>
                  </a:schemeClr>
                </a:solidFill>
              </a:defRPr>
            </a:lvl9pPr>
          </a:lstStyle>
          <a:p>
            <a:pPr lvl="0"/>
            <a:r>
              <a:rPr lang="en-US" dirty="0"/>
              <a:t>Three quote layout.</a:t>
            </a:r>
          </a:p>
        </p:txBody>
      </p:sp>
      <p:sp>
        <p:nvSpPr>
          <p:cNvPr id="36" name="Quote_Box">
            <a:extLst>
              <a:ext uri="{FF2B5EF4-FFF2-40B4-BE49-F238E27FC236}">
                <a16:creationId xmlns:a16="http://schemas.microsoft.com/office/drawing/2014/main" id="{42E56F5C-3AEB-4DE3-8888-7B24F0EA4953}"/>
              </a:ext>
            </a:extLst>
          </p:cNvPr>
          <p:cNvSpPr/>
          <p:nvPr userDrawn="1"/>
        </p:nvSpPr>
        <p:spPr>
          <a:xfrm>
            <a:off x="817112" y="1115459"/>
            <a:ext cx="509542"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85750" lvl="0" indent="-285750" algn="ctr" defTabSz="914400">
              <a:lnSpc>
                <a:spcPct val="90000"/>
              </a:lnSpc>
              <a:spcBef>
                <a:spcPct val="0"/>
              </a:spcBef>
              <a:buFont typeface="Arial" panose="020B0604020202020204" pitchFamily="34" charset="0"/>
              <a:buNone/>
            </a:pPr>
            <a:endParaRPr lang="en-US" sz="3200" b="1" i="0" cap="all" spc="60" baseline="0" dirty="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953167"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Footer Placeholder 1">
            <a:extLst>
              <a:ext uri="{FF2B5EF4-FFF2-40B4-BE49-F238E27FC236}">
                <a16:creationId xmlns:a16="http://schemas.microsoft.com/office/drawing/2014/main" id="{0809D31E-8183-451E-99A7-97F7D20575CB}"/>
              </a:ext>
            </a:extLst>
          </p:cNvPr>
          <p:cNvSpPr>
            <a:spLocks noGrp="1"/>
          </p:cNvSpPr>
          <p:nvPr userDrawn="1">
            <p:ph type="ftr" sz="quarter" idx="27"/>
          </p:nvPr>
        </p:nvSpPr>
        <p:spPr/>
        <p:txBody>
          <a:bodyPr/>
          <a:lstStyle/>
          <a:p>
            <a:r>
              <a:rPr lang="en-US"/>
              <a:t>Optional Title of the Presentation</a:t>
            </a:r>
            <a:endParaRPr lang="en-US" dirty="0"/>
          </a:p>
        </p:txBody>
      </p:sp>
      <p:sp>
        <p:nvSpPr>
          <p:cNvPr id="37" name="Slide Number">
            <a:extLst>
              <a:ext uri="{FF2B5EF4-FFF2-40B4-BE49-F238E27FC236}">
                <a16:creationId xmlns:a16="http://schemas.microsoft.com/office/drawing/2014/main" id="{64FA7F3B-629E-4994-9D8D-543F3F50EDAD}"/>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38" name="Logo">
            <a:extLst>
              <a:ext uri="{FF2B5EF4-FFF2-40B4-BE49-F238E27FC236}">
                <a16:creationId xmlns:a16="http://schemas.microsoft.com/office/drawing/2014/main" id="{8D803CD8-0215-4AF5-8112-85A0C960BE0A}"/>
              </a:ext>
            </a:extLst>
          </p:cNvPr>
          <p:cNvGrpSpPr>
            <a:grpSpLocks noChangeAspect="1"/>
          </p:cNvGrpSpPr>
          <p:nvPr userDrawn="1"/>
        </p:nvGrpSpPr>
        <p:grpSpPr bwMode="black">
          <a:xfrm>
            <a:off x="428653" y="6447297"/>
            <a:ext cx="914400" cy="214552"/>
            <a:chOff x="1231901" y="5359401"/>
            <a:chExt cx="11210925" cy="2630487"/>
          </a:xfrm>
        </p:grpSpPr>
        <p:sp>
          <p:nvSpPr>
            <p:cNvPr id="39" name="Freeform 5">
              <a:extLst>
                <a:ext uri="{FF2B5EF4-FFF2-40B4-BE49-F238E27FC236}">
                  <a16:creationId xmlns:a16="http://schemas.microsoft.com/office/drawing/2014/main" id="{1FE609AA-87CA-4AAA-86B8-3A5F58ED1C2E}"/>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0A9110DB-3204-4593-B863-F03340BAE92A}"/>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919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arge Statement">
    <p:bg>
      <p:bgPr>
        <a:solidFill>
          <a:schemeClr val="bg1"/>
        </a:solidFill>
        <a:effectLst/>
      </p:bgPr>
    </p:bg>
    <p:spTree>
      <p:nvGrpSpPr>
        <p:cNvPr id="1" name=""/>
        <p:cNvGrpSpPr/>
        <p:nvPr/>
      </p:nvGrpSpPr>
      <p:grpSpPr>
        <a:xfrm>
          <a:off x="0" y="0"/>
          <a:ext cx="0" cy="0"/>
          <a:chOff x="0" y="0"/>
          <a:chExt cx="0" cy="0"/>
        </a:xfrm>
      </p:grpSpPr>
      <p:sp>
        <p:nvSpPr>
          <p:cNvPr id="3" name="Texture">
            <a:extLst>
              <a:ext uri="{FF2B5EF4-FFF2-40B4-BE49-F238E27FC236}">
                <a16:creationId xmlns:a16="http://schemas.microsoft.com/office/drawing/2014/main" id="{1E4985FC-C4A1-4C4E-9D8B-E1EF235D555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2" name="Title">
            <a:extLst>
              <a:ext uri="{FF2B5EF4-FFF2-40B4-BE49-F238E27FC236}">
                <a16:creationId xmlns:a16="http://schemas.microsoft.com/office/drawing/2014/main" id="{C54FD730-BB81-4C20-B6E9-3E0B048CAC1C}"/>
              </a:ext>
            </a:extLst>
          </p:cNvPr>
          <p:cNvSpPr>
            <a:spLocks noGrp="1"/>
          </p:cNvSpPr>
          <p:nvPr>
            <p:ph type="title" hasCustomPrompt="1"/>
          </p:nvPr>
        </p:nvSpPr>
        <p:spPr>
          <a:xfrm>
            <a:off x="449202" y="1463040"/>
            <a:ext cx="11292840" cy="3785616"/>
          </a:xfrm>
        </p:spPr>
        <p:txBody>
          <a:bodyPr anchor="ctr"/>
          <a:lstStyle>
            <a:lvl1pPr algn="ctr">
              <a:lnSpc>
                <a:spcPct val="90000"/>
              </a:lnSpc>
              <a:defRPr lang="en-US" sz="4400" b="1" kern="1200" dirty="0">
                <a:solidFill>
                  <a:schemeClr val="tx1">
                    <a:lumMod val="85000"/>
                    <a:lumOff val="15000"/>
                  </a:schemeClr>
                </a:solidFill>
                <a:latin typeface="+mj-lt"/>
                <a:ea typeface="+mj-ea"/>
                <a:cs typeface="+mj-cs"/>
              </a:defRPr>
            </a:lvl1pPr>
          </a:lstStyle>
          <a:p>
            <a:pPr lvl="0" algn="ctr" defTabSz="914400" rtl="0" eaLnBrk="1" latinLnBrk="0" hangingPunct="1">
              <a:lnSpc>
                <a:spcPct val="90000"/>
              </a:lnSpc>
              <a:spcBef>
                <a:spcPct val="0"/>
              </a:spcBef>
              <a:buNone/>
            </a:pPr>
            <a:r>
              <a:rPr lang="en-US" dirty="0"/>
              <a:t>Large statement layout.</a:t>
            </a:r>
          </a:p>
        </p:txBody>
      </p:sp>
      <p:sp>
        <p:nvSpPr>
          <p:cNvPr id="15" name="Footer Placeholder 14">
            <a:extLst>
              <a:ext uri="{FF2B5EF4-FFF2-40B4-BE49-F238E27FC236}">
                <a16:creationId xmlns:a16="http://schemas.microsoft.com/office/drawing/2014/main" id="{9D9AE906-1DB3-4285-A68A-0F8B8AC97CA4}"/>
              </a:ext>
            </a:extLst>
          </p:cNvPr>
          <p:cNvSpPr>
            <a:spLocks noGrp="1"/>
          </p:cNvSpPr>
          <p:nvPr>
            <p:ph type="ftr" sz="quarter" idx="10"/>
          </p:nvPr>
        </p:nvSpPr>
        <p:spPr/>
        <p:txBody>
          <a:bodyPr/>
          <a:lstStyle/>
          <a:p>
            <a:r>
              <a:rPr lang="en-US"/>
              <a:t>Optional Title of the Presentation</a:t>
            </a:r>
            <a:endParaRPr lang="en-US" dirty="0"/>
          </a:p>
        </p:txBody>
      </p:sp>
      <p:sp>
        <p:nvSpPr>
          <p:cNvPr id="16" name="Slide Number">
            <a:extLst>
              <a:ext uri="{FF2B5EF4-FFF2-40B4-BE49-F238E27FC236}">
                <a16:creationId xmlns:a16="http://schemas.microsoft.com/office/drawing/2014/main" id="{27E814A0-99D6-40C5-A745-5C658684C0F9}"/>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17" name="Logo">
            <a:extLst>
              <a:ext uri="{FF2B5EF4-FFF2-40B4-BE49-F238E27FC236}">
                <a16:creationId xmlns:a16="http://schemas.microsoft.com/office/drawing/2014/main" id="{CBA27C52-51B0-46E5-A354-FDA0C0E69C96}"/>
              </a:ext>
            </a:extLst>
          </p:cNvPr>
          <p:cNvGrpSpPr>
            <a:grpSpLocks noChangeAspect="1"/>
          </p:cNvGrpSpPr>
          <p:nvPr userDrawn="1"/>
        </p:nvGrpSpPr>
        <p:grpSpPr bwMode="black">
          <a:xfrm>
            <a:off x="428653" y="6447297"/>
            <a:ext cx="914400" cy="214552"/>
            <a:chOff x="1231901" y="5359401"/>
            <a:chExt cx="11210925" cy="2630487"/>
          </a:xfrm>
        </p:grpSpPr>
        <p:sp>
          <p:nvSpPr>
            <p:cNvPr id="18" name="Freeform 5">
              <a:extLst>
                <a:ext uri="{FF2B5EF4-FFF2-40B4-BE49-F238E27FC236}">
                  <a16:creationId xmlns:a16="http://schemas.microsoft.com/office/drawing/2014/main" id="{0AE504F3-CE1B-4FFA-90CB-0DB30ADE04CC}"/>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47EEFBCB-3E60-4B8E-989D-3A4D50513D24}"/>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2009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815A8-0624-4A10-B1F3-C19B0E2331BC}"/>
              </a:ext>
            </a:extLst>
          </p:cNvPr>
          <p:cNvSpPr>
            <a:spLocks noGrp="1"/>
          </p:cNvSpPr>
          <p:nvPr>
            <p:ph type="ftr" sz="quarter" idx="10"/>
          </p:nvPr>
        </p:nvSpPr>
        <p:spPr/>
        <p:txBody>
          <a:bodyPr/>
          <a:lstStyle/>
          <a:p>
            <a:r>
              <a:rPr lang="en-US"/>
              <a:t>Optional Title of the Presentation</a:t>
            </a:r>
            <a:endParaRPr lang="en-US" dirty="0"/>
          </a:p>
        </p:txBody>
      </p:sp>
    </p:spTree>
    <p:extLst>
      <p:ext uri="{BB962C8B-B14F-4D97-AF65-F5344CB8AC3E}">
        <p14:creationId xmlns:p14="http://schemas.microsoft.com/office/powerpoint/2010/main" val="104099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End Slid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F2D524AB-E282-4686-B58B-641438DC9BE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6" name="Oval 5">
            <a:extLst>
              <a:ext uri="{FF2B5EF4-FFF2-40B4-BE49-F238E27FC236}">
                <a16:creationId xmlns:a16="http://schemas.microsoft.com/office/drawing/2014/main" id="{BBD298B8-A731-40B0-A82D-73E38F5E3C48}"/>
              </a:ext>
            </a:extLst>
          </p:cNvPr>
          <p:cNvSpPr/>
          <p:nvPr userDrawn="1"/>
        </p:nvSpPr>
        <p:spPr>
          <a:xfrm>
            <a:off x="2990868" y="1895475"/>
            <a:ext cx="6496032" cy="2883030"/>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8" name="Logo">
            <a:extLst>
              <a:ext uri="{FF2B5EF4-FFF2-40B4-BE49-F238E27FC236}">
                <a16:creationId xmlns:a16="http://schemas.microsoft.com/office/drawing/2014/main" id="{077A18B9-3018-42E0-8877-4E494677B9EC}"/>
              </a:ext>
            </a:extLst>
          </p:cNvPr>
          <p:cNvGrpSpPr>
            <a:grpSpLocks noChangeAspect="1"/>
          </p:cNvGrpSpPr>
          <p:nvPr userDrawn="1"/>
        </p:nvGrpSpPr>
        <p:grpSpPr bwMode="black">
          <a:xfrm>
            <a:off x="3757744" y="2807676"/>
            <a:ext cx="4676512" cy="1097280"/>
            <a:chOff x="1231901" y="5359401"/>
            <a:chExt cx="11210925" cy="2630487"/>
          </a:xfrm>
        </p:grpSpPr>
        <p:sp>
          <p:nvSpPr>
            <p:cNvPr id="9" name="Freeform 5">
              <a:extLst>
                <a:ext uri="{FF2B5EF4-FFF2-40B4-BE49-F238E27FC236}">
                  <a16:creationId xmlns:a16="http://schemas.microsoft.com/office/drawing/2014/main" id="{66A3BF12-9A81-464B-8E0D-17C715D2D57B}"/>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5C73C4CA-E0CE-41EC-A841-98AAB5DA8551}"/>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3344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ID">
    <p:spTree>
      <p:nvGrpSpPr>
        <p:cNvPr id="1" name=""/>
        <p:cNvGrpSpPr/>
        <p:nvPr/>
      </p:nvGrpSpPr>
      <p:grpSpPr>
        <a:xfrm>
          <a:off x="0" y="0"/>
          <a:ext cx="0" cy="0"/>
          <a:chOff x="0" y="0"/>
          <a:chExt cx="0" cy="0"/>
        </a:xfrm>
      </p:grpSpPr>
      <p:grpSp>
        <p:nvGrpSpPr>
          <p:cNvPr id="89" name="GRID">
            <a:extLst>
              <a:ext uri="{FF2B5EF4-FFF2-40B4-BE49-F238E27FC236}">
                <a16:creationId xmlns:a16="http://schemas.microsoft.com/office/drawing/2014/main" id="{B01B4ED1-11E6-4650-B725-EC73B57E4A24}"/>
              </a:ext>
            </a:extLst>
          </p:cNvPr>
          <p:cNvGrpSpPr/>
          <p:nvPr userDrawn="1"/>
        </p:nvGrpSpPr>
        <p:grpSpPr>
          <a:xfrm>
            <a:off x="0" y="-1"/>
            <a:ext cx="12192000" cy="6858001"/>
            <a:chOff x="0" y="-1"/>
            <a:chExt cx="12192000" cy="6858001"/>
          </a:xfrm>
        </p:grpSpPr>
        <p:grpSp>
          <p:nvGrpSpPr>
            <p:cNvPr id="90" name="5-Columns">
              <a:extLst>
                <a:ext uri="{FF2B5EF4-FFF2-40B4-BE49-F238E27FC236}">
                  <a16:creationId xmlns:a16="http://schemas.microsoft.com/office/drawing/2014/main" id="{7FDABA8A-9F63-4CB3-AD6D-E3081FE4A134}"/>
                </a:ext>
              </a:extLst>
            </p:cNvPr>
            <p:cNvGrpSpPr/>
            <p:nvPr userDrawn="1"/>
          </p:nvGrpSpPr>
          <p:grpSpPr>
            <a:xfrm>
              <a:off x="457196" y="6369995"/>
              <a:ext cx="11284638" cy="66775"/>
              <a:chOff x="457196" y="6369995"/>
              <a:chExt cx="11284638" cy="66775"/>
            </a:xfrm>
            <a:solidFill>
              <a:schemeClr val="accent1">
                <a:lumMod val="40000"/>
                <a:lumOff val="60000"/>
                <a:alpha val="35000"/>
              </a:schemeClr>
            </a:solidFill>
          </p:grpSpPr>
          <p:sp>
            <p:nvSpPr>
              <p:cNvPr id="240" name="Rectangle 239">
                <a:extLst>
                  <a:ext uri="{FF2B5EF4-FFF2-40B4-BE49-F238E27FC236}">
                    <a16:creationId xmlns:a16="http://schemas.microsoft.com/office/drawing/2014/main" id="{EB8CCE06-2803-4BC4-8F52-8C22514AAC92}"/>
                  </a:ext>
                </a:extLst>
              </p:cNvPr>
              <p:cNvSpPr>
                <a:spLocks/>
              </p:cNvSpPr>
              <p:nvPr/>
            </p:nvSpPr>
            <p:spPr>
              <a:xfrm>
                <a:off x="457196"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1" name="Rectangle 240">
                <a:extLst>
                  <a:ext uri="{FF2B5EF4-FFF2-40B4-BE49-F238E27FC236}">
                    <a16:creationId xmlns:a16="http://schemas.microsoft.com/office/drawing/2014/main" id="{EFEE6688-BF23-4A0F-B580-67F2EB80DFBB}"/>
                  </a:ext>
                </a:extLst>
              </p:cNvPr>
              <p:cNvSpPr>
                <a:spLocks/>
              </p:cNvSpPr>
              <p:nvPr/>
            </p:nvSpPr>
            <p:spPr>
              <a:xfrm>
                <a:off x="2757020"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2" name="Rectangle 241">
                <a:extLst>
                  <a:ext uri="{FF2B5EF4-FFF2-40B4-BE49-F238E27FC236}">
                    <a16:creationId xmlns:a16="http://schemas.microsoft.com/office/drawing/2014/main" id="{0867ECC9-01B8-4FD0-AA00-DB2A4DF6D450}"/>
                  </a:ext>
                </a:extLst>
              </p:cNvPr>
              <p:cNvSpPr>
                <a:spLocks/>
              </p:cNvSpPr>
              <p:nvPr/>
            </p:nvSpPr>
            <p:spPr>
              <a:xfrm>
                <a:off x="5056844"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3" name="Rectangle 242">
                <a:extLst>
                  <a:ext uri="{FF2B5EF4-FFF2-40B4-BE49-F238E27FC236}">
                    <a16:creationId xmlns:a16="http://schemas.microsoft.com/office/drawing/2014/main" id="{0F74219B-904B-4014-A041-38C261EB95B2}"/>
                  </a:ext>
                </a:extLst>
              </p:cNvPr>
              <p:cNvSpPr>
                <a:spLocks/>
              </p:cNvSpPr>
              <p:nvPr/>
            </p:nvSpPr>
            <p:spPr>
              <a:xfrm>
                <a:off x="7356668"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44" name="Rectangle 243">
                <a:extLst>
                  <a:ext uri="{FF2B5EF4-FFF2-40B4-BE49-F238E27FC236}">
                    <a16:creationId xmlns:a16="http://schemas.microsoft.com/office/drawing/2014/main" id="{D37F15D0-DE02-4884-B44D-921B5400706E}"/>
                  </a:ext>
                </a:extLst>
              </p:cNvPr>
              <p:cNvSpPr>
                <a:spLocks/>
              </p:cNvSpPr>
              <p:nvPr/>
            </p:nvSpPr>
            <p:spPr>
              <a:xfrm>
                <a:off x="9656491"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grpSp>
        <p:grpSp>
          <p:nvGrpSpPr>
            <p:cNvPr id="91" name="Columns">
              <a:extLst>
                <a:ext uri="{FF2B5EF4-FFF2-40B4-BE49-F238E27FC236}">
                  <a16:creationId xmlns:a16="http://schemas.microsoft.com/office/drawing/2014/main" id="{CA147F0F-2720-4D14-BF12-11A0E876C4F5}"/>
                </a:ext>
              </a:extLst>
            </p:cNvPr>
            <p:cNvGrpSpPr/>
            <p:nvPr userDrawn="1"/>
          </p:nvGrpSpPr>
          <p:grpSpPr>
            <a:xfrm>
              <a:off x="450165" y="422030"/>
              <a:ext cx="11291670" cy="5868573"/>
              <a:chOff x="450165" y="422030"/>
              <a:chExt cx="11291670" cy="5868573"/>
            </a:xfrm>
            <a:solidFill>
              <a:schemeClr val="accent1">
                <a:lumMod val="40000"/>
                <a:lumOff val="60000"/>
                <a:alpha val="20000"/>
              </a:schemeClr>
            </a:solidFill>
          </p:grpSpPr>
          <p:sp>
            <p:nvSpPr>
              <p:cNvPr id="228" name="Rectangle 227">
                <a:extLst>
                  <a:ext uri="{FF2B5EF4-FFF2-40B4-BE49-F238E27FC236}">
                    <a16:creationId xmlns:a16="http://schemas.microsoft.com/office/drawing/2014/main" id="{9751839D-CEC1-45BE-9708-DAA3CE5F6894}"/>
                  </a:ext>
                </a:extLst>
              </p:cNvPr>
              <p:cNvSpPr>
                <a:spLocks/>
              </p:cNvSpPr>
              <p:nvPr/>
            </p:nvSpPr>
            <p:spPr>
              <a:xfrm>
                <a:off x="4501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29" name="Rectangle 228">
                <a:extLst>
                  <a:ext uri="{FF2B5EF4-FFF2-40B4-BE49-F238E27FC236}">
                    <a16:creationId xmlns:a16="http://schemas.microsoft.com/office/drawing/2014/main" id="{33028180-FC57-41E2-9874-BD949906CC3F}"/>
                  </a:ext>
                </a:extLst>
              </p:cNvPr>
              <p:cNvSpPr>
                <a:spLocks/>
              </p:cNvSpPr>
              <p:nvPr/>
            </p:nvSpPr>
            <p:spPr>
              <a:xfrm>
                <a:off x="140987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0" name="Rectangle 229">
                <a:extLst>
                  <a:ext uri="{FF2B5EF4-FFF2-40B4-BE49-F238E27FC236}">
                    <a16:creationId xmlns:a16="http://schemas.microsoft.com/office/drawing/2014/main" id="{A428A839-7BAF-4979-A0EE-91F40C11FE81}"/>
                  </a:ext>
                </a:extLst>
              </p:cNvPr>
              <p:cNvSpPr>
                <a:spLocks/>
              </p:cNvSpPr>
              <p:nvPr/>
            </p:nvSpPr>
            <p:spPr>
              <a:xfrm>
                <a:off x="236958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1" name="Rectangle 230">
                <a:extLst>
                  <a:ext uri="{FF2B5EF4-FFF2-40B4-BE49-F238E27FC236}">
                    <a16:creationId xmlns:a16="http://schemas.microsoft.com/office/drawing/2014/main" id="{E8E5B971-2FFF-495D-904E-1754501FCDE2}"/>
                  </a:ext>
                </a:extLst>
              </p:cNvPr>
              <p:cNvSpPr>
                <a:spLocks/>
              </p:cNvSpPr>
              <p:nvPr/>
            </p:nvSpPr>
            <p:spPr>
              <a:xfrm>
                <a:off x="332929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2" name="Rectangle 231">
                <a:extLst>
                  <a:ext uri="{FF2B5EF4-FFF2-40B4-BE49-F238E27FC236}">
                    <a16:creationId xmlns:a16="http://schemas.microsoft.com/office/drawing/2014/main" id="{331A14FD-E4E3-44E8-90C4-63354F192CD7}"/>
                  </a:ext>
                </a:extLst>
              </p:cNvPr>
              <p:cNvSpPr>
                <a:spLocks/>
              </p:cNvSpPr>
              <p:nvPr/>
            </p:nvSpPr>
            <p:spPr>
              <a:xfrm>
                <a:off x="428900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3" name="Rectangle 232">
                <a:extLst>
                  <a:ext uri="{FF2B5EF4-FFF2-40B4-BE49-F238E27FC236}">
                    <a16:creationId xmlns:a16="http://schemas.microsoft.com/office/drawing/2014/main" id="{825AFDC6-95BA-4E36-A7E5-2434D0A29B5A}"/>
                  </a:ext>
                </a:extLst>
              </p:cNvPr>
              <p:cNvSpPr>
                <a:spLocks/>
              </p:cNvSpPr>
              <p:nvPr/>
            </p:nvSpPr>
            <p:spPr>
              <a:xfrm>
                <a:off x="524871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4" name="Rectangle 233">
                <a:extLst>
                  <a:ext uri="{FF2B5EF4-FFF2-40B4-BE49-F238E27FC236}">
                    <a16:creationId xmlns:a16="http://schemas.microsoft.com/office/drawing/2014/main" id="{D716465D-EE0D-4453-A606-A83F187D3CB0}"/>
                  </a:ext>
                </a:extLst>
              </p:cNvPr>
              <p:cNvSpPr>
                <a:spLocks/>
              </p:cNvSpPr>
              <p:nvPr/>
            </p:nvSpPr>
            <p:spPr>
              <a:xfrm>
                <a:off x="620842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5" name="Rectangle 234">
                <a:extLst>
                  <a:ext uri="{FF2B5EF4-FFF2-40B4-BE49-F238E27FC236}">
                    <a16:creationId xmlns:a16="http://schemas.microsoft.com/office/drawing/2014/main" id="{3DC79EC4-363A-4716-8E58-408C7D981B54}"/>
                  </a:ext>
                </a:extLst>
              </p:cNvPr>
              <p:cNvSpPr>
                <a:spLocks/>
              </p:cNvSpPr>
              <p:nvPr/>
            </p:nvSpPr>
            <p:spPr>
              <a:xfrm>
                <a:off x="716813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6" name="Rectangle 235">
                <a:extLst>
                  <a:ext uri="{FF2B5EF4-FFF2-40B4-BE49-F238E27FC236}">
                    <a16:creationId xmlns:a16="http://schemas.microsoft.com/office/drawing/2014/main" id="{49FF239A-FB3F-48EE-8991-0EE98B0258BB}"/>
                  </a:ext>
                </a:extLst>
              </p:cNvPr>
              <p:cNvSpPr>
                <a:spLocks/>
              </p:cNvSpPr>
              <p:nvPr/>
            </p:nvSpPr>
            <p:spPr>
              <a:xfrm>
                <a:off x="812784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7" name="Rectangle 236">
                <a:extLst>
                  <a:ext uri="{FF2B5EF4-FFF2-40B4-BE49-F238E27FC236}">
                    <a16:creationId xmlns:a16="http://schemas.microsoft.com/office/drawing/2014/main" id="{942B26A2-737C-48BF-B21F-47EABB25FBE7}"/>
                  </a:ext>
                </a:extLst>
              </p:cNvPr>
              <p:cNvSpPr>
                <a:spLocks/>
              </p:cNvSpPr>
              <p:nvPr/>
            </p:nvSpPr>
            <p:spPr>
              <a:xfrm>
                <a:off x="908755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8" name="Rectangle 237">
                <a:extLst>
                  <a:ext uri="{FF2B5EF4-FFF2-40B4-BE49-F238E27FC236}">
                    <a16:creationId xmlns:a16="http://schemas.microsoft.com/office/drawing/2014/main" id="{E3076E2C-385C-42BA-8312-8A176F920440}"/>
                  </a:ext>
                </a:extLst>
              </p:cNvPr>
              <p:cNvSpPr>
                <a:spLocks/>
              </p:cNvSpPr>
              <p:nvPr/>
            </p:nvSpPr>
            <p:spPr>
              <a:xfrm>
                <a:off x="100472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3667" spc="333" dirty="0">
                    <a:solidFill>
                      <a:prstClr val="white"/>
                    </a:solidFill>
                    <a:latin typeface="Franklin Gothic Book"/>
                  </a:rPr>
                  <a:t> </a:t>
                </a:r>
              </a:p>
            </p:txBody>
          </p:sp>
          <p:sp>
            <p:nvSpPr>
              <p:cNvPr id="239" name="Rectangle 238">
                <a:extLst>
                  <a:ext uri="{FF2B5EF4-FFF2-40B4-BE49-F238E27FC236}">
                    <a16:creationId xmlns:a16="http://schemas.microsoft.com/office/drawing/2014/main" id="{9B8902CC-F93D-4AE7-A8DC-25DC91A68DF1}"/>
                  </a:ext>
                </a:extLst>
              </p:cNvPr>
              <p:cNvSpPr>
                <a:spLocks/>
              </p:cNvSpPr>
              <p:nvPr/>
            </p:nvSpPr>
            <p:spPr>
              <a:xfrm>
                <a:off x="11006977"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3667" spc="333" dirty="0">
                    <a:solidFill>
                      <a:prstClr val="white"/>
                    </a:solidFill>
                    <a:latin typeface="Franklin Gothic Book"/>
                  </a:rPr>
                  <a:t> </a:t>
                </a:r>
              </a:p>
            </p:txBody>
          </p:sp>
        </p:grpSp>
        <p:grpSp>
          <p:nvGrpSpPr>
            <p:cNvPr id="92" name="Half-Columns">
              <a:extLst>
                <a:ext uri="{FF2B5EF4-FFF2-40B4-BE49-F238E27FC236}">
                  <a16:creationId xmlns:a16="http://schemas.microsoft.com/office/drawing/2014/main" id="{204B2196-46C3-43E9-B91C-0070561E93CD}"/>
                </a:ext>
              </a:extLst>
            </p:cNvPr>
            <p:cNvGrpSpPr/>
            <p:nvPr userDrawn="1"/>
          </p:nvGrpSpPr>
          <p:grpSpPr>
            <a:xfrm>
              <a:off x="817594" y="422030"/>
              <a:ext cx="10556812" cy="5868573"/>
              <a:chOff x="817594" y="422030"/>
              <a:chExt cx="10556812" cy="5868573"/>
            </a:xfrm>
          </p:grpSpPr>
          <p:cxnSp>
            <p:nvCxnSpPr>
              <p:cNvPr id="138" name="Straight Connector 137">
                <a:extLst>
                  <a:ext uri="{FF2B5EF4-FFF2-40B4-BE49-F238E27FC236}">
                    <a16:creationId xmlns:a16="http://schemas.microsoft.com/office/drawing/2014/main" id="{B4C2424A-DAE7-47F5-803E-8B0C3C4C0BED}"/>
                  </a:ext>
                </a:extLst>
              </p:cNvPr>
              <p:cNvCxnSpPr>
                <a:cxnSpLocks/>
              </p:cNvCxnSpPr>
              <p:nvPr/>
            </p:nvCxnSpPr>
            <p:spPr>
              <a:xfrm>
                <a:off x="8175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10CFA4-C33B-4610-8DB6-2E8EC6F9274E}"/>
                  </a:ext>
                </a:extLst>
              </p:cNvPr>
              <p:cNvCxnSpPr>
                <a:cxnSpLocks/>
              </p:cNvCxnSpPr>
              <p:nvPr/>
            </p:nvCxnSpPr>
            <p:spPr>
              <a:xfrm>
                <a:off x="177730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B84BBF9-CCBD-4D1E-9F11-4BC2A4DEC405}"/>
                  </a:ext>
                </a:extLst>
              </p:cNvPr>
              <p:cNvCxnSpPr>
                <a:cxnSpLocks/>
              </p:cNvCxnSpPr>
              <p:nvPr/>
            </p:nvCxnSpPr>
            <p:spPr>
              <a:xfrm>
                <a:off x="273701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256665B-0348-4F3E-ACD5-FD9756A20BF4}"/>
                  </a:ext>
                </a:extLst>
              </p:cNvPr>
              <p:cNvCxnSpPr>
                <a:cxnSpLocks/>
              </p:cNvCxnSpPr>
              <p:nvPr/>
            </p:nvCxnSpPr>
            <p:spPr>
              <a:xfrm>
                <a:off x="369672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724F5A-484B-49DE-9661-FAACDAE74398}"/>
                  </a:ext>
                </a:extLst>
              </p:cNvPr>
              <p:cNvCxnSpPr>
                <a:cxnSpLocks/>
              </p:cNvCxnSpPr>
              <p:nvPr/>
            </p:nvCxnSpPr>
            <p:spPr>
              <a:xfrm>
                <a:off x="465643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69D8861-3D05-4F47-A6E6-629CBE006E88}"/>
                  </a:ext>
                </a:extLst>
              </p:cNvPr>
              <p:cNvCxnSpPr>
                <a:cxnSpLocks/>
              </p:cNvCxnSpPr>
              <p:nvPr/>
            </p:nvCxnSpPr>
            <p:spPr>
              <a:xfrm>
                <a:off x="561614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AF0C905-F3F8-4655-B2FF-297DA836C0D9}"/>
                  </a:ext>
                </a:extLst>
              </p:cNvPr>
              <p:cNvCxnSpPr>
                <a:cxnSpLocks/>
              </p:cNvCxnSpPr>
              <p:nvPr/>
            </p:nvCxnSpPr>
            <p:spPr>
              <a:xfrm>
                <a:off x="657585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5C9DF23-3824-4397-B5F3-CA748E2542C3}"/>
                  </a:ext>
                </a:extLst>
              </p:cNvPr>
              <p:cNvCxnSpPr>
                <a:cxnSpLocks/>
              </p:cNvCxnSpPr>
              <p:nvPr/>
            </p:nvCxnSpPr>
            <p:spPr>
              <a:xfrm>
                <a:off x="753556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810292C-F27F-4ADA-A818-ED47B4FDC90A}"/>
                  </a:ext>
                </a:extLst>
              </p:cNvPr>
              <p:cNvCxnSpPr>
                <a:cxnSpLocks/>
              </p:cNvCxnSpPr>
              <p:nvPr/>
            </p:nvCxnSpPr>
            <p:spPr>
              <a:xfrm>
                <a:off x="849527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0FA31E9E-A1D6-4A1F-A31B-8155BD763933}"/>
                  </a:ext>
                </a:extLst>
              </p:cNvPr>
              <p:cNvCxnSpPr>
                <a:cxnSpLocks/>
              </p:cNvCxnSpPr>
              <p:nvPr/>
            </p:nvCxnSpPr>
            <p:spPr>
              <a:xfrm>
                <a:off x="945498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ADD4CF6-2B17-408C-B1A2-571FACF84D99}"/>
                  </a:ext>
                </a:extLst>
              </p:cNvPr>
              <p:cNvCxnSpPr>
                <a:cxnSpLocks/>
              </p:cNvCxnSpPr>
              <p:nvPr/>
            </p:nvCxnSpPr>
            <p:spPr>
              <a:xfrm>
                <a:off x="104146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1F99D05-254F-46BB-9DB1-7A8273EE2D01}"/>
                  </a:ext>
                </a:extLst>
              </p:cNvPr>
              <p:cNvCxnSpPr>
                <a:cxnSpLocks/>
              </p:cNvCxnSpPr>
              <p:nvPr/>
            </p:nvCxnSpPr>
            <p:spPr>
              <a:xfrm>
                <a:off x="11374406"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3" name="Minor-Baselines">
              <a:extLst>
                <a:ext uri="{FF2B5EF4-FFF2-40B4-BE49-F238E27FC236}">
                  <a16:creationId xmlns:a16="http://schemas.microsoft.com/office/drawing/2014/main" id="{98E6344D-0E97-46AD-8557-F3655F4C668A}"/>
                </a:ext>
              </a:extLst>
            </p:cNvPr>
            <p:cNvGrpSpPr/>
            <p:nvPr userDrawn="1"/>
          </p:nvGrpSpPr>
          <p:grpSpPr>
            <a:xfrm>
              <a:off x="0" y="594635"/>
              <a:ext cx="12192000" cy="5523360"/>
              <a:chOff x="0" y="594635"/>
              <a:chExt cx="12192000" cy="5523360"/>
            </a:xfrm>
          </p:grpSpPr>
          <p:cxnSp>
            <p:nvCxnSpPr>
              <p:cNvPr id="121" name="Straight Connector 120">
                <a:extLst>
                  <a:ext uri="{FF2B5EF4-FFF2-40B4-BE49-F238E27FC236}">
                    <a16:creationId xmlns:a16="http://schemas.microsoft.com/office/drawing/2014/main" id="{43988CC1-B2D8-45F6-99EB-F0C991951B5A}"/>
                  </a:ext>
                </a:extLst>
              </p:cNvPr>
              <p:cNvCxnSpPr/>
              <p:nvPr userDrawn="1"/>
            </p:nvCxnSpPr>
            <p:spPr>
              <a:xfrm flipH="1">
                <a:off x="0" y="12850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C16D86-ECC2-46A0-98AD-FF37E7984488}"/>
                  </a:ext>
                </a:extLst>
              </p:cNvPr>
              <p:cNvCxnSpPr/>
              <p:nvPr userDrawn="1"/>
            </p:nvCxnSpPr>
            <p:spPr>
              <a:xfrm flipH="1">
                <a:off x="0" y="16302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3384F88-CFC2-485A-85E5-BC9A387E70FA}"/>
                  </a:ext>
                </a:extLst>
              </p:cNvPr>
              <p:cNvCxnSpPr/>
              <p:nvPr userDrawn="1"/>
            </p:nvCxnSpPr>
            <p:spPr>
              <a:xfrm flipH="1">
                <a:off x="0" y="19754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7C0AFBD-D26D-4ADF-A7A4-2C3FA6041EFE}"/>
                  </a:ext>
                </a:extLst>
              </p:cNvPr>
              <p:cNvCxnSpPr/>
              <p:nvPr userDrawn="1"/>
            </p:nvCxnSpPr>
            <p:spPr>
              <a:xfrm flipH="1">
                <a:off x="0" y="23206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B0F5EF3-3B04-4F24-AAF0-42DB116656FA}"/>
                  </a:ext>
                </a:extLst>
              </p:cNvPr>
              <p:cNvCxnSpPr/>
              <p:nvPr userDrawn="1"/>
            </p:nvCxnSpPr>
            <p:spPr>
              <a:xfrm flipH="1">
                <a:off x="0" y="26658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CEB7FB8-D33A-40E7-837C-1FA51F98C0D6}"/>
                  </a:ext>
                </a:extLst>
              </p:cNvPr>
              <p:cNvCxnSpPr/>
              <p:nvPr userDrawn="1"/>
            </p:nvCxnSpPr>
            <p:spPr>
              <a:xfrm flipH="1">
                <a:off x="0" y="301110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6B25582-EDFD-47F5-ADFD-07688165CA6C}"/>
                  </a:ext>
                </a:extLst>
              </p:cNvPr>
              <p:cNvCxnSpPr/>
              <p:nvPr userDrawn="1"/>
            </p:nvCxnSpPr>
            <p:spPr>
              <a:xfrm flipH="1">
                <a:off x="0" y="335631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8EBB482-69CF-40F9-8E45-C88546A14A6E}"/>
                  </a:ext>
                </a:extLst>
              </p:cNvPr>
              <p:cNvCxnSpPr/>
              <p:nvPr userDrawn="1"/>
            </p:nvCxnSpPr>
            <p:spPr>
              <a:xfrm flipH="1">
                <a:off x="0" y="370152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E2B10BC-DCC9-40B3-82C4-86EB18E49EEC}"/>
                  </a:ext>
                </a:extLst>
              </p:cNvPr>
              <p:cNvCxnSpPr/>
              <p:nvPr userDrawn="1"/>
            </p:nvCxnSpPr>
            <p:spPr>
              <a:xfrm flipH="1">
                <a:off x="0" y="40467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E5809F8-35AA-4D63-B6C8-44DAA8666405}"/>
                  </a:ext>
                </a:extLst>
              </p:cNvPr>
              <p:cNvCxnSpPr/>
              <p:nvPr userDrawn="1"/>
            </p:nvCxnSpPr>
            <p:spPr>
              <a:xfrm flipH="1">
                <a:off x="0" y="43919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46BE4C-4471-46C7-A09E-442332E02E5B}"/>
                  </a:ext>
                </a:extLst>
              </p:cNvPr>
              <p:cNvCxnSpPr/>
              <p:nvPr userDrawn="1"/>
            </p:nvCxnSpPr>
            <p:spPr>
              <a:xfrm flipH="1">
                <a:off x="0" y="47371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2072814-59AF-4554-A7A1-BB6D9C0EED50}"/>
                  </a:ext>
                </a:extLst>
              </p:cNvPr>
              <p:cNvCxnSpPr/>
              <p:nvPr userDrawn="1"/>
            </p:nvCxnSpPr>
            <p:spPr>
              <a:xfrm flipH="1">
                <a:off x="0" y="50823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2D6D8F-072E-4B53-B77E-DC633C5DA123}"/>
                  </a:ext>
                </a:extLst>
              </p:cNvPr>
              <p:cNvCxnSpPr/>
              <p:nvPr userDrawn="1"/>
            </p:nvCxnSpPr>
            <p:spPr>
              <a:xfrm flipH="1">
                <a:off x="0" y="54275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6E0E73-A5E6-4E43-A3EA-1688EAC87F2E}"/>
                  </a:ext>
                </a:extLst>
              </p:cNvPr>
              <p:cNvCxnSpPr/>
              <p:nvPr userDrawn="1"/>
            </p:nvCxnSpPr>
            <p:spPr>
              <a:xfrm flipH="1">
                <a:off x="0" y="57727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64620E0-5F0B-419B-9A61-2736EE017C27}"/>
                  </a:ext>
                </a:extLst>
              </p:cNvPr>
              <p:cNvCxnSpPr/>
              <p:nvPr userDrawn="1"/>
            </p:nvCxnSpPr>
            <p:spPr>
              <a:xfrm flipH="1">
                <a:off x="0" y="9398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600B6D8-8A6B-4BA6-9922-580E6EF2B022}"/>
                  </a:ext>
                </a:extLst>
              </p:cNvPr>
              <p:cNvCxnSpPr/>
              <p:nvPr userDrawn="1"/>
            </p:nvCxnSpPr>
            <p:spPr>
              <a:xfrm flipH="1">
                <a:off x="0" y="5946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79A02F2-15A0-4404-89EA-FD88F74D3901}"/>
                  </a:ext>
                </a:extLst>
              </p:cNvPr>
              <p:cNvCxnSpPr/>
              <p:nvPr userDrawn="1"/>
            </p:nvCxnSpPr>
            <p:spPr>
              <a:xfrm flipH="1">
                <a:off x="0" y="61179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Major-Baselines">
              <a:extLst>
                <a:ext uri="{FF2B5EF4-FFF2-40B4-BE49-F238E27FC236}">
                  <a16:creationId xmlns:a16="http://schemas.microsoft.com/office/drawing/2014/main" id="{6BF42672-DF70-44F3-B7CA-14A6979B434F}"/>
                </a:ext>
              </a:extLst>
            </p:cNvPr>
            <p:cNvGrpSpPr/>
            <p:nvPr userDrawn="1"/>
          </p:nvGrpSpPr>
          <p:grpSpPr>
            <a:xfrm>
              <a:off x="0" y="767240"/>
              <a:ext cx="12192000" cy="5178150"/>
              <a:chOff x="0" y="767240"/>
              <a:chExt cx="12192000" cy="5178150"/>
            </a:xfrm>
          </p:grpSpPr>
          <p:cxnSp>
            <p:nvCxnSpPr>
              <p:cNvPr id="105" name="Straight Connector 104">
                <a:extLst>
                  <a:ext uri="{FF2B5EF4-FFF2-40B4-BE49-F238E27FC236}">
                    <a16:creationId xmlns:a16="http://schemas.microsoft.com/office/drawing/2014/main" id="{F9CF9ECB-458C-47D9-B4BC-21087E05A585}"/>
                  </a:ext>
                </a:extLst>
              </p:cNvPr>
              <p:cNvCxnSpPr/>
              <p:nvPr/>
            </p:nvCxnSpPr>
            <p:spPr>
              <a:xfrm flipH="1">
                <a:off x="0" y="14576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6C496AA-6375-48D7-856A-D734E8E4CC99}"/>
                  </a:ext>
                </a:extLst>
              </p:cNvPr>
              <p:cNvCxnSpPr/>
              <p:nvPr/>
            </p:nvCxnSpPr>
            <p:spPr>
              <a:xfrm flipH="1">
                <a:off x="0" y="18028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EA394B-F758-47C2-8E09-4C30FE4E9810}"/>
                  </a:ext>
                </a:extLst>
              </p:cNvPr>
              <p:cNvCxnSpPr/>
              <p:nvPr/>
            </p:nvCxnSpPr>
            <p:spPr>
              <a:xfrm flipH="1">
                <a:off x="0" y="21480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2C99AEE-DED4-4917-B2D7-796AEC3A484F}"/>
                  </a:ext>
                </a:extLst>
              </p:cNvPr>
              <p:cNvCxnSpPr/>
              <p:nvPr/>
            </p:nvCxnSpPr>
            <p:spPr>
              <a:xfrm flipH="1">
                <a:off x="0" y="24932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C5D77AD-8508-45AD-834F-CE4F2430EA20}"/>
                  </a:ext>
                </a:extLst>
              </p:cNvPr>
              <p:cNvCxnSpPr/>
              <p:nvPr/>
            </p:nvCxnSpPr>
            <p:spPr>
              <a:xfrm flipH="1">
                <a:off x="0" y="283850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4E9F12A-A21A-40D7-AC40-55C2530CAAF2}"/>
                  </a:ext>
                </a:extLst>
              </p:cNvPr>
              <p:cNvCxnSpPr/>
              <p:nvPr/>
            </p:nvCxnSpPr>
            <p:spPr>
              <a:xfrm flipH="1">
                <a:off x="0" y="318371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5DAFB1-56AC-4F65-BCF8-63F8201D42F1}"/>
                  </a:ext>
                </a:extLst>
              </p:cNvPr>
              <p:cNvCxnSpPr/>
              <p:nvPr/>
            </p:nvCxnSpPr>
            <p:spPr>
              <a:xfrm flipH="1">
                <a:off x="0" y="352892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C01E0A-93E3-4ED0-B575-9CCBF85B5EB0}"/>
                  </a:ext>
                </a:extLst>
              </p:cNvPr>
              <p:cNvCxnSpPr/>
              <p:nvPr/>
            </p:nvCxnSpPr>
            <p:spPr>
              <a:xfrm flipH="1">
                <a:off x="0" y="387413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5EB4A7E-05D6-4483-9749-137062ABB64E}"/>
                  </a:ext>
                </a:extLst>
              </p:cNvPr>
              <p:cNvCxnSpPr/>
              <p:nvPr/>
            </p:nvCxnSpPr>
            <p:spPr>
              <a:xfrm flipH="1">
                <a:off x="0" y="42193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185FF42-7436-456C-B038-DF7FCC9B86C4}"/>
                  </a:ext>
                </a:extLst>
              </p:cNvPr>
              <p:cNvCxnSpPr/>
              <p:nvPr/>
            </p:nvCxnSpPr>
            <p:spPr>
              <a:xfrm flipH="1">
                <a:off x="0" y="45645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71B5F2E-D126-4777-9BB0-A0FAB3F2CAFD}"/>
                  </a:ext>
                </a:extLst>
              </p:cNvPr>
              <p:cNvCxnSpPr/>
              <p:nvPr/>
            </p:nvCxnSpPr>
            <p:spPr>
              <a:xfrm flipH="1">
                <a:off x="0" y="49097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0090F01-D3B0-4CC1-B868-3834E45B2BEF}"/>
                  </a:ext>
                </a:extLst>
              </p:cNvPr>
              <p:cNvCxnSpPr/>
              <p:nvPr/>
            </p:nvCxnSpPr>
            <p:spPr>
              <a:xfrm flipH="1">
                <a:off x="0" y="52549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9511C0-4CC6-4C57-BD16-06DFA68C5177}"/>
                  </a:ext>
                </a:extLst>
              </p:cNvPr>
              <p:cNvCxnSpPr/>
              <p:nvPr/>
            </p:nvCxnSpPr>
            <p:spPr>
              <a:xfrm flipH="1">
                <a:off x="0" y="56001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23DBF0E-1AA8-4FBC-BFCF-C35A665C6AAD}"/>
                  </a:ext>
                </a:extLst>
              </p:cNvPr>
              <p:cNvCxnSpPr/>
              <p:nvPr/>
            </p:nvCxnSpPr>
            <p:spPr>
              <a:xfrm flipH="1">
                <a:off x="0" y="59453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F927AE-A157-4A95-BD1F-5D4003848AE5}"/>
                  </a:ext>
                </a:extLst>
              </p:cNvPr>
              <p:cNvCxnSpPr/>
              <p:nvPr/>
            </p:nvCxnSpPr>
            <p:spPr>
              <a:xfrm flipH="1">
                <a:off x="0" y="11124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1893BF-3A5C-45A7-80A6-F95888D2C2E9}"/>
                  </a:ext>
                </a:extLst>
              </p:cNvPr>
              <p:cNvCxnSpPr/>
              <p:nvPr/>
            </p:nvCxnSpPr>
            <p:spPr>
              <a:xfrm flipH="1">
                <a:off x="0" y="7672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5" name="Margins">
              <a:extLst>
                <a:ext uri="{FF2B5EF4-FFF2-40B4-BE49-F238E27FC236}">
                  <a16:creationId xmlns:a16="http://schemas.microsoft.com/office/drawing/2014/main" id="{1987983C-C65D-47F1-8B52-9BB74C6156DF}"/>
                </a:ext>
              </a:extLst>
            </p:cNvPr>
            <p:cNvGrpSpPr/>
            <p:nvPr userDrawn="1"/>
          </p:nvGrpSpPr>
          <p:grpSpPr>
            <a:xfrm>
              <a:off x="0" y="-1"/>
              <a:ext cx="12192000" cy="6858001"/>
              <a:chOff x="0" y="-1"/>
              <a:chExt cx="12192000" cy="6858001"/>
            </a:xfrm>
          </p:grpSpPr>
          <p:grpSp>
            <p:nvGrpSpPr>
              <p:cNvPr id="96" name="Group 95">
                <a:extLst>
                  <a:ext uri="{FF2B5EF4-FFF2-40B4-BE49-F238E27FC236}">
                    <a16:creationId xmlns:a16="http://schemas.microsoft.com/office/drawing/2014/main" id="{2D64F71A-57E0-44C6-B31D-7B42B82DD2CE}"/>
                  </a:ext>
                </a:extLst>
              </p:cNvPr>
              <p:cNvGrpSpPr/>
              <p:nvPr userDrawn="1"/>
            </p:nvGrpSpPr>
            <p:grpSpPr>
              <a:xfrm>
                <a:off x="450166" y="-1"/>
                <a:ext cx="11291668" cy="6858001"/>
                <a:chOff x="450166" y="-295422"/>
                <a:chExt cx="11291668" cy="7491047"/>
              </a:xfrm>
            </p:grpSpPr>
            <p:cxnSp>
              <p:nvCxnSpPr>
                <p:cNvPr id="103" name="Straight Connector 102">
                  <a:extLst>
                    <a:ext uri="{FF2B5EF4-FFF2-40B4-BE49-F238E27FC236}">
                      <a16:creationId xmlns:a16="http://schemas.microsoft.com/office/drawing/2014/main" id="{7D8CFD01-2438-4217-AA3E-AC3BA160D143}"/>
                    </a:ext>
                  </a:extLst>
                </p:cNvPr>
                <p:cNvCxnSpPr/>
                <p:nvPr/>
              </p:nvCxnSpPr>
              <p:spPr>
                <a:xfrm>
                  <a:off x="450166"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FDB0BB-10D1-469E-A843-451C93653F0B}"/>
                    </a:ext>
                  </a:extLst>
                </p:cNvPr>
                <p:cNvCxnSpPr/>
                <p:nvPr/>
              </p:nvCxnSpPr>
              <p:spPr>
                <a:xfrm>
                  <a:off x="11741834"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23DA59C4-54B1-44E7-8615-E9D3B756CD6D}"/>
                  </a:ext>
                </a:extLst>
              </p:cNvPr>
              <p:cNvGrpSpPr/>
              <p:nvPr userDrawn="1"/>
            </p:nvGrpSpPr>
            <p:grpSpPr>
              <a:xfrm>
                <a:off x="0" y="422030"/>
                <a:ext cx="12192000" cy="5868573"/>
                <a:chOff x="0" y="422030"/>
                <a:chExt cx="12192000" cy="5868573"/>
              </a:xfrm>
            </p:grpSpPr>
            <p:cxnSp>
              <p:nvCxnSpPr>
                <p:cNvPr id="101" name="Straight Connector 100">
                  <a:extLst>
                    <a:ext uri="{FF2B5EF4-FFF2-40B4-BE49-F238E27FC236}">
                      <a16:creationId xmlns:a16="http://schemas.microsoft.com/office/drawing/2014/main" id="{25110C17-BFAC-419F-917B-35541EA792AD}"/>
                    </a:ext>
                  </a:extLst>
                </p:cNvPr>
                <p:cNvCxnSpPr>
                  <a:cxnSpLocks/>
                </p:cNvCxnSpPr>
                <p:nvPr userDrawn="1"/>
              </p:nvCxnSpPr>
              <p:spPr>
                <a:xfrm>
                  <a:off x="0" y="42203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E58F6F-92A5-473B-9FED-3D90ECE09E5D}"/>
                    </a:ext>
                  </a:extLst>
                </p:cNvPr>
                <p:cNvCxnSpPr/>
                <p:nvPr userDrawn="1"/>
              </p:nvCxnSpPr>
              <p:spPr>
                <a:xfrm>
                  <a:off x="0" y="6290603"/>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D0BD5319-1193-4438-BF01-B64CF6D0D212}"/>
                  </a:ext>
                </a:extLst>
              </p:cNvPr>
              <p:cNvGrpSpPr/>
              <p:nvPr userDrawn="1"/>
            </p:nvGrpSpPr>
            <p:grpSpPr>
              <a:xfrm>
                <a:off x="0" y="1457660"/>
                <a:ext cx="12192000" cy="345210"/>
                <a:chOff x="0" y="1457660"/>
                <a:chExt cx="12192000" cy="345210"/>
              </a:xfrm>
            </p:grpSpPr>
            <p:cxnSp>
              <p:nvCxnSpPr>
                <p:cNvPr id="99" name="Straight Connector 98">
                  <a:extLst>
                    <a:ext uri="{FF2B5EF4-FFF2-40B4-BE49-F238E27FC236}">
                      <a16:creationId xmlns:a16="http://schemas.microsoft.com/office/drawing/2014/main" id="{ED443DF1-4231-4D92-8DA5-C1F4B954AFC4}"/>
                    </a:ext>
                  </a:extLst>
                </p:cNvPr>
                <p:cNvCxnSpPr>
                  <a:cxnSpLocks/>
                </p:cNvCxnSpPr>
                <p:nvPr userDrawn="1"/>
              </p:nvCxnSpPr>
              <p:spPr>
                <a:xfrm>
                  <a:off x="0" y="145766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4C68D45-D4C2-497B-A9FF-6ADE11C36C5D}"/>
                    </a:ext>
                  </a:extLst>
                </p:cNvPr>
                <p:cNvCxnSpPr>
                  <a:cxnSpLocks/>
                </p:cNvCxnSpPr>
                <p:nvPr userDrawn="1"/>
              </p:nvCxnSpPr>
              <p:spPr>
                <a:xfrm>
                  <a:off x="0" y="180287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4714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Subtitl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B43DC9BF-B86E-41C3-9025-257603C6C46F}"/>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sp>
        <p:nvSpPr>
          <p:cNvPr id="57" name="Oval 56">
            <a:extLst>
              <a:ext uri="{FF2B5EF4-FFF2-40B4-BE49-F238E27FC236}">
                <a16:creationId xmlns:a16="http://schemas.microsoft.com/office/drawing/2014/main" id="{03C20BBD-F2FD-4A4D-B556-572D7207BCE8}"/>
              </a:ext>
            </a:extLst>
          </p:cNvPr>
          <p:cNvSpPr/>
          <p:nvPr userDrawn="1"/>
        </p:nvSpPr>
        <p:spPr>
          <a:xfrm>
            <a:off x="3555406" y="4109059"/>
            <a:ext cx="5169494"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grpSp>
        <p:nvGrpSpPr>
          <p:cNvPr id="34" name="Logo">
            <a:extLst>
              <a:ext uri="{FF2B5EF4-FFF2-40B4-BE49-F238E27FC236}">
                <a16:creationId xmlns:a16="http://schemas.microsoft.com/office/drawing/2014/main" id="{E3F269C9-4FA8-4772-AD37-31EE93FFE599}"/>
              </a:ext>
            </a:extLst>
          </p:cNvPr>
          <p:cNvGrpSpPr>
            <a:grpSpLocks noChangeAspect="1"/>
          </p:cNvGrpSpPr>
          <p:nvPr userDrawn="1"/>
        </p:nvGrpSpPr>
        <p:grpSpPr bwMode="black">
          <a:xfrm>
            <a:off x="5258125" y="4703638"/>
            <a:ext cx="1675750" cy="393192"/>
            <a:chOff x="1231901" y="5359401"/>
            <a:chExt cx="11210925" cy="2630487"/>
          </a:xfrm>
        </p:grpSpPr>
        <p:sp>
          <p:nvSpPr>
            <p:cNvPr id="35" name="Freeform 5">
              <a:extLst>
                <a:ext uri="{FF2B5EF4-FFF2-40B4-BE49-F238E27FC236}">
                  <a16:creationId xmlns:a16="http://schemas.microsoft.com/office/drawing/2014/main" id="{09D9C9E1-25E5-483A-B7BC-660D3D3BFE4F}"/>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6">
              <a:extLst>
                <a:ext uri="{FF2B5EF4-FFF2-40B4-BE49-F238E27FC236}">
                  <a16:creationId xmlns:a16="http://schemas.microsoft.com/office/drawing/2014/main" id="{98453535-0FA3-4BC2-896D-B75809B1977B}"/>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Ruler">
            <a:extLst>
              <a:ext uri="{FF2B5EF4-FFF2-40B4-BE49-F238E27FC236}">
                <a16:creationId xmlns:a16="http://schemas.microsoft.com/office/drawing/2014/main" id="{70E5BD5C-60C7-4101-99EB-CFC9224AD7B1}"/>
              </a:ext>
            </a:extLst>
          </p:cNvPr>
          <p:cNvGrpSpPr/>
          <p:nvPr userDrawn="1"/>
        </p:nvGrpSpPr>
        <p:grpSpPr>
          <a:xfrm>
            <a:off x="5273041" y="4219340"/>
            <a:ext cx="1645920" cy="339946"/>
            <a:chOff x="5273041" y="4219340"/>
            <a:chExt cx="1645920" cy="339946"/>
          </a:xfrm>
        </p:grpSpPr>
        <p:cxnSp>
          <p:nvCxnSpPr>
            <p:cNvPr id="38" name="Straight Connector 37">
              <a:extLst>
                <a:ext uri="{FF2B5EF4-FFF2-40B4-BE49-F238E27FC236}">
                  <a16:creationId xmlns:a16="http://schemas.microsoft.com/office/drawing/2014/main" id="{2B101E02-F838-4187-B559-8AAE85AB8E2C}"/>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04FBA9-913D-4B32-AC77-21FE53C0763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7620BDF-DEE5-4359-9427-F80C2D3B2F2A}"/>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9FFEF8-C551-442A-BFBE-82B27BAA70D4}"/>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0E7191-0FEE-4B6B-AAE0-7E6505AAFF96}"/>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B20760-2C74-490B-8779-0A3CEC331376}"/>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C7CD8C-10E9-4C4D-AF46-8EAA7E7B84D7}"/>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9DBD41-B998-4B1C-A2AD-746277984ECF}"/>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0011DFB-F9A6-4F90-A169-06A40F2D4491}"/>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FCB742D-4AAE-446A-95AF-D86CE705B38D}"/>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3622024-A6FB-4862-AAA9-378E17CB2F6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DF8BE4-F228-4207-9F16-38714201F036}"/>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0D7718-987E-4A31-88D8-257BD9D16439}"/>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895AC8-2DE9-4C57-9175-D6619461AA6A}"/>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15B7B8D-36D9-46DB-BDD6-8D7FCA31766A}"/>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1AF8FD-CBB7-47C3-92D4-68F412B850C3}"/>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5397F3-9A79-4A57-9C34-2D06B47E2F34}"/>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7F042D-D6EC-49C7-8409-4FB587063A25}"/>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47560C-6D83-4B1E-A656-E798CCE71DB3}"/>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3" name="Speaker Name">
            <a:extLst>
              <a:ext uri="{FF2B5EF4-FFF2-40B4-BE49-F238E27FC236}">
                <a16:creationId xmlns:a16="http://schemas.microsoft.com/office/drawing/2014/main" id="{0D03EEEE-B07B-48F4-B55F-C322BA4FCCF0}"/>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600" b="0" i="1" cap="none" spc="60" baseline="0" dirty="0">
                <a:solidFill>
                  <a:schemeClr val="tx1">
                    <a:lumMod val="85000"/>
                    <a:lumOff val="15000"/>
                  </a:schemeClr>
                </a:solidFill>
                <a:latin typeface="+mj-lt"/>
                <a:ea typeface="+mj-ea"/>
                <a:cs typeface="+mj-cs"/>
              </a:defRPr>
            </a:lvl1pPr>
          </a:lstStyle>
          <a:p>
            <a:pPr marL="182880" lvl="0" indent="-182880">
              <a:spcBef>
                <a:spcPct val="0"/>
              </a:spcBef>
            </a:pPr>
            <a:r>
              <a:rPr lang="en-US" dirty="0"/>
              <a:t>Speaker Name</a:t>
            </a:r>
          </a:p>
        </p:txBody>
      </p:sp>
      <p:sp>
        <p:nvSpPr>
          <p:cNvPr id="58" name="Text Placeholder 128">
            <a:extLst>
              <a:ext uri="{FF2B5EF4-FFF2-40B4-BE49-F238E27FC236}">
                <a16:creationId xmlns:a16="http://schemas.microsoft.com/office/drawing/2014/main" id="{02F3F674-6E3E-4B4F-A461-192B2E1A3EA4}"/>
              </a:ext>
            </a:extLst>
          </p:cNvPr>
          <p:cNvSpPr>
            <a:spLocks noGrp="1"/>
          </p:cNvSpPr>
          <p:nvPr>
            <p:ph type="body" sz="quarter" idx="18" hasCustomPrompt="1"/>
          </p:nvPr>
        </p:nvSpPr>
        <p:spPr>
          <a:xfrm>
            <a:off x="7349638" y="2953512"/>
            <a:ext cx="1513062"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Font typeface="Arial" panose="020B0604020202020204" pitchFamily="34" charset="0"/>
              <a:buNone/>
              <a:defRPr lang="en-US" sz="1600" b="1" i="1" cap="all" spc="60" baseline="0" dirty="0">
                <a:solidFill>
                  <a:schemeClr val="bg1"/>
                </a:solidFill>
                <a:latin typeface="+mj-lt"/>
                <a:ea typeface="+mj-ea"/>
                <a:cs typeface="+mj-cs"/>
              </a:defRPr>
            </a:lvl1pPr>
          </a:lstStyle>
          <a:p>
            <a:pPr marL="182880" lvl="0" indent="-182880" algn="ctr">
              <a:spcBef>
                <a:spcPct val="0"/>
              </a:spcBef>
            </a:pPr>
            <a:r>
              <a:rPr lang="en-US" dirty="0"/>
              <a:t>YYYY.MM.DD</a:t>
            </a:r>
          </a:p>
        </p:txBody>
      </p:sp>
      <p:sp>
        <p:nvSpPr>
          <p:cNvPr id="59" name="Speaker Title">
            <a:extLst>
              <a:ext uri="{FF2B5EF4-FFF2-40B4-BE49-F238E27FC236}">
                <a16:creationId xmlns:a16="http://schemas.microsoft.com/office/drawing/2014/main" id="{058F1415-E1D6-47DA-A185-76C3FC2257D8}"/>
              </a:ext>
            </a:extLst>
          </p:cNvPr>
          <p:cNvSpPr>
            <a:spLocks noGrp="1"/>
          </p:cNvSpPr>
          <p:nvPr>
            <p:ph type="body" sz="quarter" idx="19" hasCustomPrompt="1"/>
          </p:nvPr>
        </p:nvSpPr>
        <p:spPr>
          <a:xfrm>
            <a:off x="3329295"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600" b="0" i="1" cap="none" spc="60" baseline="0" dirty="0">
                <a:solidFill>
                  <a:schemeClr val="tx1">
                    <a:lumMod val="75000"/>
                    <a:lumOff val="25000"/>
                  </a:schemeClr>
                </a:solidFill>
                <a:latin typeface="+mj-lt"/>
                <a:ea typeface="+mj-ea"/>
                <a:cs typeface="+mj-cs"/>
              </a:defRPr>
            </a:lvl1pPr>
          </a:lstStyle>
          <a:p>
            <a:pPr marL="182880" lvl="0" indent="-182880">
              <a:spcBef>
                <a:spcPct val="0"/>
              </a:spcBef>
            </a:pPr>
            <a:r>
              <a:rPr lang="en-US" dirty="0"/>
              <a:t>Speaker Title / Company Name</a:t>
            </a:r>
          </a:p>
        </p:txBody>
      </p:sp>
      <p:sp>
        <p:nvSpPr>
          <p:cNvPr id="11" name="Subtitle">
            <a:extLst>
              <a:ext uri="{FF2B5EF4-FFF2-40B4-BE49-F238E27FC236}">
                <a16:creationId xmlns:a16="http://schemas.microsoft.com/office/drawing/2014/main" id="{5B3A83E2-FA5C-4BC9-8B76-2DE81BEB6132}"/>
              </a:ext>
            </a:extLst>
          </p:cNvPr>
          <p:cNvSpPr>
            <a:spLocks noGrp="1"/>
          </p:cNvSpPr>
          <p:nvPr>
            <p:ph type="body" sz="quarter" idx="13" hasCustomPrompt="1"/>
          </p:nvPr>
        </p:nvSpPr>
        <p:spPr bwMode="ltGray">
          <a:xfrm>
            <a:off x="3329295" y="2440333"/>
            <a:ext cx="5533406"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lgn="ctr">
              <a:buNone/>
              <a:defRPr lang="en-US" sz="1600" b="1" cap="all" spc="300" baseline="0" dirty="0">
                <a:solidFill>
                  <a:schemeClr val="bg1"/>
                </a:solidFill>
              </a:defRPr>
            </a:lvl1pPr>
          </a:lstStyle>
          <a:p>
            <a:pPr marL="182880" lvl="0" indent="-182880"/>
            <a:r>
              <a:rPr lang="en-US" dirty="0"/>
              <a:t>subtitle</a:t>
            </a:r>
          </a:p>
        </p:txBody>
      </p:sp>
      <p:sp>
        <p:nvSpPr>
          <p:cNvPr id="2" name="Title">
            <a:extLst>
              <a:ext uri="{FF2B5EF4-FFF2-40B4-BE49-F238E27FC236}">
                <a16:creationId xmlns:a16="http://schemas.microsoft.com/office/drawing/2014/main" id="{14F1EC20-D177-4F9A-AF02-5ABB483C640C}"/>
              </a:ext>
            </a:extLst>
          </p:cNvPr>
          <p:cNvSpPr>
            <a:spLocks noGrp="1"/>
          </p:cNvSpPr>
          <p:nvPr>
            <p:ph type="title" hasCustomPrompt="1"/>
          </p:nvPr>
        </p:nvSpPr>
        <p:spPr>
          <a:xfrm>
            <a:off x="1409700" y="935570"/>
            <a:ext cx="9372600" cy="1335024"/>
          </a:xfrm>
        </p:spPr>
        <p:txBody>
          <a:bodyPr anchor="b"/>
          <a:lstStyle>
            <a:lvl1pPr algn="ctr">
              <a:lnSpc>
                <a:spcPct val="90000"/>
              </a:lnSpc>
              <a:defRPr sz="4400"/>
            </a:lvl1pPr>
          </a:lstStyle>
          <a:p>
            <a:r>
              <a:rPr lang="en-US" dirty="0"/>
              <a:t>Title Slide</a:t>
            </a:r>
            <a:br>
              <a:rPr lang="en-US" dirty="0"/>
            </a:br>
            <a:r>
              <a:rPr lang="en-US" dirty="0"/>
              <a:t>with Subtitle Layout</a:t>
            </a:r>
          </a:p>
        </p:txBody>
      </p:sp>
      <p:sp>
        <p:nvSpPr>
          <p:cNvPr id="3" name="Rectangle 2">
            <a:extLst>
              <a:ext uri="{FF2B5EF4-FFF2-40B4-BE49-F238E27FC236}">
                <a16:creationId xmlns:a16="http://schemas.microsoft.com/office/drawing/2014/main" id="{0F0DA467-6522-4105-A238-D69A42AC0280}"/>
              </a:ext>
            </a:extLst>
          </p:cNvPr>
          <p:cNvSpPr/>
          <p:nvPr userDrawn="1"/>
        </p:nvSpPr>
        <p:spPr>
          <a:xfrm>
            <a:off x="0" y="0"/>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37160" tIns="73152" rIns="137160" bIns="73152" rtlCol="0" anchor="ctr">
            <a:noAutofit/>
          </a:bodyPr>
          <a:lstStyle/>
          <a:p>
            <a:pPr marL="182880" lvl="0" indent="-182880" algn="ctr" defTabSz="914400">
              <a:lnSpc>
                <a:spcPct val="100000"/>
              </a:lnSpc>
              <a:spcBef>
                <a:spcPts val="1000"/>
              </a:spcBef>
              <a:buClr>
                <a:schemeClr val="accent1"/>
              </a:buClr>
              <a:buFont typeface="Arial" panose="020B0604020202020204" pitchFamily="34" charset="0"/>
              <a:buNone/>
            </a:pPr>
            <a:endParaRPr lang="en-US" sz="1600" b="1" cap="all" spc="300" baseline="0" dirty="0" err="1">
              <a:solidFill>
                <a:schemeClr val="bg1"/>
              </a:solidFill>
            </a:endParaRPr>
          </a:p>
        </p:txBody>
      </p:sp>
    </p:spTree>
    <p:extLst>
      <p:ext uri="{BB962C8B-B14F-4D97-AF65-F5344CB8AC3E}">
        <p14:creationId xmlns:p14="http://schemas.microsoft.com/office/powerpoint/2010/main" val="277583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bg1"/>
        </a:solidFill>
        <a:effectLst/>
      </p:bgPr>
    </p:bg>
    <p:spTree>
      <p:nvGrpSpPr>
        <p:cNvPr id="1" name=""/>
        <p:cNvGrpSpPr/>
        <p:nvPr/>
      </p:nvGrpSpPr>
      <p:grpSpPr>
        <a:xfrm>
          <a:off x="0" y="0"/>
          <a:ext cx="0" cy="0"/>
          <a:chOff x="0" y="0"/>
          <a:chExt cx="0" cy="0"/>
        </a:xfrm>
      </p:grpSpPr>
      <p:sp>
        <p:nvSpPr>
          <p:cNvPr id="15" name="Texture">
            <a:extLst>
              <a:ext uri="{FF2B5EF4-FFF2-40B4-BE49-F238E27FC236}">
                <a16:creationId xmlns:a16="http://schemas.microsoft.com/office/drawing/2014/main" id="{8069FB3F-2D73-4C3F-A7A8-E6A22F71C3AB}"/>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err="1"/>
          </a:p>
        </p:txBody>
      </p:sp>
      <p:pic>
        <p:nvPicPr>
          <p:cNvPr id="14" name="Picture 13">
            <a:extLst>
              <a:ext uri="{FF2B5EF4-FFF2-40B4-BE49-F238E27FC236}">
                <a16:creationId xmlns:a16="http://schemas.microsoft.com/office/drawing/2014/main" id="{4544ECD5-A100-4CBB-BE85-5E2DB9399658}"/>
              </a:ext>
            </a:extLst>
          </p:cNvPr>
          <p:cNvPicPr>
            <a:picLocks noChangeAspect="1"/>
          </p:cNvPicPr>
          <p:nvPr userDrawn="1"/>
        </p:nvPicPr>
        <p:blipFill rotWithShape="1">
          <a:blip r:embed="rId3"/>
          <a:srcRect l="21034" b="37183"/>
          <a:stretch/>
        </p:blipFill>
        <p:spPr>
          <a:xfrm>
            <a:off x="0" y="5372101"/>
            <a:ext cx="2354138" cy="1485900"/>
          </a:xfrm>
          <a:prstGeom prst="rect">
            <a:avLst/>
          </a:prstGeom>
        </p:spPr>
      </p:pic>
      <p:sp>
        <p:nvSpPr>
          <p:cNvPr id="5" name="Subtitle">
            <a:extLst>
              <a:ext uri="{FF2B5EF4-FFF2-40B4-BE49-F238E27FC236}">
                <a16:creationId xmlns:a16="http://schemas.microsoft.com/office/drawing/2014/main" id="{1C588A51-7159-4E94-9856-B64483B8F966}"/>
              </a:ext>
            </a:extLst>
          </p:cNvPr>
          <p:cNvSpPr>
            <a:spLocks noGrp="1"/>
          </p:cNvSpPr>
          <p:nvPr>
            <p:ph type="body" sz="quarter" idx="13" hasCustomPrompt="1"/>
          </p:nvPr>
        </p:nvSpPr>
        <p:spPr bwMode="ltGray">
          <a:xfrm>
            <a:off x="449201" y="479908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cap="all" spc="300" baseline="0" dirty="0">
                <a:solidFill>
                  <a:schemeClr val="bg1"/>
                </a:solidFill>
              </a:defRPr>
            </a:lvl1pPr>
          </a:lstStyle>
          <a:p>
            <a:pPr marL="182880" lvl="0" indent="-182880"/>
            <a:r>
              <a:rPr lang="en-US" dirty="0"/>
              <a:t>Subtitle (Delete if not used)</a:t>
            </a:r>
          </a:p>
        </p:txBody>
      </p:sp>
      <p:sp>
        <p:nvSpPr>
          <p:cNvPr id="2" name="Title">
            <a:extLst>
              <a:ext uri="{FF2B5EF4-FFF2-40B4-BE49-F238E27FC236}">
                <a16:creationId xmlns:a16="http://schemas.microsoft.com/office/drawing/2014/main" id="{CDB11C21-4702-4664-8D59-793314F8EA10}"/>
              </a:ext>
            </a:extLst>
          </p:cNvPr>
          <p:cNvSpPr>
            <a:spLocks noGrp="1"/>
          </p:cNvSpPr>
          <p:nvPr>
            <p:ph type="title" hasCustomPrompt="1"/>
          </p:nvPr>
        </p:nvSpPr>
        <p:spPr>
          <a:xfrm>
            <a:off x="449202" y="3528919"/>
            <a:ext cx="9372600" cy="1214393"/>
          </a:xfrm>
        </p:spPr>
        <p:txBody>
          <a:bodyPr anchor="b">
            <a:noAutofit/>
          </a:bodyPr>
          <a:lstStyle>
            <a:lvl1pPr>
              <a:lnSpc>
                <a:spcPct val="100000"/>
              </a:lnSpc>
              <a:defRPr/>
            </a:lvl1pPr>
          </a:lstStyle>
          <a:p>
            <a:r>
              <a:rPr lang="en-US" dirty="0"/>
              <a:t>Segue Layout</a:t>
            </a:r>
          </a:p>
        </p:txBody>
      </p:sp>
      <p:sp>
        <p:nvSpPr>
          <p:cNvPr id="3" name="Footer Placeholder 2">
            <a:extLst>
              <a:ext uri="{FF2B5EF4-FFF2-40B4-BE49-F238E27FC236}">
                <a16:creationId xmlns:a16="http://schemas.microsoft.com/office/drawing/2014/main" id="{72052D0D-2EA4-4CCE-90FA-A02A78C35856}"/>
              </a:ext>
            </a:extLst>
          </p:cNvPr>
          <p:cNvSpPr>
            <a:spLocks noGrp="1"/>
          </p:cNvSpPr>
          <p:nvPr>
            <p:ph type="ftr" sz="quarter" idx="14"/>
          </p:nvPr>
        </p:nvSpPr>
        <p:spPr/>
        <p:txBody>
          <a:bodyPr/>
          <a:lstStyle/>
          <a:p>
            <a:r>
              <a:rPr lang="en-US"/>
              <a:t>Optional Title of the Presentation</a:t>
            </a:r>
            <a:endParaRPr lang="en-US" dirty="0"/>
          </a:p>
        </p:txBody>
      </p:sp>
      <p:sp>
        <p:nvSpPr>
          <p:cNvPr id="17" name="Slide Number">
            <a:extLst>
              <a:ext uri="{FF2B5EF4-FFF2-40B4-BE49-F238E27FC236}">
                <a16:creationId xmlns:a16="http://schemas.microsoft.com/office/drawing/2014/main" id="{C761C9BF-9222-4B2A-A19A-B5A2710D93B3}"/>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grpSp>
        <p:nvGrpSpPr>
          <p:cNvPr id="18" name="Logo">
            <a:extLst>
              <a:ext uri="{FF2B5EF4-FFF2-40B4-BE49-F238E27FC236}">
                <a16:creationId xmlns:a16="http://schemas.microsoft.com/office/drawing/2014/main" id="{507CC42B-659C-4CD4-9F20-358BBD7B0A6B}"/>
              </a:ext>
            </a:extLst>
          </p:cNvPr>
          <p:cNvGrpSpPr>
            <a:grpSpLocks noChangeAspect="1"/>
          </p:cNvGrpSpPr>
          <p:nvPr userDrawn="1"/>
        </p:nvGrpSpPr>
        <p:grpSpPr bwMode="black">
          <a:xfrm>
            <a:off x="428653" y="6447297"/>
            <a:ext cx="914400" cy="214552"/>
            <a:chOff x="1231901" y="5359401"/>
            <a:chExt cx="11210925" cy="2630487"/>
          </a:xfrm>
        </p:grpSpPr>
        <p:sp>
          <p:nvSpPr>
            <p:cNvPr id="19" name="Freeform 5">
              <a:extLst>
                <a:ext uri="{FF2B5EF4-FFF2-40B4-BE49-F238E27FC236}">
                  <a16:creationId xmlns:a16="http://schemas.microsoft.com/office/drawing/2014/main" id="{648801B8-52B3-47AC-9853-2375E256E3A9}"/>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64F20CB9-4127-4672-B9D3-714FA916023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203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Font typeface="Arial" panose="020B0604020202020204" pitchFamily="34" charset="0"/>
              <a:buNone/>
              <a:defRPr lang="en-US" sz="1600" b="1" cap="all" spc="300" baseline="0" dirty="0">
                <a:solidFill>
                  <a:schemeClr val="bg1"/>
                </a:solidFill>
              </a:defRPr>
            </a:lvl1pPr>
          </a:lstStyle>
          <a:p>
            <a:pPr marL="182880" lvl="0" indent="-182880"/>
            <a:r>
              <a:rPr lang="en-US" dirty="0"/>
              <a:t>Subtitle (Delete if not used)</a:t>
            </a:r>
          </a:p>
        </p:txBody>
      </p:sp>
      <p:sp>
        <p:nvSpPr>
          <p:cNvPr id="3" name="Footer Placeholder 2">
            <a:extLst>
              <a:ext uri="{FF2B5EF4-FFF2-40B4-BE49-F238E27FC236}">
                <a16:creationId xmlns:a16="http://schemas.microsoft.com/office/drawing/2014/main" id="{F4ADC8EF-0ABA-4B52-AEA2-7A3943163EAA}"/>
              </a:ext>
            </a:extLst>
          </p:cNvPr>
          <p:cNvSpPr>
            <a:spLocks noGrp="1"/>
          </p:cNvSpPr>
          <p:nvPr>
            <p:ph type="ftr" sz="quarter" idx="14"/>
          </p:nvPr>
        </p:nvSpPr>
        <p:spPr/>
        <p:txBody>
          <a:bodyPr/>
          <a:lstStyle/>
          <a:p>
            <a:r>
              <a:rPr lang="en-US"/>
              <a:t>Optional Title of the Presentation</a:t>
            </a:r>
            <a:endParaRPr lang="en-US" dirty="0"/>
          </a:p>
        </p:txBody>
      </p:sp>
      <p:sp>
        <p:nvSpPr>
          <p:cNvPr id="5" name="Title 4">
            <a:extLst>
              <a:ext uri="{FF2B5EF4-FFF2-40B4-BE49-F238E27FC236}">
                <a16:creationId xmlns:a16="http://schemas.microsoft.com/office/drawing/2014/main" id="{72B8CEC4-B0CD-4400-A6AD-DD3E12310A92}"/>
              </a:ext>
            </a:extLst>
          </p:cNvPr>
          <p:cNvSpPr>
            <a:spLocks noGrp="1"/>
          </p:cNvSpPr>
          <p:nvPr>
            <p:ph type="title" hasCustomPrompt="1"/>
          </p:nvPr>
        </p:nvSpPr>
        <p:spPr/>
        <p:txBody>
          <a:bodyPr/>
          <a:lstStyle>
            <a:lvl1pPr>
              <a:defRPr/>
            </a:lvl1pPr>
          </a:lstStyle>
          <a:p>
            <a:r>
              <a:rPr lang="en-US" dirty="0"/>
              <a:t>Title Only Layout</a:t>
            </a:r>
          </a:p>
        </p:txBody>
      </p:sp>
    </p:spTree>
    <p:extLst>
      <p:ext uri="{BB962C8B-B14F-4D97-AF65-F5344CB8AC3E}">
        <p14:creationId xmlns:p14="http://schemas.microsoft.com/office/powerpoint/2010/main" val="137618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69"/>
            <a:ext cx="1129284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dirty="0"/>
              <a:t>One Column Layout</a:t>
            </a:r>
          </a:p>
        </p:txBody>
      </p:sp>
    </p:spTree>
    <p:extLst>
      <p:ext uri="{BB962C8B-B14F-4D97-AF65-F5344CB8AC3E}">
        <p14:creationId xmlns:p14="http://schemas.microsoft.com/office/powerpoint/2010/main" val="45002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6208776" y="1802869"/>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69"/>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3208BA35-76C2-4ED8-B770-6CBDC27C821F}"/>
              </a:ext>
            </a:extLst>
          </p:cNvPr>
          <p:cNvSpPr>
            <a:spLocks noGrp="1"/>
          </p:cNvSpPr>
          <p:nvPr>
            <p:ph type="ftr" sz="quarter" idx="16"/>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A0187FFC-2B63-49CE-B2BC-B238E1BC79DB}"/>
              </a:ext>
            </a:extLst>
          </p:cNvPr>
          <p:cNvSpPr>
            <a:spLocks noGrp="1"/>
          </p:cNvSpPr>
          <p:nvPr>
            <p:ph type="title" hasCustomPrompt="1"/>
          </p:nvPr>
        </p:nvSpPr>
        <p:spPr/>
        <p:txBody>
          <a:bodyPr/>
          <a:lstStyle>
            <a:lvl1pPr>
              <a:defRPr/>
            </a:lvl1pPr>
          </a:lstStyle>
          <a:p>
            <a:r>
              <a:rPr lang="en-US" dirty="0"/>
              <a:t>Two Column Layout</a:t>
            </a:r>
          </a:p>
        </p:txBody>
      </p:sp>
    </p:spTree>
    <p:extLst>
      <p:ext uri="{BB962C8B-B14F-4D97-AF65-F5344CB8AC3E}">
        <p14:creationId xmlns:p14="http://schemas.microsoft.com/office/powerpoint/2010/main" val="16451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E7D5292-8D24-405D-9E5D-79D2DD40F684}"/>
              </a:ext>
            </a:extLst>
          </p:cNvPr>
          <p:cNvSpPr>
            <a:spLocks noGrp="1"/>
          </p:cNvSpPr>
          <p:nvPr>
            <p:ph sz="quarter" idx="16"/>
          </p:nvPr>
        </p:nvSpPr>
        <p:spPr>
          <a:xfrm>
            <a:off x="8129016" y="1802869"/>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4289298"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6504F64A-6956-41D3-B0E4-CCC3453A7F77}"/>
              </a:ext>
            </a:extLst>
          </p:cNvPr>
          <p:cNvSpPr>
            <a:spLocks noGrp="1"/>
          </p:cNvSpPr>
          <p:nvPr>
            <p:ph type="ftr" sz="quarter" idx="17"/>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D9030608-2773-46C2-905B-B17C3B831C19}"/>
              </a:ext>
            </a:extLst>
          </p:cNvPr>
          <p:cNvSpPr>
            <a:spLocks noGrp="1"/>
          </p:cNvSpPr>
          <p:nvPr>
            <p:ph type="title" hasCustomPrompt="1"/>
          </p:nvPr>
        </p:nvSpPr>
        <p:spPr/>
        <p:txBody>
          <a:bodyPr/>
          <a:lstStyle>
            <a:lvl1pPr>
              <a:defRPr/>
            </a:lvl1pPr>
          </a:lstStyle>
          <a:p>
            <a:r>
              <a:rPr lang="en-US" dirty="0"/>
              <a:t>Three Column Layout</a:t>
            </a:r>
          </a:p>
        </p:txBody>
      </p:sp>
    </p:spTree>
    <p:extLst>
      <p:ext uri="{BB962C8B-B14F-4D97-AF65-F5344CB8AC3E}">
        <p14:creationId xmlns:p14="http://schemas.microsoft.com/office/powerpoint/2010/main" val="311445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99E3BF3-DA31-48DD-AC45-91FC2DBAAD4C}"/>
              </a:ext>
            </a:extLst>
          </p:cNvPr>
          <p:cNvSpPr>
            <a:spLocks noGrp="1"/>
          </p:cNvSpPr>
          <p:nvPr>
            <p:ph type="pic" sz="quarter" idx="15" hasCustomPrompt="1"/>
          </p:nvPr>
        </p:nvSpPr>
        <p:spPr>
          <a:xfrm>
            <a:off x="5251704" y="0"/>
            <a:ext cx="6940296" cy="6858000"/>
          </a:xfrm>
          <a:solidFill>
            <a:schemeClr val="bg1">
              <a:lumMod val="85000"/>
            </a:schemeClr>
          </a:solidFill>
        </p:spPr>
        <p:txBody>
          <a:bodyPr vert="horz" lIns="0" tIns="0" rIns="0" bIns="822960" rtlCol="0" anchor="ctr">
            <a:noAutofit/>
          </a:bodyPr>
          <a:lstStyle>
            <a:lvl1pPr marL="0" indent="0" algn="ctr">
              <a:buFont typeface="Arial" panose="020B0604020202020204" pitchFamily="34" charset="0"/>
              <a:buNone/>
              <a:defRPr lang="en-US" sz="1800">
                <a:solidFill>
                  <a:schemeClr val="tx1"/>
                </a:solidFill>
              </a:defRPr>
            </a:lvl1pPr>
          </a:lstStyle>
          <a:p>
            <a:pPr lvl="0" algn="ctr"/>
            <a:r>
              <a:rPr lang="en-US" dirty="0"/>
              <a:t>Click icon below to insert picture</a:t>
            </a:r>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1368"/>
            <a:ext cx="4206240" cy="448056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420624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(D.I.N.U.)</a:t>
            </a:r>
          </a:p>
        </p:txBody>
      </p:sp>
      <p:sp>
        <p:nvSpPr>
          <p:cNvPr id="2" name="Title">
            <a:extLst>
              <a:ext uri="{FF2B5EF4-FFF2-40B4-BE49-F238E27FC236}">
                <a16:creationId xmlns:a16="http://schemas.microsoft.com/office/drawing/2014/main" id="{AD051183-1C65-4067-A80F-CAB4F09E82D7}"/>
              </a:ext>
            </a:extLst>
          </p:cNvPr>
          <p:cNvSpPr>
            <a:spLocks noGrp="1"/>
          </p:cNvSpPr>
          <p:nvPr>
            <p:ph type="title" hasCustomPrompt="1"/>
          </p:nvPr>
        </p:nvSpPr>
        <p:spPr>
          <a:xfrm>
            <a:off x="449202" y="372339"/>
            <a:ext cx="4206240" cy="492443"/>
          </a:xfrm>
        </p:spPr>
        <p:txBody>
          <a:bodyPr>
            <a:noAutofit/>
          </a:bodyPr>
          <a:lstStyle>
            <a:lvl1pPr>
              <a:defRPr/>
            </a:lvl1pPr>
          </a:lstStyle>
          <a:p>
            <a:r>
              <a:rPr lang="en-US" dirty="0"/>
              <a:t>Photo Right Layout</a:t>
            </a:r>
          </a:p>
        </p:txBody>
      </p:sp>
    </p:spTree>
    <p:extLst>
      <p:ext uri="{BB962C8B-B14F-4D97-AF65-F5344CB8AC3E}">
        <p14:creationId xmlns:p14="http://schemas.microsoft.com/office/powerpoint/2010/main" val="314141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One Column">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20555"/>
            <a:ext cx="7453790" cy="393954"/>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600" b="1" kern="1200" cap="all" spc="300" baseline="0" dirty="0">
                <a:solidFill>
                  <a:schemeClr val="bg1"/>
                </a:solidFill>
                <a:latin typeface="+mn-lt"/>
                <a:ea typeface="+mn-ea"/>
                <a:cs typeface="+mn-cs"/>
              </a:defRPr>
            </a:lvl1pPr>
          </a:lstStyle>
          <a:p>
            <a:pPr marL="285750" lvl="0" indent="-285750" algn="l" defTabSz="914400" rtl="0" eaLnBrk="1" latinLnBrk="0" hangingPunct="1">
              <a:lnSpc>
                <a:spcPct val="100000"/>
              </a:lnSpc>
              <a:spcBef>
                <a:spcPts val="1000"/>
              </a:spcBef>
              <a:buClr>
                <a:schemeClr val="accent1"/>
              </a:buClr>
            </a:pPr>
            <a:r>
              <a:rPr lang="en-US" dirty="0"/>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endParaRPr lang="en-US" dirty="0"/>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dirty="0"/>
              <a:t>Numbered One Column Layout</a:t>
            </a:r>
          </a:p>
        </p:txBody>
      </p:sp>
      <p:sp>
        <p:nvSpPr>
          <p:cNvPr id="10" name="Content Placeholder 11">
            <a:extLst>
              <a:ext uri="{FF2B5EF4-FFF2-40B4-BE49-F238E27FC236}">
                <a16:creationId xmlns:a16="http://schemas.microsoft.com/office/drawing/2014/main" id="{4DE42E10-C02B-493C-892E-5A8A326E7885}"/>
              </a:ext>
            </a:extLst>
          </p:cNvPr>
          <p:cNvSpPr>
            <a:spLocks noGrp="1"/>
          </p:cNvSpPr>
          <p:nvPr>
            <p:ph sz="quarter" idx="14"/>
          </p:nvPr>
        </p:nvSpPr>
        <p:spPr>
          <a:xfrm>
            <a:off x="449580" y="1802869"/>
            <a:ext cx="11292840" cy="4479059"/>
          </a:xfrm>
        </p:spPr>
        <p:txBody>
          <a:bodyPr/>
          <a:lstStyle>
            <a:lvl1pPr marL="344488" indent="-344488">
              <a:buFont typeface="+mj-lt"/>
              <a:buAutoNum type="arabicPeriod"/>
              <a:tabLst>
                <a:tab pos="288925" algn="l"/>
              </a:tabLst>
              <a:defRPr>
                <a:solidFill>
                  <a:schemeClr val="tx1">
                    <a:lumMod val="85000"/>
                    <a:lumOff val="15000"/>
                  </a:schemeClr>
                </a:solidFill>
              </a:defRPr>
            </a:lvl1pPr>
            <a:lvl2pPr marL="515938" indent="-163513">
              <a:defRPr>
                <a:solidFill>
                  <a:schemeClr val="tx1">
                    <a:lumMod val="85000"/>
                    <a:lumOff val="15000"/>
                  </a:schemeClr>
                </a:solidFill>
              </a:defRPr>
            </a:lvl2pPr>
            <a:lvl3pPr marL="687388" indent="-163513">
              <a:defRPr>
                <a:solidFill>
                  <a:schemeClr val="tx1">
                    <a:lumMod val="85000"/>
                    <a:lumOff val="15000"/>
                  </a:schemeClr>
                </a:solidFill>
              </a:defRPr>
            </a:lvl3pPr>
            <a:lvl4pPr marL="860425" indent="-171450">
              <a:defRPr/>
            </a:lvl4pPr>
            <a:lvl5pPr marL="1031875" indent="-171450">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14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9773789E-1482-4DF2-AC34-ED595BC86F6F}"/>
              </a:ext>
            </a:extLst>
          </p:cNvPr>
          <p:cNvSpPr txBox="1">
            <a:spLocks/>
          </p:cNvSpPr>
          <p:nvPr userDrawn="1"/>
        </p:nvSpPr>
        <p:spPr bwMode="gray">
          <a:xfrm>
            <a:off x="11006977" y="6447297"/>
            <a:ext cx="735822"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mtClean="0">
                <a:solidFill>
                  <a:schemeClr val="bg1">
                    <a:lumMod val="65000"/>
                  </a:schemeClr>
                </a:solidFill>
              </a:rPr>
              <a:pPr/>
              <a:t>‹#›</a:t>
            </a:fld>
            <a:endParaRPr lang="en-US" dirty="0">
              <a:solidFill>
                <a:schemeClr val="bg1">
                  <a:lumMod val="65000"/>
                </a:schemeClr>
              </a:solidFill>
            </a:endParaRPr>
          </a:p>
        </p:txBody>
      </p:sp>
      <p:sp>
        <p:nvSpPr>
          <p:cNvPr id="71" name="Text Placeholder 70">
            <a:extLst>
              <a:ext uri="{FF2B5EF4-FFF2-40B4-BE49-F238E27FC236}">
                <a16:creationId xmlns:a16="http://schemas.microsoft.com/office/drawing/2014/main" id="{14A8E363-B738-48A5-915F-96EF63027B46}"/>
              </a:ext>
            </a:extLst>
          </p:cNvPr>
          <p:cNvSpPr>
            <a:spLocks noGrp="1"/>
          </p:cNvSpPr>
          <p:nvPr>
            <p:ph type="body" idx="1"/>
          </p:nvPr>
        </p:nvSpPr>
        <p:spPr>
          <a:xfrm>
            <a:off x="449201" y="1802870"/>
            <a:ext cx="11293597" cy="4475704"/>
          </a:xfrm>
          <a:prstGeom prst="rect">
            <a:avLst/>
          </a:prstGeom>
        </p:spPr>
        <p:txBody>
          <a:bodyPr vert="horz" lIns="0" tIns="0" rIns="0" bIns="0" rtlCol="0">
            <a:noAutofit/>
          </a:bodyPr>
          <a:lstStyle/>
          <a:p>
            <a:pPr lvl="0"/>
            <a:r>
              <a:rPr lang="en-US" dirty="0"/>
              <a:t>First level: Bullet, 20pt</a:t>
            </a:r>
          </a:p>
          <a:p>
            <a:pPr lvl="1"/>
            <a:r>
              <a:rPr lang="en-US" dirty="0"/>
              <a:t>Second level: Sub-bullet 1, 18pt</a:t>
            </a:r>
          </a:p>
          <a:p>
            <a:pPr lvl="2"/>
            <a:r>
              <a:rPr lang="en-US" dirty="0"/>
              <a:t>Third level: Sub-bullet 2, 16pt</a:t>
            </a:r>
          </a:p>
          <a:p>
            <a:pPr lvl="3"/>
            <a:r>
              <a:rPr lang="en-US" dirty="0"/>
              <a:t>Fourth level: Sub-bullet 3, 14pt</a:t>
            </a:r>
          </a:p>
          <a:p>
            <a:pPr lvl="4"/>
            <a:r>
              <a:rPr lang="en-US" dirty="0"/>
              <a:t>Fifth level: Sub-bullet 4, 12pt</a:t>
            </a:r>
          </a:p>
        </p:txBody>
      </p:sp>
      <p:sp>
        <p:nvSpPr>
          <p:cNvPr id="2" name="Title"/>
          <p:cNvSpPr>
            <a:spLocks noGrp="1"/>
          </p:cNvSpPr>
          <p:nvPr>
            <p:ph type="title"/>
          </p:nvPr>
        </p:nvSpPr>
        <p:spPr>
          <a:xfrm>
            <a:off x="449202" y="372339"/>
            <a:ext cx="11293597" cy="492443"/>
          </a:xfrm>
          <a:prstGeom prst="rect">
            <a:avLst/>
          </a:prstGeom>
        </p:spPr>
        <p:txBody>
          <a:bodyPr vert="horz" lIns="0" tIns="0" rIns="0" bIns="0" rtlCol="0" anchor="t">
            <a:noAutofit/>
          </a:bodyPr>
          <a:lstStyle/>
          <a:p>
            <a:r>
              <a:rPr lang="en-US" dirty="0"/>
              <a:t>Title, 32pt</a:t>
            </a:r>
          </a:p>
        </p:txBody>
      </p:sp>
      <p:grpSp>
        <p:nvGrpSpPr>
          <p:cNvPr id="8" name="Logo">
            <a:extLst>
              <a:ext uri="{FF2B5EF4-FFF2-40B4-BE49-F238E27FC236}">
                <a16:creationId xmlns:a16="http://schemas.microsoft.com/office/drawing/2014/main" id="{CBB5A743-284E-4F77-9C07-20F6113DB3BD}"/>
              </a:ext>
            </a:extLst>
          </p:cNvPr>
          <p:cNvGrpSpPr>
            <a:grpSpLocks noChangeAspect="1"/>
          </p:cNvGrpSpPr>
          <p:nvPr userDrawn="1"/>
        </p:nvGrpSpPr>
        <p:grpSpPr bwMode="black">
          <a:xfrm>
            <a:off x="428653" y="6447297"/>
            <a:ext cx="914400" cy="214552"/>
            <a:chOff x="1231901" y="5359401"/>
            <a:chExt cx="11210925" cy="2630487"/>
          </a:xfrm>
        </p:grpSpPr>
        <p:sp>
          <p:nvSpPr>
            <p:cNvPr id="9" name="Freeform 5">
              <a:extLst>
                <a:ext uri="{FF2B5EF4-FFF2-40B4-BE49-F238E27FC236}">
                  <a16:creationId xmlns:a16="http://schemas.microsoft.com/office/drawing/2014/main" id="{BB597971-37D3-4BC0-93F4-2E4A0C596B82}"/>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710CFBDD-008A-42F6-B152-7F57EF7924FE}"/>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23B7BE8C-9254-49C6-B935-75CCECC5C171}"/>
              </a:ext>
            </a:extLst>
          </p:cNvPr>
          <p:cNvSpPr>
            <a:spLocks noGrp="1"/>
          </p:cNvSpPr>
          <p:nvPr>
            <p:ph type="ftr" sz="quarter" idx="3"/>
          </p:nvPr>
        </p:nvSpPr>
        <p:spPr>
          <a:xfrm>
            <a:off x="4038600" y="6447297"/>
            <a:ext cx="4114800" cy="153888"/>
          </a:xfrm>
          <a:prstGeom prst="rect">
            <a:avLst/>
          </a:prstGeom>
        </p:spPr>
        <p:txBody>
          <a:bodyPr vert="horz" lIns="0" tIns="0" rIns="0" bIns="0" rtlCol="0" anchor="ctr">
            <a:spAutoFit/>
          </a:bodyPr>
          <a:lstStyle>
            <a:lvl1pPr algn="ctr">
              <a:defRPr sz="1000">
                <a:solidFill>
                  <a:schemeClr val="bg1">
                    <a:lumMod val="65000"/>
                  </a:schemeClr>
                </a:solidFill>
              </a:defRPr>
            </a:lvl1pPr>
          </a:lstStyle>
          <a:p>
            <a:r>
              <a:rPr lang="en-US" dirty="0"/>
              <a:t>Optional Title of the Presentation</a:t>
            </a:r>
          </a:p>
        </p:txBody>
      </p:sp>
    </p:spTree>
    <p:extLst>
      <p:ext uri="{BB962C8B-B14F-4D97-AF65-F5344CB8AC3E}">
        <p14:creationId xmlns:p14="http://schemas.microsoft.com/office/powerpoint/2010/main" val="336230891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20" r:id="rId3"/>
    <p:sldLayoutId id="2147483723" r:id="rId4"/>
    <p:sldLayoutId id="2147483724" r:id="rId5"/>
    <p:sldLayoutId id="2147483725" r:id="rId6"/>
    <p:sldLayoutId id="2147483726" r:id="rId7"/>
    <p:sldLayoutId id="2147483727" r:id="rId8"/>
    <p:sldLayoutId id="2147483741" r:id="rId9"/>
    <p:sldLayoutId id="2147483698" r:id="rId10"/>
    <p:sldLayoutId id="2147483740" r:id="rId11"/>
    <p:sldLayoutId id="2147483735" r:id="rId12"/>
    <p:sldLayoutId id="2147483738" r:id="rId13"/>
    <p:sldLayoutId id="2147483737" r:id="rId14"/>
    <p:sldLayoutId id="2147483732" r:id="rId15"/>
    <p:sldLayoutId id="2147483728" r:id="rId16"/>
    <p:sldLayoutId id="2147483729" r:id="rId17"/>
    <p:sldLayoutId id="2147483702" r:id="rId18"/>
  </p:sldLayoutIdLst>
  <p:hf hdr="0" dt="0"/>
  <p:txStyles>
    <p:titleStyle>
      <a:lvl1pPr algn="l" defTabSz="914400" rtl="0" eaLnBrk="1" latinLnBrk="0" hangingPunct="1">
        <a:lnSpc>
          <a:spcPct val="100000"/>
        </a:lnSpc>
        <a:spcBef>
          <a:spcPct val="0"/>
        </a:spcBef>
        <a:buNone/>
        <a:defRPr sz="3200" b="1" kern="1200">
          <a:gradFill>
            <a:gsLst>
              <a:gs pos="0">
                <a:schemeClr val="accent1"/>
              </a:gs>
              <a:gs pos="100000">
                <a:schemeClr val="accent1">
                  <a:lumMod val="50000"/>
                </a:schemeClr>
              </a:gs>
            </a:gsLst>
            <a:lin ang="5400000" scaled="1"/>
          </a:gradFill>
          <a:latin typeface="+mj-lt"/>
          <a:ea typeface="+mj-ea"/>
          <a:cs typeface="+mj-cs"/>
        </a:defRPr>
      </a:lvl1pPr>
    </p:titleStyle>
    <p:bodyStyle>
      <a:lvl1pPr marL="182880" indent="-182880" algn="l" defTabSz="914400" rtl="0" eaLnBrk="1" latinLnBrk="0" hangingPunct="1">
        <a:lnSpc>
          <a:spcPct val="100000"/>
        </a:lnSpc>
        <a:spcBef>
          <a:spcPts val="1000"/>
        </a:spcBef>
        <a:buClr>
          <a:schemeClr val="accent1"/>
        </a:buClr>
        <a:buFont typeface="Arial" panose="020B0604020202020204" pitchFamily="34" charset="0"/>
        <a:buChar char="•"/>
        <a:defRPr sz="2000" kern="1200">
          <a:solidFill>
            <a:schemeClr val="tx1">
              <a:lumMod val="85000"/>
              <a:lumOff val="15000"/>
            </a:schemeClr>
          </a:solidFill>
          <a:latin typeface="+mn-lt"/>
          <a:ea typeface="+mn-ea"/>
          <a:cs typeface="+mn-cs"/>
        </a:defRPr>
      </a:lvl1pPr>
      <a:lvl2pPr marL="365760" indent="-18288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tx1">
              <a:lumMod val="85000"/>
              <a:lumOff val="15000"/>
            </a:schemeClr>
          </a:solidFill>
          <a:latin typeface="+mn-lt"/>
          <a:ea typeface="+mn-ea"/>
          <a:cs typeface="+mn-cs"/>
        </a:defRPr>
      </a:lvl2pPr>
      <a:lvl3pPr marL="530352" indent="-164592"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spc="0">
          <a:solidFill>
            <a:schemeClr val="tx1">
              <a:lumMod val="85000"/>
              <a:lumOff val="15000"/>
            </a:schemeClr>
          </a:solidFill>
          <a:latin typeface="+mn-lt"/>
          <a:ea typeface="+mn-ea"/>
          <a:cs typeface="+mn-cs"/>
        </a:defRPr>
      </a:lvl3pPr>
      <a:lvl4pPr marL="687388" indent="-1714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b="0" kern="1200" cap="none" spc="0" baseline="0">
          <a:solidFill>
            <a:schemeClr val="tx1">
              <a:lumMod val="85000"/>
              <a:lumOff val="15000"/>
            </a:schemeClr>
          </a:solidFill>
          <a:latin typeface="+mn-lt"/>
          <a:ea typeface="+mn-ea"/>
          <a:cs typeface="+mn-cs"/>
        </a:defRPr>
      </a:lvl4pPr>
      <a:lvl5pPr marL="858837" indent="-171450" algn="l" defTabSz="914400" rtl="0" eaLnBrk="1" latinLnBrk="0" hangingPunct="1">
        <a:lnSpc>
          <a:spcPct val="90000"/>
        </a:lnSpc>
        <a:spcBef>
          <a:spcPts val="200"/>
        </a:spcBef>
        <a:spcAft>
          <a:spcPts val="400"/>
        </a:spcAft>
        <a:buClr>
          <a:srgbClr val="FF0000"/>
        </a:buClr>
        <a:buFont typeface="Arial" panose="020B0604020202020204" pitchFamily="34" charset="0"/>
        <a:buChar char="•"/>
        <a:defRPr lang="en-US" sz="1200" b="0" kern="1200" cap="none" spc="0" baseline="0" dirty="0">
          <a:solidFill>
            <a:schemeClr val="tx1">
              <a:lumMod val="85000"/>
              <a:lumOff val="15000"/>
            </a:schemeClr>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spc="60" baseline="0" dirty="0" smtClean="0">
          <a:solidFill>
            <a:schemeClr val="tx1">
              <a:lumMod val="85000"/>
              <a:lumOff val="15000"/>
            </a:schemeClr>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7pPr>
      <a:lvl8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8pPr>
      <a:lvl9pPr marL="1588" indent="-1588" algn="l" defTabSz="914400" rtl="0" eaLnBrk="1" latinLnBrk="0" hangingPunct="1">
        <a:lnSpc>
          <a:spcPct val="90000"/>
        </a:lnSpc>
        <a:spcBef>
          <a:spcPts val="600"/>
        </a:spcBef>
        <a:spcAft>
          <a:spcPts val="600"/>
        </a:spcAft>
        <a:buFont typeface="Arial" panose="020B0604020202020204" pitchFamily="34" charset="0"/>
        <a:buChar char="​"/>
        <a:defRPr lang="en-US" sz="2000" b="0" i="0" kern="1200" cap="none" baseline="0" dirty="0" smtClean="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10_Gigabit_Ethernet" TargetMode="External"/><Relationship Id="rId13" Type="http://schemas.openxmlformats.org/officeDocument/2006/relationships/image" Target="../media/image13.png"/><Relationship Id="rId18" Type="http://schemas.openxmlformats.org/officeDocument/2006/relationships/hyperlink" Target="https://hi.wikipedia.org/wiki/%E0%A4%B8%E0%A5%80%2B%2B" TargetMode="External"/><Relationship Id="rId3" Type="http://schemas.openxmlformats.org/officeDocument/2006/relationships/image" Target="../media/image7.jpg"/><Relationship Id="rId21" Type="http://schemas.openxmlformats.org/officeDocument/2006/relationships/image" Target="../media/image18.png"/><Relationship Id="rId7" Type="http://schemas.openxmlformats.org/officeDocument/2006/relationships/image" Target="../media/image9.jpg"/><Relationship Id="rId12" Type="http://schemas.openxmlformats.org/officeDocument/2006/relationships/hyperlink" Target="https://commons.wikimedia.org/wiki/File:Documents_icon.svg" TargetMode="External"/><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hyperlink" Target="https://commons.wikimedia.org/wiki/File:Python.svg" TargetMode="External"/><Relationship Id="rId20"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hyperlink" Target="https://commons.wikimedia.org/wiki/File:Icon_Text.svg" TargetMode="External"/><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hyperlink" Target="https://pixabay.com/en/gear-gears-graphic-transmission-472008/" TargetMode="External"/><Relationship Id="rId9" Type="http://schemas.openxmlformats.org/officeDocument/2006/relationships/image" Target="../media/image10.png"/><Relationship Id="rId14" Type="http://schemas.openxmlformats.org/officeDocument/2006/relationships/hyperlink" Target="http://pixabay.com/en/database-data-storage-cylinder-14976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10_Gigabit_Ethernet" TargetMode="External"/><Relationship Id="rId13" Type="http://schemas.openxmlformats.org/officeDocument/2006/relationships/image" Target="../media/image13.png"/><Relationship Id="rId18" Type="http://schemas.openxmlformats.org/officeDocument/2006/relationships/hyperlink" Target="https://hi.wikipedia.org/wiki/%E0%A4%B8%E0%A5%80%2B%2B" TargetMode="External"/><Relationship Id="rId3" Type="http://schemas.openxmlformats.org/officeDocument/2006/relationships/image" Target="../media/image7.jpg"/><Relationship Id="rId21" Type="http://schemas.openxmlformats.org/officeDocument/2006/relationships/image" Target="../media/image18.png"/><Relationship Id="rId7" Type="http://schemas.openxmlformats.org/officeDocument/2006/relationships/image" Target="../media/image9.jpg"/><Relationship Id="rId12" Type="http://schemas.openxmlformats.org/officeDocument/2006/relationships/hyperlink" Target="https://commons.wikimedia.org/wiki/File:Documents_icon.svg" TargetMode="External"/><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hyperlink" Target="https://commons.wikimedia.org/wiki/File:Python.svg" TargetMode="External"/><Relationship Id="rId20"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hyperlink" Target="https://commons.wikimedia.org/wiki/File:Icon_Text.svg" TargetMode="External"/><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hyperlink" Target="https://pixabay.com/en/gear-gears-graphic-transmission-472008/" TargetMode="External"/><Relationship Id="rId9" Type="http://schemas.openxmlformats.org/officeDocument/2006/relationships/image" Target="../media/image10.png"/><Relationship Id="rId14" Type="http://schemas.openxmlformats.org/officeDocument/2006/relationships/hyperlink" Target="http://pixabay.com/en/database-data-storage-cylinder-149760/"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10_Gigabit_Ethernet" TargetMode="External"/><Relationship Id="rId13" Type="http://schemas.openxmlformats.org/officeDocument/2006/relationships/image" Target="../media/image13.png"/><Relationship Id="rId18" Type="http://schemas.openxmlformats.org/officeDocument/2006/relationships/hyperlink" Target="https://hi.wikipedia.org/wiki/%E0%A4%B8%E0%A5%80%2B%2B" TargetMode="External"/><Relationship Id="rId3" Type="http://schemas.openxmlformats.org/officeDocument/2006/relationships/image" Target="../media/image7.jpg"/><Relationship Id="rId21" Type="http://schemas.openxmlformats.org/officeDocument/2006/relationships/image" Target="../media/image18.png"/><Relationship Id="rId7" Type="http://schemas.openxmlformats.org/officeDocument/2006/relationships/image" Target="../media/image9.jpg"/><Relationship Id="rId12" Type="http://schemas.openxmlformats.org/officeDocument/2006/relationships/hyperlink" Target="https://commons.wikimedia.org/wiki/File:Documents_icon.svg" TargetMode="External"/><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hyperlink" Target="https://commons.wikimedia.org/wiki/File:Python.svg" TargetMode="External"/><Relationship Id="rId20"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hyperlink" Target="https://commons.wikimedia.org/wiki/File:Icon_Text.svg" TargetMode="External"/><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4.png"/><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hyperlink" Target="https://pixabay.com/en/gear-gears-graphic-transmission-472008/" TargetMode="External"/><Relationship Id="rId9" Type="http://schemas.openxmlformats.org/officeDocument/2006/relationships/image" Target="../media/image10.png"/><Relationship Id="rId14" Type="http://schemas.openxmlformats.org/officeDocument/2006/relationships/hyperlink" Target="http://pixabay.com/en/database-data-storage-cylinder-149760/" TargetMode="External"/><Relationship Id="rId22" Type="http://schemas.openxmlformats.org/officeDocument/2006/relationships/hyperlink" Target="https://github.com/opencomputeproject/SAI/pull/1325/fil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DASH/tree/main/sirius-pipeline" TargetMode="External"/><Relationship Id="rId2" Type="http://schemas.openxmlformats.org/officeDocument/2006/relationships/hyperlink" Target="https://github.com/Azure/sonic-mgmt/blob/master/docs/testbed/README.testbed.Overview.md"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099F86-D8A3-4A48-B78F-DE21EEAA509C}"/>
              </a:ext>
            </a:extLst>
          </p:cNvPr>
          <p:cNvSpPr>
            <a:spLocks noGrp="1"/>
          </p:cNvSpPr>
          <p:nvPr>
            <p:ph type="body" sz="quarter" idx="17"/>
          </p:nvPr>
        </p:nvSpPr>
        <p:spPr/>
        <p:txBody>
          <a:bodyPr/>
          <a:lstStyle/>
          <a:p>
            <a:r>
              <a:rPr lang="en-US" dirty="0"/>
              <a:t>Chris Sommers</a:t>
            </a:r>
          </a:p>
        </p:txBody>
      </p:sp>
      <p:sp>
        <p:nvSpPr>
          <p:cNvPr id="3" name="Text Placeholder 2">
            <a:extLst>
              <a:ext uri="{FF2B5EF4-FFF2-40B4-BE49-F238E27FC236}">
                <a16:creationId xmlns:a16="http://schemas.microsoft.com/office/drawing/2014/main" id="{2773C99A-2592-405E-8F15-82909AE82A90}"/>
              </a:ext>
            </a:extLst>
          </p:cNvPr>
          <p:cNvSpPr>
            <a:spLocks noGrp="1"/>
          </p:cNvSpPr>
          <p:nvPr>
            <p:ph type="body" sz="quarter" idx="18"/>
          </p:nvPr>
        </p:nvSpPr>
        <p:spPr/>
        <p:txBody>
          <a:bodyPr/>
          <a:lstStyle/>
          <a:p>
            <a:r>
              <a:rPr lang="en-US" dirty="0"/>
              <a:t>2021.11.12</a:t>
            </a:r>
          </a:p>
        </p:txBody>
      </p:sp>
      <p:sp>
        <p:nvSpPr>
          <p:cNvPr id="4" name="Text Placeholder 3">
            <a:extLst>
              <a:ext uri="{FF2B5EF4-FFF2-40B4-BE49-F238E27FC236}">
                <a16:creationId xmlns:a16="http://schemas.microsoft.com/office/drawing/2014/main" id="{CDE5E1B4-162A-4432-B52E-6EBB14686501}"/>
              </a:ext>
            </a:extLst>
          </p:cNvPr>
          <p:cNvSpPr>
            <a:spLocks noGrp="1"/>
          </p:cNvSpPr>
          <p:nvPr>
            <p:ph type="body" sz="quarter" idx="19"/>
          </p:nvPr>
        </p:nvSpPr>
        <p:spPr/>
        <p:txBody>
          <a:bodyPr/>
          <a:lstStyle/>
          <a:p>
            <a:r>
              <a:rPr lang="en-US" dirty="0"/>
              <a:t>SW Architect</a:t>
            </a:r>
          </a:p>
        </p:txBody>
      </p:sp>
      <p:sp>
        <p:nvSpPr>
          <p:cNvPr id="5" name="Title 4">
            <a:extLst>
              <a:ext uri="{FF2B5EF4-FFF2-40B4-BE49-F238E27FC236}">
                <a16:creationId xmlns:a16="http://schemas.microsoft.com/office/drawing/2014/main" id="{FB023FE0-CD16-4DF1-B971-A1CF500245AF}"/>
              </a:ext>
            </a:extLst>
          </p:cNvPr>
          <p:cNvSpPr>
            <a:spLocks noGrp="1"/>
          </p:cNvSpPr>
          <p:nvPr>
            <p:ph type="title"/>
          </p:nvPr>
        </p:nvSpPr>
        <p:spPr/>
        <p:txBody>
          <a:bodyPr/>
          <a:lstStyle/>
          <a:p>
            <a:r>
              <a:rPr lang="en-US" dirty="0"/>
              <a:t>DASH Testing Workflows v2</a:t>
            </a:r>
          </a:p>
        </p:txBody>
      </p:sp>
    </p:spTree>
    <p:extLst>
      <p:ext uri="{BB962C8B-B14F-4D97-AF65-F5344CB8AC3E}">
        <p14:creationId xmlns:p14="http://schemas.microsoft.com/office/powerpoint/2010/main" val="294727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E28A4D-B796-49F6-AA61-83D619268EA7}"/>
              </a:ext>
            </a:extLst>
          </p:cNvPr>
          <p:cNvSpPr>
            <a:spLocks noGrp="1"/>
          </p:cNvSpPr>
          <p:nvPr>
            <p:ph type="title"/>
          </p:nvPr>
        </p:nvSpPr>
        <p:spPr/>
        <p:txBody>
          <a:bodyPr/>
          <a:lstStyle/>
          <a:p>
            <a:r>
              <a:rPr lang="en-US" dirty="0"/>
              <a:t>Idealized DASH Test Workflow – using </a:t>
            </a:r>
            <a:r>
              <a:rPr lang="en-US" dirty="0" err="1"/>
              <a:t>saithrift</a:t>
            </a:r>
            <a:endParaRPr lang="en-US" dirty="0"/>
          </a:p>
        </p:txBody>
      </p:sp>
      <p:pic>
        <p:nvPicPr>
          <p:cNvPr id="11" name="Picture 10" descr="Icon&#10;&#10;Description automatically generated">
            <a:extLst>
              <a:ext uri="{FF2B5EF4-FFF2-40B4-BE49-F238E27FC236}">
                <a16:creationId xmlns:a16="http://schemas.microsoft.com/office/drawing/2014/main" id="{F3A355AE-A283-4692-B126-BDB1A407679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2432500" y="4164254"/>
            <a:ext cx="739822" cy="492444"/>
          </a:xfrm>
          <a:prstGeom prst="rect">
            <a:avLst/>
          </a:prstGeom>
        </p:spPr>
      </p:pic>
      <p:grpSp>
        <p:nvGrpSpPr>
          <p:cNvPr id="23" name="Group 22">
            <a:extLst>
              <a:ext uri="{FF2B5EF4-FFF2-40B4-BE49-F238E27FC236}">
                <a16:creationId xmlns:a16="http://schemas.microsoft.com/office/drawing/2014/main" id="{04EBBE97-9AEB-464E-BD3B-AE3C3CB7F14A}"/>
              </a:ext>
            </a:extLst>
          </p:cNvPr>
          <p:cNvGrpSpPr/>
          <p:nvPr/>
        </p:nvGrpSpPr>
        <p:grpSpPr>
          <a:xfrm>
            <a:off x="1653841" y="1649127"/>
            <a:ext cx="1199707" cy="741523"/>
            <a:chOff x="1659349" y="2109770"/>
            <a:chExt cx="1199707" cy="741523"/>
          </a:xfrm>
        </p:grpSpPr>
        <p:pic>
          <p:nvPicPr>
            <p:cNvPr id="13" name="Picture 12" descr="Text&#10;&#10;Description automatically generated with medium confidence">
              <a:extLst>
                <a:ext uri="{FF2B5EF4-FFF2-40B4-BE49-F238E27FC236}">
                  <a16:creationId xmlns:a16="http://schemas.microsoft.com/office/drawing/2014/main" id="{323F8A1C-D56C-4A55-B94B-05D06F32112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24458" y="2109770"/>
              <a:ext cx="357197" cy="357197"/>
            </a:xfrm>
            <a:prstGeom prst="rect">
              <a:avLst/>
            </a:prstGeom>
          </p:spPr>
        </p:pic>
        <p:sp>
          <p:nvSpPr>
            <p:cNvPr id="14" name="TextBox 13">
              <a:extLst>
                <a:ext uri="{FF2B5EF4-FFF2-40B4-BE49-F238E27FC236}">
                  <a16:creationId xmlns:a16="http://schemas.microsoft.com/office/drawing/2014/main" id="{25D1E1E5-8243-4F15-8595-7868E7DB5E5D}"/>
                </a:ext>
              </a:extLst>
            </p:cNvPr>
            <p:cNvSpPr txBox="1"/>
            <p:nvPr/>
          </p:nvSpPr>
          <p:spPr>
            <a:xfrm>
              <a:off x="1659349" y="2481961"/>
              <a:ext cx="1199707" cy="369332"/>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Hand-written and/or templatized test cases</a:t>
              </a:r>
            </a:p>
            <a:p>
              <a:pPr algn="ctr"/>
              <a:r>
                <a:rPr lang="en-US" dirty="0"/>
                <a:t>Abstract format</a:t>
              </a:r>
            </a:p>
          </p:txBody>
        </p:sp>
      </p:grpSp>
      <p:pic>
        <p:nvPicPr>
          <p:cNvPr id="15" name="Picture 14" descr="A picture containing electronics&#10;&#10;Description automatically generated">
            <a:extLst>
              <a:ext uri="{FF2B5EF4-FFF2-40B4-BE49-F238E27FC236}">
                <a16:creationId xmlns:a16="http://schemas.microsoft.com/office/drawing/2014/main" id="{99DA931B-0714-414D-9DBE-057283AE2F5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flipH="1">
            <a:off x="7439096" y="4843276"/>
            <a:ext cx="1513547" cy="905363"/>
          </a:xfrm>
          <a:prstGeom prst="rect">
            <a:avLst/>
          </a:prstGeom>
        </p:spPr>
      </p:pic>
      <p:pic>
        <p:nvPicPr>
          <p:cNvPr id="16" name="Google Shape;375;p29">
            <a:extLst>
              <a:ext uri="{FF2B5EF4-FFF2-40B4-BE49-F238E27FC236}">
                <a16:creationId xmlns:a16="http://schemas.microsoft.com/office/drawing/2014/main" id="{26E63703-7A68-4400-959A-841B131F9A13}"/>
              </a:ext>
            </a:extLst>
          </p:cNvPr>
          <p:cNvPicPr preferRelativeResize="0"/>
          <p:nvPr/>
        </p:nvPicPr>
        <p:blipFill>
          <a:blip r:embed="rId9">
            <a:alphaModFix/>
          </a:blip>
          <a:stretch>
            <a:fillRect/>
          </a:stretch>
        </p:blipFill>
        <p:spPr>
          <a:xfrm>
            <a:off x="9804524" y="5312361"/>
            <a:ext cx="620160" cy="522836"/>
          </a:xfrm>
          <a:prstGeom prst="rect">
            <a:avLst/>
          </a:prstGeom>
          <a:noFill/>
          <a:ln>
            <a:noFill/>
          </a:ln>
        </p:spPr>
      </p:pic>
      <p:pic>
        <p:nvPicPr>
          <p:cNvPr id="17" name="Picture 4" descr="Github Logo Png - Github, Transparent Png - kindpng">
            <a:extLst>
              <a:ext uri="{FF2B5EF4-FFF2-40B4-BE49-F238E27FC236}">
                <a16:creationId xmlns:a16="http://schemas.microsoft.com/office/drawing/2014/main" id="{BBDAB680-5E14-429D-94F3-6FFADDB206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705" y="2109770"/>
            <a:ext cx="749389" cy="26751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6C1356D-D0FF-4671-AA89-25791C142EEE}"/>
              </a:ext>
            </a:extLst>
          </p:cNvPr>
          <p:cNvGrpSpPr/>
          <p:nvPr/>
        </p:nvGrpSpPr>
        <p:grpSpPr>
          <a:xfrm>
            <a:off x="691779" y="4162911"/>
            <a:ext cx="906700" cy="618241"/>
            <a:chOff x="1554561" y="4611124"/>
            <a:chExt cx="906700" cy="618241"/>
          </a:xfrm>
        </p:grpSpPr>
        <p:pic>
          <p:nvPicPr>
            <p:cNvPr id="18" name="Picture 17" descr="A picture containing shape&#10;&#10;Description automatically generated">
              <a:extLst>
                <a:ext uri="{FF2B5EF4-FFF2-40B4-BE49-F238E27FC236}">
                  <a16:creationId xmlns:a16="http://schemas.microsoft.com/office/drawing/2014/main" id="{D6C1CA66-B803-449D-8BB1-8A91695AF08D}"/>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814334" y="4611124"/>
              <a:ext cx="420247" cy="495130"/>
            </a:xfrm>
            <a:prstGeom prst="rect">
              <a:avLst/>
            </a:prstGeom>
          </p:spPr>
        </p:pic>
        <p:sp>
          <p:nvSpPr>
            <p:cNvPr id="19" name="TextBox 18">
              <a:extLst>
                <a:ext uri="{FF2B5EF4-FFF2-40B4-BE49-F238E27FC236}">
                  <a16:creationId xmlns:a16="http://schemas.microsoft.com/office/drawing/2014/main" id="{F0423429-2D58-429F-A7D2-AFA2EE83F2FB}"/>
                </a:ext>
              </a:extLst>
            </p:cNvPr>
            <p:cNvSpPr txBox="1"/>
            <p:nvPr/>
          </p:nvSpPr>
          <p:spPr>
            <a:xfrm>
              <a:off x="1554561" y="5106254"/>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Sai header files</a:t>
              </a:r>
            </a:p>
          </p:txBody>
        </p:sp>
      </p:grpSp>
      <p:pic>
        <p:nvPicPr>
          <p:cNvPr id="21" name="Picture 20" descr="A stack of white plates&#10;&#10;Description automatically generated with low confidence">
            <a:extLst>
              <a:ext uri="{FF2B5EF4-FFF2-40B4-BE49-F238E27FC236}">
                <a16:creationId xmlns:a16="http://schemas.microsoft.com/office/drawing/2014/main" id="{B8F6C55B-0974-4397-A417-DBC1D9509E9A}"/>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flipH="1">
            <a:off x="726294" y="1718095"/>
            <a:ext cx="570210" cy="391675"/>
          </a:xfrm>
          <a:prstGeom prst="rect">
            <a:avLst/>
          </a:prstGeom>
        </p:spPr>
      </p:pic>
      <p:sp>
        <p:nvSpPr>
          <p:cNvPr id="24" name="TextBox 23">
            <a:extLst>
              <a:ext uri="{FF2B5EF4-FFF2-40B4-BE49-F238E27FC236}">
                <a16:creationId xmlns:a16="http://schemas.microsoft.com/office/drawing/2014/main" id="{63EE9DC8-1A23-43FC-8F38-D4FE60C33838}"/>
              </a:ext>
            </a:extLst>
          </p:cNvPr>
          <p:cNvSpPr txBox="1"/>
          <p:nvPr/>
        </p:nvSpPr>
        <p:spPr>
          <a:xfrm>
            <a:off x="2349061" y="4735488"/>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code generator</a:t>
            </a:r>
          </a:p>
        </p:txBody>
      </p:sp>
      <p:sp>
        <p:nvSpPr>
          <p:cNvPr id="25" name="Arrow: Right 24">
            <a:extLst>
              <a:ext uri="{FF2B5EF4-FFF2-40B4-BE49-F238E27FC236}">
                <a16:creationId xmlns:a16="http://schemas.microsoft.com/office/drawing/2014/main" id="{6A110747-6496-46F9-9B9D-169796B2B3DB}"/>
              </a:ext>
            </a:extLst>
          </p:cNvPr>
          <p:cNvSpPr/>
          <p:nvPr/>
        </p:nvSpPr>
        <p:spPr>
          <a:xfrm>
            <a:off x="1767515" y="4268760"/>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inputs</a:t>
            </a:r>
          </a:p>
        </p:txBody>
      </p:sp>
      <p:grpSp>
        <p:nvGrpSpPr>
          <p:cNvPr id="31" name="Group 30">
            <a:extLst>
              <a:ext uri="{FF2B5EF4-FFF2-40B4-BE49-F238E27FC236}">
                <a16:creationId xmlns:a16="http://schemas.microsoft.com/office/drawing/2014/main" id="{9CF0809B-1A09-4C6C-84B7-B719B4F670ED}"/>
              </a:ext>
            </a:extLst>
          </p:cNvPr>
          <p:cNvGrpSpPr/>
          <p:nvPr/>
        </p:nvGrpSpPr>
        <p:grpSpPr>
          <a:xfrm>
            <a:off x="3825771" y="3332841"/>
            <a:ext cx="876225" cy="630716"/>
            <a:chOff x="4678323" y="3429000"/>
            <a:chExt cx="876225" cy="630716"/>
          </a:xfrm>
        </p:grpSpPr>
        <p:sp>
          <p:nvSpPr>
            <p:cNvPr id="29" name="Cube 28">
              <a:extLst>
                <a:ext uri="{FF2B5EF4-FFF2-40B4-BE49-F238E27FC236}">
                  <a16:creationId xmlns:a16="http://schemas.microsoft.com/office/drawing/2014/main" id="{164574F1-BE75-4AAB-9A88-F800260A2802}"/>
                </a:ext>
              </a:extLst>
            </p:cNvPr>
            <p:cNvSpPr/>
            <p:nvPr/>
          </p:nvSpPr>
          <p:spPr>
            <a:xfrm>
              <a:off x="4742761" y="3429000"/>
              <a:ext cx="760164" cy="630716"/>
            </a:xfrm>
            <a:prstGeom prst="cube">
              <a:avLst>
                <a:gd name="adj" fmla="val 101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27" name="Picture 26" descr="Icon&#10;&#10;Description automatically generated">
              <a:extLst>
                <a:ext uri="{FF2B5EF4-FFF2-40B4-BE49-F238E27FC236}">
                  <a16:creationId xmlns:a16="http://schemas.microsoft.com/office/drawing/2014/main" id="{DBC38DDF-3BEE-493F-8A0F-2646C68D52AF}"/>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4991327" y="3524940"/>
              <a:ext cx="250215" cy="250215"/>
            </a:xfrm>
            <a:prstGeom prst="rect">
              <a:avLst/>
            </a:prstGeom>
          </p:spPr>
        </p:pic>
        <p:sp>
          <p:nvSpPr>
            <p:cNvPr id="28" name="TextBox 27">
              <a:extLst>
                <a:ext uri="{FF2B5EF4-FFF2-40B4-BE49-F238E27FC236}">
                  <a16:creationId xmlns:a16="http://schemas.microsoft.com/office/drawing/2014/main" id="{714F2CFA-E6E1-439C-A0C3-E5163E8C9988}"/>
                </a:ext>
              </a:extLst>
            </p:cNvPr>
            <p:cNvSpPr txBox="1"/>
            <p:nvPr/>
          </p:nvSpPr>
          <p:spPr>
            <a:xfrm>
              <a:off x="4678323" y="3768569"/>
              <a:ext cx="87622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Python Client</a:t>
              </a:r>
            </a:p>
            <a:p>
              <a:pPr algn="ctr"/>
              <a:r>
                <a:rPr lang="en-US" dirty="0"/>
                <a:t>PTF Helpers</a:t>
              </a:r>
            </a:p>
          </p:txBody>
        </p:sp>
      </p:grpSp>
      <p:sp>
        <p:nvSpPr>
          <p:cNvPr id="32" name="Arrow: Right 31">
            <a:extLst>
              <a:ext uri="{FF2B5EF4-FFF2-40B4-BE49-F238E27FC236}">
                <a16:creationId xmlns:a16="http://schemas.microsoft.com/office/drawing/2014/main" id="{EFCEBE87-482C-4B8F-9943-FE20CC965139}"/>
              </a:ext>
            </a:extLst>
          </p:cNvPr>
          <p:cNvSpPr/>
          <p:nvPr/>
        </p:nvSpPr>
        <p:spPr>
          <a:xfrm rot="20163269">
            <a:off x="3198253" y="3801139"/>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generate</a:t>
            </a:r>
          </a:p>
        </p:txBody>
      </p:sp>
      <p:grpSp>
        <p:nvGrpSpPr>
          <p:cNvPr id="49" name="Group 48">
            <a:extLst>
              <a:ext uri="{FF2B5EF4-FFF2-40B4-BE49-F238E27FC236}">
                <a16:creationId xmlns:a16="http://schemas.microsoft.com/office/drawing/2014/main" id="{7D5BB33A-0228-4C49-9CAC-2BD43882A8A8}"/>
              </a:ext>
            </a:extLst>
          </p:cNvPr>
          <p:cNvGrpSpPr/>
          <p:nvPr/>
        </p:nvGrpSpPr>
        <p:grpSpPr>
          <a:xfrm>
            <a:off x="5464052" y="3210337"/>
            <a:ext cx="357197" cy="580083"/>
            <a:chOff x="5464052" y="3270925"/>
            <a:chExt cx="357197" cy="580083"/>
          </a:xfrm>
        </p:grpSpPr>
        <p:pic>
          <p:nvPicPr>
            <p:cNvPr id="12" name="Picture 11" descr="Icon&#10;&#10;Description automatically generated">
              <a:extLst>
                <a:ext uri="{FF2B5EF4-FFF2-40B4-BE49-F238E27FC236}">
                  <a16:creationId xmlns:a16="http://schemas.microsoft.com/office/drawing/2014/main" id="{75CB5056-6789-4928-B701-ADE551F931DE}"/>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537954" y="3270925"/>
              <a:ext cx="246221" cy="246221"/>
            </a:xfrm>
            <a:prstGeom prst="rect">
              <a:avLst/>
            </a:prstGeom>
          </p:spPr>
        </p:pic>
        <p:pic>
          <p:nvPicPr>
            <p:cNvPr id="33" name="Picture 32" descr="Text&#10;&#10;Description automatically generated with medium confidence">
              <a:extLst>
                <a:ext uri="{FF2B5EF4-FFF2-40B4-BE49-F238E27FC236}">
                  <a16:creationId xmlns:a16="http://schemas.microsoft.com/office/drawing/2014/main" id="{EAC6AABF-2003-47EA-8111-C7B8DD0123F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4052" y="3493811"/>
              <a:ext cx="357197" cy="357197"/>
            </a:xfrm>
            <a:prstGeom prst="rect">
              <a:avLst/>
            </a:prstGeom>
          </p:spPr>
        </p:pic>
      </p:grpSp>
      <p:sp>
        <p:nvSpPr>
          <p:cNvPr id="34" name="TextBox 33">
            <a:extLst>
              <a:ext uri="{FF2B5EF4-FFF2-40B4-BE49-F238E27FC236}">
                <a16:creationId xmlns:a16="http://schemas.microsoft.com/office/drawing/2014/main" id="{B2F6CDEB-93F3-44DC-8F16-3D6B79440EAD}"/>
              </a:ext>
            </a:extLst>
          </p:cNvPr>
          <p:cNvSpPr txBox="1"/>
          <p:nvPr/>
        </p:nvSpPr>
        <p:spPr>
          <a:xfrm>
            <a:off x="5189300" y="3904844"/>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Test-case scripts</a:t>
            </a:r>
          </a:p>
        </p:txBody>
      </p:sp>
      <p:sp>
        <p:nvSpPr>
          <p:cNvPr id="38" name="TextBox 37">
            <a:extLst>
              <a:ext uri="{FF2B5EF4-FFF2-40B4-BE49-F238E27FC236}">
                <a16:creationId xmlns:a16="http://schemas.microsoft.com/office/drawing/2014/main" id="{EA90E336-C307-4197-A891-EF90FC954493}"/>
              </a:ext>
            </a:extLst>
          </p:cNvPr>
          <p:cNvSpPr txBox="1"/>
          <p:nvPr/>
        </p:nvSpPr>
        <p:spPr>
          <a:xfrm>
            <a:off x="3825771" y="4997065"/>
            <a:ext cx="87622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Thrift server skeleton c++ code</a:t>
            </a:r>
          </a:p>
        </p:txBody>
      </p:sp>
      <p:pic>
        <p:nvPicPr>
          <p:cNvPr id="22" name="Picture 21" descr="Icon&#10;&#10;Description automatically generated">
            <a:extLst>
              <a:ext uri="{FF2B5EF4-FFF2-40B4-BE49-F238E27FC236}">
                <a16:creationId xmlns:a16="http://schemas.microsoft.com/office/drawing/2014/main" id="{2A4DA406-D941-47A3-BBD9-270A14988328}"/>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4040879" y="4699743"/>
            <a:ext cx="223005" cy="250695"/>
          </a:xfrm>
          <a:prstGeom prst="rect">
            <a:avLst/>
          </a:prstGeom>
        </p:spPr>
      </p:pic>
      <p:pic>
        <p:nvPicPr>
          <p:cNvPr id="40" name="Picture 39" descr="A picture containing shape&#10;&#10;Description automatically generated">
            <a:extLst>
              <a:ext uri="{FF2B5EF4-FFF2-40B4-BE49-F238E27FC236}">
                <a16:creationId xmlns:a16="http://schemas.microsoft.com/office/drawing/2014/main" id="{16D6F333-8595-440A-B28D-6071B1186228}"/>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340279" y="4689487"/>
            <a:ext cx="261060" cy="307578"/>
          </a:xfrm>
          <a:prstGeom prst="rect">
            <a:avLst/>
          </a:prstGeom>
        </p:spPr>
      </p:pic>
      <p:grpSp>
        <p:nvGrpSpPr>
          <p:cNvPr id="53" name="Group 52">
            <a:extLst>
              <a:ext uri="{FF2B5EF4-FFF2-40B4-BE49-F238E27FC236}">
                <a16:creationId xmlns:a16="http://schemas.microsoft.com/office/drawing/2014/main" id="{170307BE-D1AF-4FD2-A9BE-DC3520BBC6A7}"/>
              </a:ext>
            </a:extLst>
          </p:cNvPr>
          <p:cNvGrpSpPr/>
          <p:nvPr/>
        </p:nvGrpSpPr>
        <p:grpSpPr>
          <a:xfrm>
            <a:off x="3780398" y="5681553"/>
            <a:ext cx="876225" cy="630716"/>
            <a:chOff x="3876680" y="5766336"/>
            <a:chExt cx="876225" cy="630716"/>
          </a:xfrm>
        </p:grpSpPr>
        <p:grpSp>
          <p:nvGrpSpPr>
            <p:cNvPr id="41" name="Group 40">
              <a:extLst>
                <a:ext uri="{FF2B5EF4-FFF2-40B4-BE49-F238E27FC236}">
                  <a16:creationId xmlns:a16="http://schemas.microsoft.com/office/drawing/2014/main" id="{2CCF719C-5373-46B5-8FC8-73BB7F801126}"/>
                </a:ext>
              </a:extLst>
            </p:cNvPr>
            <p:cNvGrpSpPr/>
            <p:nvPr/>
          </p:nvGrpSpPr>
          <p:grpSpPr>
            <a:xfrm>
              <a:off x="3876680" y="5766336"/>
              <a:ext cx="876225" cy="630716"/>
              <a:chOff x="4684780" y="3429000"/>
              <a:chExt cx="876225" cy="630716"/>
            </a:xfrm>
          </p:grpSpPr>
          <p:sp>
            <p:nvSpPr>
              <p:cNvPr id="42" name="Cube 41">
                <a:extLst>
                  <a:ext uri="{FF2B5EF4-FFF2-40B4-BE49-F238E27FC236}">
                    <a16:creationId xmlns:a16="http://schemas.microsoft.com/office/drawing/2014/main" id="{5CEB5DE2-07E5-4D27-A5F3-98EBC69BA61D}"/>
                  </a:ext>
                </a:extLst>
              </p:cNvPr>
              <p:cNvSpPr/>
              <p:nvPr/>
            </p:nvSpPr>
            <p:spPr>
              <a:xfrm>
                <a:off x="4742761" y="3429000"/>
                <a:ext cx="760164" cy="630716"/>
              </a:xfrm>
              <a:prstGeom prst="cube">
                <a:avLst>
                  <a:gd name="adj" fmla="val 101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4" name="TextBox 43">
                <a:extLst>
                  <a:ext uri="{FF2B5EF4-FFF2-40B4-BE49-F238E27FC236}">
                    <a16:creationId xmlns:a16="http://schemas.microsoft.com/office/drawing/2014/main" id="{6DD0D6D3-B8B1-4307-A014-73A7C6761DAC}"/>
                  </a:ext>
                </a:extLst>
              </p:cNvPr>
              <p:cNvSpPr txBox="1"/>
              <p:nvPr/>
            </p:nvSpPr>
            <p:spPr>
              <a:xfrm>
                <a:off x="4684780" y="3831084"/>
                <a:ext cx="876225"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Vendor </a:t>
                </a:r>
                <a:r>
                  <a:rPr lang="en-US" dirty="0" err="1"/>
                  <a:t>libsai</a:t>
                </a:r>
                <a:endParaRPr lang="en-US" dirty="0"/>
              </a:p>
            </p:txBody>
          </p:sp>
        </p:grpSp>
        <p:pic>
          <p:nvPicPr>
            <p:cNvPr id="46" name="Picture 45" descr="Icon&#10;&#10;Description automatically generated">
              <a:extLst>
                <a:ext uri="{FF2B5EF4-FFF2-40B4-BE49-F238E27FC236}">
                  <a16:creationId xmlns:a16="http://schemas.microsoft.com/office/drawing/2014/main" id="{45C09284-AA41-4F53-8CDE-71673084FC91}"/>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4182155" y="5900581"/>
              <a:ext cx="223005" cy="250695"/>
            </a:xfrm>
            <a:prstGeom prst="rect">
              <a:avLst/>
            </a:prstGeom>
          </p:spPr>
        </p:pic>
      </p:grpSp>
      <p:cxnSp>
        <p:nvCxnSpPr>
          <p:cNvPr id="48" name="Straight Connector 47">
            <a:extLst>
              <a:ext uri="{FF2B5EF4-FFF2-40B4-BE49-F238E27FC236}">
                <a16:creationId xmlns:a16="http://schemas.microsoft.com/office/drawing/2014/main" id="{A56617E9-E5DB-41DF-94D0-51BB1FF78ECD}"/>
              </a:ext>
            </a:extLst>
          </p:cNvPr>
          <p:cNvCxnSpPr>
            <a:stCxn id="29" idx="5"/>
            <a:endCxn id="33" idx="1"/>
          </p:cNvCxnSpPr>
          <p:nvPr/>
        </p:nvCxnSpPr>
        <p:spPr>
          <a:xfrm flipV="1">
            <a:off x="4650373" y="3611822"/>
            <a:ext cx="813679" cy="4359"/>
          </a:xfrm>
          <a:prstGeom prst="line">
            <a:avLst/>
          </a:prstGeom>
          <a:ln w="19050">
            <a:solidFill>
              <a:schemeClr val="tx1">
                <a:lumMod val="75000"/>
                <a:lumOff val="2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F71979A-E529-4423-AC74-AD39890DAA71}"/>
              </a:ext>
            </a:extLst>
          </p:cNvPr>
          <p:cNvSpPr txBox="1"/>
          <p:nvPr/>
        </p:nvSpPr>
        <p:spPr>
          <a:xfrm>
            <a:off x="4752905" y="3476605"/>
            <a:ext cx="634972"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import</a:t>
            </a:r>
          </a:p>
        </p:txBody>
      </p:sp>
      <p:sp>
        <p:nvSpPr>
          <p:cNvPr id="51" name="Arrow: Right 50">
            <a:extLst>
              <a:ext uri="{FF2B5EF4-FFF2-40B4-BE49-F238E27FC236}">
                <a16:creationId xmlns:a16="http://schemas.microsoft.com/office/drawing/2014/main" id="{45D8A6B1-6FBA-4494-919F-7AED81F84DD2}"/>
              </a:ext>
            </a:extLst>
          </p:cNvPr>
          <p:cNvSpPr/>
          <p:nvPr/>
        </p:nvSpPr>
        <p:spPr>
          <a:xfrm rot="427759">
            <a:off x="3255748" y="4697330"/>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generate</a:t>
            </a:r>
          </a:p>
        </p:txBody>
      </p:sp>
      <p:pic>
        <p:nvPicPr>
          <p:cNvPr id="54" name="Picture 53" descr="Icon&#10;&#10;Description automatically generated">
            <a:extLst>
              <a:ext uri="{FF2B5EF4-FFF2-40B4-BE49-F238E27FC236}">
                <a16:creationId xmlns:a16="http://schemas.microsoft.com/office/drawing/2014/main" id="{80E90692-89AB-46AB-8250-01E3B30DC9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5292800" y="4975429"/>
            <a:ext cx="739822" cy="492444"/>
          </a:xfrm>
          <a:prstGeom prst="rect">
            <a:avLst/>
          </a:prstGeom>
        </p:spPr>
      </p:pic>
      <p:sp>
        <p:nvSpPr>
          <p:cNvPr id="55" name="TextBox 54">
            <a:extLst>
              <a:ext uri="{FF2B5EF4-FFF2-40B4-BE49-F238E27FC236}">
                <a16:creationId xmlns:a16="http://schemas.microsoft.com/office/drawing/2014/main" id="{5F8C8D54-F40A-4F73-BDFF-C33807C5D50B}"/>
              </a:ext>
            </a:extLst>
          </p:cNvPr>
          <p:cNvSpPr txBox="1"/>
          <p:nvPr/>
        </p:nvSpPr>
        <p:spPr>
          <a:xfrm>
            <a:off x="5242478" y="5535247"/>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Vendor build process</a:t>
            </a:r>
          </a:p>
        </p:txBody>
      </p:sp>
      <p:sp>
        <p:nvSpPr>
          <p:cNvPr id="56" name="Arrow: Right 55">
            <a:extLst>
              <a:ext uri="{FF2B5EF4-FFF2-40B4-BE49-F238E27FC236}">
                <a16:creationId xmlns:a16="http://schemas.microsoft.com/office/drawing/2014/main" id="{3AB4F00A-0A1B-4B8B-B8CB-6BBEE48C8982}"/>
              </a:ext>
            </a:extLst>
          </p:cNvPr>
          <p:cNvSpPr/>
          <p:nvPr/>
        </p:nvSpPr>
        <p:spPr>
          <a:xfrm>
            <a:off x="6215619" y="5060032"/>
            <a:ext cx="109553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DUT Image</a:t>
            </a:r>
          </a:p>
        </p:txBody>
      </p:sp>
      <p:cxnSp>
        <p:nvCxnSpPr>
          <p:cNvPr id="58" name="Connector: Elbow 57">
            <a:extLst>
              <a:ext uri="{FF2B5EF4-FFF2-40B4-BE49-F238E27FC236}">
                <a16:creationId xmlns:a16="http://schemas.microsoft.com/office/drawing/2014/main" id="{6E6FA792-E94E-40E9-9008-25D96355B585}"/>
              </a:ext>
            </a:extLst>
          </p:cNvPr>
          <p:cNvCxnSpPr>
            <a:stCxn id="33" idx="3"/>
            <a:endCxn id="15" idx="0"/>
          </p:cNvCxnSpPr>
          <p:nvPr/>
        </p:nvCxnSpPr>
        <p:spPr>
          <a:xfrm>
            <a:off x="5821249" y="3611822"/>
            <a:ext cx="2374620" cy="1231454"/>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6F7EC6C-5B63-4BE8-853C-2AB6BCEDBC77}"/>
              </a:ext>
            </a:extLst>
          </p:cNvPr>
          <p:cNvCxnSpPr>
            <a:cxnSpLocks/>
            <a:endCxn id="16" idx="0"/>
          </p:cNvCxnSpPr>
          <p:nvPr/>
        </p:nvCxnSpPr>
        <p:spPr>
          <a:xfrm>
            <a:off x="5820320" y="3407181"/>
            <a:ext cx="4294284" cy="1905180"/>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FD3C0DF-B081-4678-B4DD-7B9D7D84C6EF}"/>
              </a:ext>
            </a:extLst>
          </p:cNvPr>
          <p:cNvSpPr txBox="1"/>
          <p:nvPr/>
        </p:nvSpPr>
        <p:spPr>
          <a:xfrm>
            <a:off x="6555209" y="3676277"/>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commands</a:t>
            </a:r>
          </a:p>
        </p:txBody>
      </p:sp>
      <p:sp>
        <p:nvSpPr>
          <p:cNvPr id="63" name="TextBox 62">
            <a:extLst>
              <a:ext uri="{FF2B5EF4-FFF2-40B4-BE49-F238E27FC236}">
                <a16:creationId xmlns:a16="http://schemas.microsoft.com/office/drawing/2014/main" id="{BFB74A11-0FB7-4602-9B99-D2C51911100A}"/>
              </a:ext>
            </a:extLst>
          </p:cNvPr>
          <p:cNvSpPr txBox="1"/>
          <p:nvPr/>
        </p:nvSpPr>
        <p:spPr>
          <a:xfrm>
            <a:off x="6894519" y="3209730"/>
            <a:ext cx="2901903"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Traffic Generator commands (OTG/</a:t>
            </a:r>
            <a:r>
              <a:rPr lang="en-US" dirty="0" err="1"/>
              <a:t>snappi</a:t>
            </a:r>
            <a:r>
              <a:rPr lang="en-US" dirty="0"/>
              <a:t>)</a:t>
            </a:r>
          </a:p>
        </p:txBody>
      </p:sp>
      <p:sp>
        <p:nvSpPr>
          <p:cNvPr id="64" name="Arrow: Left-Right 63">
            <a:extLst>
              <a:ext uri="{FF2B5EF4-FFF2-40B4-BE49-F238E27FC236}">
                <a16:creationId xmlns:a16="http://schemas.microsoft.com/office/drawing/2014/main" id="{6F1BBF64-94F8-467B-9780-F00D2BF5EEFD}"/>
              </a:ext>
            </a:extLst>
          </p:cNvPr>
          <p:cNvSpPr/>
          <p:nvPr/>
        </p:nvSpPr>
        <p:spPr>
          <a:xfrm>
            <a:off x="8663283" y="5512590"/>
            <a:ext cx="1140246" cy="282339"/>
          </a:xfrm>
          <a:prstGeom prst="lef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66" name="TextBox 65">
            <a:extLst>
              <a:ext uri="{FF2B5EF4-FFF2-40B4-BE49-F238E27FC236}">
                <a16:creationId xmlns:a16="http://schemas.microsoft.com/office/drawing/2014/main" id="{4BA85232-B11F-4332-AC72-1CA96F9905B3}"/>
              </a:ext>
            </a:extLst>
          </p:cNvPr>
          <p:cNvSpPr txBox="1"/>
          <p:nvPr/>
        </p:nvSpPr>
        <p:spPr>
          <a:xfrm>
            <a:off x="7491975" y="5794929"/>
            <a:ext cx="1367575"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Device Under Test (DUT)</a:t>
            </a:r>
          </a:p>
        </p:txBody>
      </p:sp>
      <p:sp>
        <p:nvSpPr>
          <p:cNvPr id="67" name="TextBox 66">
            <a:extLst>
              <a:ext uri="{FF2B5EF4-FFF2-40B4-BE49-F238E27FC236}">
                <a16:creationId xmlns:a16="http://schemas.microsoft.com/office/drawing/2014/main" id="{D10BEC65-D32F-48A2-9DE1-6E8CBAE6A47E}"/>
              </a:ext>
            </a:extLst>
          </p:cNvPr>
          <p:cNvSpPr txBox="1"/>
          <p:nvPr/>
        </p:nvSpPr>
        <p:spPr>
          <a:xfrm>
            <a:off x="9723720" y="5973870"/>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Traffic Generator</a:t>
            </a:r>
          </a:p>
        </p:txBody>
      </p:sp>
      <p:sp>
        <p:nvSpPr>
          <p:cNvPr id="68" name="TextBox 67">
            <a:extLst>
              <a:ext uri="{FF2B5EF4-FFF2-40B4-BE49-F238E27FC236}">
                <a16:creationId xmlns:a16="http://schemas.microsoft.com/office/drawing/2014/main" id="{39F2C3B8-2CCE-4AA0-A098-849A4B1EF740}"/>
              </a:ext>
            </a:extLst>
          </p:cNvPr>
          <p:cNvSpPr txBox="1"/>
          <p:nvPr/>
        </p:nvSpPr>
        <p:spPr>
          <a:xfrm>
            <a:off x="4120860" y="5208626"/>
            <a:ext cx="216966" cy="430887"/>
          </a:xfrm>
          <a:prstGeom prst="rect">
            <a:avLst/>
          </a:prstGeom>
          <a:noFill/>
        </p:spPr>
        <p:txBody>
          <a:bodyPr wrap="square" lIns="0" tIns="0" rIns="0" bIns="0" rtlCol="0">
            <a:spAutoFit/>
          </a:bodyPr>
          <a:lstStyle/>
          <a:p>
            <a:pPr algn="l"/>
            <a:r>
              <a:rPr lang="en-US" sz="2800" dirty="0">
                <a:solidFill>
                  <a:schemeClr val="tx1">
                    <a:lumMod val="85000"/>
                    <a:lumOff val="15000"/>
                  </a:schemeClr>
                </a:solidFill>
              </a:rPr>
              <a:t>+</a:t>
            </a:r>
          </a:p>
        </p:txBody>
      </p:sp>
      <p:sp>
        <p:nvSpPr>
          <p:cNvPr id="69" name="Arrow: Right 68">
            <a:extLst>
              <a:ext uri="{FF2B5EF4-FFF2-40B4-BE49-F238E27FC236}">
                <a16:creationId xmlns:a16="http://schemas.microsoft.com/office/drawing/2014/main" id="{8E8E2C7A-123A-4A75-B645-D616212F9749}"/>
              </a:ext>
            </a:extLst>
          </p:cNvPr>
          <p:cNvSpPr/>
          <p:nvPr/>
        </p:nvSpPr>
        <p:spPr>
          <a:xfrm>
            <a:off x="4792842" y="5086484"/>
            <a:ext cx="564069"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inputs</a:t>
            </a:r>
          </a:p>
        </p:txBody>
      </p:sp>
      <p:cxnSp>
        <p:nvCxnSpPr>
          <p:cNvPr id="72" name="Connector: Elbow 71">
            <a:extLst>
              <a:ext uri="{FF2B5EF4-FFF2-40B4-BE49-F238E27FC236}">
                <a16:creationId xmlns:a16="http://schemas.microsoft.com/office/drawing/2014/main" id="{650E6C8D-80D7-4ABD-B2D5-77ABC0C42703}"/>
              </a:ext>
            </a:extLst>
          </p:cNvPr>
          <p:cNvCxnSpPr>
            <a:stCxn id="14" idx="3"/>
            <a:endCxn id="12" idx="0"/>
          </p:cNvCxnSpPr>
          <p:nvPr/>
        </p:nvCxnSpPr>
        <p:spPr>
          <a:xfrm>
            <a:off x="2853548" y="2205984"/>
            <a:ext cx="2807517" cy="1004353"/>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4" name="Graphic 73" descr="User with solid fill">
            <a:extLst>
              <a:ext uri="{FF2B5EF4-FFF2-40B4-BE49-F238E27FC236}">
                <a16:creationId xmlns:a16="http://schemas.microsoft.com/office/drawing/2014/main" id="{443F51C0-A9FF-4608-8A9E-D4A90B45CA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57502" y="2194812"/>
            <a:ext cx="391676" cy="391676"/>
          </a:xfrm>
          <a:prstGeom prst="rect">
            <a:avLst/>
          </a:prstGeom>
        </p:spPr>
      </p:pic>
      <p:pic>
        <p:nvPicPr>
          <p:cNvPr id="75" name="Picture 74" descr="Icon&#10;&#10;Description automatically generated">
            <a:extLst>
              <a:ext uri="{FF2B5EF4-FFF2-40B4-BE49-F238E27FC236}">
                <a16:creationId xmlns:a16="http://schemas.microsoft.com/office/drawing/2014/main" id="{AF8123CD-47EE-4406-B45B-E43BBCAC63A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6214226" y="2191485"/>
            <a:ext cx="739822" cy="492444"/>
          </a:xfrm>
          <a:prstGeom prst="rect">
            <a:avLst/>
          </a:prstGeom>
        </p:spPr>
      </p:pic>
      <p:sp>
        <p:nvSpPr>
          <p:cNvPr id="76" name="TextBox 75">
            <a:extLst>
              <a:ext uri="{FF2B5EF4-FFF2-40B4-BE49-F238E27FC236}">
                <a16:creationId xmlns:a16="http://schemas.microsoft.com/office/drawing/2014/main" id="{C0671995-2F8D-4099-A4E0-20B87123E015}"/>
              </a:ext>
            </a:extLst>
          </p:cNvPr>
          <p:cNvSpPr txBox="1"/>
          <p:nvPr/>
        </p:nvSpPr>
        <p:spPr>
          <a:xfrm>
            <a:off x="5757502" y="2697919"/>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Hand and/or machine-generated</a:t>
            </a:r>
          </a:p>
        </p:txBody>
      </p:sp>
      <p:sp>
        <p:nvSpPr>
          <p:cNvPr id="77" name="TextBox 76">
            <a:extLst>
              <a:ext uri="{FF2B5EF4-FFF2-40B4-BE49-F238E27FC236}">
                <a16:creationId xmlns:a16="http://schemas.microsoft.com/office/drawing/2014/main" id="{BB834D4C-D219-4499-8D25-5405AD10594B}"/>
              </a:ext>
            </a:extLst>
          </p:cNvPr>
          <p:cNvSpPr txBox="1"/>
          <p:nvPr/>
        </p:nvSpPr>
        <p:spPr>
          <a:xfrm>
            <a:off x="8082088" y="4880649"/>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DUT Config</a:t>
            </a:r>
          </a:p>
        </p:txBody>
      </p:sp>
      <p:grpSp>
        <p:nvGrpSpPr>
          <p:cNvPr id="78" name="Group 77">
            <a:extLst>
              <a:ext uri="{FF2B5EF4-FFF2-40B4-BE49-F238E27FC236}">
                <a16:creationId xmlns:a16="http://schemas.microsoft.com/office/drawing/2014/main" id="{ED159E82-BE86-489D-B7F7-8DAE57C9E6F3}"/>
              </a:ext>
            </a:extLst>
          </p:cNvPr>
          <p:cNvGrpSpPr/>
          <p:nvPr/>
        </p:nvGrpSpPr>
        <p:grpSpPr>
          <a:xfrm>
            <a:off x="7838672" y="2220039"/>
            <a:ext cx="357197" cy="580083"/>
            <a:chOff x="5464052" y="3270925"/>
            <a:chExt cx="357197" cy="580083"/>
          </a:xfrm>
        </p:grpSpPr>
        <p:pic>
          <p:nvPicPr>
            <p:cNvPr id="79" name="Picture 78" descr="Icon&#10;&#10;Description automatically generated">
              <a:extLst>
                <a:ext uri="{FF2B5EF4-FFF2-40B4-BE49-F238E27FC236}">
                  <a16:creationId xmlns:a16="http://schemas.microsoft.com/office/drawing/2014/main" id="{FBA03868-F3BF-43AC-A994-A26CB8BAA273}"/>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537954" y="3270925"/>
              <a:ext cx="246221" cy="246221"/>
            </a:xfrm>
            <a:prstGeom prst="rect">
              <a:avLst/>
            </a:prstGeom>
          </p:spPr>
        </p:pic>
        <p:pic>
          <p:nvPicPr>
            <p:cNvPr id="80" name="Picture 79" descr="Text&#10;&#10;Description automatically generated with medium confidence">
              <a:extLst>
                <a:ext uri="{FF2B5EF4-FFF2-40B4-BE49-F238E27FC236}">
                  <a16:creationId xmlns:a16="http://schemas.microsoft.com/office/drawing/2014/main" id="{816C5619-FA7C-4C42-9709-29D355D03EA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4052" y="3493811"/>
              <a:ext cx="357197" cy="357197"/>
            </a:xfrm>
            <a:prstGeom prst="rect">
              <a:avLst/>
            </a:prstGeom>
          </p:spPr>
        </p:pic>
      </p:grpSp>
      <p:cxnSp>
        <p:nvCxnSpPr>
          <p:cNvPr id="81" name="Connector: Elbow 80">
            <a:extLst>
              <a:ext uri="{FF2B5EF4-FFF2-40B4-BE49-F238E27FC236}">
                <a16:creationId xmlns:a16="http://schemas.microsoft.com/office/drawing/2014/main" id="{D2E5C745-CEF9-45EF-BB05-F5592333B81C}"/>
              </a:ext>
            </a:extLst>
          </p:cNvPr>
          <p:cNvCxnSpPr>
            <a:cxnSpLocks/>
            <a:endCxn id="79" idx="0"/>
          </p:cNvCxnSpPr>
          <p:nvPr/>
        </p:nvCxnSpPr>
        <p:spPr>
          <a:xfrm>
            <a:off x="2496351" y="2020448"/>
            <a:ext cx="5539334" cy="199591"/>
          </a:xfrm>
          <a:prstGeom prst="bentConnector2">
            <a:avLst/>
          </a:prstGeom>
          <a:ln w="1905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AE0695E-EAC1-49E4-8A9F-9B365B3403D6}"/>
              </a:ext>
            </a:extLst>
          </p:cNvPr>
          <p:cNvSpPr txBox="1"/>
          <p:nvPr/>
        </p:nvSpPr>
        <p:spPr>
          <a:xfrm>
            <a:off x="6666725" y="1844235"/>
            <a:ext cx="683668"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Future?</a:t>
            </a:r>
          </a:p>
        </p:txBody>
      </p:sp>
      <p:sp>
        <p:nvSpPr>
          <p:cNvPr id="83" name="TextBox 82">
            <a:extLst>
              <a:ext uri="{FF2B5EF4-FFF2-40B4-BE49-F238E27FC236}">
                <a16:creationId xmlns:a16="http://schemas.microsoft.com/office/drawing/2014/main" id="{1F50F313-77F7-417C-BDEB-1B81559B3253}"/>
              </a:ext>
            </a:extLst>
          </p:cNvPr>
          <p:cNvSpPr txBox="1"/>
          <p:nvPr/>
        </p:nvSpPr>
        <p:spPr>
          <a:xfrm>
            <a:off x="8210687" y="2427555"/>
            <a:ext cx="1122578" cy="369332"/>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gNMI test-case scripts</a:t>
            </a:r>
          </a:p>
          <a:p>
            <a:pPr algn="ctr"/>
            <a:r>
              <a:rPr lang="en-US" dirty="0"/>
              <a:t>Requires SONiC Stack on DUT</a:t>
            </a:r>
          </a:p>
        </p:txBody>
      </p:sp>
      <p:pic>
        <p:nvPicPr>
          <p:cNvPr id="84" name="Picture 2" descr="Sec4Img1">
            <a:extLst>
              <a:ext uri="{FF2B5EF4-FFF2-40B4-BE49-F238E27FC236}">
                <a16:creationId xmlns:a16="http://schemas.microsoft.com/office/drawing/2014/main" id="{963813C9-2875-4417-B9A6-37246DC2404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30278" y="1385157"/>
            <a:ext cx="1799839" cy="128836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Speech Bubble: Rectangle 84">
            <a:extLst>
              <a:ext uri="{FF2B5EF4-FFF2-40B4-BE49-F238E27FC236}">
                <a16:creationId xmlns:a16="http://schemas.microsoft.com/office/drawing/2014/main" id="{A6D8D50C-11A4-4418-AA19-20F23F3CC483}"/>
              </a:ext>
            </a:extLst>
          </p:cNvPr>
          <p:cNvSpPr/>
          <p:nvPr/>
        </p:nvSpPr>
        <p:spPr>
          <a:xfrm>
            <a:off x="2920649" y="1247318"/>
            <a:ext cx="1235830" cy="358424"/>
          </a:xfrm>
          <a:prstGeom prst="wedgeRectCallout">
            <a:avLst>
              <a:gd name="adj1" fmla="val -88419"/>
              <a:gd name="adj2" fmla="val 63766"/>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Reusable for SAI or gNMI (even possibly P4)</a:t>
            </a:r>
          </a:p>
        </p:txBody>
      </p:sp>
      <p:sp>
        <p:nvSpPr>
          <p:cNvPr id="86" name="Speech Bubble: Rectangle 85">
            <a:extLst>
              <a:ext uri="{FF2B5EF4-FFF2-40B4-BE49-F238E27FC236}">
                <a16:creationId xmlns:a16="http://schemas.microsoft.com/office/drawing/2014/main" id="{7B71B679-B9AB-425A-9539-7E9CD0FD797D}"/>
              </a:ext>
            </a:extLst>
          </p:cNvPr>
          <p:cNvSpPr/>
          <p:nvPr/>
        </p:nvSpPr>
        <p:spPr>
          <a:xfrm>
            <a:off x="1149680" y="5471119"/>
            <a:ext cx="1235830" cy="358424"/>
          </a:xfrm>
          <a:prstGeom prst="wedgeRectCallout">
            <a:avLst>
              <a:gd name="adj1" fmla="val 40842"/>
              <a:gd name="adj2" fmla="val -177519"/>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Automatic </a:t>
            </a:r>
            <a:r>
              <a:rPr lang="en-US" sz="800" dirty="0" err="1">
                <a:solidFill>
                  <a:schemeClr val="tx1"/>
                </a:solidFill>
              </a:rPr>
              <a:t>saithrift</a:t>
            </a:r>
            <a:r>
              <a:rPr lang="en-US" sz="800" dirty="0">
                <a:solidFill>
                  <a:schemeClr val="tx1"/>
                </a:solidFill>
              </a:rPr>
              <a:t> client &amp; server code generator</a:t>
            </a:r>
          </a:p>
        </p:txBody>
      </p:sp>
      <p:sp>
        <p:nvSpPr>
          <p:cNvPr id="88" name="Speech Bubble: Rectangle 87">
            <a:extLst>
              <a:ext uri="{FF2B5EF4-FFF2-40B4-BE49-F238E27FC236}">
                <a16:creationId xmlns:a16="http://schemas.microsoft.com/office/drawing/2014/main" id="{DCD3FDE1-D713-4A8E-A7E1-077504CBD3C5}"/>
              </a:ext>
            </a:extLst>
          </p:cNvPr>
          <p:cNvSpPr/>
          <p:nvPr/>
        </p:nvSpPr>
        <p:spPr>
          <a:xfrm>
            <a:off x="10470872" y="4601940"/>
            <a:ext cx="1029349" cy="358424"/>
          </a:xfrm>
          <a:prstGeom prst="wedgeRectCallout">
            <a:avLst>
              <a:gd name="adj1" fmla="val -60592"/>
              <a:gd name="adj2" fmla="val 103724"/>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Automated &amp; repeatable traffic tests</a:t>
            </a:r>
          </a:p>
        </p:txBody>
      </p:sp>
    </p:spTree>
    <p:extLst>
      <p:ext uri="{BB962C8B-B14F-4D97-AF65-F5344CB8AC3E}">
        <p14:creationId xmlns:p14="http://schemas.microsoft.com/office/powerpoint/2010/main" val="418894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E28A4D-B796-49F6-AA61-83D619268EA7}"/>
              </a:ext>
            </a:extLst>
          </p:cNvPr>
          <p:cNvSpPr>
            <a:spLocks noGrp="1"/>
          </p:cNvSpPr>
          <p:nvPr>
            <p:ph type="title"/>
          </p:nvPr>
        </p:nvSpPr>
        <p:spPr/>
        <p:txBody>
          <a:bodyPr/>
          <a:lstStyle/>
          <a:p>
            <a:r>
              <a:rPr lang="en-US" sz="2800" dirty="0"/>
              <a:t>Idealized DASH Test Workflow – using </a:t>
            </a:r>
            <a:r>
              <a:rPr lang="en-US" sz="2800" dirty="0" err="1"/>
              <a:t>saithrift</a:t>
            </a:r>
            <a:r>
              <a:rPr lang="en-US" sz="2800" dirty="0"/>
              <a:t> </a:t>
            </a:r>
            <a:r>
              <a:rPr lang="en-US" sz="2000" dirty="0"/>
              <a:t>(post-meeting update)</a:t>
            </a:r>
            <a:endParaRPr lang="en-US" sz="2800" dirty="0"/>
          </a:p>
        </p:txBody>
      </p:sp>
      <p:pic>
        <p:nvPicPr>
          <p:cNvPr id="11" name="Picture 10" descr="Icon&#10;&#10;Description automatically generated">
            <a:extLst>
              <a:ext uri="{FF2B5EF4-FFF2-40B4-BE49-F238E27FC236}">
                <a16:creationId xmlns:a16="http://schemas.microsoft.com/office/drawing/2014/main" id="{F3A355AE-A283-4692-B126-BDB1A407679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2432500" y="4164254"/>
            <a:ext cx="739822" cy="492444"/>
          </a:xfrm>
          <a:prstGeom prst="rect">
            <a:avLst/>
          </a:prstGeom>
        </p:spPr>
      </p:pic>
      <p:grpSp>
        <p:nvGrpSpPr>
          <p:cNvPr id="23" name="Group 22">
            <a:extLst>
              <a:ext uri="{FF2B5EF4-FFF2-40B4-BE49-F238E27FC236}">
                <a16:creationId xmlns:a16="http://schemas.microsoft.com/office/drawing/2014/main" id="{04EBBE97-9AEB-464E-BD3B-AE3C3CB7F14A}"/>
              </a:ext>
            </a:extLst>
          </p:cNvPr>
          <p:cNvGrpSpPr/>
          <p:nvPr/>
        </p:nvGrpSpPr>
        <p:grpSpPr>
          <a:xfrm>
            <a:off x="1653841" y="1649127"/>
            <a:ext cx="1199707" cy="741523"/>
            <a:chOff x="1659349" y="2109770"/>
            <a:chExt cx="1199707" cy="741523"/>
          </a:xfrm>
        </p:grpSpPr>
        <p:pic>
          <p:nvPicPr>
            <p:cNvPr id="13" name="Picture 12" descr="Text&#10;&#10;Description automatically generated with medium confidence">
              <a:extLst>
                <a:ext uri="{FF2B5EF4-FFF2-40B4-BE49-F238E27FC236}">
                  <a16:creationId xmlns:a16="http://schemas.microsoft.com/office/drawing/2014/main" id="{323F8A1C-D56C-4A55-B94B-05D06F32112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24458" y="2109770"/>
              <a:ext cx="357197" cy="357197"/>
            </a:xfrm>
            <a:prstGeom prst="rect">
              <a:avLst/>
            </a:prstGeom>
          </p:spPr>
        </p:pic>
        <p:sp>
          <p:nvSpPr>
            <p:cNvPr id="14" name="TextBox 13">
              <a:extLst>
                <a:ext uri="{FF2B5EF4-FFF2-40B4-BE49-F238E27FC236}">
                  <a16:creationId xmlns:a16="http://schemas.microsoft.com/office/drawing/2014/main" id="{25D1E1E5-8243-4F15-8595-7868E7DB5E5D}"/>
                </a:ext>
              </a:extLst>
            </p:cNvPr>
            <p:cNvSpPr txBox="1"/>
            <p:nvPr/>
          </p:nvSpPr>
          <p:spPr>
            <a:xfrm>
              <a:off x="1659349" y="2481961"/>
              <a:ext cx="1199707" cy="369332"/>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Hand-written and/or templatized test cases</a:t>
              </a:r>
            </a:p>
            <a:p>
              <a:pPr algn="ctr"/>
              <a:r>
                <a:rPr lang="en-US" dirty="0"/>
                <a:t>Abstract format</a:t>
              </a:r>
            </a:p>
          </p:txBody>
        </p:sp>
      </p:grpSp>
      <p:pic>
        <p:nvPicPr>
          <p:cNvPr id="15" name="Picture 14" descr="A picture containing electronics&#10;&#10;Description automatically generated">
            <a:extLst>
              <a:ext uri="{FF2B5EF4-FFF2-40B4-BE49-F238E27FC236}">
                <a16:creationId xmlns:a16="http://schemas.microsoft.com/office/drawing/2014/main" id="{99DA931B-0714-414D-9DBE-057283AE2F5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flipH="1">
            <a:off x="7439096" y="4843276"/>
            <a:ext cx="1513547" cy="905363"/>
          </a:xfrm>
          <a:prstGeom prst="rect">
            <a:avLst/>
          </a:prstGeom>
        </p:spPr>
      </p:pic>
      <p:pic>
        <p:nvPicPr>
          <p:cNvPr id="16" name="Google Shape;375;p29">
            <a:extLst>
              <a:ext uri="{FF2B5EF4-FFF2-40B4-BE49-F238E27FC236}">
                <a16:creationId xmlns:a16="http://schemas.microsoft.com/office/drawing/2014/main" id="{26E63703-7A68-4400-959A-841B131F9A13}"/>
              </a:ext>
            </a:extLst>
          </p:cNvPr>
          <p:cNvPicPr preferRelativeResize="0"/>
          <p:nvPr/>
        </p:nvPicPr>
        <p:blipFill>
          <a:blip r:embed="rId9">
            <a:alphaModFix/>
          </a:blip>
          <a:stretch>
            <a:fillRect/>
          </a:stretch>
        </p:blipFill>
        <p:spPr>
          <a:xfrm>
            <a:off x="9804524" y="5312361"/>
            <a:ext cx="620160" cy="522836"/>
          </a:xfrm>
          <a:prstGeom prst="rect">
            <a:avLst/>
          </a:prstGeom>
          <a:noFill/>
          <a:ln>
            <a:noFill/>
          </a:ln>
        </p:spPr>
      </p:pic>
      <p:pic>
        <p:nvPicPr>
          <p:cNvPr id="17" name="Picture 4" descr="Github Logo Png - Github, Transparent Png - kindpng">
            <a:extLst>
              <a:ext uri="{FF2B5EF4-FFF2-40B4-BE49-F238E27FC236}">
                <a16:creationId xmlns:a16="http://schemas.microsoft.com/office/drawing/2014/main" id="{BBDAB680-5E14-429D-94F3-6FFADDB206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705" y="2109770"/>
            <a:ext cx="749389" cy="26751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6C1356D-D0FF-4671-AA89-25791C142EEE}"/>
              </a:ext>
            </a:extLst>
          </p:cNvPr>
          <p:cNvGrpSpPr/>
          <p:nvPr/>
        </p:nvGrpSpPr>
        <p:grpSpPr>
          <a:xfrm>
            <a:off x="691779" y="4162911"/>
            <a:ext cx="906700" cy="618241"/>
            <a:chOff x="1554561" y="4611124"/>
            <a:chExt cx="906700" cy="618241"/>
          </a:xfrm>
        </p:grpSpPr>
        <p:pic>
          <p:nvPicPr>
            <p:cNvPr id="18" name="Picture 17" descr="A picture containing shape&#10;&#10;Description automatically generated">
              <a:extLst>
                <a:ext uri="{FF2B5EF4-FFF2-40B4-BE49-F238E27FC236}">
                  <a16:creationId xmlns:a16="http://schemas.microsoft.com/office/drawing/2014/main" id="{D6C1CA66-B803-449D-8BB1-8A91695AF08D}"/>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814334" y="4611124"/>
              <a:ext cx="420247" cy="495130"/>
            </a:xfrm>
            <a:prstGeom prst="rect">
              <a:avLst/>
            </a:prstGeom>
          </p:spPr>
        </p:pic>
        <p:sp>
          <p:nvSpPr>
            <p:cNvPr id="19" name="TextBox 18">
              <a:extLst>
                <a:ext uri="{FF2B5EF4-FFF2-40B4-BE49-F238E27FC236}">
                  <a16:creationId xmlns:a16="http://schemas.microsoft.com/office/drawing/2014/main" id="{F0423429-2D58-429F-A7D2-AFA2EE83F2FB}"/>
                </a:ext>
              </a:extLst>
            </p:cNvPr>
            <p:cNvSpPr txBox="1"/>
            <p:nvPr/>
          </p:nvSpPr>
          <p:spPr>
            <a:xfrm>
              <a:off x="1554561" y="5106254"/>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Sai header files</a:t>
              </a:r>
            </a:p>
          </p:txBody>
        </p:sp>
      </p:grpSp>
      <p:pic>
        <p:nvPicPr>
          <p:cNvPr id="21" name="Picture 20" descr="A stack of white plates&#10;&#10;Description automatically generated with low confidence">
            <a:extLst>
              <a:ext uri="{FF2B5EF4-FFF2-40B4-BE49-F238E27FC236}">
                <a16:creationId xmlns:a16="http://schemas.microsoft.com/office/drawing/2014/main" id="{B8F6C55B-0974-4397-A417-DBC1D9509E9A}"/>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flipH="1">
            <a:off x="726294" y="1718095"/>
            <a:ext cx="570210" cy="391675"/>
          </a:xfrm>
          <a:prstGeom prst="rect">
            <a:avLst/>
          </a:prstGeom>
        </p:spPr>
      </p:pic>
      <p:sp>
        <p:nvSpPr>
          <p:cNvPr id="24" name="TextBox 23">
            <a:extLst>
              <a:ext uri="{FF2B5EF4-FFF2-40B4-BE49-F238E27FC236}">
                <a16:creationId xmlns:a16="http://schemas.microsoft.com/office/drawing/2014/main" id="{63EE9DC8-1A23-43FC-8F38-D4FE60C33838}"/>
              </a:ext>
            </a:extLst>
          </p:cNvPr>
          <p:cNvSpPr txBox="1"/>
          <p:nvPr/>
        </p:nvSpPr>
        <p:spPr>
          <a:xfrm>
            <a:off x="2349061" y="4735488"/>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code generator</a:t>
            </a:r>
          </a:p>
        </p:txBody>
      </p:sp>
      <p:sp>
        <p:nvSpPr>
          <p:cNvPr id="25" name="Arrow: Right 24">
            <a:extLst>
              <a:ext uri="{FF2B5EF4-FFF2-40B4-BE49-F238E27FC236}">
                <a16:creationId xmlns:a16="http://schemas.microsoft.com/office/drawing/2014/main" id="{6A110747-6496-46F9-9B9D-169796B2B3DB}"/>
              </a:ext>
            </a:extLst>
          </p:cNvPr>
          <p:cNvSpPr/>
          <p:nvPr/>
        </p:nvSpPr>
        <p:spPr>
          <a:xfrm>
            <a:off x="1767515" y="4268760"/>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inputs</a:t>
            </a:r>
          </a:p>
        </p:txBody>
      </p:sp>
      <p:grpSp>
        <p:nvGrpSpPr>
          <p:cNvPr id="31" name="Group 30">
            <a:extLst>
              <a:ext uri="{FF2B5EF4-FFF2-40B4-BE49-F238E27FC236}">
                <a16:creationId xmlns:a16="http://schemas.microsoft.com/office/drawing/2014/main" id="{9CF0809B-1A09-4C6C-84B7-B719B4F670ED}"/>
              </a:ext>
            </a:extLst>
          </p:cNvPr>
          <p:cNvGrpSpPr/>
          <p:nvPr/>
        </p:nvGrpSpPr>
        <p:grpSpPr>
          <a:xfrm>
            <a:off x="3825771" y="3332841"/>
            <a:ext cx="876225" cy="630716"/>
            <a:chOff x="4678323" y="3429000"/>
            <a:chExt cx="876225" cy="630716"/>
          </a:xfrm>
        </p:grpSpPr>
        <p:sp>
          <p:nvSpPr>
            <p:cNvPr id="29" name="Cube 28">
              <a:extLst>
                <a:ext uri="{FF2B5EF4-FFF2-40B4-BE49-F238E27FC236}">
                  <a16:creationId xmlns:a16="http://schemas.microsoft.com/office/drawing/2014/main" id="{164574F1-BE75-4AAB-9A88-F800260A2802}"/>
                </a:ext>
              </a:extLst>
            </p:cNvPr>
            <p:cNvSpPr/>
            <p:nvPr/>
          </p:nvSpPr>
          <p:spPr>
            <a:xfrm>
              <a:off x="4742761" y="3429000"/>
              <a:ext cx="760164" cy="630716"/>
            </a:xfrm>
            <a:prstGeom prst="cube">
              <a:avLst>
                <a:gd name="adj" fmla="val 101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27" name="Picture 26" descr="Icon&#10;&#10;Description automatically generated">
              <a:extLst>
                <a:ext uri="{FF2B5EF4-FFF2-40B4-BE49-F238E27FC236}">
                  <a16:creationId xmlns:a16="http://schemas.microsoft.com/office/drawing/2014/main" id="{DBC38DDF-3BEE-493F-8A0F-2646C68D52AF}"/>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4991327" y="3524940"/>
              <a:ext cx="250215" cy="250215"/>
            </a:xfrm>
            <a:prstGeom prst="rect">
              <a:avLst/>
            </a:prstGeom>
          </p:spPr>
        </p:pic>
        <p:sp>
          <p:nvSpPr>
            <p:cNvPr id="28" name="TextBox 27">
              <a:extLst>
                <a:ext uri="{FF2B5EF4-FFF2-40B4-BE49-F238E27FC236}">
                  <a16:creationId xmlns:a16="http://schemas.microsoft.com/office/drawing/2014/main" id="{714F2CFA-E6E1-439C-A0C3-E5163E8C9988}"/>
                </a:ext>
              </a:extLst>
            </p:cNvPr>
            <p:cNvSpPr txBox="1"/>
            <p:nvPr/>
          </p:nvSpPr>
          <p:spPr>
            <a:xfrm>
              <a:off x="4678323" y="3768569"/>
              <a:ext cx="87622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Python Client</a:t>
              </a:r>
            </a:p>
            <a:p>
              <a:pPr algn="ctr"/>
              <a:r>
                <a:rPr lang="en-US" dirty="0"/>
                <a:t>PTF Helpers</a:t>
              </a:r>
            </a:p>
          </p:txBody>
        </p:sp>
      </p:grpSp>
      <p:sp>
        <p:nvSpPr>
          <p:cNvPr id="32" name="Arrow: Right 31">
            <a:extLst>
              <a:ext uri="{FF2B5EF4-FFF2-40B4-BE49-F238E27FC236}">
                <a16:creationId xmlns:a16="http://schemas.microsoft.com/office/drawing/2014/main" id="{EFCEBE87-482C-4B8F-9943-FE20CC965139}"/>
              </a:ext>
            </a:extLst>
          </p:cNvPr>
          <p:cNvSpPr/>
          <p:nvPr/>
        </p:nvSpPr>
        <p:spPr>
          <a:xfrm rot="20163269">
            <a:off x="3198253" y="3801139"/>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generate</a:t>
            </a:r>
          </a:p>
        </p:txBody>
      </p:sp>
      <p:grpSp>
        <p:nvGrpSpPr>
          <p:cNvPr id="49" name="Group 48">
            <a:extLst>
              <a:ext uri="{FF2B5EF4-FFF2-40B4-BE49-F238E27FC236}">
                <a16:creationId xmlns:a16="http://schemas.microsoft.com/office/drawing/2014/main" id="{7D5BB33A-0228-4C49-9CAC-2BD43882A8A8}"/>
              </a:ext>
            </a:extLst>
          </p:cNvPr>
          <p:cNvGrpSpPr/>
          <p:nvPr/>
        </p:nvGrpSpPr>
        <p:grpSpPr>
          <a:xfrm>
            <a:off x="5464052" y="3210337"/>
            <a:ext cx="357197" cy="580083"/>
            <a:chOff x="5464052" y="3270925"/>
            <a:chExt cx="357197" cy="580083"/>
          </a:xfrm>
        </p:grpSpPr>
        <p:pic>
          <p:nvPicPr>
            <p:cNvPr id="12" name="Picture 11" descr="Icon&#10;&#10;Description automatically generated">
              <a:extLst>
                <a:ext uri="{FF2B5EF4-FFF2-40B4-BE49-F238E27FC236}">
                  <a16:creationId xmlns:a16="http://schemas.microsoft.com/office/drawing/2014/main" id="{75CB5056-6789-4928-B701-ADE551F931DE}"/>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537954" y="3270925"/>
              <a:ext cx="246221" cy="246221"/>
            </a:xfrm>
            <a:prstGeom prst="rect">
              <a:avLst/>
            </a:prstGeom>
          </p:spPr>
        </p:pic>
        <p:pic>
          <p:nvPicPr>
            <p:cNvPr id="33" name="Picture 32" descr="Text&#10;&#10;Description automatically generated with medium confidence">
              <a:extLst>
                <a:ext uri="{FF2B5EF4-FFF2-40B4-BE49-F238E27FC236}">
                  <a16:creationId xmlns:a16="http://schemas.microsoft.com/office/drawing/2014/main" id="{EAC6AABF-2003-47EA-8111-C7B8DD0123F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4052" y="3493811"/>
              <a:ext cx="357197" cy="357197"/>
            </a:xfrm>
            <a:prstGeom prst="rect">
              <a:avLst/>
            </a:prstGeom>
          </p:spPr>
        </p:pic>
      </p:grpSp>
      <p:sp>
        <p:nvSpPr>
          <p:cNvPr id="34" name="TextBox 33">
            <a:extLst>
              <a:ext uri="{FF2B5EF4-FFF2-40B4-BE49-F238E27FC236}">
                <a16:creationId xmlns:a16="http://schemas.microsoft.com/office/drawing/2014/main" id="{B2F6CDEB-93F3-44DC-8F16-3D6B79440EAD}"/>
              </a:ext>
            </a:extLst>
          </p:cNvPr>
          <p:cNvSpPr txBox="1"/>
          <p:nvPr/>
        </p:nvSpPr>
        <p:spPr>
          <a:xfrm>
            <a:off x="5189300" y="3904844"/>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Test-case scripts</a:t>
            </a:r>
          </a:p>
        </p:txBody>
      </p:sp>
      <p:sp>
        <p:nvSpPr>
          <p:cNvPr id="38" name="TextBox 37">
            <a:extLst>
              <a:ext uri="{FF2B5EF4-FFF2-40B4-BE49-F238E27FC236}">
                <a16:creationId xmlns:a16="http://schemas.microsoft.com/office/drawing/2014/main" id="{EA90E336-C307-4197-A891-EF90FC954493}"/>
              </a:ext>
            </a:extLst>
          </p:cNvPr>
          <p:cNvSpPr txBox="1"/>
          <p:nvPr/>
        </p:nvSpPr>
        <p:spPr>
          <a:xfrm>
            <a:off x="3825771" y="4997065"/>
            <a:ext cx="87622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Thrift server skeleton c++ code</a:t>
            </a:r>
          </a:p>
        </p:txBody>
      </p:sp>
      <p:pic>
        <p:nvPicPr>
          <p:cNvPr id="22" name="Picture 21" descr="Icon&#10;&#10;Description automatically generated">
            <a:extLst>
              <a:ext uri="{FF2B5EF4-FFF2-40B4-BE49-F238E27FC236}">
                <a16:creationId xmlns:a16="http://schemas.microsoft.com/office/drawing/2014/main" id="{2A4DA406-D941-47A3-BBD9-270A14988328}"/>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4040879" y="4699743"/>
            <a:ext cx="223005" cy="250695"/>
          </a:xfrm>
          <a:prstGeom prst="rect">
            <a:avLst/>
          </a:prstGeom>
        </p:spPr>
      </p:pic>
      <p:pic>
        <p:nvPicPr>
          <p:cNvPr id="40" name="Picture 39" descr="A picture containing shape&#10;&#10;Description automatically generated">
            <a:extLst>
              <a:ext uri="{FF2B5EF4-FFF2-40B4-BE49-F238E27FC236}">
                <a16:creationId xmlns:a16="http://schemas.microsoft.com/office/drawing/2014/main" id="{16D6F333-8595-440A-B28D-6071B1186228}"/>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340279" y="4689487"/>
            <a:ext cx="261060" cy="307578"/>
          </a:xfrm>
          <a:prstGeom prst="rect">
            <a:avLst/>
          </a:prstGeom>
        </p:spPr>
      </p:pic>
      <p:grpSp>
        <p:nvGrpSpPr>
          <p:cNvPr id="53" name="Group 52">
            <a:extLst>
              <a:ext uri="{FF2B5EF4-FFF2-40B4-BE49-F238E27FC236}">
                <a16:creationId xmlns:a16="http://schemas.microsoft.com/office/drawing/2014/main" id="{170307BE-D1AF-4FD2-A9BE-DC3520BBC6A7}"/>
              </a:ext>
            </a:extLst>
          </p:cNvPr>
          <p:cNvGrpSpPr/>
          <p:nvPr/>
        </p:nvGrpSpPr>
        <p:grpSpPr>
          <a:xfrm>
            <a:off x="3780398" y="5681553"/>
            <a:ext cx="876225" cy="630716"/>
            <a:chOff x="3876680" y="5766336"/>
            <a:chExt cx="876225" cy="630716"/>
          </a:xfrm>
        </p:grpSpPr>
        <p:grpSp>
          <p:nvGrpSpPr>
            <p:cNvPr id="41" name="Group 40">
              <a:extLst>
                <a:ext uri="{FF2B5EF4-FFF2-40B4-BE49-F238E27FC236}">
                  <a16:creationId xmlns:a16="http://schemas.microsoft.com/office/drawing/2014/main" id="{2CCF719C-5373-46B5-8FC8-73BB7F801126}"/>
                </a:ext>
              </a:extLst>
            </p:cNvPr>
            <p:cNvGrpSpPr/>
            <p:nvPr/>
          </p:nvGrpSpPr>
          <p:grpSpPr>
            <a:xfrm>
              <a:off x="3876680" y="5766336"/>
              <a:ext cx="876225" cy="630716"/>
              <a:chOff x="4684780" y="3429000"/>
              <a:chExt cx="876225" cy="630716"/>
            </a:xfrm>
          </p:grpSpPr>
          <p:sp>
            <p:nvSpPr>
              <p:cNvPr id="42" name="Cube 41">
                <a:extLst>
                  <a:ext uri="{FF2B5EF4-FFF2-40B4-BE49-F238E27FC236}">
                    <a16:creationId xmlns:a16="http://schemas.microsoft.com/office/drawing/2014/main" id="{5CEB5DE2-07E5-4D27-A5F3-98EBC69BA61D}"/>
                  </a:ext>
                </a:extLst>
              </p:cNvPr>
              <p:cNvSpPr/>
              <p:nvPr/>
            </p:nvSpPr>
            <p:spPr>
              <a:xfrm>
                <a:off x="4742761" y="3429000"/>
                <a:ext cx="760164" cy="630716"/>
              </a:xfrm>
              <a:prstGeom prst="cube">
                <a:avLst>
                  <a:gd name="adj" fmla="val 101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4" name="TextBox 43">
                <a:extLst>
                  <a:ext uri="{FF2B5EF4-FFF2-40B4-BE49-F238E27FC236}">
                    <a16:creationId xmlns:a16="http://schemas.microsoft.com/office/drawing/2014/main" id="{6DD0D6D3-B8B1-4307-A014-73A7C6761DAC}"/>
                  </a:ext>
                </a:extLst>
              </p:cNvPr>
              <p:cNvSpPr txBox="1"/>
              <p:nvPr/>
            </p:nvSpPr>
            <p:spPr>
              <a:xfrm>
                <a:off x="4684780" y="3831084"/>
                <a:ext cx="876225"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Vendor </a:t>
                </a:r>
                <a:r>
                  <a:rPr lang="en-US" dirty="0" err="1"/>
                  <a:t>libsai</a:t>
                </a:r>
                <a:endParaRPr lang="en-US" dirty="0"/>
              </a:p>
            </p:txBody>
          </p:sp>
        </p:grpSp>
        <p:pic>
          <p:nvPicPr>
            <p:cNvPr id="46" name="Picture 45" descr="Icon&#10;&#10;Description automatically generated">
              <a:extLst>
                <a:ext uri="{FF2B5EF4-FFF2-40B4-BE49-F238E27FC236}">
                  <a16:creationId xmlns:a16="http://schemas.microsoft.com/office/drawing/2014/main" id="{45C09284-AA41-4F53-8CDE-71673084FC91}"/>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4182155" y="5900581"/>
              <a:ext cx="223005" cy="250695"/>
            </a:xfrm>
            <a:prstGeom prst="rect">
              <a:avLst/>
            </a:prstGeom>
          </p:spPr>
        </p:pic>
      </p:grpSp>
      <p:cxnSp>
        <p:nvCxnSpPr>
          <p:cNvPr id="48" name="Straight Connector 47">
            <a:extLst>
              <a:ext uri="{FF2B5EF4-FFF2-40B4-BE49-F238E27FC236}">
                <a16:creationId xmlns:a16="http://schemas.microsoft.com/office/drawing/2014/main" id="{A56617E9-E5DB-41DF-94D0-51BB1FF78ECD}"/>
              </a:ext>
            </a:extLst>
          </p:cNvPr>
          <p:cNvCxnSpPr>
            <a:stCxn id="29" idx="5"/>
            <a:endCxn id="33" idx="1"/>
          </p:cNvCxnSpPr>
          <p:nvPr/>
        </p:nvCxnSpPr>
        <p:spPr>
          <a:xfrm flipV="1">
            <a:off x="4650373" y="3611822"/>
            <a:ext cx="813679" cy="4359"/>
          </a:xfrm>
          <a:prstGeom prst="line">
            <a:avLst/>
          </a:prstGeom>
          <a:ln w="19050">
            <a:solidFill>
              <a:schemeClr val="tx1">
                <a:lumMod val="75000"/>
                <a:lumOff val="2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F71979A-E529-4423-AC74-AD39890DAA71}"/>
              </a:ext>
            </a:extLst>
          </p:cNvPr>
          <p:cNvSpPr txBox="1"/>
          <p:nvPr/>
        </p:nvSpPr>
        <p:spPr>
          <a:xfrm>
            <a:off x="4752905" y="3476605"/>
            <a:ext cx="634972"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import</a:t>
            </a:r>
          </a:p>
        </p:txBody>
      </p:sp>
      <p:sp>
        <p:nvSpPr>
          <p:cNvPr id="51" name="Arrow: Right 50">
            <a:extLst>
              <a:ext uri="{FF2B5EF4-FFF2-40B4-BE49-F238E27FC236}">
                <a16:creationId xmlns:a16="http://schemas.microsoft.com/office/drawing/2014/main" id="{45D8A6B1-6FBA-4494-919F-7AED81F84DD2}"/>
              </a:ext>
            </a:extLst>
          </p:cNvPr>
          <p:cNvSpPr/>
          <p:nvPr/>
        </p:nvSpPr>
        <p:spPr>
          <a:xfrm rot="427759">
            <a:off x="3255748" y="4697330"/>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generate</a:t>
            </a:r>
          </a:p>
        </p:txBody>
      </p:sp>
      <p:pic>
        <p:nvPicPr>
          <p:cNvPr id="54" name="Picture 53" descr="Icon&#10;&#10;Description automatically generated">
            <a:extLst>
              <a:ext uri="{FF2B5EF4-FFF2-40B4-BE49-F238E27FC236}">
                <a16:creationId xmlns:a16="http://schemas.microsoft.com/office/drawing/2014/main" id="{80E90692-89AB-46AB-8250-01E3B30DC9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5292800" y="4975429"/>
            <a:ext cx="739822" cy="492444"/>
          </a:xfrm>
          <a:prstGeom prst="rect">
            <a:avLst/>
          </a:prstGeom>
        </p:spPr>
      </p:pic>
      <p:sp>
        <p:nvSpPr>
          <p:cNvPr id="55" name="TextBox 54">
            <a:extLst>
              <a:ext uri="{FF2B5EF4-FFF2-40B4-BE49-F238E27FC236}">
                <a16:creationId xmlns:a16="http://schemas.microsoft.com/office/drawing/2014/main" id="{5F8C8D54-F40A-4F73-BDFF-C33807C5D50B}"/>
              </a:ext>
            </a:extLst>
          </p:cNvPr>
          <p:cNvSpPr txBox="1"/>
          <p:nvPr/>
        </p:nvSpPr>
        <p:spPr>
          <a:xfrm>
            <a:off x="5205070" y="5588976"/>
            <a:ext cx="12305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Alternative: Vendor build process (offline builds)</a:t>
            </a:r>
          </a:p>
        </p:txBody>
      </p:sp>
      <p:sp>
        <p:nvSpPr>
          <p:cNvPr id="56" name="Arrow: Right 55">
            <a:extLst>
              <a:ext uri="{FF2B5EF4-FFF2-40B4-BE49-F238E27FC236}">
                <a16:creationId xmlns:a16="http://schemas.microsoft.com/office/drawing/2014/main" id="{3AB4F00A-0A1B-4B8B-B8CB-6BBEE48C8982}"/>
              </a:ext>
            </a:extLst>
          </p:cNvPr>
          <p:cNvSpPr/>
          <p:nvPr/>
        </p:nvSpPr>
        <p:spPr>
          <a:xfrm>
            <a:off x="6215619" y="5060032"/>
            <a:ext cx="109553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DUT Image</a:t>
            </a:r>
          </a:p>
        </p:txBody>
      </p:sp>
      <p:cxnSp>
        <p:nvCxnSpPr>
          <p:cNvPr id="58" name="Connector: Elbow 57">
            <a:extLst>
              <a:ext uri="{FF2B5EF4-FFF2-40B4-BE49-F238E27FC236}">
                <a16:creationId xmlns:a16="http://schemas.microsoft.com/office/drawing/2014/main" id="{6E6FA792-E94E-40E9-9008-25D96355B585}"/>
              </a:ext>
            </a:extLst>
          </p:cNvPr>
          <p:cNvCxnSpPr>
            <a:stCxn id="33" idx="3"/>
            <a:endCxn id="15" idx="0"/>
          </p:cNvCxnSpPr>
          <p:nvPr/>
        </p:nvCxnSpPr>
        <p:spPr>
          <a:xfrm>
            <a:off x="5821249" y="3611822"/>
            <a:ext cx="2374620" cy="1231454"/>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6F7EC6C-5B63-4BE8-853C-2AB6BCEDBC77}"/>
              </a:ext>
            </a:extLst>
          </p:cNvPr>
          <p:cNvCxnSpPr>
            <a:cxnSpLocks/>
            <a:endCxn id="16" idx="0"/>
          </p:cNvCxnSpPr>
          <p:nvPr/>
        </p:nvCxnSpPr>
        <p:spPr>
          <a:xfrm>
            <a:off x="5820320" y="3407181"/>
            <a:ext cx="4294284" cy="1905180"/>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FD3C0DF-B081-4678-B4DD-7B9D7D84C6EF}"/>
              </a:ext>
            </a:extLst>
          </p:cNvPr>
          <p:cNvSpPr txBox="1"/>
          <p:nvPr/>
        </p:nvSpPr>
        <p:spPr>
          <a:xfrm>
            <a:off x="6555209" y="3676277"/>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commands</a:t>
            </a:r>
          </a:p>
        </p:txBody>
      </p:sp>
      <p:sp>
        <p:nvSpPr>
          <p:cNvPr id="63" name="TextBox 62">
            <a:extLst>
              <a:ext uri="{FF2B5EF4-FFF2-40B4-BE49-F238E27FC236}">
                <a16:creationId xmlns:a16="http://schemas.microsoft.com/office/drawing/2014/main" id="{BFB74A11-0FB7-4602-9B99-D2C51911100A}"/>
              </a:ext>
            </a:extLst>
          </p:cNvPr>
          <p:cNvSpPr txBox="1"/>
          <p:nvPr/>
        </p:nvSpPr>
        <p:spPr>
          <a:xfrm>
            <a:off x="6894519" y="3209730"/>
            <a:ext cx="2901903"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Traffic Generator commands (OTG/</a:t>
            </a:r>
            <a:r>
              <a:rPr lang="en-US" dirty="0" err="1"/>
              <a:t>snappi</a:t>
            </a:r>
            <a:r>
              <a:rPr lang="en-US" dirty="0"/>
              <a:t>)</a:t>
            </a:r>
          </a:p>
        </p:txBody>
      </p:sp>
      <p:sp>
        <p:nvSpPr>
          <p:cNvPr id="64" name="Arrow: Left-Right 63">
            <a:extLst>
              <a:ext uri="{FF2B5EF4-FFF2-40B4-BE49-F238E27FC236}">
                <a16:creationId xmlns:a16="http://schemas.microsoft.com/office/drawing/2014/main" id="{6F1BBF64-94F8-467B-9780-F00D2BF5EEFD}"/>
              </a:ext>
            </a:extLst>
          </p:cNvPr>
          <p:cNvSpPr/>
          <p:nvPr/>
        </p:nvSpPr>
        <p:spPr>
          <a:xfrm>
            <a:off x="8663283" y="5512590"/>
            <a:ext cx="1140246" cy="282339"/>
          </a:xfrm>
          <a:prstGeom prst="lef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66" name="TextBox 65">
            <a:extLst>
              <a:ext uri="{FF2B5EF4-FFF2-40B4-BE49-F238E27FC236}">
                <a16:creationId xmlns:a16="http://schemas.microsoft.com/office/drawing/2014/main" id="{4BA85232-B11F-4332-AC72-1CA96F9905B3}"/>
              </a:ext>
            </a:extLst>
          </p:cNvPr>
          <p:cNvSpPr txBox="1"/>
          <p:nvPr/>
        </p:nvSpPr>
        <p:spPr>
          <a:xfrm>
            <a:off x="7491975" y="5794929"/>
            <a:ext cx="1367575"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Device Under Test (DUT)</a:t>
            </a:r>
          </a:p>
        </p:txBody>
      </p:sp>
      <p:sp>
        <p:nvSpPr>
          <p:cNvPr id="67" name="TextBox 66">
            <a:extLst>
              <a:ext uri="{FF2B5EF4-FFF2-40B4-BE49-F238E27FC236}">
                <a16:creationId xmlns:a16="http://schemas.microsoft.com/office/drawing/2014/main" id="{D10BEC65-D32F-48A2-9DE1-6E8CBAE6A47E}"/>
              </a:ext>
            </a:extLst>
          </p:cNvPr>
          <p:cNvSpPr txBox="1"/>
          <p:nvPr/>
        </p:nvSpPr>
        <p:spPr>
          <a:xfrm>
            <a:off x="9723720" y="5973870"/>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Traffic Generator</a:t>
            </a:r>
          </a:p>
        </p:txBody>
      </p:sp>
      <p:sp>
        <p:nvSpPr>
          <p:cNvPr id="68" name="TextBox 67">
            <a:extLst>
              <a:ext uri="{FF2B5EF4-FFF2-40B4-BE49-F238E27FC236}">
                <a16:creationId xmlns:a16="http://schemas.microsoft.com/office/drawing/2014/main" id="{39F2C3B8-2CCE-4AA0-A098-849A4B1EF740}"/>
              </a:ext>
            </a:extLst>
          </p:cNvPr>
          <p:cNvSpPr txBox="1"/>
          <p:nvPr/>
        </p:nvSpPr>
        <p:spPr>
          <a:xfrm>
            <a:off x="4120860" y="5208626"/>
            <a:ext cx="216966" cy="430887"/>
          </a:xfrm>
          <a:prstGeom prst="rect">
            <a:avLst/>
          </a:prstGeom>
          <a:noFill/>
        </p:spPr>
        <p:txBody>
          <a:bodyPr wrap="square" lIns="0" tIns="0" rIns="0" bIns="0" rtlCol="0">
            <a:spAutoFit/>
          </a:bodyPr>
          <a:lstStyle/>
          <a:p>
            <a:pPr algn="l"/>
            <a:r>
              <a:rPr lang="en-US" sz="2800" dirty="0">
                <a:solidFill>
                  <a:schemeClr val="tx1">
                    <a:lumMod val="85000"/>
                    <a:lumOff val="15000"/>
                  </a:schemeClr>
                </a:solidFill>
              </a:rPr>
              <a:t>+</a:t>
            </a:r>
          </a:p>
        </p:txBody>
      </p:sp>
      <p:sp>
        <p:nvSpPr>
          <p:cNvPr id="69" name="Arrow: Right 68">
            <a:extLst>
              <a:ext uri="{FF2B5EF4-FFF2-40B4-BE49-F238E27FC236}">
                <a16:creationId xmlns:a16="http://schemas.microsoft.com/office/drawing/2014/main" id="{8E8E2C7A-123A-4A75-B645-D616212F9749}"/>
              </a:ext>
            </a:extLst>
          </p:cNvPr>
          <p:cNvSpPr/>
          <p:nvPr/>
        </p:nvSpPr>
        <p:spPr>
          <a:xfrm>
            <a:off x="4792842" y="5086484"/>
            <a:ext cx="564069"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inputs</a:t>
            </a:r>
          </a:p>
        </p:txBody>
      </p:sp>
      <p:cxnSp>
        <p:nvCxnSpPr>
          <p:cNvPr id="72" name="Connector: Elbow 71">
            <a:extLst>
              <a:ext uri="{FF2B5EF4-FFF2-40B4-BE49-F238E27FC236}">
                <a16:creationId xmlns:a16="http://schemas.microsoft.com/office/drawing/2014/main" id="{650E6C8D-80D7-4ABD-B2D5-77ABC0C42703}"/>
              </a:ext>
            </a:extLst>
          </p:cNvPr>
          <p:cNvCxnSpPr>
            <a:stCxn id="14" idx="3"/>
            <a:endCxn id="12" idx="0"/>
          </p:cNvCxnSpPr>
          <p:nvPr/>
        </p:nvCxnSpPr>
        <p:spPr>
          <a:xfrm>
            <a:off x="2853548" y="2205984"/>
            <a:ext cx="2807517" cy="1004353"/>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4" name="Graphic 73" descr="User with solid fill">
            <a:extLst>
              <a:ext uri="{FF2B5EF4-FFF2-40B4-BE49-F238E27FC236}">
                <a16:creationId xmlns:a16="http://schemas.microsoft.com/office/drawing/2014/main" id="{443F51C0-A9FF-4608-8A9E-D4A90B45CA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57502" y="2194812"/>
            <a:ext cx="391676" cy="391676"/>
          </a:xfrm>
          <a:prstGeom prst="rect">
            <a:avLst/>
          </a:prstGeom>
        </p:spPr>
      </p:pic>
      <p:pic>
        <p:nvPicPr>
          <p:cNvPr id="75" name="Picture 74" descr="Icon&#10;&#10;Description automatically generated">
            <a:extLst>
              <a:ext uri="{FF2B5EF4-FFF2-40B4-BE49-F238E27FC236}">
                <a16:creationId xmlns:a16="http://schemas.microsoft.com/office/drawing/2014/main" id="{AF8123CD-47EE-4406-B45B-E43BBCAC63A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6214226" y="2191485"/>
            <a:ext cx="739822" cy="492444"/>
          </a:xfrm>
          <a:prstGeom prst="rect">
            <a:avLst/>
          </a:prstGeom>
        </p:spPr>
      </p:pic>
      <p:sp>
        <p:nvSpPr>
          <p:cNvPr id="76" name="TextBox 75">
            <a:extLst>
              <a:ext uri="{FF2B5EF4-FFF2-40B4-BE49-F238E27FC236}">
                <a16:creationId xmlns:a16="http://schemas.microsoft.com/office/drawing/2014/main" id="{C0671995-2F8D-4099-A4E0-20B87123E015}"/>
              </a:ext>
            </a:extLst>
          </p:cNvPr>
          <p:cNvSpPr txBox="1"/>
          <p:nvPr/>
        </p:nvSpPr>
        <p:spPr>
          <a:xfrm>
            <a:off x="5757502" y="2697919"/>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Hand and/or machine-generated</a:t>
            </a:r>
          </a:p>
        </p:txBody>
      </p:sp>
      <p:sp>
        <p:nvSpPr>
          <p:cNvPr id="77" name="TextBox 76">
            <a:extLst>
              <a:ext uri="{FF2B5EF4-FFF2-40B4-BE49-F238E27FC236}">
                <a16:creationId xmlns:a16="http://schemas.microsoft.com/office/drawing/2014/main" id="{BB834D4C-D219-4499-8D25-5405AD10594B}"/>
              </a:ext>
            </a:extLst>
          </p:cNvPr>
          <p:cNvSpPr txBox="1"/>
          <p:nvPr/>
        </p:nvSpPr>
        <p:spPr>
          <a:xfrm>
            <a:off x="8082088" y="4880649"/>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DUT Config</a:t>
            </a:r>
          </a:p>
        </p:txBody>
      </p:sp>
      <p:grpSp>
        <p:nvGrpSpPr>
          <p:cNvPr id="78" name="Group 77">
            <a:extLst>
              <a:ext uri="{FF2B5EF4-FFF2-40B4-BE49-F238E27FC236}">
                <a16:creationId xmlns:a16="http://schemas.microsoft.com/office/drawing/2014/main" id="{ED159E82-BE86-489D-B7F7-8DAE57C9E6F3}"/>
              </a:ext>
            </a:extLst>
          </p:cNvPr>
          <p:cNvGrpSpPr/>
          <p:nvPr/>
        </p:nvGrpSpPr>
        <p:grpSpPr>
          <a:xfrm>
            <a:off x="7838672" y="2220039"/>
            <a:ext cx="357197" cy="580083"/>
            <a:chOff x="5464052" y="3270925"/>
            <a:chExt cx="357197" cy="580083"/>
          </a:xfrm>
        </p:grpSpPr>
        <p:pic>
          <p:nvPicPr>
            <p:cNvPr id="79" name="Picture 78" descr="Icon&#10;&#10;Description automatically generated">
              <a:extLst>
                <a:ext uri="{FF2B5EF4-FFF2-40B4-BE49-F238E27FC236}">
                  <a16:creationId xmlns:a16="http://schemas.microsoft.com/office/drawing/2014/main" id="{FBA03868-F3BF-43AC-A994-A26CB8BAA273}"/>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537954" y="3270925"/>
              <a:ext cx="246221" cy="246221"/>
            </a:xfrm>
            <a:prstGeom prst="rect">
              <a:avLst/>
            </a:prstGeom>
          </p:spPr>
        </p:pic>
        <p:pic>
          <p:nvPicPr>
            <p:cNvPr id="80" name="Picture 79" descr="Text&#10;&#10;Description automatically generated with medium confidence">
              <a:extLst>
                <a:ext uri="{FF2B5EF4-FFF2-40B4-BE49-F238E27FC236}">
                  <a16:creationId xmlns:a16="http://schemas.microsoft.com/office/drawing/2014/main" id="{816C5619-FA7C-4C42-9709-29D355D03EA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4052" y="3493811"/>
              <a:ext cx="357197" cy="357197"/>
            </a:xfrm>
            <a:prstGeom prst="rect">
              <a:avLst/>
            </a:prstGeom>
          </p:spPr>
        </p:pic>
      </p:grpSp>
      <p:cxnSp>
        <p:nvCxnSpPr>
          <p:cNvPr id="81" name="Connector: Elbow 80">
            <a:extLst>
              <a:ext uri="{FF2B5EF4-FFF2-40B4-BE49-F238E27FC236}">
                <a16:creationId xmlns:a16="http://schemas.microsoft.com/office/drawing/2014/main" id="{D2E5C745-CEF9-45EF-BB05-F5592333B81C}"/>
              </a:ext>
            </a:extLst>
          </p:cNvPr>
          <p:cNvCxnSpPr>
            <a:cxnSpLocks/>
            <a:endCxn id="79" idx="0"/>
          </p:cNvCxnSpPr>
          <p:nvPr/>
        </p:nvCxnSpPr>
        <p:spPr>
          <a:xfrm>
            <a:off x="2496351" y="2020448"/>
            <a:ext cx="5539334" cy="199591"/>
          </a:xfrm>
          <a:prstGeom prst="bentConnector2">
            <a:avLst/>
          </a:prstGeom>
          <a:ln w="1905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AE0695E-EAC1-49E4-8A9F-9B365B3403D6}"/>
              </a:ext>
            </a:extLst>
          </p:cNvPr>
          <p:cNvSpPr txBox="1"/>
          <p:nvPr/>
        </p:nvSpPr>
        <p:spPr>
          <a:xfrm>
            <a:off x="6666725" y="1844235"/>
            <a:ext cx="683668"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Future?</a:t>
            </a:r>
          </a:p>
        </p:txBody>
      </p:sp>
      <p:sp>
        <p:nvSpPr>
          <p:cNvPr id="83" name="TextBox 82">
            <a:extLst>
              <a:ext uri="{FF2B5EF4-FFF2-40B4-BE49-F238E27FC236}">
                <a16:creationId xmlns:a16="http://schemas.microsoft.com/office/drawing/2014/main" id="{1F50F313-77F7-417C-BDEB-1B81559B3253}"/>
              </a:ext>
            </a:extLst>
          </p:cNvPr>
          <p:cNvSpPr txBox="1"/>
          <p:nvPr/>
        </p:nvSpPr>
        <p:spPr>
          <a:xfrm>
            <a:off x="8210687" y="2427555"/>
            <a:ext cx="1122578" cy="369332"/>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gNMI test-case scripts</a:t>
            </a:r>
          </a:p>
          <a:p>
            <a:pPr algn="ctr"/>
            <a:r>
              <a:rPr lang="en-US" dirty="0"/>
              <a:t>Requires SONiC Stack on DUT</a:t>
            </a:r>
          </a:p>
        </p:txBody>
      </p:sp>
      <p:pic>
        <p:nvPicPr>
          <p:cNvPr id="84" name="Picture 2" descr="Sec4Img1">
            <a:extLst>
              <a:ext uri="{FF2B5EF4-FFF2-40B4-BE49-F238E27FC236}">
                <a16:creationId xmlns:a16="http://schemas.microsoft.com/office/drawing/2014/main" id="{963813C9-2875-4417-B9A6-37246DC2404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30278" y="1385157"/>
            <a:ext cx="1799839" cy="128836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Speech Bubble: Rectangle 84">
            <a:extLst>
              <a:ext uri="{FF2B5EF4-FFF2-40B4-BE49-F238E27FC236}">
                <a16:creationId xmlns:a16="http://schemas.microsoft.com/office/drawing/2014/main" id="{A6D8D50C-11A4-4418-AA19-20F23F3CC483}"/>
              </a:ext>
            </a:extLst>
          </p:cNvPr>
          <p:cNvSpPr/>
          <p:nvPr/>
        </p:nvSpPr>
        <p:spPr>
          <a:xfrm>
            <a:off x="2920649" y="1247318"/>
            <a:ext cx="1235830" cy="358424"/>
          </a:xfrm>
          <a:prstGeom prst="wedgeRectCallout">
            <a:avLst>
              <a:gd name="adj1" fmla="val -88419"/>
              <a:gd name="adj2" fmla="val 63766"/>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Reusable for SAI or gNMI (even possibly P4)</a:t>
            </a:r>
          </a:p>
        </p:txBody>
      </p:sp>
      <p:sp>
        <p:nvSpPr>
          <p:cNvPr id="86" name="Speech Bubble: Rectangle 85">
            <a:extLst>
              <a:ext uri="{FF2B5EF4-FFF2-40B4-BE49-F238E27FC236}">
                <a16:creationId xmlns:a16="http://schemas.microsoft.com/office/drawing/2014/main" id="{7B71B679-B9AB-425A-9539-7E9CD0FD797D}"/>
              </a:ext>
            </a:extLst>
          </p:cNvPr>
          <p:cNvSpPr/>
          <p:nvPr/>
        </p:nvSpPr>
        <p:spPr>
          <a:xfrm>
            <a:off x="1149680" y="5471119"/>
            <a:ext cx="1235830" cy="358424"/>
          </a:xfrm>
          <a:prstGeom prst="wedgeRectCallout">
            <a:avLst>
              <a:gd name="adj1" fmla="val 40842"/>
              <a:gd name="adj2" fmla="val -177519"/>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Automatic </a:t>
            </a:r>
            <a:r>
              <a:rPr lang="en-US" sz="800" dirty="0" err="1">
                <a:solidFill>
                  <a:schemeClr val="tx1"/>
                </a:solidFill>
              </a:rPr>
              <a:t>saithrift</a:t>
            </a:r>
            <a:r>
              <a:rPr lang="en-US" sz="800" dirty="0">
                <a:solidFill>
                  <a:schemeClr val="tx1"/>
                </a:solidFill>
              </a:rPr>
              <a:t> client &amp; server code generator</a:t>
            </a:r>
          </a:p>
        </p:txBody>
      </p:sp>
      <p:sp>
        <p:nvSpPr>
          <p:cNvPr id="88" name="Speech Bubble: Rectangle 87">
            <a:extLst>
              <a:ext uri="{FF2B5EF4-FFF2-40B4-BE49-F238E27FC236}">
                <a16:creationId xmlns:a16="http://schemas.microsoft.com/office/drawing/2014/main" id="{DCD3FDE1-D713-4A8E-A7E1-077504CBD3C5}"/>
              </a:ext>
            </a:extLst>
          </p:cNvPr>
          <p:cNvSpPr/>
          <p:nvPr/>
        </p:nvSpPr>
        <p:spPr>
          <a:xfrm>
            <a:off x="10470872" y="4601940"/>
            <a:ext cx="1029349" cy="358424"/>
          </a:xfrm>
          <a:prstGeom prst="wedgeRectCallout">
            <a:avLst>
              <a:gd name="adj1" fmla="val -60592"/>
              <a:gd name="adj2" fmla="val 103724"/>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Automated &amp; repeatable traffic tests</a:t>
            </a:r>
          </a:p>
        </p:txBody>
      </p:sp>
      <p:pic>
        <p:nvPicPr>
          <p:cNvPr id="65" name="Picture 4" descr="Github Logo Png - Github, Transparent Png - kindpng">
            <a:extLst>
              <a:ext uri="{FF2B5EF4-FFF2-40B4-BE49-F238E27FC236}">
                <a16:creationId xmlns:a16="http://schemas.microsoft.com/office/drawing/2014/main" id="{2EB16303-D471-4457-9F5B-41D6BDBFC3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3233" y="4562282"/>
            <a:ext cx="749389" cy="26751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91609B3B-269E-4D82-8815-46B42F34C9B8}"/>
              </a:ext>
            </a:extLst>
          </p:cNvPr>
          <p:cNvSpPr txBox="1"/>
          <p:nvPr/>
        </p:nvSpPr>
        <p:spPr>
          <a:xfrm>
            <a:off x="6101858" y="4596485"/>
            <a:ext cx="101195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SONiC build-image SAI </a:t>
            </a:r>
            <a:r>
              <a:rPr lang="en-US" dirty="0" err="1"/>
              <a:t>rpc</a:t>
            </a:r>
            <a:r>
              <a:rPr lang="en-US" dirty="0"/>
              <a:t> server option</a:t>
            </a:r>
          </a:p>
        </p:txBody>
      </p:sp>
    </p:spTree>
    <p:extLst>
      <p:ext uri="{BB962C8B-B14F-4D97-AF65-F5344CB8AC3E}">
        <p14:creationId xmlns:p14="http://schemas.microsoft.com/office/powerpoint/2010/main" val="3147259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Icon&#10;&#10;Description automatically generated">
            <a:extLst>
              <a:ext uri="{FF2B5EF4-FFF2-40B4-BE49-F238E27FC236}">
                <a16:creationId xmlns:a16="http://schemas.microsoft.com/office/drawing/2014/main" id="{AF8123CD-47EE-4406-B45B-E43BBCAC63A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6136456" y="2201445"/>
            <a:ext cx="739822" cy="492444"/>
          </a:xfrm>
          <a:prstGeom prst="rect">
            <a:avLst/>
          </a:prstGeom>
        </p:spPr>
      </p:pic>
      <p:sp>
        <p:nvSpPr>
          <p:cNvPr id="8" name="Title 7">
            <a:extLst>
              <a:ext uri="{FF2B5EF4-FFF2-40B4-BE49-F238E27FC236}">
                <a16:creationId xmlns:a16="http://schemas.microsoft.com/office/drawing/2014/main" id="{4DE28A4D-B796-49F6-AA61-83D619268EA7}"/>
              </a:ext>
            </a:extLst>
          </p:cNvPr>
          <p:cNvSpPr>
            <a:spLocks noGrp="1"/>
          </p:cNvSpPr>
          <p:nvPr>
            <p:ph type="title"/>
          </p:nvPr>
        </p:nvSpPr>
        <p:spPr/>
        <p:txBody>
          <a:bodyPr/>
          <a:lstStyle/>
          <a:p>
            <a:r>
              <a:rPr lang="en-US" dirty="0"/>
              <a:t>Idealized DASH Test Workflow – gaps</a:t>
            </a:r>
          </a:p>
        </p:txBody>
      </p:sp>
      <p:pic>
        <p:nvPicPr>
          <p:cNvPr id="11" name="Picture 10" descr="Icon&#10;&#10;Description automatically generated">
            <a:extLst>
              <a:ext uri="{FF2B5EF4-FFF2-40B4-BE49-F238E27FC236}">
                <a16:creationId xmlns:a16="http://schemas.microsoft.com/office/drawing/2014/main" id="{F3A355AE-A283-4692-B126-BDB1A407679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2432500" y="4164254"/>
            <a:ext cx="739822" cy="492444"/>
          </a:xfrm>
          <a:prstGeom prst="rect">
            <a:avLst/>
          </a:prstGeom>
        </p:spPr>
      </p:pic>
      <p:grpSp>
        <p:nvGrpSpPr>
          <p:cNvPr id="23" name="Group 22">
            <a:extLst>
              <a:ext uri="{FF2B5EF4-FFF2-40B4-BE49-F238E27FC236}">
                <a16:creationId xmlns:a16="http://schemas.microsoft.com/office/drawing/2014/main" id="{04EBBE97-9AEB-464E-BD3B-AE3C3CB7F14A}"/>
              </a:ext>
            </a:extLst>
          </p:cNvPr>
          <p:cNvGrpSpPr/>
          <p:nvPr/>
        </p:nvGrpSpPr>
        <p:grpSpPr>
          <a:xfrm>
            <a:off x="1653841" y="1649127"/>
            <a:ext cx="1199707" cy="741523"/>
            <a:chOff x="1659349" y="2109770"/>
            <a:chExt cx="1199707" cy="741523"/>
          </a:xfrm>
        </p:grpSpPr>
        <p:pic>
          <p:nvPicPr>
            <p:cNvPr id="13" name="Picture 12" descr="Text&#10;&#10;Description automatically generated with medium confidence">
              <a:extLst>
                <a:ext uri="{FF2B5EF4-FFF2-40B4-BE49-F238E27FC236}">
                  <a16:creationId xmlns:a16="http://schemas.microsoft.com/office/drawing/2014/main" id="{323F8A1C-D56C-4A55-B94B-05D06F32112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24458" y="2109770"/>
              <a:ext cx="357197" cy="357197"/>
            </a:xfrm>
            <a:prstGeom prst="rect">
              <a:avLst/>
            </a:prstGeom>
          </p:spPr>
        </p:pic>
        <p:sp>
          <p:nvSpPr>
            <p:cNvPr id="14" name="TextBox 13">
              <a:extLst>
                <a:ext uri="{FF2B5EF4-FFF2-40B4-BE49-F238E27FC236}">
                  <a16:creationId xmlns:a16="http://schemas.microsoft.com/office/drawing/2014/main" id="{25D1E1E5-8243-4F15-8595-7868E7DB5E5D}"/>
                </a:ext>
              </a:extLst>
            </p:cNvPr>
            <p:cNvSpPr txBox="1"/>
            <p:nvPr/>
          </p:nvSpPr>
          <p:spPr>
            <a:xfrm>
              <a:off x="1659349" y="2481961"/>
              <a:ext cx="1199707" cy="369332"/>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Hand-written and/or templatized test cases</a:t>
              </a:r>
            </a:p>
            <a:p>
              <a:pPr algn="ctr"/>
              <a:r>
                <a:rPr lang="en-US" dirty="0"/>
                <a:t>Abstract format</a:t>
              </a:r>
            </a:p>
          </p:txBody>
        </p:sp>
      </p:grpSp>
      <p:pic>
        <p:nvPicPr>
          <p:cNvPr id="15" name="Picture 14" descr="A picture containing electronics&#10;&#10;Description automatically generated">
            <a:extLst>
              <a:ext uri="{FF2B5EF4-FFF2-40B4-BE49-F238E27FC236}">
                <a16:creationId xmlns:a16="http://schemas.microsoft.com/office/drawing/2014/main" id="{99DA931B-0714-414D-9DBE-057283AE2F5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flipH="1">
            <a:off x="7439096" y="4843276"/>
            <a:ext cx="1513547" cy="905363"/>
          </a:xfrm>
          <a:prstGeom prst="rect">
            <a:avLst/>
          </a:prstGeom>
        </p:spPr>
      </p:pic>
      <p:pic>
        <p:nvPicPr>
          <p:cNvPr id="16" name="Google Shape;375;p29">
            <a:extLst>
              <a:ext uri="{FF2B5EF4-FFF2-40B4-BE49-F238E27FC236}">
                <a16:creationId xmlns:a16="http://schemas.microsoft.com/office/drawing/2014/main" id="{26E63703-7A68-4400-959A-841B131F9A13}"/>
              </a:ext>
            </a:extLst>
          </p:cNvPr>
          <p:cNvPicPr preferRelativeResize="0"/>
          <p:nvPr/>
        </p:nvPicPr>
        <p:blipFill>
          <a:blip r:embed="rId9">
            <a:alphaModFix/>
          </a:blip>
          <a:stretch>
            <a:fillRect/>
          </a:stretch>
        </p:blipFill>
        <p:spPr>
          <a:xfrm>
            <a:off x="9804524" y="5312361"/>
            <a:ext cx="620160" cy="522836"/>
          </a:xfrm>
          <a:prstGeom prst="rect">
            <a:avLst/>
          </a:prstGeom>
          <a:noFill/>
          <a:ln>
            <a:noFill/>
          </a:ln>
        </p:spPr>
      </p:pic>
      <p:pic>
        <p:nvPicPr>
          <p:cNvPr id="17" name="Picture 4" descr="Github Logo Png - Github, Transparent Png - kindpng">
            <a:extLst>
              <a:ext uri="{FF2B5EF4-FFF2-40B4-BE49-F238E27FC236}">
                <a16:creationId xmlns:a16="http://schemas.microsoft.com/office/drawing/2014/main" id="{BBDAB680-5E14-429D-94F3-6FFADDB206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705" y="2109770"/>
            <a:ext cx="749389" cy="26751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6C1356D-D0FF-4671-AA89-25791C142EEE}"/>
              </a:ext>
            </a:extLst>
          </p:cNvPr>
          <p:cNvGrpSpPr/>
          <p:nvPr/>
        </p:nvGrpSpPr>
        <p:grpSpPr>
          <a:xfrm>
            <a:off x="691779" y="4162911"/>
            <a:ext cx="906700" cy="618241"/>
            <a:chOff x="1554561" y="4611124"/>
            <a:chExt cx="906700" cy="618241"/>
          </a:xfrm>
        </p:grpSpPr>
        <p:pic>
          <p:nvPicPr>
            <p:cNvPr id="18" name="Picture 17" descr="A picture containing shape&#10;&#10;Description automatically generated">
              <a:extLst>
                <a:ext uri="{FF2B5EF4-FFF2-40B4-BE49-F238E27FC236}">
                  <a16:creationId xmlns:a16="http://schemas.microsoft.com/office/drawing/2014/main" id="{D6C1CA66-B803-449D-8BB1-8A91695AF08D}"/>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814334" y="4611124"/>
              <a:ext cx="420247" cy="495130"/>
            </a:xfrm>
            <a:prstGeom prst="rect">
              <a:avLst/>
            </a:prstGeom>
          </p:spPr>
        </p:pic>
        <p:sp>
          <p:nvSpPr>
            <p:cNvPr id="19" name="TextBox 18">
              <a:extLst>
                <a:ext uri="{FF2B5EF4-FFF2-40B4-BE49-F238E27FC236}">
                  <a16:creationId xmlns:a16="http://schemas.microsoft.com/office/drawing/2014/main" id="{F0423429-2D58-429F-A7D2-AFA2EE83F2FB}"/>
                </a:ext>
              </a:extLst>
            </p:cNvPr>
            <p:cNvSpPr txBox="1"/>
            <p:nvPr/>
          </p:nvSpPr>
          <p:spPr>
            <a:xfrm>
              <a:off x="1554561" y="5106254"/>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Sai header files</a:t>
              </a:r>
            </a:p>
          </p:txBody>
        </p:sp>
      </p:grpSp>
      <p:pic>
        <p:nvPicPr>
          <p:cNvPr id="21" name="Picture 20" descr="A stack of white plates&#10;&#10;Description automatically generated with low confidence">
            <a:extLst>
              <a:ext uri="{FF2B5EF4-FFF2-40B4-BE49-F238E27FC236}">
                <a16:creationId xmlns:a16="http://schemas.microsoft.com/office/drawing/2014/main" id="{B8F6C55B-0974-4397-A417-DBC1D9509E9A}"/>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flipH="1">
            <a:off x="726294" y="1718095"/>
            <a:ext cx="570210" cy="391675"/>
          </a:xfrm>
          <a:prstGeom prst="rect">
            <a:avLst/>
          </a:prstGeom>
        </p:spPr>
      </p:pic>
      <p:sp>
        <p:nvSpPr>
          <p:cNvPr id="24" name="TextBox 23">
            <a:extLst>
              <a:ext uri="{FF2B5EF4-FFF2-40B4-BE49-F238E27FC236}">
                <a16:creationId xmlns:a16="http://schemas.microsoft.com/office/drawing/2014/main" id="{63EE9DC8-1A23-43FC-8F38-D4FE60C33838}"/>
              </a:ext>
            </a:extLst>
          </p:cNvPr>
          <p:cNvSpPr txBox="1"/>
          <p:nvPr/>
        </p:nvSpPr>
        <p:spPr>
          <a:xfrm>
            <a:off x="2349061" y="4735488"/>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code generator</a:t>
            </a:r>
          </a:p>
        </p:txBody>
      </p:sp>
      <p:sp>
        <p:nvSpPr>
          <p:cNvPr id="25" name="Arrow: Right 24">
            <a:extLst>
              <a:ext uri="{FF2B5EF4-FFF2-40B4-BE49-F238E27FC236}">
                <a16:creationId xmlns:a16="http://schemas.microsoft.com/office/drawing/2014/main" id="{6A110747-6496-46F9-9B9D-169796B2B3DB}"/>
              </a:ext>
            </a:extLst>
          </p:cNvPr>
          <p:cNvSpPr/>
          <p:nvPr/>
        </p:nvSpPr>
        <p:spPr>
          <a:xfrm>
            <a:off x="1767515" y="4268760"/>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inputs</a:t>
            </a:r>
          </a:p>
        </p:txBody>
      </p:sp>
      <p:grpSp>
        <p:nvGrpSpPr>
          <p:cNvPr id="31" name="Group 30">
            <a:extLst>
              <a:ext uri="{FF2B5EF4-FFF2-40B4-BE49-F238E27FC236}">
                <a16:creationId xmlns:a16="http://schemas.microsoft.com/office/drawing/2014/main" id="{9CF0809B-1A09-4C6C-84B7-B719B4F670ED}"/>
              </a:ext>
            </a:extLst>
          </p:cNvPr>
          <p:cNvGrpSpPr/>
          <p:nvPr/>
        </p:nvGrpSpPr>
        <p:grpSpPr>
          <a:xfrm>
            <a:off x="3825771" y="3332841"/>
            <a:ext cx="876225" cy="630716"/>
            <a:chOff x="4678323" y="3429000"/>
            <a:chExt cx="876225" cy="630716"/>
          </a:xfrm>
        </p:grpSpPr>
        <p:sp>
          <p:nvSpPr>
            <p:cNvPr id="29" name="Cube 28">
              <a:extLst>
                <a:ext uri="{FF2B5EF4-FFF2-40B4-BE49-F238E27FC236}">
                  <a16:creationId xmlns:a16="http://schemas.microsoft.com/office/drawing/2014/main" id="{164574F1-BE75-4AAB-9A88-F800260A2802}"/>
                </a:ext>
              </a:extLst>
            </p:cNvPr>
            <p:cNvSpPr/>
            <p:nvPr/>
          </p:nvSpPr>
          <p:spPr>
            <a:xfrm>
              <a:off x="4742761" y="3429000"/>
              <a:ext cx="760164" cy="630716"/>
            </a:xfrm>
            <a:prstGeom prst="cube">
              <a:avLst>
                <a:gd name="adj" fmla="val 101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pic>
          <p:nvPicPr>
            <p:cNvPr id="27" name="Picture 26" descr="Icon&#10;&#10;Description automatically generated">
              <a:extLst>
                <a:ext uri="{FF2B5EF4-FFF2-40B4-BE49-F238E27FC236}">
                  <a16:creationId xmlns:a16="http://schemas.microsoft.com/office/drawing/2014/main" id="{DBC38DDF-3BEE-493F-8A0F-2646C68D52AF}"/>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4991327" y="3524940"/>
              <a:ext cx="250215" cy="250215"/>
            </a:xfrm>
            <a:prstGeom prst="rect">
              <a:avLst/>
            </a:prstGeom>
          </p:spPr>
        </p:pic>
        <p:sp>
          <p:nvSpPr>
            <p:cNvPr id="28" name="TextBox 27">
              <a:extLst>
                <a:ext uri="{FF2B5EF4-FFF2-40B4-BE49-F238E27FC236}">
                  <a16:creationId xmlns:a16="http://schemas.microsoft.com/office/drawing/2014/main" id="{714F2CFA-E6E1-439C-A0C3-E5163E8C9988}"/>
                </a:ext>
              </a:extLst>
            </p:cNvPr>
            <p:cNvSpPr txBox="1"/>
            <p:nvPr/>
          </p:nvSpPr>
          <p:spPr>
            <a:xfrm>
              <a:off x="4678323" y="3768569"/>
              <a:ext cx="87622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Python Client</a:t>
              </a:r>
            </a:p>
            <a:p>
              <a:pPr algn="ctr"/>
              <a:r>
                <a:rPr lang="en-US" dirty="0"/>
                <a:t>PTF Helpers</a:t>
              </a:r>
            </a:p>
          </p:txBody>
        </p:sp>
      </p:grpSp>
      <p:sp>
        <p:nvSpPr>
          <p:cNvPr id="32" name="Arrow: Right 31">
            <a:extLst>
              <a:ext uri="{FF2B5EF4-FFF2-40B4-BE49-F238E27FC236}">
                <a16:creationId xmlns:a16="http://schemas.microsoft.com/office/drawing/2014/main" id="{EFCEBE87-482C-4B8F-9943-FE20CC965139}"/>
              </a:ext>
            </a:extLst>
          </p:cNvPr>
          <p:cNvSpPr/>
          <p:nvPr/>
        </p:nvSpPr>
        <p:spPr>
          <a:xfrm rot="20163269">
            <a:off x="3198253" y="3801139"/>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generate</a:t>
            </a:r>
          </a:p>
        </p:txBody>
      </p:sp>
      <p:grpSp>
        <p:nvGrpSpPr>
          <p:cNvPr id="49" name="Group 48">
            <a:extLst>
              <a:ext uri="{FF2B5EF4-FFF2-40B4-BE49-F238E27FC236}">
                <a16:creationId xmlns:a16="http://schemas.microsoft.com/office/drawing/2014/main" id="{7D5BB33A-0228-4C49-9CAC-2BD43882A8A8}"/>
              </a:ext>
            </a:extLst>
          </p:cNvPr>
          <p:cNvGrpSpPr/>
          <p:nvPr/>
        </p:nvGrpSpPr>
        <p:grpSpPr>
          <a:xfrm>
            <a:off x="5464052" y="3210337"/>
            <a:ext cx="357197" cy="580083"/>
            <a:chOff x="5464052" y="3270925"/>
            <a:chExt cx="357197" cy="580083"/>
          </a:xfrm>
        </p:grpSpPr>
        <p:pic>
          <p:nvPicPr>
            <p:cNvPr id="12" name="Picture 11" descr="Icon&#10;&#10;Description automatically generated">
              <a:extLst>
                <a:ext uri="{FF2B5EF4-FFF2-40B4-BE49-F238E27FC236}">
                  <a16:creationId xmlns:a16="http://schemas.microsoft.com/office/drawing/2014/main" id="{75CB5056-6789-4928-B701-ADE551F931DE}"/>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537954" y="3270925"/>
              <a:ext cx="246221" cy="246221"/>
            </a:xfrm>
            <a:prstGeom prst="rect">
              <a:avLst/>
            </a:prstGeom>
          </p:spPr>
        </p:pic>
        <p:pic>
          <p:nvPicPr>
            <p:cNvPr id="33" name="Picture 32" descr="Text&#10;&#10;Description automatically generated with medium confidence">
              <a:extLst>
                <a:ext uri="{FF2B5EF4-FFF2-40B4-BE49-F238E27FC236}">
                  <a16:creationId xmlns:a16="http://schemas.microsoft.com/office/drawing/2014/main" id="{EAC6AABF-2003-47EA-8111-C7B8DD0123F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4052" y="3493811"/>
              <a:ext cx="357197" cy="357197"/>
            </a:xfrm>
            <a:prstGeom prst="rect">
              <a:avLst/>
            </a:prstGeom>
          </p:spPr>
        </p:pic>
      </p:grpSp>
      <p:sp>
        <p:nvSpPr>
          <p:cNvPr id="34" name="TextBox 33">
            <a:extLst>
              <a:ext uri="{FF2B5EF4-FFF2-40B4-BE49-F238E27FC236}">
                <a16:creationId xmlns:a16="http://schemas.microsoft.com/office/drawing/2014/main" id="{B2F6CDEB-93F3-44DC-8F16-3D6B79440EAD}"/>
              </a:ext>
            </a:extLst>
          </p:cNvPr>
          <p:cNvSpPr txBox="1"/>
          <p:nvPr/>
        </p:nvSpPr>
        <p:spPr>
          <a:xfrm>
            <a:off x="5189300" y="3904844"/>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test-case scripts</a:t>
            </a:r>
          </a:p>
        </p:txBody>
      </p:sp>
      <p:sp>
        <p:nvSpPr>
          <p:cNvPr id="38" name="TextBox 37">
            <a:extLst>
              <a:ext uri="{FF2B5EF4-FFF2-40B4-BE49-F238E27FC236}">
                <a16:creationId xmlns:a16="http://schemas.microsoft.com/office/drawing/2014/main" id="{EA90E336-C307-4197-A891-EF90FC954493}"/>
              </a:ext>
            </a:extLst>
          </p:cNvPr>
          <p:cNvSpPr txBox="1"/>
          <p:nvPr/>
        </p:nvSpPr>
        <p:spPr>
          <a:xfrm>
            <a:off x="3825771" y="4997065"/>
            <a:ext cx="876225"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Thrift server skeleton c++ code</a:t>
            </a:r>
          </a:p>
        </p:txBody>
      </p:sp>
      <p:pic>
        <p:nvPicPr>
          <p:cNvPr id="22" name="Picture 21" descr="Icon&#10;&#10;Description automatically generated">
            <a:extLst>
              <a:ext uri="{FF2B5EF4-FFF2-40B4-BE49-F238E27FC236}">
                <a16:creationId xmlns:a16="http://schemas.microsoft.com/office/drawing/2014/main" id="{2A4DA406-D941-47A3-BBD9-270A14988328}"/>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4040879" y="4699743"/>
            <a:ext cx="223005" cy="250695"/>
          </a:xfrm>
          <a:prstGeom prst="rect">
            <a:avLst/>
          </a:prstGeom>
        </p:spPr>
      </p:pic>
      <p:pic>
        <p:nvPicPr>
          <p:cNvPr id="40" name="Picture 39" descr="A picture containing shape&#10;&#10;Description automatically generated">
            <a:extLst>
              <a:ext uri="{FF2B5EF4-FFF2-40B4-BE49-F238E27FC236}">
                <a16:creationId xmlns:a16="http://schemas.microsoft.com/office/drawing/2014/main" id="{16D6F333-8595-440A-B28D-6071B1186228}"/>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340279" y="4689487"/>
            <a:ext cx="261060" cy="307578"/>
          </a:xfrm>
          <a:prstGeom prst="rect">
            <a:avLst/>
          </a:prstGeom>
        </p:spPr>
      </p:pic>
      <p:grpSp>
        <p:nvGrpSpPr>
          <p:cNvPr id="53" name="Group 52">
            <a:extLst>
              <a:ext uri="{FF2B5EF4-FFF2-40B4-BE49-F238E27FC236}">
                <a16:creationId xmlns:a16="http://schemas.microsoft.com/office/drawing/2014/main" id="{170307BE-D1AF-4FD2-A9BE-DC3520BBC6A7}"/>
              </a:ext>
            </a:extLst>
          </p:cNvPr>
          <p:cNvGrpSpPr/>
          <p:nvPr/>
        </p:nvGrpSpPr>
        <p:grpSpPr>
          <a:xfrm>
            <a:off x="3780398" y="5681553"/>
            <a:ext cx="876225" cy="630716"/>
            <a:chOff x="3876680" y="5766336"/>
            <a:chExt cx="876225" cy="630716"/>
          </a:xfrm>
        </p:grpSpPr>
        <p:grpSp>
          <p:nvGrpSpPr>
            <p:cNvPr id="41" name="Group 40">
              <a:extLst>
                <a:ext uri="{FF2B5EF4-FFF2-40B4-BE49-F238E27FC236}">
                  <a16:creationId xmlns:a16="http://schemas.microsoft.com/office/drawing/2014/main" id="{2CCF719C-5373-46B5-8FC8-73BB7F801126}"/>
                </a:ext>
              </a:extLst>
            </p:cNvPr>
            <p:cNvGrpSpPr/>
            <p:nvPr/>
          </p:nvGrpSpPr>
          <p:grpSpPr>
            <a:xfrm>
              <a:off x="3876680" y="5766336"/>
              <a:ext cx="876225" cy="630716"/>
              <a:chOff x="4684780" y="3429000"/>
              <a:chExt cx="876225" cy="630716"/>
            </a:xfrm>
          </p:grpSpPr>
          <p:sp>
            <p:nvSpPr>
              <p:cNvPr id="42" name="Cube 41">
                <a:extLst>
                  <a:ext uri="{FF2B5EF4-FFF2-40B4-BE49-F238E27FC236}">
                    <a16:creationId xmlns:a16="http://schemas.microsoft.com/office/drawing/2014/main" id="{5CEB5DE2-07E5-4D27-A5F3-98EBC69BA61D}"/>
                  </a:ext>
                </a:extLst>
              </p:cNvPr>
              <p:cNvSpPr/>
              <p:nvPr/>
            </p:nvSpPr>
            <p:spPr>
              <a:xfrm>
                <a:off x="4742761" y="3429000"/>
                <a:ext cx="760164" cy="630716"/>
              </a:xfrm>
              <a:prstGeom prst="cube">
                <a:avLst>
                  <a:gd name="adj" fmla="val 101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44" name="TextBox 43">
                <a:extLst>
                  <a:ext uri="{FF2B5EF4-FFF2-40B4-BE49-F238E27FC236}">
                    <a16:creationId xmlns:a16="http://schemas.microsoft.com/office/drawing/2014/main" id="{6DD0D6D3-B8B1-4307-A014-73A7C6761DAC}"/>
                  </a:ext>
                </a:extLst>
              </p:cNvPr>
              <p:cNvSpPr txBox="1"/>
              <p:nvPr/>
            </p:nvSpPr>
            <p:spPr>
              <a:xfrm>
                <a:off x="4684780" y="3831084"/>
                <a:ext cx="876225"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Vendor </a:t>
                </a:r>
                <a:r>
                  <a:rPr lang="en-US" dirty="0" err="1"/>
                  <a:t>libsai</a:t>
                </a:r>
                <a:endParaRPr lang="en-US" dirty="0"/>
              </a:p>
            </p:txBody>
          </p:sp>
        </p:grpSp>
        <p:pic>
          <p:nvPicPr>
            <p:cNvPr id="46" name="Picture 45" descr="Icon&#10;&#10;Description automatically generated">
              <a:extLst>
                <a:ext uri="{FF2B5EF4-FFF2-40B4-BE49-F238E27FC236}">
                  <a16:creationId xmlns:a16="http://schemas.microsoft.com/office/drawing/2014/main" id="{45C09284-AA41-4F53-8CDE-71673084FC91}"/>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4182155" y="5900581"/>
              <a:ext cx="223005" cy="250695"/>
            </a:xfrm>
            <a:prstGeom prst="rect">
              <a:avLst/>
            </a:prstGeom>
          </p:spPr>
        </p:pic>
      </p:grpSp>
      <p:cxnSp>
        <p:nvCxnSpPr>
          <p:cNvPr id="48" name="Straight Connector 47">
            <a:extLst>
              <a:ext uri="{FF2B5EF4-FFF2-40B4-BE49-F238E27FC236}">
                <a16:creationId xmlns:a16="http://schemas.microsoft.com/office/drawing/2014/main" id="{A56617E9-E5DB-41DF-94D0-51BB1FF78ECD}"/>
              </a:ext>
            </a:extLst>
          </p:cNvPr>
          <p:cNvCxnSpPr>
            <a:stCxn id="29" idx="5"/>
            <a:endCxn id="33" idx="1"/>
          </p:cNvCxnSpPr>
          <p:nvPr/>
        </p:nvCxnSpPr>
        <p:spPr>
          <a:xfrm flipV="1">
            <a:off x="4650373" y="3611822"/>
            <a:ext cx="813679" cy="4359"/>
          </a:xfrm>
          <a:prstGeom prst="line">
            <a:avLst/>
          </a:prstGeom>
          <a:ln w="19050">
            <a:solidFill>
              <a:schemeClr val="tx1">
                <a:lumMod val="75000"/>
                <a:lumOff val="2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F71979A-E529-4423-AC74-AD39890DAA71}"/>
              </a:ext>
            </a:extLst>
          </p:cNvPr>
          <p:cNvSpPr txBox="1"/>
          <p:nvPr/>
        </p:nvSpPr>
        <p:spPr>
          <a:xfrm>
            <a:off x="4752905" y="3476605"/>
            <a:ext cx="634972"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import</a:t>
            </a:r>
          </a:p>
        </p:txBody>
      </p:sp>
      <p:sp>
        <p:nvSpPr>
          <p:cNvPr id="51" name="Arrow: Right 50">
            <a:extLst>
              <a:ext uri="{FF2B5EF4-FFF2-40B4-BE49-F238E27FC236}">
                <a16:creationId xmlns:a16="http://schemas.microsoft.com/office/drawing/2014/main" id="{45D8A6B1-6FBA-4494-919F-7AED81F84DD2}"/>
              </a:ext>
            </a:extLst>
          </p:cNvPr>
          <p:cNvSpPr/>
          <p:nvPr/>
        </p:nvSpPr>
        <p:spPr>
          <a:xfrm rot="427759">
            <a:off x="3255748" y="4697330"/>
            <a:ext cx="68062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generate</a:t>
            </a:r>
          </a:p>
        </p:txBody>
      </p:sp>
      <p:pic>
        <p:nvPicPr>
          <p:cNvPr id="54" name="Picture 53" descr="Icon&#10;&#10;Description automatically generated">
            <a:extLst>
              <a:ext uri="{FF2B5EF4-FFF2-40B4-BE49-F238E27FC236}">
                <a16:creationId xmlns:a16="http://schemas.microsoft.com/office/drawing/2014/main" id="{80E90692-89AB-46AB-8250-01E3B30DC9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5292800" y="4975429"/>
            <a:ext cx="739822" cy="492444"/>
          </a:xfrm>
          <a:prstGeom prst="rect">
            <a:avLst/>
          </a:prstGeom>
        </p:spPr>
      </p:pic>
      <p:sp>
        <p:nvSpPr>
          <p:cNvPr id="55" name="TextBox 54">
            <a:extLst>
              <a:ext uri="{FF2B5EF4-FFF2-40B4-BE49-F238E27FC236}">
                <a16:creationId xmlns:a16="http://schemas.microsoft.com/office/drawing/2014/main" id="{5F8C8D54-F40A-4F73-BDFF-C33807C5D50B}"/>
              </a:ext>
            </a:extLst>
          </p:cNvPr>
          <p:cNvSpPr txBox="1"/>
          <p:nvPr/>
        </p:nvSpPr>
        <p:spPr>
          <a:xfrm>
            <a:off x="5242478" y="5535247"/>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Vendor build process</a:t>
            </a:r>
          </a:p>
        </p:txBody>
      </p:sp>
      <p:sp>
        <p:nvSpPr>
          <p:cNvPr id="56" name="Arrow: Right 55">
            <a:extLst>
              <a:ext uri="{FF2B5EF4-FFF2-40B4-BE49-F238E27FC236}">
                <a16:creationId xmlns:a16="http://schemas.microsoft.com/office/drawing/2014/main" id="{3AB4F00A-0A1B-4B8B-B8CB-6BBEE48C8982}"/>
              </a:ext>
            </a:extLst>
          </p:cNvPr>
          <p:cNvSpPr/>
          <p:nvPr/>
        </p:nvSpPr>
        <p:spPr>
          <a:xfrm>
            <a:off x="6215619" y="5060032"/>
            <a:ext cx="1095533"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DUT Image</a:t>
            </a:r>
          </a:p>
        </p:txBody>
      </p:sp>
      <p:cxnSp>
        <p:nvCxnSpPr>
          <p:cNvPr id="58" name="Connector: Elbow 57">
            <a:extLst>
              <a:ext uri="{FF2B5EF4-FFF2-40B4-BE49-F238E27FC236}">
                <a16:creationId xmlns:a16="http://schemas.microsoft.com/office/drawing/2014/main" id="{6E6FA792-E94E-40E9-9008-25D96355B585}"/>
              </a:ext>
            </a:extLst>
          </p:cNvPr>
          <p:cNvCxnSpPr>
            <a:stCxn id="33" idx="3"/>
            <a:endCxn id="15" idx="0"/>
          </p:cNvCxnSpPr>
          <p:nvPr/>
        </p:nvCxnSpPr>
        <p:spPr>
          <a:xfrm>
            <a:off x="5821249" y="3611822"/>
            <a:ext cx="2374620" cy="1231454"/>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6F7EC6C-5B63-4BE8-853C-2AB6BCEDBC77}"/>
              </a:ext>
            </a:extLst>
          </p:cNvPr>
          <p:cNvCxnSpPr>
            <a:cxnSpLocks/>
            <a:endCxn id="16" idx="0"/>
          </p:cNvCxnSpPr>
          <p:nvPr/>
        </p:nvCxnSpPr>
        <p:spPr>
          <a:xfrm>
            <a:off x="5820320" y="3407181"/>
            <a:ext cx="4294284" cy="1905180"/>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FD3C0DF-B081-4678-B4DD-7B9D7D84C6EF}"/>
              </a:ext>
            </a:extLst>
          </p:cNvPr>
          <p:cNvSpPr txBox="1"/>
          <p:nvPr/>
        </p:nvSpPr>
        <p:spPr>
          <a:xfrm>
            <a:off x="6555209" y="3676277"/>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err="1"/>
              <a:t>saithrift</a:t>
            </a:r>
            <a:r>
              <a:rPr lang="en-US" dirty="0"/>
              <a:t> commands</a:t>
            </a:r>
          </a:p>
        </p:txBody>
      </p:sp>
      <p:sp>
        <p:nvSpPr>
          <p:cNvPr id="63" name="TextBox 62">
            <a:extLst>
              <a:ext uri="{FF2B5EF4-FFF2-40B4-BE49-F238E27FC236}">
                <a16:creationId xmlns:a16="http://schemas.microsoft.com/office/drawing/2014/main" id="{BFB74A11-0FB7-4602-9B99-D2C51911100A}"/>
              </a:ext>
            </a:extLst>
          </p:cNvPr>
          <p:cNvSpPr txBox="1"/>
          <p:nvPr/>
        </p:nvSpPr>
        <p:spPr>
          <a:xfrm>
            <a:off x="6894519" y="3209730"/>
            <a:ext cx="2901903"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Traffic Generator commands (OTG/</a:t>
            </a:r>
            <a:r>
              <a:rPr lang="en-US" dirty="0" err="1"/>
              <a:t>snappi</a:t>
            </a:r>
            <a:r>
              <a:rPr lang="en-US" dirty="0"/>
              <a:t>)</a:t>
            </a:r>
          </a:p>
        </p:txBody>
      </p:sp>
      <p:sp>
        <p:nvSpPr>
          <p:cNvPr id="64" name="Arrow: Left-Right 63">
            <a:extLst>
              <a:ext uri="{FF2B5EF4-FFF2-40B4-BE49-F238E27FC236}">
                <a16:creationId xmlns:a16="http://schemas.microsoft.com/office/drawing/2014/main" id="{6F1BBF64-94F8-467B-9780-F00D2BF5EEFD}"/>
              </a:ext>
            </a:extLst>
          </p:cNvPr>
          <p:cNvSpPr/>
          <p:nvPr/>
        </p:nvSpPr>
        <p:spPr>
          <a:xfrm>
            <a:off x="8663283" y="5512590"/>
            <a:ext cx="1140246" cy="282339"/>
          </a:xfrm>
          <a:prstGeom prst="lef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err="1"/>
          </a:p>
        </p:txBody>
      </p:sp>
      <p:sp>
        <p:nvSpPr>
          <p:cNvPr id="66" name="TextBox 65">
            <a:extLst>
              <a:ext uri="{FF2B5EF4-FFF2-40B4-BE49-F238E27FC236}">
                <a16:creationId xmlns:a16="http://schemas.microsoft.com/office/drawing/2014/main" id="{4BA85232-B11F-4332-AC72-1CA96F9905B3}"/>
              </a:ext>
            </a:extLst>
          </p:cNvPr>
          <p:cNvSpPr txBox="1"/>
          <p:nvPr/>
        </p:nvSpPr>
        <p:spPr>
          <a:xfrm>
            <a:off x="7491975" y="5794929"/>
            <a:ext cx="1367575"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Device Under Test (DUT)</a:t>
            </a:r>
          </a:p>
        </p:txBody>
      </p:sp>
      <p:sp>
        <p:nvSpPr>
          <p:cNvPr id="67" name="TextBox 66">
            <a:extLst>
              <a:ext uri="{FF2B5EF4-FFF2-40B4-BE49-F238E27FC236}">
                <a16:creationId xmlns:a16="http://schemas.microsoft.com/office/drawing/2014/main" id="{D10BEC65-D32F-48A2-9DE1-6E8CBAE6A47E}"/>
              </a:ext>
            </a:extLst>
          </p:cNvPr>
          <p:cNvSpPr txBox="1"/>
          <p:nvPr/>
        </p:nvSpPr>
        <p:spPr>
          <a:xfrm>
            <a:off x="9723720" y="5973870"/>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Traffic Generator</a:t>
            </a:r>
          </a:p>
        </p:txBody>
      </p:sp>
      <p:sp>
        <p:nvSpPr>
          <p:cNvPr id="68" name="TextBox 67">
            <a:extLst>
              <a:ext uri="{FF2B5EF4-FFF2-40B4-BE49-F238E27FC236}">
                <a16:creationId xmlns:a16="http://schemas.microsoft.com/office/drawing/2014/main" id="{39F2C3B8-2CCE-4AA0-A098-849A4B1EF740}"/>
              </a:ext>
            </a:extLst>
          </p:cNvPr>
          <p:cNvSpPr txBox="1"/>
          <p:nvPr/>
        </p:nvSpPr>
        <p:spPr>
          <a:xfrm>
            <a:off x="4120860" y="5208626"/>
            <a:ext cx="216966" cy="430887"/>
          </a:xfrm>
          <a:prstGeom prst="rect">
            <a:avLst/>
          </a:prstGeom>
          <a:noFill/>
        </p:spPr>
        <p:txBody>
          <a:bodyPr wrap="square" lIns="0" tIns="0" rIns="0" bIns="0" rtlCol="0">
            <a:spAutoFit/>
          </a:bodyPr>
          <a:lstStyle/>
          <a:p>
            <a:pPr algn="l"/>
            <a:r>
              <a:rPr lang="en-US" sz="2800" dirty="0">
                <a:solidFill>
                  <a:schemeClr val="tx1">
                    <a:lumMod val="85000"/>
                    <a:lumOff val="15000"/>
                  </a:schemeClr>
                </a:solidFill>
              </a:rPr>
              <a:t>+</a:t>
            </a:r>
          </a:p>
        </p:txBody>
      </p:sp>
      <p:sp>
        <p:nvSpPr>
          <p:cNvPr id="69" name="Arrow: Right 68">
            <a:extLst>
              <a:ext uri="{FF2B5EF4-FFF2-40B4-BE49-F238E27FC236}">
                <a16:creationId xmlns:a16="http://schemas.microsoft.com/office/drawing/2014/main" id="{8E8E2C7A-123A-4A75-B645-D616212F9749}"/>
              </a:ext>
            </a:extLst>
          </p:cNvPr>
          <p:cNvSpPr/>
          <p:nvPr/>
        </p:nvSpPr>
        <p:spPr>
          <a:xfrm>
            <a:off x="4792842" y="5086484"/>
            <a:ext cx="564069" cy="29189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inputs</a:t>
            </a:r>
          </a:p>
        </p:txBody>
      </p:sp>
      <p:cxnSp>
        <p:nvCxnSpPr>
          <p:cNvPr id="72" name="Connector: Elbow 71">
            <a:extLst>
              <a:ext uri="{FF2B5EF4-FFF2-40B4-BE49-F238E27FC236}">
                <a16:creationId xmlns:a16="http://schemas.microsoft.com/office/drawing/2014/main" id="{650E6C8D-80D7-4ABD-B2D5-77ABC0C42703}"/>
              </a:ext>
            </a:extLst>
          </p:cNvPr>
          <p:cNvCxnSpPr>
            <a:stCxn id="14" idx="3"/>
            <a:endCxn id="12" idx="0"/>
          </p:cNvCxnSpPr>
          <p:nvPr/>
        </p:nvCxnSpPr>
        <p:spPr>
          <a:xfrm>
            <a:off x="2853548" y="2205984"/>
            <a:ext cx="2807517" cy="1004353"/>
          </a:xfrm>
          <a:prstGeom prst="bentConnector2">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4" name="Graphic 73" descr="User with solid fill">
            <a:extLst>
              <a:ext uri="{FF2B5EF4-FFF2-40B4-BE49-F238E27FC236}">
                <a16:creationId xmlns:a16="http://schemas.microsoft.com/office/drawing/2014/main" id="{443F51C0-A9FF-4608-8A9E-D4A90B45CAA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819176" y="2333598"/>
            <a:ext cx="391676" cy="391676"/>
          </a:xfrm>
          <a:prstGeom prst="rect">
            <a:avLst/>
          </a:prstGeom>
        </p:spPr>
      </p:pic>
      <p:sp>
        <p:nvSpPr>
          <p:cNvPr id="76" name="TextBox 75">
            <a:extLst>
              <a:ext uri="{FF2B5EF4-FFF2-40B4-BE49-F238E27FC236}">
                <a16:creationId xmlns:a16="http://schemas.microsoft.com/office/drawing/2014/main" id="{C0671995-2F8D-4099-A4E0-20B87123E015}"/>
              </a:ext>
            </a:extLst>
          </p:cNvPr>
          <p:cNvSpPr txBox="1"/>
          <p:nvPr/>
        </p:nvSpPr>
        <p:spPr>
          <a:xfrm>
            <a:off x="5757502" y="2697919"/>
            <a:ext cx="906700"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Hand and/or machine-generated</a:t>
            </a:r>
          </a:p>
        </p:txBody>
      </p:sp>
      <p:sp>
        <p:nvSpPr>
          <p:cNvPr id="77" name="TextBox 76">
            <a:extLst>
              <a:ext uri="{FF2B5EF4-FFF2-40B4-BE49-F238E27FC236}">
                <a16:creationId xmlns:a16="http://schemas.microsoft.com/office/drawing/2014/main" id="{BB834D4C-D219-4499-8D25-5405AD10594B}"/>
              </a:ext>
            </a:extLst>
          </p:cNvPr>
          <p:cNvSpPr txBox="1"/>
          <p:nvPr/>
        </p:nvSpPr>
        <p:spPr>
          <a:xfrm>
            <a:off x="8082088" y="4880649"/>
            <a:ext cx="906700"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DUT Config</a:t>
            </a:r>
          </a:p>
        </p:txBody>
      </p:sp>
      <p:sp>
        <p:nvSpPr>
          <p:cNvPr id="2" name="Speech Bubble: Rectangle 1">
            <a:extLst>
              <a:ext uri="{FF2B5EF4-FFF2-40B4-BE49-F238E27FC236}">
                <a16:creationId xmlns:a16="http://schemas.microsoft.com/office/drawing/2014/main" id="{BDCE125F-AFF6-4F92-B46C-FD42BD894635}"/>
              </a:ext>
            </a:extLst>
          </p:cNvPr>
          <p:cNvSpPr/>
          <p:nvPr/>
        </p:nvSpPr>
        <p:spPr>
          <a:xfrm>
            <a:off x="2902945" y="1049448"/>
            <a:ext cx="1235830" cy="691295"/>
          </a:xfrm>
          <a:prstGeom prst="wedgeRectCallout">
            <a:avLst>
              <a:gd name="adj1" fmla="val -88419"/>
              <a:gd name="adj2" fmla="val 63766"/>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Need standard tests (e.g. policies) in machine-readable, standardized form. Need schema. gNMI?</a:t>
            </a:r>
          </a:p>
        </p:txBody>
      </p:sp>
      <p:sp>
        <p:nvSpPr>
          <p:cNvPr id="57" name="Speech Bubble: Rectangle 56">
            <a:extLst>
              <a:ext uri="{FF2B5EF4-FFF2-40B4-BE49-F238E27FC236}">
                <a16:creationId xmlns:a16="http://schemas.microsoft.com/office/drawing/2014/main" id="{223BA7BC-1D60-4CBB-8E81-020F7284DA60}"/>
              </a:ext>
            </a:extLst>
          </p:cNvPr>
          <p:cNvSpPr/>
          <p:nvPr/>
        </p:nvSpPr>
        <p:spPr>
          <a:xfrm>
            <a:off x="707890" y="3357801"/>
            <a:ext cx="1307519" cy="441587"/>
          </a:xfrm>
          <a:prstGeom prst="wedgeRectCallout">
            <a:avLst>
              <a:gd name="adj1" fmla="val -19623"/>
              <a:gd name="adj2" fmla="val 99623"/>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Are there DASH additions to standard sai requiring sai header changes?</a:t>
            </a:r>
          </a:p>
        </p:txBody>
      </p:sp>
      <p:sp>
        <p:nvSpPr>
          <p:cNvPr id="60" name="Speech Bubble: Rectangle 59">
            <a:extLst>
              <a:ext uri="{FF2B5EF4-FFF2-40B4-BE49-F238E27FC236}">
                <a16:creationId xmlns:a16="http://schemas.microsoft.com/office/drawing/2014/main" id="{E382FA4F-ACD3-415F-A12D-A080A5602445}"/>
              </a:ext>
            </a:extLst>
          </p:cNvPr>
          <p:cNvSpPr/>
          <p:nvPr/>
        </p:nvSpPr>
        <p:spPr>
          <a:xfrm>
            <a:off x="512788" y="5053195"/>
            <a:ext cx="1795817" cy="676885"/>
          </a:xfrm>
          <a:prstGeom prst="wedgeRectCallout">
            <a:avLst>
              <a:gd name="adj1" fmla="val 53291"/>
              <a:gd name="adj2" fmla="val -91159"/>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Pull-request pending. Lack of community experience to date. Tool generates PTF test helpers, not pytests. Needs adapting for DASH-SAI extensions and use-cases?</a:t>
            </a:r>
          </a:p>
        </p:txBody>
      </p:sp>
      <p:grpSp>
        <p:nvGrpSpPr>
          <p:cNvPr id="61" name="Group 60">
            <a:extLst>
              <a:ext uri="{FF2B5EF4-FFF2-40B4-BE49-F238E27FC236}">
                <a16:creationId xmlns:a16="http://schemas.microsoft.com/office/drawing/2014/main" id="{AE1A7716-A239-45CC-833D-31D4AED19EDE}"/>
              </a:ext>
            </a:extLst>
          </p:cNvPr>
          <p:cNvGrpSpPr/>
          <p:nvPr/>
        </p:nvGrpSpPr>
        <p:grpSpPr>
          <a:xfrm>
            <a:off x="7838672" y="2220039"/>
            <a:ext cx="357197" cy="580083"/>
            <a:chOff x="5464052" y="3270925"/>
            <a:chExt cx="357197" cy="580083"/>
          </a:xfrm>
        </p:grpSpPr>
        <p:pic>
          <p:nvPicPr>
            <p:cNvPr id="65" name="Picture 64" descr="Icon&#10;&#10;Description automatically generated">
              <a:extLst>
                <a:ext uri="{FF2B5EF4-FFF2-40B4-BE49-F238E27FC236}">
                  <a16:creationId xmlns:a16="http://schemas.microsoft.com/office/drawing/2014/main" id="{1492F01D-EF24-499D-9697-067302095AB2}"/>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5537954" y="3270925"/>
              <a:ext cx="246221" cy="246221"/>
            </a:xfrm>
            <a:prstGeom prst="rect">
              <a:avLst/>
            </a:prstGeom>
          </p:spPr>
        </p:pic>
        <p:pic>
          <p:nvPicPr>
            <p:cNvPr id="70" name="Picture 69" descr="Text&#10;&#10;Description automatically generated with medium confidence">
              <a:extLst>
                <a:ext uri="{FF2B5EF4-FFF2-40B4-BE49-F238E27FC236}">
                  <a16:creationId xmlns:a16="http://schemas.microsoft.com/office/drawing/2014/main" id="{3A1E241B-FFC1-4DF2-832B-56EF2062982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64052" y="3493811"/>
              <a:ext cx="357197" cy="357197"/>
            </a:xfrm>
            <a:prstGeom prst="rect">
              <a:avLst/>
            </a:prstGeom>
          </p:spPr>
        </p:pic>
      </p:grpSp>
      <p:cxnSp>
        <p:nvCxnSpPr>
          <p:cNvPr id="71" name="Connector: Elbow 70">
            <a:extLst>
              <a:ext uri="{FF2B5EF4-FFF2-40B4-BE49-F238E27FC236}">
                <a16:creationId xmlns:a16="http://schemas.microsoft.com/office/drawing/2014/main" id="{D9058C75-2745-46CC-B6D3-06F0CD29708C}"/>
              </a:ext>
            </a:extLst>
          </p:cNvPr>
          <p:cNvCxnSpPr>
            <a:cxnSpLocks/>
            <a:endCxn id="65" idx="0"/>
          </p:cNvCxnSpPr>
          <p:nvPr/>
        </p:nvCxnSpPr>
        <p:spPr>
          <a:xfrm>
            <a:off x="2496351" y="2020448"/>
            <a:ext cx="5539334" cy="199591"/>
          </a:xfrm>
          <a:prstGeom prst="bentConnector2">
            <a:avLst/>
          </a:prstGeom>
          <a:ln w="1905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6D9348AF-41F7-434B-92BC-6C76DF48CE09}"/>
              </a:ext>
            </a:extLst>
          </p:cNvPr>
          <p:cNvSpPr txBox="1"/>
          <p:nvPr/>
        </p:nvSpPr>
        <p:spPr>
          <a:xfrm>
            <a:off x="6666725" y="1844235"/>
            <a:ext cx="683668" cy="12311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Future?</a:t>
            </a:r>
          </a:p>
        </p:txBody>
      </p:sp>
      <p:sp>
        <p:nvSpPr>
          <p:cNvPr id="78" name="TextBox 77">
            <a:extLst>
              <a:ext uri="{FF2B5EF4-FFF2-40B4-BE49-F238E27FC236}">
                <a16:creationId xmlns:a16="http://schemas.microsoft.com/office/drawing/2014/main" id="{BC1547E5-7EC6-4A16-A70F-304304D08621}"/>
              </a:ext>
            </a:extLst>
          </p:cNvPr>
          <p:cNvSpPr txBox="1"/>
          <p:nvPr/>
        </p:nvSpPr>
        <p:spPr>
          <a:xfrm>
            <a:off x="8210687" y="2427555"/>
            <a:ext cx="1122578" cy="369332"/>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gNMI test-case scripts</a:t>
            </a:r>
          </a:p>
          <a:p>
            <a:pPr algn="ctr"/>
            <a:r>
              <a:rPr lang="en-US" dirty="0"/>
              <a:t>Requires SONiC Stack on DUT</a:t>
            </a:r>
          </a:p>
        </p:txBody>
      </p:sp>
      <p:pic>
        <p:nvPicPr>
          <p:cNvPr id="79" name="Picture 2" descr="Sec4Img1">
            <a:extLst>
              <a:ext uri="{FF2B5EF4-FFF2-40B4-BE49-F238E27FC236}">
                <a16:creationId xmlns:a16="http://schemas.microsoft.com/office/drawing/2014/main" id="{E866A76F-6657-44A4-880E-B1F0B61D60A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30278" y="1385157"/>
            <a:ext cx="1799839" cy="128836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0" name="Speech Bubble: Rectangle 79">
            <a:extLst>
              <a:ext uri="{FF2B5EF4-FFF2-40B4-BE49-F238E27FC236}">
                <a16:creationId xmlns:a16="http://schemas.microsoft.com/office/drawing/2014/main" id="{0B332E28-E27E-49E5-B938-7BEB179AF331}"/>
              </a:ext>
            </a:extLst>
          </p:cNvPr>
          <p:cNvSpPr/>
          <p:nvPr/>
        </p:nvSpPr>
        <p:spPr>
          <a:xfrm>
            <a:off x="3779703" y="2398171"/>
            <a:ext cx="1235830" cy="691295"/>
          </a:xfrm>
          <a:prstGeom prst="wedgeRectCallout">
            <a:avLst>
              <a:gd name="adj1" fmla="val 96558"/>
              <a:gd name="adj2" fmla="val 25518"/>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Need mapping from abstract test-cases to sai. Re-use SONiC gNMI </a:t>
            </a:r>
            <a:r>
              <a:rPr lang="en-US" sz="800" b="1" i="1" dirty="0" err="1">
                <a:solidFill>
                  <a:schemeClr val="tx1"/>
                </a:solidFill>
              </a:rPr>
              <a:t>orchd</a:t>
            </a:r>
            <a:r>
              <a:rPr lang="en-US" sz="800" dirty="0">
                <a:solidFill>
                  <a:schemeClr val="tx1"/>
                </a:solidFill>
              </a:rPr>
              <a:t> code which has to do similar task?</a:t>
            </a:r>
          </a:p>
        </p:txBody>
      </p:sp>
      <p:sp>
        <p:nvSpPr>
          <p:cNvPr id="81" name="Speech Bubble: Rectangle 80">
            <a:extLst>
              <a:ext uri="{FF2B5EF4-FFF2-40B4-BE49-F238E27FC236}">
                <a16:creationId xmlns:a16="http://schemas.microsoft.com/office/drawing/2014/main" id="{8584F867-FCB9-47DF-A449-8979C1634B23}"/>
              </a:ext>
            </a:extLst>
          </p:cNvPr>
          <p:cNvSpPr/>
          <p:nvPr/>
        </p:nvSpPr>
        <p:spPr>
          <a:xfrm>
            <a:off x="2261843" y="6206748"/>
            <a:ext cx="1105520" cy="399531"/>
          </a:xfrm>
          <a:prstGeom prst="wedgeRectCallout">
            <a:avLst>
              <a:gd name="adj1" fmla="val 97641"/>
              <a:gd name="adj2" fmla="val -53067"/>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Vendors must implement sai API to their platform.</a:t>
            </a:r>
          </a:p>
        </p:txBody>
      </p:sp>
      <p:sp>
        <p:nvSpPr>
          <p:cNvPr id="82" name="Speech Bubble: Rectangle 81">
            <a:extLst>
              <a:ext uri="{FF2B5EF4-FFF2-40B4-BE49-F238E27FC236}">
                <a16:creationId xmlns:a16="http://schemas.microsoft.com/office/drawing/2014/main" id="{68C965C2-1DDF-4A22-92C4-44C8934E043A}"/>
              </a:ext>
            </a:extLst>
          </p:cNvPr>
          <p:cNvSpPr/>
          <p:nvPr/>
        </p:nvSpPr>
        <p:spPr>
          <a:xfrm>
            <a:off x="6117098" y="5881564"/>
            <a:ext cx="1027630" cy="433010"/>
          </a:xfrm>
          <a:prstGeom prst="wedgeRectCallout">
            <a:avLst>
              <a:gd name="adj1" fmla="val 69231"/>
              <a:gd name="adj2" fmla="val -146486"/>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Vendors must make special </a:t>
            </a:r>
            <a:r>
              <a:rPr lang="en-US" sz="800" dirty="0" err="1">
                <a:solidFill>
                  <a:schemeClr val="tx1"/>
                </a:solidFill>
              </a:rPr>
              <a:t>saithrift</a:t>
            </a:r>
            <a:r>
              <a:rPr lang="en-US" sz="800" dirty="0">
                <a:solidFill>
                  <a:schemeClr val="tx1"/>
                </a:solidFill>
              </a:rPr>
              <a:t> image available</a:t>
            </a:r>
          </a:p>
        </p:txBody>
      </p:sp>
      <p:sp>
        <p:nvSpPr>
          <p:cNvPr id="83" name="Speech Bubble: Rectangle 82">
            <a:extLst>
              <a:ext uri="{FF2B5EF4-FFF2-40B4-BE49-F238E27FC236}">
                <a16:creationId xmlns:a16="http://schemas.microsoft.com/office/drawing/2014/main" id="{8B329B90-29A4-4526-8B2A-7F696B92FD07}"/>
              </a:ext>
            </a:extLst>
          </p:cNvPr>
          <p:cNvSpPr/>
          <p:nvPr/>
        </p:nvSpPr>
        <p:spPr>
          <a:xfrm>
            <a:off x="10356715" y="3790419"/>
            <a:ext cx="1386084" cy="999809"/>
          </a:xfrm>
          <a:prstGeom prst="wedgeRectCallout">
            <a:avLst>
              <a:gd name="adj1" fmla="val -53553"/>
              <a:gd name="adj2" fmla="val 89772"/>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Develop automatable, robust traffic streams, stats gathering and and test conditions, preferably using agnostic format (OTG/</a:t>
            </a:r>
            <a:r>
              <a:rPr lang="en-US" sz="800" dirty="0" err="1">
                <a:solidFill>
                  <a:schemeClr val="tx1"/>
                </a:solidFill>
              </a:rPr>
              <a:t>snappi</a:t>
            </a:r>
            <a:r>
              <a:rPr lang="en-US" sz="800" dirty="0">
                <a:solidFill>
                  <a:schemeClr val="tx1"/>
                </a:solidFill>
              </a:rPr>
              <a:t>) – early work in progress.</a:t>
            </a:r>
          </a:p>
        </p:txBody>
      </p:sp>
      <p:sp>
        <p:nvSpPr>
          <p:cNvPr id="5" name="Scroll: Horizontal 4">
            <a:extLst>
              <a:ext uri="{FF2B5EF4-FFF2-40B4-BE49-F238E27FC236}">
                <a16:creationId xmlns:a16="http://schemas.microsoft.com/office/drawing/2014/main" id="{51EA9E77-0F40-4C40-BF4F-342973DE1696}"/>
              </a:ext>
            </a:extLst>
          </p:cNvPr>
          <p:cNvSpPr/>
          <p:nvPr/>
        </p:nvSpPr>
        <p:spPr>
          <a:xfrm>
            <a:off x="5015532" y="890318"/>
            <a:ext cx="2957702" cy="897689"/>
          </a:xfrm>
          <a:prstGeom prst="horizontalScroll">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An alternative approach would be to encode SAI-specific test cases, which would not be reusable for gNMI test cases later. They would be harder to fathom and maintain because they’d be tied to SAI semantics &amp; schema.</a:t>
            </a:r>
          </a:p>
        </p:txBody>
      </p:sp>
      <p:cxnSp>
        <p:nvCxnSpPr>
          <p:cNvPr id="7" name="Straight Connector 6">
            <a:extLst>
              <a:ext uri="{FF2B5EF4-FFF2-40B4-BE49-F238E27FC236}">
                <a16:creationId xmlns:a16="http://schemas.microsoft.com/office/drawing/2014/main" id="{7FE3B87A-AA4B-4767-85DE-1A169974A4CF}"/>
              </a:ext>
            </a:extLst>
          </p:cNvPr>
          <p:cNvCxnSpPr>
            <a:cxnSpLocks/>
            <a:stCxn id="5" idx="1"/>
            <a:endCxn id="2" idx="3"/>
          </p:cNvCxnSpPr>
          <p:nvPr/>
        </p:nvCxnSpPr>
        <p:spPr>
          <a:xfrm flipH="1">
            <a:off x="4138775" y="1339163"/>
            <a:ext cx="876757" cy="55933"/>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98EA9D9-929D-4DA3-827D-AD5D91403CAD}"/>
              </a:ext>
            </a:extLst>
          </p:cNvPr>
          <p:cNvCxnSpPr>
            <a:cxnSpLocks/>
            <a:stCxn id="5" idx="1"/>
            <a:endCxn id="80" idx="0"/>
          </p:cNvCxnSpPr>
          <p:nvPr/>
        </p:nvCxnSpPr>
        <p:spPr>
          <a:xfrm flipH="1">
            <a:off x="4397618" y="1339163"/>
            <a:ext cx="617914" cy="1059008"/>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290C7AD-8EF9-42B2-BD5F-04D165E0B567}"/>
              </a:ext>
            </a:extLst>
          </p:cNvPr>
          <p:cNvSpPr txBox="1"/>
          <p:nvPr/>
        </p:nvSpPr>
        <p:spPr>
          <a:xfrm>
            <a:off x="10069131" y="2690912"/>
            <a:ext cx="1122578" cy="246221"/>
          </a:xfrm>
          <a:prstGeom prst="rect">
            <a:avLst/>
          </a:prstGeom>
          <a:noFill/>
        </p:spPr>
        <p:txBody>
          <a:bodyPr wrap="square" lIns="0" tIns="0" rIns="0" bIns="0" rtlCol="0">
            <a:spAutoFit/>
          </a:bodyPr>
          <a:lstStyle>
            <a:defPPr>
              <a:defRPr lang="en-US"/>
            </a:defPPr>
            <a:lvl1pPr>
              <a:defRPr sz="800">
                <a:solidFill>
                  <a:schemeClr val="tx1">
                    <a:lumMod val="85000"/>
                    <a:lumOff val="15000"/>
                  </a:schemeClr>
                </a:solidFill>
              </a:defRPr>
            </a:lvl1pPr>
          </a:lstStyle>
          <a:p>
            <a:pPr algn="ctr"/>
            <a:r>
              <a:rPr lang="en-US" dirty="0"/>
              <a:t>SONiC stack enhanced for DASH</a:t>
            </a:r>
          </a:p>
        </p:txBody>
      </p:sp>
      <p:sp>
        <p:nvSpPr>
          <p:cNvPr id="87" name="TextBox 86">
            <a:extLst>
              <a:ext uri="{FF2B5EF4-FFF2-40B4-BE49-F238E27FC236}">
                <a16:creationId xmlns:a16="http://schemas.microsoft.com/office/drawing/2014/main" id="{1279C758-9A3A-4C0B-AB58-FA147001EB8C}"/>
              </a:ext>
            </a:extLst>
          </p:cNvPr>
          <p:cNvSpPr txBox="1"/>
          <p:nvPr/>
        </p:nvSpPr>
        <p:spPr>
          <a:xfrm>
            <a:off x="416810" y="5773226"/>
            <a:ext cx="2962157" cy="215444"/>
          </a:xfrm>
          <a:prstGeom prst="rect">
            <a:avLst/>
          </a:prstGeom>
          <a:noFill/>
        </p:spPr>
        <p:txBody>
          <a:bodyPr wrap="square">
            <a:spAutoFit/>
          </a:bodyPr>
          <a:lstStyle/>
          <a:p>
            <a:r>
              <a:rPr lang="en-US" sz="800" dirty="0">
                <a:hlinkClick r:id="rId22"/>
              </a:rPr>
              <a:t>https://github.com/opencomputeproject/SAI/pull/1325/files</a:t>
            </a:r>
            <a:r>
              <a:rPr lang="en-US" sz="800" dirty="0"/>
              <a:t> </a:t>
            </a:r>
          </a:p>
        </p:txBody>
      </p:sp>
      <p:sp>
        <p:nvSpPr>
          <p:cNvPr id="88" name="Speech Bubble: Rectangle 87">
            <a:extLst>
              <a:ext uri="{FF2B5EF4-FFF2-40B4-BE49-F238E27FC236}">
                <a16:creationId xmlns:a16="http://schemas.microsoft.com/office/drawing/2014/main" id="{C34E7638-C503-411E-BC41-4EFE414650CE}"/>
              </a:ext>
            </a:extLst>
          </p:cNvPr>
          <p:cNvSpPr/>
          <p:nvPr/>
        </p:nvSpPr>
        <p:spPr>
          <a:xfrm>
            <a:off x="8361802" y="1274390"/>
            <a:ext cx="931555" cy="722104"/>
          </a:xfrm>
          <a:prstGeom prst="wedgeRectCallout">
            <a:avLst>
              <a:gd name="adj1" fmla="val -52724"/>
              <a:gd name="adj2" fmla="val 101468"/>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gNMI schema not available (openconfig, but what is mapping to DASH?)</a:t>
            </a:r>
          </a:p>
        </p:txBody>
      </p:sp>
      <p:sp>
        <p:nvSpPr>
          <p:cNvPr id="89" name="Speech Bubble: Rectangle 88">
            <a:extLst>
              <a:ext uri="{FF2B5EF4-FFF2-40B4-BE49-F238E27FC236}">
                <a16:creationId xmlns:a16="http://schemas.microsoft.com/office/drawing/2014/main" id="{544502B6-65E6-4785-B0FC-850AA93367F4}"/>
              </a:ext>
            </a:extLst>
          </p:cNvPr>
          <p:cNvSpPr/>
          <p:nvPr/>
        </p:nvSpPr>
        <p:spPr>
          <a:xfrm>
            <a:off x="10630419" y="863025"/>
            <a:ext cx="1112379" cy="408616"/>
          </a:xfrm>
          <a:prstGeom prst="wedgeRectCallout">
            <a:avLst>
              <a:gd name="adj1" fmla="val -52724"/>
              <a:gd name="adj2" fmla="val 101468"/>
            </a:avLst>
          </a:prstGeom>
          <a:solidFill>
            <a:srgbClr val="FFFF99"/>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91440"/>
            <a:r>
              <a:rPr lang="en-US" sz="800" dirty="0">
                <a:solidFill>
                  <a:schemeClr val="tx1"/>
                </a:solidFill>
              </a:rPr>
              <a:t>SONiC DASH stack available on any DUTs?</a:t>
            </a:r>
          </a:p>
        </p:txBody>
      </p:sp>
    </p:spTree>
    <p:extLst>
      <p:ext uri="{BB962C8B-B14F-4D97-AF65-F5344CB8AC3E}">
        <p14:creationId xmlns:p14="http://schemas.microsoft.com/office/powerpoint/2010/main" val="196854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4263CA-93AB-4E0A-A6AC-2B9A7846F2B0}"/>
              </a:ext>
            </a:extLst>
          </p:cNvPr>
          <p:cNvSpPr>
            <a:spLocks noGrp="1"/>
          </p:cNvSpPr>
          <p:nvPr>
            <p:ph sz="quarter" idx="14"/>
          </p:nvPr>
        </p:nvSpPr>
        <p:spPr>
          <a:xfrm>
            <a:off x="449580" y="969579"/>
            <a:ext cx="11292840" cy="5312349"/>
          </a:xfrm>
        </p:spPr>
        <p:txBody>
          <a:bodyPr/>
          <a:lstStyle/>
          <a:p>
            <a:pPr marL="0" indent="0">
              <a:buNone/>
            </a:pPr>
            <a:r>
              <a:rPr lang="en-US" sz="1200" dirty="0"/>
              <a:t>The following pertain to the preceding diagrams and aren’t meant to be complete meeting notes.</a:t>
            </a:r>
          </a:p>
          <a:p>
            <a:pPr marL="457200" indent="-457200">
              <a:buFont typeface="+mj-lt"/>
              <a:buAutoNum type="arabicPeriod"/>
            </a:pPr>
            <a:r>
              <a:rPr lang="en-US" sz="1200" dirty="0"/>
              <a:t>Guohan: we should consider using SONiC Management Testbed for consistency to allow users to have a reproducible framework. Test-cases should utilize this framework. [ See </a:t>
            </a:r>
            <a:r>
              <a:rPr lang="en-US" sz="1200" dirty="0">
                <a:hlinkClick r:id="rId2"/>
              </a:rPr>
              <a:t>https://github.com/Azure/sonic-mgmt/blob/master/docs/testbed/README.testbed.Overview.md</a:t>
            </a:r>
            <a:r>
              <a:rPr lang="en-US" sz="1200" dirty="0"/>
              <a:t> ]</a:t>
            </a:r>
            <a:br>
              <a:rPr lang="en-US" sz="1200" dirty="0"/>
            </a:br>
            <a:r>
              <a:rPr lang="en-US" sz="1200" dirty="0"/>
              <a:t>Chris: We were proposing something simpler for early dataplane testing.</a:t>
            </a:r>
            <a:br>
              <a:rPr lang="en-US" sz="1200" dirty="0"/>
            </a:br>
            <a:r>
              <a:rPr lang="en-US" sz="1200" dirty="0"/>
              <a:t>Kristina: We’ll keep in mind for long-term goal.</a:t>
            </a:r>
          </a:p>
          <a:p>
            <a:pPr marL="457200" indent="-457200">
              <a:buFont typeface="+mj-lt"/>
              <a:buAutoNum type="arabicPeriod"/>
            </a:pPr>
            <a:r>
              <a:rPr lang="en-US" sz="1200" dirty="0"/>
              <a:t>Q: Why does </a:t>
            </a:r>
            <a:r>
              <a:rPr lang="en-US" sz="1200" dirty="0" err="1"/>
              <a:t>saithrift</a:t>
            </a:r>
            <a:r>
              <a:rPr lang="en-US" sz="1200" dirty="0"/>
              <a:t> build step say “vendor build process?” Shouldn’t it be built in the standard SONiC  pipeline?</a:t>
            </a:r>
            <a:br>
              <a:rPr lang="en-US" sz="1200" dirty="0"/>
            </a:br>
            <a:r>
              <a:rPr lang="en-US" sz="1200" dirty="0"/>
              <a:t>A: Guohan: Correct, the sonic-</a:t>
            </a:r>
            <a:r>
              <a:rPr lang="en-US" sz="1200" dirty="0" err="1"/>
              <a:t>buildimage</a:t>
            </a:r>
            <a:r>
              <a:rPr lang="en-US" sz="1200" dirty="0"/>
              <a:t> can make a version with </a:t>
            </a:r>
            <a:r>
              <a:rPr lang="en-US" sz="1200" dirty="0" err="1"/>
              <a:t>saithrift</a:t>
            </a:r>
            <a:r>
              <a:rPr lang="en-US" sz="1200" dirty="0"/>
              <a:t> RPC server using the normal build process.</a:t>
            </a:r>
            <a:br>
              <a:rPr lang="en-US" sz="1200" dirty="0"/>
            </a:br>
            <a:r>
              <a:rPr lang="en-US" sz="1200" dirty="0"/>
              <a:t>A: Chris: vendors can make their own builds outside of sonic-</a:t>
            </a:r>
            <a:r>
              <a:rPr lang="en-US" sz="1200" dirty="0" err="1"/>
              <a:t>buildimage</a:t>
            </a:r>
            <a:r>
              <a:rPr lang="en-US" sz="1200" dirty="0"/>
              <a:t> process during early development (prior to full SONiC integration). </a:t>
            </a:r>
            <a:r>
              <a:rPr lang="en-US" sz="1200" i="1" dirty="0"/>
              <a:t>See updated diagram (slide 3) updated post-meeting.</a:t>
            </a:r>
          </a:p>
          <a:p>
            <a:pPr marL="457200" indent="-457200">
              <a:buFont typeface="+mj-lt"/>
              <a:buAutoNum type="arabicPeriod"/>
            </a:pPr>
            <a:r>
              <a:rPr lang="en-US" sz="1200" dirty="0"/>
              <a:t>Q: Why not use the P4 Behavioral model (e.g. </a:t>
            </a:r>
            <a:r>
              <a:rPr lang="en-US" sz="1200" dirty="0">
                <a:hlinkClick r:id="rId3"/>
              </a:rPr>
              <a:t>https://github.com/Azure/DASH/tree/main/sirius-pipeline</a:t>
            </a:r>
            <a:r>
              <a:rPr lang="en-US" sz="1200" dirty="0"/>
              <a:t>) as the single source-of-truth for test-case generation?</a:t>
            </a:r>
            <a:br>
              <a:rPr lang="en-US" sz="1200" dirty="0"/>
            </a:br>
            <a:r>
              <a:rPr lang="en-US" sz="1200" dirty="0"/>
              <a:t>A: Chris: Great idea, let’s study this at the next WG meeting. We need to propose practical ways of turning the model into concrete test cases. Let’s all study and be prepared to discuss this.</a:t>
            </a:r>
          </a:p>
          <a:p>
            <a:pPr marL="457200" indent="-457200">
              <a:buFont typeface="+mj-lt"/>
              <a:buAutoNum type="arabicPeriod"/>
            </a:pPr>
            <a:r>
              <a:rPr lang="en-US" sz="1200" dirty="0"/>
              <a:t>Q: Should </a:t>
            </a:r>
            <a:r>
              <a:rPr lang="en-US" sz="1200" dirty="0" err="1"/>
              <a:t>saithrift</a:t>
            </a:r>
            <a:r>
              <a:rPr lang="en-US" sz="1200" dirty="0"/>
              <a:t> server be maintained long-term?</a:t>
            </a:r>
            <a:br>
              <a:rPr lang="en-US" sz="1200" dirty="0"/>
            </a:br>
            <a:r>
              <a:rPr lang="en-US" sz="1200" dirty="0"/>
              <a:t>A: Chris: Seems like a valuable option to maintain for regression etc.</a:t>
            </a:r>
            <a:br>
              <a:rPr lang="en-US" sz="1200" dirty="0"/>
            </a:br>
            <a:r>
              <a:rPr lang="en-US" sz="1200" dirty="0"/>
              <a:t>A: Guohan: Based on SONiC experience, we need to maintain this as a permanent part of the qualification process to isolate bugs and simplify dataplane testing.</a:t>
            </a:r>
          </a:p>
          <a:p>
            <a:pPr marL="457200" indent="-457200">
              <a:buFont typeface="+mj-lt"/>
              <a:buAutoNum type="arabicPeriod"/>
            </a:pPr>
            <a:r>
              <a:rPr lang="en-US" sz="1200" dirty="0"/>
              <a:t>Q: Can we make this diagram available?</a:t>
            </a:r>
            <a:br>
              <a:rPr lang="en-US" sz="1200" dirty="0"/>
            </a:br>
            <a:r>
              <a:rPr lang="en-US" sz="1200" dirty="0"/>
              <a:t>A: Chris: I’ll post to the repo.</a:t>
            </a:r>
          </a:p>
        </p:txBody>
      </p:sp>
      <p:sp>
        <p:nvSpPr>
          <p:cNvPr id="5" name="Title 4">
            <a:extLst>
              <a:ext uri="{FF2B5EF4-FFF2-40B4-BE49-F238E27FC236}">
                <a16:creationId xmlns:a16="http://schemas.microsoft.com/office/drawing/2014/main" id="{4ABE0B62-E63C-4089-A53B-C7A05EF630A8}"/>
              </a:ext>
            </a:extLst>
          </p:cNvPr>
          <p:cNvSpPr>
            <a:spLocks noGrp="1"/>
          </p:cNvSpPr>
          <p:nvPr>
            <p:ph type="title"/>
          </p:nvPr>
        </p:nvSpPr>
        <p:spPr/>
        <p:txBody>
          <a:bodyPr/>
          <a:lstStyle/>
          <a:p>
            <a:r>
              <a:rPr lang="en-US" sz="2800" dirty="0"/>
              <a:t>Notes from 2021-11-12 Meeting of the SONiC-DASH Test WG</a:t>
            </a:r>
          </a:p>
        </p:txBody>
      </p:sp>
    </p:spTree>
    <p:extLst>
      <p:ext uri="{BB962C8B-B14F-4D97-AF65-F5344CB8AC3E}">
        <p14:creationId xmlns:p14="http://schemas.microsoft.com/office/powerpoint/2010/main" val="38464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98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P_AGENDA" val="SectionNumber SlideNumber"/>
  <p:tag name="EE4P_STYLE_ID" val="39dcc26a-7131-49f4-a9eb-1c0521500c03"/>
</p:tagLst>
</file>

<file path=ppt/theme/theme1.xml><?xml version="1.0" encoding="utf-8"?>
<a:theme xmlns:a="http://schemas.openxmlformats.org/drawingml/2006/main" name="2017 Keysight Macro LIGHT">
  <a:themeElements>
    <a:clrScheme name="Keysight Light">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E90029"/>
      </a:hlink>
      <a:folHlink>
        <a:srgbClr val="7400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Keysight_Widescreen_April_2019" id="{CDC0E78D-7FDB-4EC3-8948-D87114C1A23A}" vid="{C053656A-2954-4C94-A489-2F6E04E1FDCD}"/>
    </a:ext>
  </a:extLst>
</a:theme>
</file>

<file path=ppt/theme/theme2.xml><?xml version="1.0" encoding="utf-8"?>
<a:theme xmlns:a="http://schemas.openxmlformats.org/drawingml/2006/main" name="Office Theme">
  <a:themeElements>
    <a:clrScheme name="2017 Keysight MACRO">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FFA623"/>
      </a:hlink>
      <a:folHlink>
        <a:srgbClr val="A4A1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2017 Keysight MACRO">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FFA623"/>
      </a:hlink>
      <a:folHlink>
        <a:srgbClr val="A4A1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Keysight_Widescreen_April_2019</Template>
  <TotalTime>430</TotalTime>
  <Words>866</Words>
  <Application>Microsoft Office PowerPoint</Application>
  <PresentationFormat>Widescreen</PresentationFormat>
  <Paragraphs>115</Paragraphs>
  <Slides>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Book</vt:lpstr>
      <vt:lpstr>2017 Keysight Macro LIGHT</vt:lpstr>
      <vt:lpstr>DASH Testing Workflows v2</vt:lpstr>
      <vt:lpstr>Idealized DASH Test Workflow – using saithrift</vt:lpstr>
      <vt:lpstr>Idealized DASH Test Workflow – using saithrift (post-meeting update)</vt:lpstr>
      <vt:lpstr>Idealized DASH Test Workflow – gaps</vt:lpstr>
      <vt:lpstr>Notes from 2021-11-12 Meeting of the SONiC-DASH Test WG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Idealized Workflow</dc:title>
  <dc:creator>Chris Sommers</dc:creator>
  <cp:lastModifiedBy>Chris Sommers</cp:lastModifiedBy>
  <cp:revision>32</cp:revision>
  <dcterms:created xsi:type="dcterms:W3CDTF">2021-11-04T01:57:11Z</dcterms:created>
  <dcterms:modified xsi:type="dcterms:W3CDTF">2021-11-12T23:18:14Z</dcterms:modified>
</cp:coreProperties>
</file>