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3" r:id="rId8"/>
    <p:sldId id="265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FCBD2-52FE-40AC-B173-565D690E2439}" v="224" dt="2023-11-29T17:20:04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4BEFCBD2-52FE-40AC-B173-565D690E2439}"/>
    <pc:docChg chg="undo custSel addSld modSld sldOrd">
      <pc:chgData name="Fingerhut, John Andy" userId="6ad675d3-541e-4813-9336-4804cd571dc7" providerId="ADAL" clId="{4BEFCBD2-52FE-40AC-B173-565D690E2439}" dt="2023-11-29T17:35:44.652" v="8323" actId="20577"/>
      <pc:docMkLst>
        <pc:docMk/>
      </pc:docMkLst>
      <pc:sldChg chg="modSp mod">
        <pc:chgData name="Fingerhut, John Andy" userId="6ad675d3-541e-4813-9336-4804cd571dc7" providerId="ADAL" clId="{4BEFCBD2-52FE-40AC-B173-565D690E2439}" dt="2023-11-29T16:49:24.862" v="7254" actId="20577"/>
        <pc:sldMkLst>
          <pc:docMk/>
          <pc:sldMk cId="3501810502" sldId="256"/>
        </pc:sldMkLst>
        <pc:spChg chg="mod">
          <ac:chgData name="Fingerhut, John Andy" userId="6ad675d3-541e-4813-9336-4804cd571dc7" providerId="ADAL" clId="{4BEFCBD2-52FE-40AC-B173-565D690E2439}" dt="2023-11-29T16:49:18.025" v="7250" actId="20577"/>
          <ac:spMkLst>
            <pc:docMk/>
            <pc:sldMk cId="3501810502" sldId="256"/>
            <ac:spMk id="2" creationId="{A4D3F547-3241-E8C5-8E13-D711DC3D1C6D}"/>
          </ac:spMkLst>
        </pc:spChg>
        <pc:spChg chg="mod">
          <ac:chgData name="Fingerhut, John Andy" userId="6ad675d3-541e-4813-9336-4804cd571dc7" providerId="ADAL" clId="{4BEFCBD2-52FE-40AC-B173-565D690E2439}" dt="2023-11-29T16:49:24.862" v="7254" actId="20577"/>
          <ac:spMkLst>
            <pc:docMk/>
            <pc:sldMk cId="3501810502" sldId="256"/>
            <ac:spMk id="3" creationId="{63F6AC66-4A9A-22D2-A74F-12DFB9FB0CF3}"/>
          </ac:spMkLst>
        </pc:spChg>
      </pc:sldChg>
      <pc:sldChg chg="modSp mod">
        <pc:chgData name="Fingerhut, John Andy" userId="6ad675d3-541e-4813-9336-4804cd571dc7" providerId="ADAL" clId="{4BEFCBD2-52FE-40AC-B173-565D690E2439}" dt="2023-11-29T16:10:27.042" v="2773" actId="20577"/>
        <pc:sldMkLst>
          <pc:docMk/>
          <pc:sldMk cId="3940424379" sldId="257"/>
        </pc:sldMkLst>
        <pc:spChg chg="mod">
          <ac:chgData name="Fingerhut, John Andy" userId="6ad675d3-541e-4813-9336-4804cd571dc7" providerId="ADAL" clId="{4BEFCBD2-52FE-40AC-B173-565D690E2439}" dt="2023-11-29T16:10:27.042" v="2773" actId="20577"/>
          <ac:spMkLst>
            <pc:docMk/>
            <pc:sldMk cId="3940424379" sldId="257"/>
            <ac:spMk id="3" creationId="{75D8E8DA-9EBA-C292-7BCF-459B02949C2A}"/>
          </ac:spMkLst>
        </pc:spChg>
      </pc:sldChg>
      <pc:sldChg chg="addSp delSp modSp mod">
        <pc:chgData name="Fingerhut, John Andy" userId="6ad675d3-541e-4813-9336-4804cd571dc7" providerId="ADAL" clId="{4BEFCBD2-52FE-40AC-B173-565D690E2439}" dt="2023-11-29T17:29:17.903" v="8226" actId="20577"/>
        <pc:sldMkLst>
          <pc:docMk/>
          <pc:sldMk cId="2203840012" sldId="258"/>
        </pc:sldMkLst>
        <pc:spChg chg="mod">
          <ac:chgData name="Fingerhut, John Andy" userId="6ad675d3-541e-4813-9336-4804cd571dc7" providerId="ADAL" clId="{4BEFCBD2-52FE-40AC-B173-565D690E2439}" dt="2023-11-29T17:16:01.593" v="7654" actId="20577"/>
          <ac:spMkLst>
            <pc:docMk/>
            <pc:sldMk cId="2203840012" sldId="258"/>
            <ac:spMk id="2" creationId="{D5B8F09F-15BA-CA8C-E2C0-99F1706ECA37}"/>
          </ac:spMkLst>
        </pc:spChg>
        <pc:spChg chg="mod">
          <ac:chgData name="Fingerhut, John Andy" userId="6ad675d3-541e-4813-9336-4804cd571dc7" providerId="ADAL" clId="{4BEFCBD2-52FE-40AC-B173-565D690E2439}" dt="2023-11-29T17:16:07.608" v="7655" actId="1076"/>
          <ac:spMkLst>
            <pc:docMk/>
            <pc:sldMk cId="2203840012" sldId="258"/>
            <ac:spMk id="3" creationId="{6A008437-3678-5AD8-771A-F8E7322EDD30}"/>
          </ac:spMkLst>
        </pc:spChg>
        <pc:graphicFrameChg chg="add mod modGraphic">
          <ac:chgData name="Fingerhut, John Andy" userId="6ad675d3-541e-4813-9336-4804cd571dc7" providerId="ADAL" clId="{4BEFCBD2-52FE-40AC-B173-565D690E2439}" dt="2023-11-29T17:29:17.903" v="8226" actId="20577"/>
          <ac:graphicFrameMkLst>
            <pc:docMk/>
            <pc:sldMk cId="2203840012" sldId="258"/>
            <ac:graphicFrameMk id="4" creationId="{02536EF1-7B88-DBBF-1564-1CC47BAFDBB2}"/>
          </ac:graphicFrameMkLst>
        </pc:graphicFrameChg>
        <pc:graphicFrameChg chg="add del mod modGraphic">
          <ac:chgData name="Fingerhut, John Andy" userId="6ad675d3-541e-4813-9336-4804cd571dc7" providerId="ADAL" clId="{4BEFCBD2-52FE-40AC-B173-565D690E2439}" dt="2023-11-29T17:14:52.409" v="7575" actId="478"/>
          <ac:graphicFrameMkLst>
            <pc:docMk/>
            <pc:sldMk cId="2203840012" sldId="258"/>
            <ac:graphicFrameMk id="5" creationId="{EC664232-8AE7-DDEF-CBDC-140BA40E076C}"/>
          </ac:graphicFrameMkLst>
        </pc:graphicFrameChg>
      </pc:sldChg>
      <pc:sldChg chg="modSp mod">
        <pc:chgData name="Fingerhut, John Andy" userId="6ad675d3-541e-4813-9336-4804cd571dc7" providerId="ADAL" clId="{4BEFCBD2-52FE-40AC-B173-565D690E2439}" dt="2023-11-29T16:11:00.057" v="2785" actId="20577"/>
        <pc:sldMkLst>
          <pc:docMk/>
          <pc:sldMk cId="1811263622" sldId="259"/>
        </pc:sldMkLst>
        <pc:spChg chg="mod">
          <ac:chgData name="Fingerhut, John Andy" userId="6ad675d3-541e-4813-9336-4804cd571dc7" providerId="ADAL" clId="{4BEFCBD2-52FE-40AC-B173-565D690E2439}" dt="2023-11-29T16:11:00.057" v="2785" actId="20577"/>
          <ac:spMkLst>
            <pc:docMk/>
            <pc:sldMk cId="1811263622" sldId="259"/>
            <ac:spMk id="3" creationId="{6A008437-3678-5AD8-771A-F8E7322EDD30}"/>
          </ac:spMkLst>
        </pc:spChg>
      </pc:sldChg>
      <pc:sldChg chg="modSp mod">
        <pc:chgData name="Fingerhut, John Andy" userId="6ad675d3-541e-4813-9336-4804cd571dc7" providerId="ADAL" clId="{4BEFCBD2-52FE-40AC-B173-565D690E2439}" dt="2023-11-15T18:14:59.065" v="126" actId="20577"/>
        <pc:sldMkLst>
          <pc:docMk/>
          <pc:sldMk cId="434705967" sldId="261"/>
        </pc:sldMkLst>
        <pc:spChg chg="mod">
          <ac:chgData name="Fingerhut, John Andy" userId="6ad675d3-541e-4813-9336-4804cd571dc7" providerId="ADAL" clId="{4BEFCBD2-52FE-40AC-B173-565D690E2439}" dt="2023-11-15T18:14:59.065" v="126" actId="20577"/>
          <ac:spMkLst>
            <pc:docMk/>
            <pc:sldMk cId="434705967" sldId="261"/>
            <ac:spMk id="3" creationId="{6A008437-3678-5AD8-771A-F8E7322EDD30}"/>
          </ac:spMkLst>
        </pc:spChg>
      </pc:sldChg>
      <pc:sldChg chg="modSp mod ord">
        <pc:chgData name="Fingerhut, John Andy" userId="6ad675d3-541e-4813-9336-4804cd571dc7" providerId="ADAL" clId="{4BEFCBD2-52FE-40AC-B173-565D690E2439}" dt="2023-11-29T16:55:37.850" v="7519" actId="20577"/>
        <pc:sldMkLst>
          <pc:docMk/>
          <pc:sldMk cId="2162246761" sldId="262"/>
        </pc:sldMkLst>
        <pc:spChg chg="mod">
          <ac:chgData name="Fingerhut, John Andy" userId="6ad675d3-541e-4813-9336-4804cd571dc7" providerId="ADAL" clId="{4BEFCBD2-52FE-40AC-B173-565D690E2439}" dt="2023-11-29T16:41:34.942" v="5747" actId="20577"/>
          <ac:spMkLst>
            <pc:docMk/>
            <pc:sldMk cId="2162246761" sldId="262"/>
            <ac:spMk id="2" creationId="{D5B8F09F-15BA-CA8C-E2C0-99F1706ECA37}"/>
          </ac:spMkLst>
        </pc:spChg>
        <pc:spChg chg="mod">
          <ac:chgData name="Fingerhut, John Andy" userId="6ad675d3-541e-4813-9336-4804cd571dc7" providerId="ADAL" clId="{4BEFCBD2-52FE-40AC-B173-565D690E2439}" dt="2023-11-29T16:55:37.850" v="7519" actId="20577"/>
          <ac:spMkLst>
            <pc:docMk/>
            <pc:sldMk cId="2162246761" sldId="262"/>
            <ac:spMk id="3" creationId="{6A008437-3678-5AD8-771A-F8E7322EDD30}"/>
          </ac:spMkLst>
        </pc:spChg>
      </pc:sldChg>
      <pc:sldChg chg="modSp new mod">
        <pc:chgData name="Fingerhut, John Andy" userId="6ad675d3-541e-4813-9336-4804cd571dc7" providerId="ADAL" clId="{4BEFCBD2-52FE-40AC-B173-565D690E2439}" dt="2023-11-29T16:32:44.060" v="4315" actId="20577"/>
        <pc:sldMkLst>
          <pc:docMk/>
          <pc:sldMk cId="698843910" sldId="263"/>
        </pc:sldMkLst>
        <pc:spChg chg="mod">
          <ac:chgData name="Fingerhut, John Andy" userId="6ad675d3-541e-4813-9336-4804cd571dc7" providerId="ADAL" clId="{4BEFCBD2-52FE-40AC-B173-565D690E2439}" dt="2023-11-15T18:16:58.568" v="235" actId="20577"/>
          <ac:spMkLst>
            <pc:docMk/>
            <pc:sldMk cId="698843910" sldId="263"/>
            <ac:spMk id="2" creationId="{942B3C85-3C73-C23D-E22F-FBF87F353B28}"/>
          </ac:spMkLst>
        </pc:spChg>
        <pc:spChg chg="mod">
          <ac:chgData name="Fingerhut, John Andy" userId="6ad675d3-541e-4813-9336-4804cd571dc7" providerId="ADAL" clId="{4BEFCBD2-52FE-40AC-B173-565D690E2439}" dt="2023-11-29T16:32:44.060" v="4315" actId="20577"/>
          <ac:spMkLst>
            <pc:docMk/>
            <pc:sldMk cId="698843910" sldId="263"/>
            <ac:spMk id="3" creationId="{4C4D6A1E-D665-F3B0-5616-AFB7DD117726}"/>
          </ac:spMkLst>
        </pc:spChg>
      </pc:sldChg>
      <pc:sldChg chg="modSp new mod">
        <pc:chgData name="Fingerhut, John Andy" userId="6ad675d3-541e-4813-9336-4804cd571dc7" providerId="ADAL" clId="{4BEFCBD2-52FE-40AC-B173-565D690E2439}" dt="2023-11-29T17:18:06.415" v="7682" actId="27636"/>
        <pc:sldMkLst>
          <pc:docMk/>
          <pc:sldMk cId="991684760" sldId="264"/>
        </pc:sldMkLst>
        <pc:spChg chg="mod">
          <ac:chgData name="Fingerhut, John Andy" userId="6ad675d3-541e-4813-9336-4804cd571dc7" providerId="ADAL" clId="{4BEFCBD2-52FE-40AC-B173-565D690E2439}" dt="2023-11-29T16:29:27.551" v="4265" actId="20577"/>
          <ac:spMkLst>
            <pc:docMk/>
            <pc:sldMk cId="991684760" sldId="264"/>
            <ac:spMk id="2" creationId="{FA801F51-29FC-E08E-D812-0E22C228F00F}"/>
          </ac:spMkLst>
        </pc:spChg>
        <pc:spChg chg="mod">
          <ac:chgData name="Fingerhut, John Andy" userId="6ad675d3-541e-4813-9336-4804cd571dc7" providerId="ADAL" clId="{4BEFCBD2-52FE-40AC-B173-565D690E2439}" dt="2023-11-29T17:18:06.415" v="7682" actId="27636"/>
          <ac:spMkLst>
            <pc:docMk/>
            <pc:sldMk cId="991684760" sldId="264"/>
            <ac:spMk id="3" creationId="{D39390A3-BFE5-0C88-6B88-9AB14554E696}"/>
          </ac:spMkLst>
        </pc:spChg>
      </pc:sldChg>
      <pc:sldChg chg="modSp new mod">
        <pc:chgData name="Fingerhut, John Andy" userId="6ad675d3-541e-4813-9336-4804cd571dc7" providerId="ADAL" clId="{4BEFCBD2-52FE-40AC-B173-565D690E2439}" dt="2023-11-29T16:38:21.711" v="5714" actId="20577"/>
        <pc:sldMkLst>
          <pc:docMk/>
          <pc:sldMk cId="104884182" sldId="265"/>
        </pc:sldMkLst>
        <pc:spChg chg="mod">
          <ac:chgData name="Fingerhut, John Andy" userId="6ad675d3-541e-4813-9336-4804cd571dc7" providerId="ADAL" clId="{4BEFCBD2-52FE-40AC-B173-565D690E2439}" dt="2023-11-29T16:33:24.576" v="4388" actId="20577"/>
          <ac:spMkLst>
            <pc:docMk/>
            <pc:sldMk cId="104884182" sldId="265"/>
            <ac:spMk id="2" creationId="{83AD10A3-A0F6-9EFE-D66C-85E50F65AEFB}"/>
          </ac:spMkLst>
        </pc:spChg>
        <pc:spChg chg="mod">
          <ac:chgData name="Fingerhut, John Andy" userId="6ad675d3-541e-4813-9336-4804cd571dc7" providerId="ADAL" clId="{4BEFCBD2-52FE-40AC-B173-565D690E2439}" dt="2023-11-29T16:38:21.711" v="5714" actId="20577"/>
          <ac:spMkLst>
            <pc:docMk/>
            <pc:sldMk cId="104884182" sldId="265"/>
            <ac:spMk id="3" creationId="{4002991A-0C43-8D4A-14DF-9C7409249114}"/>
          </ac:spMkLst>
        </pc:spChg>
      </pc:sldChg>
      <pc:sldChg chg="modSp new mod">
        <pc:chgData name="Fingerhut, John Andy" userId="6ad675d3-541e-4813-9336-4804cd571dc7" providerId="ADAL" clId="{4BEFCBD2-52FE-40AC-B173-565D690E2439}" dt="2023-11-29T17:35:44.652" v="8323" actId="20577"/>
        <pc:sldMkLst>
          <pc:docMk/>
          <pc:sldMk cId="1406629246" sldId="266"/>
        </pc:sldMkLst>
        <pc:spChg chg="mod">
          <ac:chgData name="Fingerhut, John Andy" userId="6ad675d3-541e-4813-9336-4804cd571dc7" providerId="ADAL" clId="{4BEFCBD2-52FE-40AC-B173-565D690E2439}" dt="2023-11-29T16:42:11.232" v="5856" actId="20577"/>
          <ac:spMkLst>
            <pc:docMk/>
            <pc:sldMk cId="1406629246" sldId="266"/>
            <ac:spMk id="2" creationId="{BF96113E-C5F4-0F24-45B7-9C59B9A4570C}"/>
          </ac:spMkLst>
        </pc:spChg>
        <pc:spChg chg="mod">
          <ac:chgData name="Fingerhut, John Andy" userId="6ad675d3-541e-4813-9336-4804cd571dc7" providerId="ADAL" clId="{4BEFCBD2-52FE-40AC-B173-565D690E2439}" dt="2023-11-29T17:35:44.652" v="8323" actId="20577"/>
          <ac:spMkLst>
            <pc:docMk/>
            <pc:sldMk cId="1406629246" sldId="266"/>
            <ac:spMk id="3" creationId="{5B320F14-3B2B-1D8D-D63D-72FC0C7C36AD}"/>
          </ac:spMkLst>
        </pc:spChg>
      </pc:sldChg>
      <pc:sldChg chg="addSp delSp modSp add mod ord">
        <pc:chgData name="Fingerhut, John Andy" userId="6ad675d3-541e-4813-9336-4804cd571dc7" providerId="ADAL" clId="{4BEFCBD2-52FE-40AC-B173-565D690E2439}" dt="2023-11-29T17:34:15.344" v="8245"/>
        <pc:sldMkLst>
          <pc:docMk/>
          <pc:sldMk cId="3700533157" sldId="267"/>
        </pc:sldMkLst>
        <pc:spChg chg="mod">
          <ac:chgData name="Fingerhut, John Andy" userId="6ad675d3-541e-4813-9336-4804cd571dc7" providerId="ADAL" clId="{4BEFCBD2-52FE-40AC-B173-565D690E2439}" dt="2023-11-29T17:16:27.798" v="7658" actId="20577"/>
          <ac:spMkLst>
            <pc:docMk/>
            <pc:sldMk cId="3700533157" sldId="267"/>
            <ac:spMk id="2" creationId="{D5B8F09F-15BA-CA8C-E2C0-99F1706ECA37}"/>
          </ac:spMkLst>
        </pc:spChg>
        <pc:spChg chg="del">
          <ac:chgData name="Fingerhut, John Andy" userId="6ad675d3-541e-4813-9336-4804cd571dc7" providerId="ADAL" clId="{4BEFCBD2-52FE-40AC-B173-565D690E2439}" dt="2023-11-29T17:16:23.288" v="7657" actId="478"/>
          <ac:spMkLst>
            <pc:docMk/>
            <pc:sldMk cId="3700533157" sldId="267"/>
            <ac:spMk id="3" creationId="{6A008437-3678-5AD8-771A-F8E7322EDD30}"/>
          </ac:spMkLst>
        </pc:spChg>
        <pc:spChg chg="add mod">
          <ac:chgData name="Fingerhut, John Andy" userId="6ad675d3-541e-4813-9336-4804cd571dc7" providerId="ADAL" clId="{4BEFCBD2-52FE-40AC-B173-565D690E2439}" dt="2023-11-29T17:16:19.846" v="7656"/>
          <ac:spMkLst>
            <pc:docMk/>
            <pc:sldMk cId="3700533157" sldId="267"/>
            <ac:spMk id="6" creationId="{3C328E59-6826-4FB2-A695-87942F050545}"/>
          </ac:spMkLst>
        </pc:spChg>
        <pc:spChg chg="add del mod">
          <ac:chgData name="Fingerhut, John Andy" userId="6ad675d3-541e-4813-9336-4804cd571dc7" providerId="ADAL" clId="{4BEFCBD2-52FE-40AC-B173-565D690E2439}" dt="2023-11-29T17:16:38.219" v="7659" actId="478"/>
          <ac:spMkLst>
            <pc:docMk/>
            <pc:sldMk cId="3700533157" sldId="267"/>
            <ac:spMk id="8" creationId="{DEBA08C2-DB3D-2095-167C-21332B0AEB47}"/>
          </ac:spMkLst>
        </pc:spChg>
        <pc:graphicFrameChg chg="del">
          <ac:chgData name="Fingerhut, John Andy" userId="6ad675d3-541e-4813-9336-4804cd571dc7" providerId="ADAL" clId="{4BEFCBD2-52FE-40AC-B173-565D690E2439}" dt="2023-11-29T17:15:02.483" v="7576" actId="478"/>
          <ac:graphicFrameMkLst>
            <pc:docMk/>
            <pc:sldMk cId="3700533157" sldId="267"/>
            <ac:graphicFrameMk id="4" creationId="{02536EF1-7B88-DBBF-1564-1CC47BAFDBB2}"/>
          </ac:graphicFrameMkLst>
        </pc:graphicFrameChg>
        <pc:graphicFrameChg chg="mod modGraphic">
          <ac:chgData name="Fingerhut, John Andy" userId="6ad675d3-541e-4813-9336-4804cd571dc7" providerId="ADAL" clId="{4BEFCBD2-52FE-40AC-B173-565D690E2439}" dt="2023-11-29T17:29:41.312" v="8241" actId="20577"/>
          <ac:graphicFrameMkLst>
            <pc:docMk/>
            <pc:sldMk cId="3700533157" sldId="267"/>
            <ac:graphicFrameMk id="5" creationId="{EC664232-8AE7-DDEF-CBDC-140BA40E076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050-530C-6A69-8A29-AB8D11A94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6A79A-D35F-6970-7669-43589DFBA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C09C-D1E8-00D9-AA59-3C19C18E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B2EF-2530-06CE-16B1-CCB90D20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F4DE-7C73-6C8D-88C1-E700251B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8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7C7D-8DD5-71B2-AED2-607146F3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574B1-F349-EC4D-6DF8-2A95F0EEB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C916-DE93-5DF8-5616-2B6D5696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7524-D559-C049-4DE9-890E1D57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E984E-0C19-22C9-D280-9BED2AE3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AE8B8-DC04-D3AC-C9D8-6A21DF18A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97067-94E8-231C-CBE8-CEFD06F0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0EEF-7010-2AFC-DF45-929807C6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580C-BE1D-3B2C-F1B1-F3EC6D65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B57D-8B6D-7F4C-F068-5825DF6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A8DB-35CF-0643-61AF-CB860CC9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FBE51-998B-E1F3-2FF2-A9A35F25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2E51-3B82-27A4-192C-404F591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85C7-DF0E-D60C-A02A-D59842C1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8433-6715-C3E6-2728-8BB196AE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E1A7-D4FA-3246-0C1E-54B58168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96336-114B-9412-3B02-B5F55288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042F-E62A-02B4-46BC-E0A9867D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5F1F-4C05-B111-F88B-306C0793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439F-1878-230C-E121-C998F060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BB52-6F29-DB01-60E9-2FDA3C17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F5DC-5607-F04B-F0D6-3CDEBCEA0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FEAA0-4FF4-A566-927B-16B4AF269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5FA7-EB05-FBA0-4F0A-F0460A53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E350-29A1-67A8-AD42-287C0499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BA783-D9B7-579F-D86A-29547B0C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F238-6A85-417B-09BB-4AB91174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B9AB-A462-4152-F47B-6857A381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8602-07AE-D995-67B6-BA12B6669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1B524-0488-472A-04F9-8E4A9638A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3A154-C0A1-0767-2A41-5D29318A1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A0AFD-A75E-7828-5BBB-57E684BE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CB504-F45E-9D35-286C-1C8C01F6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2565B-29CD-940F-8AC4-A601BAF9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611B-6AD3-6E03-CCF6-A748DFB0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87EAE-FBBA-49DC-2616-A4DED49D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EB5F0-C3BD-576B-68FC-B9BE8788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CBC77-3FD6-F055-8810-AFB1BD18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1D63D-543F-82AD-AD21-FB6195CE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8E066-9435-2DBE-435A-5B0A11E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BE22-6901-8E3F-AFBB-F8D4766B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3E3F-D832-74BF-35D0-D783E79A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07AF2-B703-450C-BEE9-72790635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889E-35B0-6227-638A-43A83F0E4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E9971-AE7A-08D1-35AE-12575AC5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7EB81-34A9-67A5-10DC-AC192768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D712-5B18-4169-D0EE-0E72E779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1A5B-090C-F5BA-CDF9-9F8B96F7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8C009-C7D6-BCE4-58B5-AAA587DC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2F83A-40A6-EB63-647C-FD509B52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5E003-8603-DF77-1D80-7EC8EF85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9BD8F-4F56-15AC-5F96-EAB42D0E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6B0B2-3B49-F238-40AC-94352B02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A9EF6-2A56-BF59-1D56-D2769647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FC932-575D-442D-3B1B-59CBE520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74FB9-05A5-7404-880A-531D00BC3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11A5-AD49-4233-A0DB-B56856B57994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7AEE-137D-E819-DA6B-A71A9D325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AAD6-7247-3F8B-C42B-626CB39A5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5AD1-FCAA-453C-9505-57BED87E9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caida.org/search?query=types=dataset%20links=tag:caida%20" TargetMode="External"/><Relationship Id="rId2" Type="http://schemas.openxmlformats.org/officeDocument/2006/relationships/hyperlink" Target="https://www.caid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316194.316216" TargetMode="External"/><Relationship Id="rId3" Type="http://schemas.openxmlformats.org/officeDocument/2006/relationships/hyperlink" Target="https://github.com/jafingerhut/p4-guide/tree/master/packet-classification/group-based#references" TargetMode="External"/><Relationship Id="rId7" Type="http://schemas.openxmlformats.org/officeDocument/2006/relationships/hyperlink" Target="https://api.semanticscholar.org/CorpusID:123041210" TargetMode="External"/><Relationship Id="rId2" Type="http://schemas.openxmlformats.org/officeDocument/2006/relationships/hyperlink" Target="https://dl.acm.org/doi/10.1145/1108956.110895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semanticscholar.org/CorpusID:9766038" TargetMode="External"/><Relationship Id="rId5" Type="http://schemas.openxmlformats.org/officeDocument/2006/relationships/hyperlink" Target="https://dl.acm.org/doi/10.1145/285243.285282" TargetMode="External"/><Relationship Id="rId4" Type="http://schemas.openxmlformats.org/officeDocument/2006/relationships/hyperlink" Target="https://www.arl.wustl.edu/classben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fingerhut/p4-guide/tree/master/packet-classification/group-based#references" TargetMode="External"/><Relationship Id="rId2" Type="http://schemas.openxmlformats.org/officeDocument/2006/relationships/hyperlink" Target="https://dl.acm.org/doi/10.1145/1108956.11089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l.wustl.edu/classbenc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F547-3241-E8C5-8E13-D711DC3D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Packet classification problem: The worst case is bad, but typical case is often better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AC66-4A9A-22D2-A74F-12DFB9FB0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Fingerhut</a:t>
            </a:r>
          </a:p>
          <a:p>
            <a:r>
              <a:rPr lang="en-US" dirty="0"/>
              <a:t>2023-Nov-29</a:t>
            </a:r>
          </a:p>
        </p:txBody>
      </p:sp>
    </p:spTree>
    <p:extLst>
      <p:ext uri="{BB962C8B-B14F-4D97-AF65-F5344CB8AC3E}">
        <p14:creationId xmlns:p14="http://schemas.microsoft.com/office/powerpoint/2010/main" val="350181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09F-15BA-CA8C-E2C0-99F1706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8437-3678-5AD8-771A-F8E7322E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CAIDA is the Center for Applied Internet Data Analysis</a:t>
            </a:r>
          </a:p>
          <a:p>
            <a:pPr lvl="1"/>
            <a:r>
              <a:rPr lang="en-US" dirty="0">
                <a:hlinkClick r:id="rId2"/>
              </a:rPr>
              <a:t>https://www.caida.org</a:t>
            </a:r>
            <a:r>
              <a:rPr lang="en-US" dirty="0"/>
              <a:t> </a:t>
            </a:r>
          </a:p>
          <a:p>
            <a:r>
              <a:rPr lang="en-US" dirty="0"/>
              <a:t>CAIDA maintains many data sets, including packet traces of production network links</a:t>
            </a:r>
          </a:p>
          <a:p>
            <a:pPr lvl="1"/>
            <a:r>
              <a:rPr lang="en-US" dirty="0"/>
              <a:t>CAIDA gives copies to researchers who request access.</a:t>
            </a:r>
          </a:p>
          <a:p>
            <a:pPr lvl="1"/>
            <a:r>
              <a:rPr lang="en-US" dirty="0"/>
              <a:t>Researchers agree not to publish the packet traces.</a:t>
            </a:r>
          </a:p>
          <a:p>
            <a:r>
              <a:rPr lang="en-US" dirty="0"/>
              <a:t>Other networking-related data sets are available:</a:t>
            </a:r>
          </a:p>
          <a:p>
            <a:pPr lvl="1"/>
            <a:r>
              <a:rPr lang="en-US" dirty="0">
                <a:hlinkClick r:id="rId3"/>
              </a:rPr>
              <a:t>https://catalog.caida.org/search?query=types=dataset%20links=tag:caida%20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have not seen any classification rule sets in this list, but I could have missed it.</a:t>
            </a:r>
          </a:p>
          <a:p>
            <a:r>
              <a:rPr lang="en-US" dirty="0"/>
              <a:t>Would people who configure classification rules be willing to trust CAIDA and the researchers that CAIDA gives access to?</a:t>
            </a:r>
          </a:p>
          <a:p>
            <a:pPr lvl="1"/>
            <a:r>
              <a:rPr lang="en-US" dirty="0"/>
              <a:t>Perhaps with some kind of anonymizing process performed on the rule sets?</a:t>
            </a:r>
          </a:p>
          <a:p>
            <a:pPr lvl="1"/>
            <a:r>
              <a:rPr lang="en-US" dirty="0"/>
              <a:t>This seems unlikely to me, given the sensitivity of these rule sets, but I thought I would mention it.</a:t>
            </a:r>
          </a:p>
        </p:txBody>
      </p:sp>
    </p:spTree>
    <p:extLst>
      <p:ext uri="{BB962C8B-B14F-4D97-AF65-F5344CB8AC3E}">
        <p14:creationId xmlns:p14="http://schemas.microsoft.com/office/powerpoint/2010/main" val="21622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1F51-29FC-E08E-D812-0E22C228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90A3-BFE5-0C88-6B88-9AB14554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825625"/>
            <a:ext cx="1141764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[1]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David E. Taylor, "Survey and taxonomy of packet classification techniques", 2005, 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https://dl.acm.org/doi/10.1145/1108956.1108958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https://github.com/jafingerhut/p4-guide/tree/master/packet-classification/group-based#references</a:t>
            </a:r>
            <a:r>
              <a:rPr lang="en-US" dirty="0"/>
              <a:t> </a:t>
            </a:r>
          </a:p>
          <a:p>
            <a:r>
              <a:rPr lang="en-US" dirty="0"/>
              <a:t>[3] </a:t>
            </a:r>
            <a:r>
              <a:rPr lang="en-US" dirty="0" err="1"/>
              <a:t>ClassBench</a:t>
            </a:r>
            <a:r>
              <a:rPr lang="en-US" dirty="0"/>
              <a:t> paper, code, and stats files: </a:t>
            </a:r>
            <a:r>
              <a:rPr lang="en-US" dirty="0">
                <a:hlinkClick r:id="rId4"/>
              </a:rPr>
              <a:t>https://www.arl.wustl.edu/classbench</a:t>
            </a:r>
            <a:r>
              <a:rPr lang="en-US" dirty="0"/>
              <a:t> </a:t>
            </a:r>
          </a:p>
          <a:p>
            <a:r>
              <a:rPr lang="en-US" dirty="0"/>
              <a:t>[4] V. Srinivasan, G. Varghese, S. Suri, M. </a:t>
            </a:r>
            <a:r>
              <a:rPr lang="en-US" dirty="0" err="1"/>
              <a:t>Waldvogel</a:t>
            </a:r>
            <a:r>
              <a:rPr lang="en-US" dirty="0"/>
              <a:t>, “Fast and scalable layer four switching”, 1998, </a:t>
            </a:r>
            <a:r>
              <a:rPr lang="en-US" dirty="0">
                <a:hlinkClick r:id="rId5"/>
              </a:rPr>
              <a:t>https://dl.acm.org/doi/10.1145/285243.285282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Cross-production is in Section 6</a:t>
            </a:r>
          </a:p>
          <a:p>
            <a:r>
              <a:rPr lang="en-US" dirty="0"/>
              <a:t>[5] P. Gupta, N. McKeown, “Packet classification on multiple fields”, 1999, </a:t>
            </a:r>
            <a:r>
              <a:rPr lang="en-US" dirty="0">
                <a:hlinkClick r:id="rId6"/>
              </a:rPr>
              <a:t>https://api.semanticscholar.org/CorpusID:9766038</a:t>
            </a:r>
            <a:r>
              <a:rPr lang="en-US" dirty="0"/>
              <a:t> </a:t>
            </a:r>
          </a:p>
          <a:p>
            <a:r>
              <a:rPr lang="en-US" dirty="0"/>
              <a:t>[6] H. </a:t>
            </a:r>
            <a:r>
              <a:rPr lang="en-US" dirty="0" err="1"/>
              <a:t>Edelsbrunner</a:t>
            </a:r>
            <a:r>
              <a:rPr lang="en-US" dirty="0"/>
              <a:t>, “A new approach to rectangle intersections, Part I”, 1983, </a:t>
            </a:r>
            <a:r>
              <a:rPr lang="en-US" dirty="0">
                <a:hlinkClick r:id="rId7"/>
              </a:rPr>
              <a:t>https://api.semanticscholar.org/CorpusID:123041210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d-fold rectangle tree is in Section 3</a:t>
            </a:r>
          </a:p>
          <a:p>
            <a:r>
              <a:rPr lang="en-US" dirty="0"/>
              <a:t>[7]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V. Srinivasan, S. Suri, G. Varghese, "Packet Classification using Tuple Space Search", 1999, </a:t>
            </a:r>
            <a:r>
              <a:rPr lang="en-US" b="0" i="0" u="sng" dirty="0">
                <a:effectLst/>
                <a:latin typeface="-apple-system"/>
                <a:hlinkClick r:id="rId8"/>
              </a:rPr>
              <a:t>https://dl.acm.org/doi/10.1145/316194.316216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8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5607-49C7-EF34-1D31-56DBE4E8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8DA-9EBA-C292-7BCF-459B0294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research papers on the “normal” packet classification problem</a:t>
            </a:r>
          </a:p>
          <a:p>
            <a:pPr lvl="1"/>
            <a:r>
              <a:rPr lang="en-US" dirty="0"/>
              <a:t>Survey of techniques up to 2005 [1]</a:t>
            </a:r>
          </a:p>
          <a:p>
            <a:pPr lvl="1"/>
            <a:r>
              <a:rPr lang="en-US" dirty="0"/>
              <a:t>Very incomplete list of citations after 2005 can be found here [2]</a:t>
            </a:r>
          </a:p>
          <a:p>
            <a:r>
              <a:rPr lang="en-US" dirty="0"/>
              <a:t>A common theme:</a:t>
            </a:r>
          </a:p>
          <a:p>
            <a:pPr lvl="1"/>
            <a:r>
              <a:rPr lang="en-US" dirty="0"/>
              <a:t>The worst case is expensive in memory, or classification time, or both (summarized later)</a:t>
            </a:r>
          </a:p>
          <a:p>
            <a:pPr lvl="1"/>
            <a:r>
              <a:rPr lang="en-US" dirty="0"/>
              <a:t>But the rules that people tend to want to configure do </a:t>
            </a:r>
            <a:r>
              <a:rPr lang="en-US" u="sng" dirty="0"/>
              <a:t>not</a:t>
            </a:r>
            <a:r>
              <a:rPr lang="en-US" dirty="0"/>
              <a:t> exhibit these worst-case properties.</a:t>
            </a:r>
          </a:p>
          <a:p>
            <a:pPr lvl="2"/>
            <a:r>
              <a:rPr lang="en-US" dirty="0"/>
              <a:t>e.g. a large fraction of pairs of rules are disjoint, i.e. there is no packet that can match both rules.</a:t>
            </a:r>
          </a:p>
          <a:p>
            <a:pPr lvl="2"/>
            <a:r>
              <a:rPr lang="en-US" dirty="0"/>
              <a:t>Any single packet tends to match at most a handful of the rules in a rule set.</a:t>
            </a:r>
          </a:p>
          <a:p>
            <a:pPr lvl="2"/>
            <a:r>
              <a:rPr lang="en-US" dirty="0"/>
              <a:t>Algorithms have been devised that take advantage of these “typical case” properties.</a:t>
            </a:r>
          </a:p>
          <a:p>
            <a:endParaRPr lang="en-US" dirty="0"/>
          </a:p>
          <a:p>
            <a:pPr lvl="1"/>
            <a:r>
              <a:rPr lang="en-US" dirty="0"/>
              <a:t>[1]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David E. Taylor, "Survey and taxonomy of packet classification techniques", 2005, </a:t>
            </a:r>
            <a:r>
              <a:rPr lang="en-US" b="0" i="0" u="sng" dirty="0">
                <a:effectLst/>
                <a:latin typeface="-apple-system"/>
                <a:hlinkClick r:id="rId2"/>
              </a:rPr>
              <a:t>https://dl.acm.org/doi/10.1145/1108956.1108958</a:t>
            </a:r>
            <a:endParaRPr lang="en-US" dirty="0"/>
          </a:p>
          <a:p>
            <a:pPr lvl="1"/>
            <a:r>
              <a:rPr lang="en-US" dirty="0"/>
              <a:t>[2] </a:t>
            </a:r>
            <a:r>
              <a:rPr lang="en-US" dirty="0">
                <a:hlinkClick r:id="rId3"/>
              </a:rPr>
              <a:t>https://github.com/jafingerhut/p4-guide/tree/master/packet-classification/group-based#references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042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09F-15BA-CA8C-E2C0-99F1706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(general # of fields)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8437-3678-5AD8-771A-F8E7322E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9" y="1690688"/>
            <a:ext cx="10515600" cy="1325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 is number of rules in a rule set</a:t>
            </a:r>
          </a:p>
          <a:p>
            <a:r>
              <a:rPr lang="en-US" dirty="0"/>
              <a:t>d is “dimension”, i.e. number of fields with independent match specifications.</a:t>
            </a:r>
          </a:p>
          <a:p>
            <a:pPr lvl="1"/>
            <a:r>
              <a:rPr lang="en-US" dirty="0"/>
              <a:t>d=5 for (IP SA, IP DA, IP proto, L4 </a:t>
            </a:r>
            <a:r>
              <a:rPr lang="en-US" dirty="0" err="1"/>
              <a:t>src</a:t>
            </a:r>
            <a:r>
              <a:rPr lang="en-US" dirty="0"/>
              <a:t> port, L4 </a:t>
            </a:r>
            <a:r>
              <a:rPr lang="en-US" dirty="0" err="1"/>
              <a:t>dest</a:t>
            </a:r>
            <a:r>
              <a:rPr lang="en-US" dirty="0"/>
              <a:t> port)</a:t>
            </a:r>
          </a:p>
          <a:p>
            <a:pPr lvl="1"/>
            <a:r>
              <a:rPr lang="en-US" dirty="0"/>
              <a:t>But because IP proto is typically all wildcard or exact match, can transform problem into d=4.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2536EF1-7B88-DBBF-1564-1CC47BAFDB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378924"/>
                  </p:ext>
                </p:extLst>
              </p:nvPr>
            </p:nvGraphicFramePr>
            <p:xfrm>
              <a:off x="838200" y="3145634"/>
              <a:ext cx="10202781" cy="3347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0927">
                      <a:extLst>
                        <a:ext uri="{9D8B030D-6E8A-4147-A177-3AD203B41FA5}">
                          <a16:colId xmlns:a16="http://schemas.microsoft.com/office/drawing/2014/main" val="3711943861"/>
                        </a:ext>
                      </a:extLst>
                    </a:gridCol>
                    <a:gridCol w="2582778">
                      <a:extLst>
                        <a:ext uri="{9D8B030D-6E8A-4147-A177-3AD203B41FA5}">
                          <a16:colId xmlns:a16="http://schemas.microsoft.com/office/drawing/2014/main" val="819731520"/>
                        </a:ext>
                      </a:extLst>
                    </a:gridCol>
                    <a:gridCol w="4219076">
                      <a:extLst>
                        <a:ext uri="{9D8B030D-6E8A-4147-A177-3AD203B41FA5}">
                          <a16:colId xmlns:a16="http://schemas.microsoft.com/office/drawing/2014/main" val="2624545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Packet classification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 structure memory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294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Cross-</a:t>
                          </a:r>
                          <a:r>
                            <a:rPr lang="en-US" dirty="0" err="1"/>
                            <a:t>producting</a:t>
                          </a:r>
                          <a:r>
                            <a:rPr lang="en-US" dirty="0"/>
                            <a:t>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6212388"/>
                      </a:ext>
                    </a:extLst>
                  </a:tr>
                  <a:tr h="46201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Recursive Flow Classification (RFC)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aseline="0" dirty="0"/>
                            <a:t> but can be lower for rule sets that have more typical properties.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901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d-fold rectangle tree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385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Tuple Space Search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 hash table lookups.  </a:t>
                          </a:r>
                          <a:r>
                            <a:rPr lang="en-US" sz="1400" dirty="0"/>
                            <a:t>Worst case K is minimum of n, and product of bit widths of all fields, but typical rule sets much less.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819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scan through rules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2179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2536EF1-7B88-DBBF-1564-1CC47BAFDB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378924"/>
                  </p:ext>
                </p:extLst>
              </p:nvPr>
            </p:nvGraphicFramePr>
            <p:xfrm>
              <a:off x="838200" y="3145634"/>
              <a:ext cx="10202781" cy="3347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0927">
                      <a:extLst>
                        <a:ext uri="{9D8B030D-6E8A-4147-A177-3AD203B41FA5}">
                          <a16:colId xmlns:a16="http://schemas.microsoft.com/office/drawing/2014/main" val="3711943861"/>
                        </a:ext>
                      </a:extLst>
                    </a:gridCol>
                    <a:gridCol w="2582778">
                      <a:extLst>
                        <a:ext uri="{9D8B030D-6E8A-4147-A177-3AD203B41FA5}">
                          <a16:colId xmlns:a16="http://schemas.microsoft.com/office/drawing/2014/main" val="819731520"/>
                        </a:ext>
                      </a:extLst>
                    </a:gridCol>
                    <a:gridCol w="4219076">
                      <a:extLst>
                        <a:ext uri="{9D8B030D-6E8A-4147-A177-3AD203B41FA5}">
                          <a16:colId xmlns:a16="http://schemas.microsoft.com/office/drawing/2014/main" val="2624545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Packet classification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 structure memory required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294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Cross-</a:t>
                          </a:r>
                          <a:r>
                            <a:rPr lang="en-US" dirty="0" err="1"/>
                            <a:t>producting</a:t>
                          </a:r>
                          <a:r>
                            <a:rPr lang="en-US" dirty="0"/>
                            <a:t>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863" t="-103333" r="-163725" b="-7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470" t="-103333" r="-602" b="-7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6212388"/>
                      </a:ext>
                    </a:extLst>
                  </a:tr>
                  <a:tr h="64497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Recursive Flow Classification (RFC)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863" t="-119608" r="-163725" b="-3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470" t="-119608" r="-602" b="-3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01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d-fold rectangle tree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863" t="-386207" r="-163725" b="-458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470" t="-386207" r="-602" b="-4586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385218"/>
                      </a:ext>
                    </a:extLst>
                  </a:tr>
                  <a:tr h="1219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Tuple Space Search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 hash table lookups.  </a:t>
                          </a:r>
                          <a:r>
                            <a:rPr lang="en-US" sz="1400" dirty="0"/>
                            <a:t>Worst case K is minimum of n, and product of bit widths of all fields, but typical rule sets much less.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470" t="-145361" r="-602" b="-37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7819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scan through rules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863" t="-820690" r="-16372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470" t="-820690" r="-602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1217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384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09F-15BA-CA8C-E2C0-99F1706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(4 fields)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664232-8AE7-DDEF-CBDC-140BA40E07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689826"/>
                  </p:ext>
                </p:extLst>
              </p:nvPr>
            </p:nvGraphicFramePr>
            <p:xfrm>
              <a:off x="838198" y="3170341"/>
              <a:ext cx="10202781" cy="32204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01979">
                      <a:extLst>
                        <a:ext uri="{9D8B030D-6E8A-4147-A177-3AD203B41FA5}">
                          <a16:colId xmlns:a16="http://schemas.microsoft.com/office/drawing/2014/main" val="3711943861"/>
                        </a:ext>
                      </a:extLst>
                    </a:gridCol>
                    <a:gridCol w="3685676">
                      <a:extLst>
                        <a:ext uri="{9D8B030D-6E8A-4147-A177-3AD203B41FA5}">
                          <a16:colId xmlns:a16="http://schemas.microsoft.com/office/drawing/2014/main" val="819731520"/>
                        </a:ext>
                      </a:extLst>
                    </a:gridCol>
                    <a:gridCol w="2715126">
                      <a:extLst>
                        <a:ext uri="{9D8B030D-6E8A-4147-A177-3AD203B41FA5}">
                          <a16:colId xmlns:a16="http://schemas.microsoft.com/office/drawing/2014/main" val="2624545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Packet classification time for d=4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 structure memory required for d=4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294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Cross-</a:t>
                          </a:r>
                          <a:r>
                            <a:rPr lang="en-US" dirty="0" err="1"/>
                            <a:t>producting</a:t>
                          </a:r>
                          <a:r>
                            <a:rPr lang="en-US" dirty="0"/>
                            <a:t>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6212388"/>
                      </a:ext>
                    </a:extLst>
                  </a:tr>
                  <a:tr h="46201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Recursive Flow Classification (RFC)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worst case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901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d-fold rectangle tree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73852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Tuple Space Search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 hash table lookups.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IPv4 worst case K=min(n,256K) (32x32x16x16)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IPv6 worst case K=min(n,4M) (128x128x16x16)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Typical rule sets need </a:t>
                          </a:r>
                          <a:r>
                            <a:rPr lang="en-US" sz="1400" u="sng" dirty="0"/>
                            <a:t>much</a:t>
                          </a:r>
                          <a:r>
                            <a:rPr lang="en-US" sz="1400" dirty="0"/>
                            <a:t> lower 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643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scan through rules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59591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664232-8AE7-DDEF-CBDC-140BA40E07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689826"/>
                  </p:ext>
                </p:extLst>
              </p:nvPr>
            </p:nvGraphicFramePr>
            <p:xfrm>
              <a:off x="838198" y="3170341"/>
              <a:ext cx="10202781" cy="32204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01979">
                      <a:extLst>
                        <a:ext uri="{9D8B030D-6E8A-4147-A177-3AD203B41FA5}">
                          <a16:colId xmlns:a16="http://schemas.microsoft.com/office/drawing/2014/main" val="3711943861"/>
                        </a:ext>
                      </a:extLst>
                    </a:gridCol>
                    <a:gridCol w="3685676">
                      <a:extLst>
                        <a:ext uri="{9D8B030D-6E8A-4147-A177-3AD203B41FA5}">
                          <a16:colId xmlns:a16="http://schemas.microsoft.com/office/drawing/2014/main" val="819731520"/>
                        </a:ext>
                      </a:extLst>
                    </a:gridCol>
                    <a:gridCol w="2715126">
                      <a:extLst>
                        <a:ext uri="{9D8B030D-6E8A-4147-A177-3AD203B41FA5}">
                          <a16:colId xmlns:a16="http://schemas.microsoft.com/office/drawing/2014/main" val="262454520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Packet classification time for d=4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Data structure memory required for d=4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294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Cross-</a:t>
                          </a:r>
                          <a:r>
                            <a:rPr lang="en-US" dirty="0" err="1"/>
                            <a:t>producting</a:t>
                          </a:r>
                          <a:r>
                            <a:rPr lang="en-US" dirty="0"/>
                            <a:t> 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093" t="-182759" r="-74227" b="-6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168" t="-182759" r="-935" b="-6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6212388"/>
                      </a:ext>
                    </a:extLst>
                  </a:tr>
                  <a:tr h="46201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Recursive Flow Classification (RFC) 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093" t="-221622" r="-74227" b="-3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168" t="-221622" r="-935" b="-3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012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d-fold rectangle tree 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093" t="-410345" r="-74227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168" t="-410345" r="-93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385218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Tuple Space Search [7]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K hash table lookups.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IPv4 worst case K=min(n,256K) (32x32x16x16)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IPv6 worst case K=min(n,4M) (128x128x16x16)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Typical rule sets need </a:t>
                          </a:r>
                          <a:r>
                            <a:rPr lang="en-US" sz="1400" u="sng" dirty="0"/>
                            <a:t>much</a:t>
                          </a:r>
                          <a:r>
                            <a:rPr lang="en-US" sz="1400" dirty="0"/>
                            <a:t> lower 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168" t="-185000" r="-935" b="-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6434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scan through rules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3093" t="-786207" r="-7422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168" t="-786207" r="-93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59591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28E59-6826-4FB2-A695-87942F050545}"/>
              </a:ext>
            </a:extLst>
          </p:cNvPr>
          <p:cNvSpPr txBox="1">
            <a:spLocks/>
          </p:cNvSpPr>
          <p:nvPr/>
        </p:nvSpPr>
        <p:spPr>
          <a:xfrm>
            <a:off x="681789" y="1690688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 is number of rules in a rule set</a:t>
            </a:r>
          </a:p>
          <a:p>
            <a:r>
              <a:rPr lang="en-US" dirty="0"/>
              <a:t>d is “dimension”, i.e. number of fields with independent match specifications.</a:t>
            </a:r>
          </a:p>
          <a:p>
            <a:pPr lvl="1"/>
            <a:r>
              <a:rPr lang="en-US" dirty="0"/>
              <a:t>d=5 for (IP SA, IP DA, IP proto, L4 </a:t>
            </a:r>
            <a:r>
              <a:rPr lang="en-US" dirty="0" err="1"/>
              <a:t>src</a:t>
            </a:r>
            <a:r>
              <a:rPr lang="en-US" dirty="0"/>
              <a:t> port, L4 </a:t>
            </a:r>
            <a:r>
              <a:rPr lang="en-US" dirty="0" err="1"/>
              <a:t>dest</a:t>
            </a:r>
            <a:r>
              <a:rPr lang="en-US" dirty="0"/>
              <a:t> port)</a:t>
            </a:r>
          </a:p>
          <a:p>
            <a:pPr lvl="1"/>
            <a:r>
              <a:rPr lang="en-US" dirty="0"/>
              <a:t>But because IP proto is typically all wildcard or exact match, can transform problem into d=4.</a:t>
            </a:r>
          </a:p>
        </p:txBody>
      </p:sp>
    </p:spTree>
    <p:extLst>
      <p:ext uri="{BB962C8B-B14F-4D97-AF65-F5344CB8AC3E}">
        <p14:creationId xmlns:p14="http://schemas.microsoft.com/office/powerpoint/2010/main" val="37005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09F-15BA-CA8C-E2C0-99F1706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of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8437-3678-5AD8-771A-F8E7322E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who write these rules in operational networks do not want to publish them</a:t>
            </a:r>
          </a:p>
          <a:p>
            <a:pPr lvl="1"/>
            <a:r>
              <a:rPr lang="en-US" dirty="0"/>
              <a:t>When classification is used for blocking malicious traffic, it makes sense that you do not want to publish the blueprints of your defense perimeter.</a:t>
            </a:r>
          </a:p>
          <a:p>
            <a:r>
              <a:rPr lang="en-US" dirty="0"/>
              <a:t>People who want to develop new classification algorithms are often not the same people operating these networks.</a:t>
            </a:r>
          </a:p>
          <a:p>
            <a:r>
              <a:rPr lang="en-US" dirty="0"/>
              <a:t>How do algorithm developers use realistic classification problem instances for memory/runtime evaluation?</a:t>
            </a:r>
          </a:p>
        </p:txBody>
      </p:sp>
    </p:spTree>
    <p:extLst>
      <p:ext uri="{BB962C8B-B14F-4D97-AF65-F5344CB8AC3E}">
        <p14:creationId xmlns:p14="http://schemas.microsoft.com/office/powerpoint/2010/main" val="181126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09F-15BA-CA8C-E2C0-99F1706E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approach: trust to maintain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8437-3678-5AD8-771A-F8E7322E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Occasionally an algorithm developer (Alice) is trusted by someone with access to classification rule sets (Bob)</a:t>
            </a:r>
          </a:p>
          <a:p>
            <a:pPr lvl="1"/>
            <a:r>
              <a:rPr lang="en-US" dirty="0"/>
              <a:t>Bob gives Alice a copy of rule sets used in production.</a:t>
            </a:r>
          </a:p>
          <a:p>
            <a:pPr lvl="1"/>
            <a:r>
              <a:rPr lang="en-US" dirty="0"/>
              <a:t>Alice can evaluate their algorithms on these rule sets and publish the results.</a:t>
            </a:r>
          </a:p>
          <a:p>
            <a:pPr lvl="1"/>
            <a:r>
              <a:rPr lang="en-US" dirty="0"/>
              <a:t>Alice agrees not to publish the rule sets.</a:t>
            </a:r>
          </a:p>
          <a:p>
            <a:r>
              <a:rPr lang="en-US" dirty="0"/>
              <a:t>Without becoming trusted by Bob or someone like him, other algorithm developers cannot:</a:t>
            </a:r>
          </a:p>
          <a:p>
            <a:pPr lvl="1"/>
            <a:r>
              <a:rPr lang="en-US" dirty="0"/>
              <a:t>Reproduce Alice’s results.</a:t>
            </a:r>
          </a:p>
          <a:p>
            <a:pPr lvl="1"/>
            <a:r>
              <a:rPr lang="en-US" dirty="0"/>
              <a:t>Gain access to the rule sets.</a:t>
            </a:r>
          </a:p>
        </p:txBody>
      </p:sp>
    </p:spTree>
    <p:extLst>
      <p:ext uri="{BB962C8B-B14F-4D97-AF65-F5344CB8AC3E}">
        <p14:creationId xmlns:p14="http://schemas.microsoft.com/office/powerpoint/2010/main" val="43470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3C85-3C73-C23D-E22F-FBF87F3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ClassBench</a:t>
            </a:r>
            <a:r>
              <a:rPr lang="en-US" dirty="0"/>
              <a:t> Filter Set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D6A1E-D665-F3B0-5616-AFB7DD11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105"/>
            <a:ext cx="10515600" cy="461285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2005, David Taylor and Jonathan Turner gained trusted access to some rule sets used in production.</a:t>
            </a:r>
          </a:p>
          <a:p>
            <a:r>
              <a:rPr lang="en-US" b="1" u="sng" dirty="0"/>
              <a:t>And</a:t>
            </a:r>
            <a:r>
              <a:rPr lang="en-US" dirty="0"/>
              <a:t> permission to publish anonymized statistical data about them:</a:t>
            </a:r>
          </a:p>
          <a:p>
            <a:pPr lvl="1"/>
            <a:r>
              <a:rPr lang="en-US" dirty="0"/>
              <a:t>How many rules are exact match vs. wildcard on IP protocol values, and what is the relative frequency of different values</a:t>
            </a:r>
          </a:p>
          <a:p>
            <a:pPr lvl="1"/>
            <a:r>
              <a:rPr lang="en-US" dirty="0"/>
              <a:t>Among rules that use L4 source and destination ports, what fraction fall in each of these categories:</a:t>
            </a:r>
          </a:p>
          <a:p>
            <a:pPr lvl="2"/>
            <a:r>
              <a:rPr lang="en-US" dirty="0"/>
              <a:t>(*, *)</a:t>
            </a:r>
          </a:p>
          <a:p>
            <a:pPr lvl="2"/>
            <a:r>
              <a:rPr lang="en-US" dirty="0"/>
              <a:t>(*, </a:t>
            </a:r>
            <a:r>
              <a:rPr lang="en-US" dirty="0" err="1"/>
              <a:t>one_exact_dest_port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(*, </a:t>
            </a:r>
            <a:r>
              <a:rPr lang="en-US" dirty="0" err="1"/>
              <a:t>dest_port_range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one_exact_source_port</a:t>
            </a:r>
            <a:r>
              <a:rPr lang="en-US" dirty="0"/>
              <a:t>, *)</a:t>
            </a:r>
          </a:p>
          <a:p>
            <a:pPr lvl="2"/>
            <a:r>
              <a:rPr lang="en-US" dirty="0"/>
              <a:t>And more not listed here …</a:t>
            </a:r>
          </a:p>
          <a:p>
            <a:pPr lvl="1"/>
            <a:r>
              <a:rPr lang="en-US" dirty="0"/>
              <a:t>IPv4 prefix length distribution, and anonymous statistics about the “shape” of the prefix trees</a:t>
            </a:r>
          </a:p>
          <a:p>
            <a:r>
              <a:rPr lang="en-US" dirty="0"/>
              <a:t>They also created a </a:t>
            </a:r>
            <a:r>
              <a:rPr lang="en-US" u="sng" dirty="0"/>
              <a:t>Filter Set Generator</a:t>
            </a:r>
            <a:r>
              <a:rPr lang="en-US" dirty="0"/>
              <a:t> program that takes such statistics, and randomly generates sets of rules with similar statistics.</a:t>
            </a:r>
          </a:p>
          <a:p>
            <a:pPr lvl="1"/>
            <a:r>
              <a:rPr lang="en-US" dirty="0"/>
              <a:t>They did not publish the </a:t>
            </a:r>
            <a:r>
              <a:rPr lang="en-US" u="sng" dirty="0"/>
              <a:t>Filter Set Analyzer</a:t>
            </a:r>
            <a:r>
              <a:rPr lang="en-US" dirty="0"/>
              <a:t> code, and the authors no longer can find it.  It seems like it would be low effort to write it again.</a:t>
            </a:r>
          </a:p>
          <a:p>
            <a:endParaRPr lang="en-US" dirty="0"/>
          </a:p>
          <a:p>
            <a:r>
              <a:rPr lang="en-US" dirty="0"/>
              <a:t>If such a Filter Set Analyzer program were freely available as source code, would network operators be willing to publish the output of running it on rule sets used in production?</a:t>
            </a:r>
          </a:p>
          <a:p>
            <a:endParaRPr lang="en-US" dirty="0"/>
          </a:p>
          <a:p>
            <a:pPr lvl="1"/>
            <a:r>
              <a:rPr lang="en-US" dirty="0"/>
              <a:t>[3] </a:t>
            </a:r>
            <a:r>
              <a:rPr lang="en-US" dirty="0" err="1"/>
              <a:t>ClassBench</a:t>
            </a:r>
            <a:r>
              <a:rPr lang="en-US" dirty="0"/>
              <a:t> paper, code, and stats files: </a:t>
            </a:r>
            <a:r>
              <a:rPr lang="en-US" dirty="0">
                <a:hlinkClick r:id="rId2"/>
              </a:rPr>
              <a:t>https://www.arl.wustl.edu/classbench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884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10A3-A0F6-9EFE-D66C-85E50F65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future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991A-0C43-8D4A-14DF-9C740924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Filter Set Analyzer program is rewritten, generalized to the “group-based” classification problem that DASH ACLs require</a:t>
            </a:r>
          </a:p>
          <a:p>
            <a:pPr lvl="1"/>
            <a:r>
              <a:rPr lang="en-US" dirty="0"/>
              <a:t>i.e. where packet fields can match on a set of prefixes/ranges, not only one, in a single rule</a:t>
            </a:r>
          </a:p>
          <a:p>
            <a:r>
              <a:rPr lang="en-US" dirty="0"/>
              <a:t>People with access to the production rule sets run the analyzer on many of them, and </a:t>
            </a:r>
            <a:r>
              <a:rPr lang="en-US" u="sng" dirty="0"/>
              <a:t>publish</a:t>
            </a:r>
            <a:r>
              <a:rPr lang="en-US" dirty="0"/>
              <a:t> the resulting data files</a:t>
            </a:r>
          </a:p>
          <a:p>
            <a:r>
              <a:rPr lang="en-US" dirty="0"/>
              <a:t>DASH vendors, DASH stress tests, and researchers use these data files and the Filter Set Generator to randomly generate DASH ACL rule sets that have realistic properties.</a:t>
            </a:r>
          </a:p>
          <a:p>
            <a:pPr lvl="1"/>
            <a:r>
              <a:rPr lang="en-US" dirty="0"/>
              <a:t>DASH product vendors can share these results with potential customers, if the vendors wish.</a:t>
            </a:r>
          </a:p>
          <a:p>
            <a:r>
              <a:rPr lang="en-US" dirty="0"/>
              <a:t>Researchers can also publish results for new algorithms based on rule sets with realistic properties.</a:t>
            </a:r>
          </a:p>
          <a:p>
            <a:pPr lvl="1"/>
            <a:r>
              <a:rPr lang="en-US" dirty="0"/>
              <a:t>… perhaps leading to cheaper products</a:t>
            </a:r>
          </a:p>
        </p:txBody>
      </p:sp>
    </p:spTree>
    <p:extLst>
      <p:ext uri="{BB962C8B-B14F-4D97-AF65-F5344CB8AC3E}">
        <p14:creationId xmlns:p14="http://schemas.microsoft.com/office/powerpoint/2010/main" val="10488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113E-C5F4-0F24-45B7-9C59B9A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anonymous statistics to be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0F14-3B2B-1D8D-D63D-72FC0C7C3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211"/>
            <a:ext cx="10515600" cy="48886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 = # of rules for a single rule set</a:t>
            </a:r>
          </a:p>
          <a:p>
            <a:r>
              <a:rPr lang="en-US" dirty="0"/>
              <a:t>Distribution of IP SA group sizes, and similarly for other fields.</a:t>
            </a:r>
          </a:p>
          <a:p>
            <a:r>
              <a:rPr lang="en-US" dirty="0"/>
              <a:t>Number of </a:t>
            </a:r>
            <a:r>
              <a:rPr lang="en-US" u="sng" dirty="0"/>
              <a:t>distinct</a:t>
            </a:r>
            <a:r>
              <a:rPr lang="en-US" dirty="0"/>
              <a:t> IP SA groups across all rules (can be significantly less than n if the same IP SA groups are used in multiple rules), and similarly for other fields.</a:t>
            </a:r>
          </a:p>
          <a:p>
            <a:r>
              <a:rPr lang="en-US" dirty="0"/>
              <a:t>Among rules that use L4 source and destination ports, what fraction fall in each of these categories:</a:t>
            </a:r>
          </a:p>
          <a:p>
            <a:pPr lvl="1"/>
            <a:r>
              <a:rPr lang="en-US" dirty="0"/>
              <a:t>(*, *)</a:t>
            </a:r>
          </a:p>
          <a:p>
            <a:pPr lvl="1"/>
            <a:r>
              <a:rPr lang="en-US" dirty="0"/>
              <a:t>(*, </a:t>
            </a:r>
            <a:r>
              <a:rPr lang="en-US" dirty="0" err="1"/>
              <a:t>one_exact_dest_port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(*, </a:t>
            </a:r>
            <a:r>
              <a:rPr lang="en-US" dirty="0" err="1"/>
              <a:t>dest_port_range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one_exact_source_port</a:t>
            </a:r>
            <a:r>
              <a:rPr lang="en-US" dirty="0"/>
              <a:t>, *)</a:t>
            </a:r>
          </a:p>
          <a:p>
            <a:pPr lvl="1"/>
            <a:r>
              <a:rPr lang="en-US" dirty="0"/>
              <a:t>And more not listed here …</a:t>
            </a:r>
          </a:p>
          <a:p>
            <a:r>
              <a:rPr lang="en-US" dirty="0"/>
              <a:t>IPv4 prefix length distribution, and anonymous statistics about the “shape” of the prefix trees</a:t>
            </a:r>
          </a:p>
          <a:p>
            <a:r>
              <a:rPr lang="en-US" dirty="0"/>
              <a:t>Number of rule pairs that overlap, i.e. a single packet could match both of them.</a:t>
            </a:r>
          </a:p>
          <a:p>
            <a:r>
              <a:rPr lang="en-US" dirty="0"/>
              <a:t>Number of distinct IP SA groups that overlap, i.e. a single IP SA value can match both of them.</a:t>
            </a:r>
          </a:p>
          <a:p>
            <a:pPr lvl="1"/>
            <a:r>
              <a:rPr lang="en-US" dirty="0"/>
              <a:t>Similarly for other fields.</a:t>
            </a:r>
          </a:p>
          <a:p>
            <a:r>
              <a:rPr lang="en-US" dirty="0"/>
              <a:t>Maximum number of rules that any single packet can match at the same time.</a:t>
            </a:r>
          </a:p>
          <a:p>
            <a:r>
              <a:rPr lang="en-US" dirty="0"/>
              <a:t>Data structure memory required by some algorithms that are sensitive to properties of the rules, e.g.:</a:t>
            </a:r>
          </a:p>
          <a:p>
            <a:pPr lvl="1"/>
            <a:r>
              <a:rPr lang="en-US" dirty="0"/>
              <a:t>Cross-</a:t>
            </a:r>
            <a:r>
              <a:rPr lang="en-US" dirty="0" err="1"/>
              <a:t>producting</a:t>
            </a:r>
            <a:r>
              <a:rPr lang="en-US" dirty="0"/>
              <a:t> [4]</a:t>
            </a:r>
          </a:p>
          <a:p>
            <a:pPr lvl="1"/>
            <a:r>
              <a:rPr lang="en-US" dirty="0"/>
              <a:t>RFC [5]</a:t>
            </a:r>
          </a:p>
          <a:p>
            <a:pPr lvl="1"/>
            <a:r>
              <a:rPr lang="en-US" dirty="0"/>
              <a:t>Tuple Space Search? [7] (if it can be generalized to group-based classification problem, which is not yet clear to me how)</a:t>
            </a:r>
          </a:p>
          <a:p>
            <a:pPr lvl="1"/>
            <a:r>
              <a:rPr lang="en-US" dirty="0"/>
              <a:t>Possibly others</a:t>
            </a:r>
          </a:p>
        </p:txBody>
      </p:sp>
    </p:spTree>
    <p:extLst>
      <p:ext uri="{BB962C8B-B14F-4D97-AF65-F5344CB8AC3E}">
        <p14:creationId xmlns:p14="http://schemas.microsoft.com/office/powerpoint/2010/main" val="140662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1766</Words>
  <Application>Microsoft Macintosh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Cambria Math</vt:lpstr>
      <vt:lpstr>Office Theme</vt:lpstr>
      <vt:lpstr>Packet classification problem: The worst case is bad, but typical case is often better</vt:lpstr>
      <vt:lpstr>Introduction</vt:lpstr>
      <vt:lpstr>Worst case (general # of fields)</vt:lpstr>
      <vt:lpstr>Worst case (4 fields)</vt:lpstr>
      <vt:lpstr>A problem of knowledge</vt:lpstr>
      <vt:lpstr>One approach: trust to maintain secrets</vt:lpstr>
      <vt:lpstr>ClassBench Filter Set Analyzer</vt:lpstr>
      <vt:lpstr>Possible future scenario</vt:lpstr>
      <vt:lpstr>Potential anonymous statistics to be collected</vt:lpstr>
      <vt:lpstr>CAIDA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realistic packet classification problems</dc:title>
  <dc:creator>Fingerhut, John Andy</dc:creator>
  <cp:lastModifiedBy>John Fingerhut</cp:lastModifiedBy>
  <cp:revision>7</cp:revision>
  <dcterms:created xsi:type="dcterms:W3CDTF">2023-11-15T16:55:40Z</dcterms:created>
  <dcterms:modified xsi:type="dcterms:W3CDTF">2023-12-05T18:07:20Z</dcterms:modified>
</cp:coreProperties>
</file>