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08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6CA88-7FA5-4C77-B173-7D5396989D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D92EE8-3EF0-4693-9F7B-E161AF5F89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4756D-4860-47F4-B34A-1662F79AA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C89B2-F758-4A40-81C6-99CBF53168FF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0C0B7-34D9-4CCB-B0EC-37C910796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3CF0A-F12E-49A0-A81C-1D64781D9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B8C5-9BEC-4CAC-9048-73E7C4703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2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D5EB5-0EF9-427A-9361-57DAC73C2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D4BD6F-1F22-4D6C-BCF9-DEF821B945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BFF88-F931-4B44-ADD4-66FB2D9C6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C89B2-F758-4A40-81C6-99CBF53168FF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9E7F8-342C-4D2A-8D38-7B36C60BF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D76DA-F05C-463B-A6AF-83AD3F744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B8C5-9BEC-4CAC-9048-73E7C4703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7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6297E0-448A-4624-9CE3-C84ACC058F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C94313-4EF3-4429-B341-37ED6E010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5782F-28D3-496F-BE87-A452953B9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C89B2-F758-4A40-81C6-99CBF53168FF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B8EE2-6CFB-42EB-A7C0-E01F6EA68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89064-3E09-4EEF-A8C5-4AB1C84E6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B8C5-9BEC-4CAC-9048-73E7C4703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3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21394-0B8B-4E1C-94C5-2EE0E334B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4095D-F9FF-414E-9890-A3679AF6C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AC94B-7F39-4BFB-A3BC-4B5000AB6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C89B2-F758-4A40-81C6-99CBF53168FF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15834-0885-4FC7-B60C-70EB75E5E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95924-FE53-4EDE-9419-67222F977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B8C5-9BEC-4CAC-9048-73E7C4703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11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B518-9571-45F2-AE8E-A1845A70A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9AD53-44B0-4467-9FEE-535BD6AAA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37825-4C2D-4774-99E0-1179375CF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C89B2-F758-4A40-81C6-99CBF53168FF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AC13C-0927-4FDB-A414-75A67EC29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07B4C-42D5-468C-A68C-B9C7E196B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B8C5-9BEC-4CAC-9048-73E7C4703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55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5D9E7-1E48-420B-9836-87C1A7BE5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47115-4356-4A7D-B7E4-8270DED17F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CF951-036C-4319-ACCE-DA089317E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B0FC62-C524-4834-82F7-DD395A38A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C89B2-F758-4A40-81C6-99CBF53168FF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53997-E687-4E68-86F2-9EC1937FF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543BB-9D71-49D6-A482-606182FF9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B8C5-9BEC-4CAC-9048-73E7C4703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47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F18B1-BE21-4D64-AD84-590A61285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20C580-D655-4603-B2A0-23E6F7532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4049C1-80BF-431B-89FB-83ED2D756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CE46D1-D414-45B6-87C5-80A4B4B274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38BBF6-268C-4E33-BDEF-8753AF81C1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BA0B9B-3E7F-4650-B240-0E03054D8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C89B2-F758-4A40-81C6-99CBF53168FF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547338-8F13-4E9C-AA05-CFC8CAF4E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4A35DE-9E04-4568-9E9E-F66ED1B55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B8C5-9BEC-4CAC-9048-73E7C4703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904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FF69F-496E-4974-9C3C-61DD24316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FAEBB1-6E31-4BAF-B051-83336CC6E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C89B2-F758-4A40-81C6-99CBF53168FF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9C7BBD-1B58-4D94-9CB4-C6C7E62BE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04047C-9B6E-41B1-9E27-B30248B0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B8C5-9BEC-4CAC-9048-73E7C4703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353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E42586-CAC0-4A78-B7AD-ECA465960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C89B2-F758-4A40-81C6-99CBF53168FF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E12C62-1FAD-4A0B-9195-8039D7FD6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8DA18A-E55D-493D-BD77-593282CFB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B8C5-9BEC-4CAC-9048-73E7C4703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99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133BC-D137-4808-867D-02AE08C12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1592C-DDE8-4E74-BFC4-CA109509B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06825-F2DB-4975-B91E-345BDED34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B9736-3A23-453E-9FA0-3B1064DC6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C89B2-F758-4A40-81C6-99CBF53168FF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F00C5-275A-446D-882C-97106E2A4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6DAD1-99AB-475C-B27F-A3BC00016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B8C5-9BEC-4CAC-9048-73E7C4703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53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23949-BAAB-447C-84C5-57F0A7152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286BBB-2EC6-4DBD-82B9-E435887FBF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0577AF-9CE2-492D-8183-AC33BBD6B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8C742-9BF7-45C1-98D8-85196A7D9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C89B2-F758-4A40-81C6-99CBF53168FF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8C01FA-1CC5-48A4-A36C-80C468F2A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D39A5-484E-40EF-8BCC-0144173F1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B8C5-9BEC-4CAC-9048-73E7C4703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768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F398FD-7C4D-4D5E-A1EC-8BDB75A0F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6F6621-4C88-44BA-8E80-143850C2C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0231D-7139-425E-9BA0-FB65D27CEC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C89B2-F758-4A40-81C6-99CBF53168FF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698EA-5C20-4543-83BD-FC79EEBA56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C14DB-8EC6-470D-8804-129CD49A1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AB8C5-9BEC-4CAC-9048-73E7C4703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61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9451C38-134A-4F38-BC71-40B8EAAC8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5" y="431800"/>
            <a:ext cx="11576050" cy="599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491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9426D9-BD83-4465-A8E0-DF77597D3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5" y="431800"/>
            <a:ext cx="11576050" cy="599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02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Arzate</dc:creator>
  <cp:lastModifiedBy>Simona Tarantola</cp:lastModifiedBy>
  <cp:revision>4</cp:revision>
  <dcterms:created xsi:type="dcterms:W3CDTF">2020-03-23T15:53:07Z</dcterms:created>
  <dcterms:modified xsi:type="dcterms:W3CDTF">2020-03-23T19:09:35Z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sitarant@microsoft.com</vt:lpwstr>
  </property>
  <property fmtid="{D5CDD505-2E9C-101B-9397-08002B2CF9AE}" pid="5" name="MSIP_Label_f42aa342-8706-4288-bd11-ebb85995028c_SetDate">
    <vt:lpwstr>2020-03-23T19:07:16.6807331Z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44577e26-2f94-461d-934e-2579d0f1ef0d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