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675" r:id="rId5"/>
  </p:sldMasterIdLst>
  <p:notesMasterIdLst>
    <p:notesMasterId r:id="rId15"/>
  </p:notesMasterIdLst>
  <p:handoutMasterIdLst>
    <p:handoutMasterId r:id="rId16"/>
  </p:handoutMasterIdLst>
  <p:sldIdLst>
    <p:sldId id="1844" r:id="rId6"/>
    <p:sldId id="1849" r:id="rId7"/>
    <p:sldId id="1845" r:id="rId8"/>
    <p:sldId id="1846" r:id="rId9"/>
    <p:sldId id="1852" r:id="rId10"/>
    <p:sldId id="1848" r:id="rId11"/>
    <p:sldId id="1851" r:id="rId12"/>
    <p:sldId id="1850" r:id="rId13"/>
    <p:sldId id="184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8616D459-25C9-41BE-A675-B213035DE140}">
          <p14:sldIdLst>
            <p14:sldId id="1844"/>
            <p14:sldId id="1849"/>
            <p14:sldId id="1845"/>
            <p14:sldId id="1846"/>
            <p14:sldId id="1852"/>
            <p14:sldId id="1848"/>
            <p14:sldId id="1851"/>
            <p14:sldId id="1850"/>
            <p14:sldId id="18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2"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13501"/>
    <a:srgbClr val="50E6FF"/>
    <a:srgbClr val="FFFFFF"/>
    <a:srgbClr val="0078D4"/>
    <a:srgbClr val="30E5D0"/>
    <a:srgbClr val="A92E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2F8180-70AE-4BB8-B063-0DE11C2F6EAB}" v="3252" dt="2020-04-24T13:40:28.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3" autoAdjust="0"/>
    <p:restoredTop sz="84848" autoAdjust="0"/>
  </p:normalViewPr>
  <p:slideViewPr>
    <p:cSldViewPr snapToGrid="0">
      <p:cViewPr varScale="1">
        <p:scale>
          <a:sx n="88" d="100"/>
          <a:sy n="88" d="100"/>
        </p:scale>
        <p:origin x="44" y="5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7" dt="2020-04-17T12:55:30.729" idx="2">
    <p:pos x="7311" y="288"/>
    <p:text>Do not add title into the picture on GitHub</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20-04-17T02:18:19.761" idx="1">
    <p:pos x="7309" y="283"/>
    <p:text>Do not add title into the picture on GitHub</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4/24/2020 3:37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4/24/2020 3:37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4/24/2020 3:37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58704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group of people sitting at a table looking at a computer.&#10;&#10;Description automatically generated">
            <a:extLst>
              <a:ext uri="{FF2B5EF4-FFF2-40B4-BE49-F238E27FC236}">
                <a16:creationId xmlns:a16="http://schemas.microsoft.com/office/drawing/2014/main" id="{4BB72EDB-F591-42F3-84E2-122541429E1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group of people sitting at a table looking at a computer.&#10;&#10;Description automatically generated">
            <a:extLst>
              <a:ext uri="{FF2B5EF4-FFF2-40B4-BE49-F238E27FC236}">
                <a16:creationId xmlns:a16="http://schemas.microsoft.com/office/drawing/2014/main" id="{6A1ED83B-A953-4CFF-8152-43EEBCEEEAF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group of people sitting at a table looking at a computer.&#10;&#10;Description automatically generated">
            <a:extLst>
              <a:ext uri="{FF2B5EF4-FFF2-40B4-BE49-F238E27FC236}">
                <a16:creationId xmlns:a16="http://schemas.microsoft.com/office/drawing/2014/main" id="{D812419B-F04A-4218-BAE8-24BCF85B748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8" name="Picture 7" descr="A group of people sitting at a table looking at a computer.&#10;&#10;Description automatically generated">
            <a:extLst>
              <a:ext uri="{FF2B5EF4-FFF2-40B4-BE49-F238E27FC236}">
                <a16:creationId xmlns:a16="http://schemas.microsoft.com/office/drawing/2014/main" id="{653F879C-F300-44B7-B84F-0B67A222D6C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svg"/><Relationship Id="rId18" Type="http://schemas.openxmlformats.org/officeDocument/2006/relationships/image" Target="../media/image24.emf"/><Relationship Id="rId3" Type="http://schemas.openxmlformats.org/officeDocument/2006/relationships/image" Target="../media/image10.png"/><Relationship Id="rId21" Type="http://schemas.openxmlformats.org/officeDocument/2006/relationships/image" Target="../media/image27.png"/><Relationship Id="rId7" Type="http://schemas.openxmlformats.org/officeDocument/2006/relationships/image" Target="../media/image14.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9.jpeg"/><Relationship Id="rId16" Type="http://schemas.openxmlformats.org/officeDocument/2006/relationships/image" Target="../media/image22.png"/><Relationship Id="rId20" Type="http://schemas.openxmlformats.org/officeDocument/2006/relationships/image" Target="../media/image26.svg"/><Relationship Id="rId1" Type="http://schemas.openxmlformats.org/officeDocument/2006/relationships/slideLayout" Target="../slideLayouts/slideLayout9.xml"/><Relationship Id="rId6" Type="http://schemas.openxmlformats.org/officeDocument/2006/relationships/image" Target="../media/image13.png"/><Relationship Id="rId11" Type="http://schemas.microsoft.com/office/2007/relationships/hdphoto" Target="../media/hdphoto1.wdp"/><Relationship Id="rId24" Type="http://schemas.openxmlformats.org/officeDocument/2006/relationships/comments" Target="../comments/comment1.xml"/><Relationship Id="rId5" Type="http://schemas.openxmlformats.org/officeDocument/2006/relationships/image" Target="../media/image12.jpeg"/><Relationship Id="rId15" Type="http://schemas.openxmlformats.org/officeDocument/2006/relationships/image" Target="../media/image21.png"/><Relationship Id="rId23" Type="http://schemas.openxmlformats.org/officeDocument/2006/relationships/image" Target="../media/image29.jpeg"/><Relationship Id="rId10" Type="http://schemas.openxmlformats.org/officeDocument/2006/relationships/image" Target="../media/image17.png"/><Relationship Id="rId19" Type="http://schemas.openxmlformats.org/officeDocument/2006/relationships/image" Target="../media/image25.png"/><Relationship Id="rId4" Type="http://schemas.openxmlformats.org/officeDocument/2006/relationships/image" Target="../media/image11.svg"/><Relationship Id="rId9" Type="http://schemas.openxmlformats.org/officeDocument/2006/relationships/image" Target="../media/image16.svg"/><Relationship Id="rId14" Type="http://schemas.openxmlformats.org/officeDocument/2006/relationships/image" Target="../media/image20.png"/><Relationship Id="rId22"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sv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svg"/><Relationship Id="rId7" Type="http://schemas.openxmlformats.org/officeDocument/2006/relationships/image" Target="../media/image14.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9.jpeg"/><Relationship Id="rId16" Type="http://schemas.openxmlformats.org/officeDocument/2006/relationships/image" Target="../media/image22.png"/><Relationship Id="rId20" Type="http://schemas.openxmlformats.org/officeDocument/2006/relationships/image" Target="../media/image27.png"/><Relationship Id="rId1" Type="http://schemas.openxmlformats.org/officeDocument/2006/relationships/slideLayout" Target="../slideLayouts/slideLayout9.xml"/><Relationship Id="rId6" Type="http://schemas.openxmlformats.org/officeDocument/2006/relationships/image" Target="../media/image13.png"/><Relationship Id="rId11" Type="http://schemas.microsoft.com/office/2007/relationships/hdphoto" Target="../media/hdphoto1.wdp"/><Relationship Id="rId5" Type="http://schemas.openxmlformats.org/officeDocument/2006/relationships/image" Target="../media/image12.jpeg"/><Relationship Id="rId15" Type="http://schemas.openxmlformats.org/officeDocument/2006/relationships/image" Target="../media/image21.png"/><Relationship Id="rId23" Type="http://schemas.openxmlformats.org/officeDocument/2006/relationships/image" Target="../media/image30.emf"/><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11.svg"/><Relationship Id="rId9" Type="http://schemas.openxmlformats.org/officeDocument/2006/relationships/image" Target="../media/image16.svg"/><Relationship Id="rId14" Type="http://schemas.openxmlformats.org/officeDocument/2006/relationships/image" Target="../media/image20.png"/><Relationship Id="rId22" Type="http://schemas.openxmlformats.org/officeDocument/2006/relationships/image" Target="../media/image29.jpeg"/></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13" Type="http://schemas.microsoft.com/office/2007/relationships/hdphoto" Target="../media/hdphoto2.wdp"/><Relationship Id="rId18" Type="http://schemas.openxmlformats.org/officeDocument/2006/relationships/image" Target="../media/image12.jpeg"/><Relationship Id="rId3" Type="http://schemas.openxmlformats.org/officeDocument/2006/relationships/image" Target="../media/image17.png"/><Relationship Id="rId21" Type="http://schemas.openxmlformats.org/officeDocument/2006/relationships/image" Target="../media/image18.pn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0.svg"/><Relationship Id="rId25" Type="http://schemas.openxmlformats.org/officeDocument/2006/relationships/comments" Target="../comments/comment2.xml"/><Relationship Id="rId2" Type="http://schemas.openxmlformats.org/officeDocument/2006/relationships/image" Target="../media/image9.jpeg"/><Relationship Id="rId16" Type="http://schemas.openxmlformats.org/officeDocument/2006/relationships/image" Target="../media/image27.png"/><Relationship Id="rId20" Type="http://schemas.openxmlformats.org/officeDocument/2006/relationships/image" Target="../media/image41.svg"/><Relationship Id="rId1" Type="http://schemas.openxmlformats.org/officeDocument/2006/relationships/slideLayout" Target="../slideLayouts/slideLayout9.xml"/><Relationship Id="rId6" Type="http://schemas.openxmlformats.org/officeDocument/2006/relationships/image" Target="../media/image31.png"/><Relationship Id="rId11" Type="http://schemas.openxmlformats.org/officeDocument/2006/relationships/image" Target="../media/image36.svg"/><Relationship Id="rId24" Type="http://schemas.openxmlformats.org/officeDocument/2006/relationships/image" Target="../media/image44.png"/><Relationship Id="rId5" Type="http://schemas.openxmlformats.org/officeDocument/2006/relationships/image" Target="../media/image29.jpeg"/><Relationship Id="rId15" Type="http://schemas.openxmlformats.org/officeDocument/2006/relationships/image" Target="../media/image39.svg"/><Relationship Id="rId23" Type="http://schemas.openxmlformats.org/officeDocument/2006/relationships/image" Target="../media/image43.svg"/><Relationship Id="rId10" Type="http://schemas.openxmlformats.org/officeDocument/2006/relationships/image" Target="../media/image35.png"/><Relationship Id="rId19" Type="http://schemas.openxmlformats.org/officeDocument/2006/relationships/image" Target="../media/image25.png"/><Relationship Id="rId4" Type="http://schemas.microsoft.com/office/2007/relationships/hdphoto" Target="../media/hdphoto1.wdp"/><Relationship Id="rId9" Type="http://schemas.openxmlformats.org/officeDocument/2006/relationships/image" Target="../media/image34.jpeg"/><Relationship Id="rId14" Type="http://schemas.openxmlformats.org/officeDocument/2006/relationships/image" Target="../media/image38.png"/><Relationship Id="rId22" Type="http://schemas.openxmlformats.org/officeDocument/2006/relationships/image" Target="../media/image42.svg"/></Relationships>
</file>

<file path=ppt/slides/_rels/slide4.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4.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3.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48.svg"/><Relationship Id="rId11" Type="http://schemas.openxmlformats.org/officeDocument/2006/relationships/image" Target="../media/image12.jpe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9.jpe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26.svg"/><Relationship Id="rId2" Type="http://schemas.openxmlformats.org/officeDocument/2006/relationships/image" Target="../media/image55.png"/><Relationship Id="rId16" Type="http://schemas.openxmlformats.org/officeDocument/2006/relationships/image" Target="../media/image59.png"/><Relationship Id="rId1" Type="http://schemas.openxmlformats.org/officeDocument/2006/relationships/slideLayout" Target="../slideLayouts/slideLayout9.xml"/><Relationship Id="rId6" Type="http://schemas.openxmlformats.org/officeDocument/2006/relationships/image" Target="../media/image16.svg"/><Relationship Id="rId11" Type="http://schemas.openxmlformats.org/officeDocument/2006/relationships/image" Target="../media/image57.png"/><Relationship Id="rId5" Type="http://schemas.openxmlformats.org/officeDocument/2006/relationships/image" Target="../media/image15.png"/><Relationship Id="rId15" Type="http://schemas.openxmlformats.org/officeDocument/2006/relationships/image" Target="../media/image29.jpeg"/><Relationship Id="rId10" Type="http://schemas.openxmlformats.org/officeDocument/2006/relationships/image" Target="../media/image19.svg"/><Relationship Id="rId4" Type="http://schemas.openxmlformats.org/officeDocument/2006/relationships/image" Target="../media/image14.svg"/><Relationship Id="rId9" Type="http://schemas.openxmlformats.org/officeDocument/2006/relationships/image" Target="../media/image56.png"/><Relationship Id="rId14" Type="http://schemas.openxmlformats.org/officeDocument/2006/relationships/image" Target="../media/image58.pn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9.jpe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26.svg"/><Relationship Id="rId2" Type="http://schemas.openxmlformats.org/officeDocument/2006/relationships/image" Target="../media/image55.png"/><Relationship Id="rId16" Type="http://schemas.openxmlformats.org/officeDocument/2006/relationships/image" Target="../media/image59.png"/><Relationship Id="rId1" Type="http://schemas.openxmlformats.org/officeDocument/2006/relationships/slideLayout" Target="../slideLayouts/slideLayout9.xml"/><Relationship Id="rId6" Type="http://schemas.openxmlformats.org/officeDocument/2006/relationships/image" Target="../media/image16.svg"/><Relationship Id="rId11" Type="http://schemas.openxmlformats.org/officeDocument/2006/relationships/image" Target="../media/image57.png"/><Relationship Id="rId5" Type="http://schemas.openxmlformats.org/officeDocument/2006/relationships/image" Target="../media/image15.png"/><Relationship Id="rId15" Type="http://schemas.openxmlformats.org/officeDocument/2006/relationships/image" Target="../media/image29.jpeg"/><Relationship Id="rId10" Type="http://schemas.openxmlformats.org/officeDocument/2006/relationships/image" Target="../media/image19.svg"/><Relationship Id="rId4" Type="http://schemas.openxmlformats.org/officeDocument/2006/relationships/image" Target="../media/image14.svg"/><Relationship Id="rId9" Type="http://schemas.openxmlformats.org/officeDocument/2006/relationships/image" Target="../media/image56.png"/><Relationship Id="rId14" Type="http://schemas.openxmlformats.org/officeDocument/2006/relationships/image" Target="../media/image58.pn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9.jpeg"/><Relationship Id="rId18" Type="http://schemas.openxmlformats.org/officeDocument/2006/relationships/image" Target="../media/image61.sv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26.svg"/><Relationship Id="rId17" Type="http://schemas.openxmlformats.org/officeDocument/2006/relationships/image" Target="../media/image60.png"/><Relationship Id="rId2" Type="http://schemas.openxmlformats.org/officeDocument/2006/relationships/image" Target="../media/image55.png"/><Relationship Id="rId16" Type="http://schemas.openxmlformats.org/officeDocument/2006/relationships/image" Target="../media/image29.jpeg"/><Relationship Id="rId20" Type="http://schemas.openxmlformats.org/officeDocument/2006/relationships/image" Target="../media/image28.svg"/><Relationship Id="rId1" Type="http://schemas.openxmlformats.org/officeDocument/2006/relationships/slideLayout" Target="../slideLayouts/slideLayout9.xml"/><Relationship Id="rId6" Type="http://schemas.openxmlformats.org/officeDocument/2006/relationships/image" Target="../media/image16.svg"/><Relationship Id="rId11" Type="http://schemas.openxmlformats.org/officeDocument/2006/relationships/image" Target="../media/image57.png"/><Relationship Id="rId5" Type="http://schemas.openxmlformats.org/officeDocument/2006/relationships/image" Target="../media/image15.png"/><Relationship Id="rId15" Type="http://schemas.openxmlformats.org/officeDocument/2006/relationships/image" Target="../media/image58.png"/><Relationship Id="rId10" Type="http://schemas.openxmlformats.org/officeDocument/2006/relationships/image" Target="../media/image19.svg"/><Relationship Id="rId19" Type="http://schemas.openxmlformats.org/officeDocument/2006/relationships/image" Target="../media/image62.png"/><Relationship Id="rId4" Type="http://schemas.openxmlformats.org/officeDocument/2006/relationships/image" Target="../media/image14.svg"/><Relationship Id="rId9" Type="http://schemas.openxmlformats.org/officeDocument/2006/relationships/image" Target="../media/image56.png"/><Relationship Id="rId14" Type="http://schemas.openxmlformats.org/officeDocument/2006/relationships/image" Target="../media/image59.png"/></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66.png"/><Relationship Id="rId3" Type="http://schemas.openxmlformats.org/officeDocument/2006/relationships/image" Target="../media/image46.svg"/><Relationship Id="rId7" Type="http://schemas.openxmlformats.org/officeDocument/2006/relationships/image" Target="../media/image52.svg"/><Relationship Id="rId12" Type="http://schemas.openxmlformats.org/officeDocument/2006/relationships/image" Target="../media/image65.png"/><Relationship Id="rId2" Type="http://schemas.openxmlformats.org/officeDocument/2006/relationships/image" Target="../media/image45.png"/><Relationship Id="rId1" Type="http://schemas.openxmlformats.org/officeDocument/2006/relationships/slideLayout" Target="../slideLayouts/slideLayout9.xml"/><Relationship Id="rId6" Type="http://schemas.openxmlformats.org/officeDocument/2006/relationships/image" Target="../media/image51.png"/><Relationship Id="rId11" Type="http://schemas.openxmlformats.org/officeDocument/2006/relationships/image" Target="../media/image64.png"/><Relationship Id="rId5" Type="http://schemas.openxmlformats.org/officeDocument/2006/relationships/image" Target="../media/image50.svg"/><Relationship Id="rId10" Type="http://schemas.openxmlformats.org/officeDocument/2006/relationships/image" Target="../media/image63.png"/><Relationship Id="rId4" Type="http://schemas.openxmlformats.org/officeDocument/2006/relationships/image" Target="../media/image49.png"/><Relationship Id="rId9" Type="http://schemas.openxmlformats.org/officeDocument/2006/relationships/image" Target="../media/image54.svg"/><Relationship Id="rId14"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90770755-E64C-47F0-B7B5-0DC7C97BF0EA}"/>
              </a:ext>
            </a:extLst>
          </p:cNvPr>
          <p:cNvSpPr/>
          <p:nvPr/>
        </p:nvSpPr>
        <p:spPr bwMode="auto">
          <a:xfrm>
            <a:off x="588263" y="2705377"/>
            <a:ext cx="4450577" cy="1365865"/>
          </a:xfrm>
          <a:prstGeom prst="rect">
            <a:avLst/>
          </a:prstGeom>
          <a:solidFill>
            <a:schemeClr val="bg1"/>
          </a:solid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4">
            <a:extLst>
              <a:ext uri="{FF2B5EF4-FFF2-40B4-BE49-F238E27FC236}">
                <a16:creationId xmlns:a16="http://schemas.microsoft.com/office/drawing/2014/main" id="{B9757598-CE78-4C75-BCBD-9664438BF90A}"/>
              </a:ext>
            </a:extLst>
          </p:cNvPr>
          <p:cNvSpPr>
            <a:spLocks noGrp="1"/>
          </p:cNvSpPr>
          <p:nvPr>
            <p:ph type="title"/>
          </p:nvPr>
        </p:nvSpPr>
        <p:spPr/>
        <p:txBody>
          <a:bodyPr/>
          <a:lstStyle/>
          <a:p>
            <a:r>
              <a:rPr lang="en-US" dirty="0"/>
              <a:t>Tenant root scope deployment</a:t>
            </a:r>
            <a:endParaRPr lang="de-CH" dirty="0"/>
          </a:p>
        </p:txBody>
      </p:sp>
      <p:pic>
        <p:nvPicPr>
          <p:cNvPr id="2" name="Picture 2">
            <a:extLst>
              <a:ext uri="{FF2B5EF4-FFF2-40B4-BE49-F238E27FC236}">
                <a16:creationId xmlns:a16="http://schemas.microsoft.com/office/drawing/2014/main" id="{3FCAF147-D24B-46B2-AE93-F60EDB808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967" y="3420859"/>
            <a:ext cx="422658" cy="4265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3FF093-A15C-46C7-9B4E-45F3F4BEA02A}"/>
              </a:ext>
            </a:extLst>
          </p:cNvPr>
          <p:cNvSpPr txBox="1"/>
          <p:nvPr/>
        </p:nvSpPr>
        <p:spPr>
          <a:xfrm>
            <a:off x="733894" y="2873228"/>
            <a:ext cx="1540230" cy="184666"/>
          </a:xfrm>
          <a:prstGeom prst="rect">
            <a:avLst/>
          </a:prstGeom>
          <a:noFill/>
        </p:spPr>
        <p:txBody>
          <a:bodyPr wrap="none" lIns="0" tIns="0" rIns="0" bIns="0" rtlCol="0">
            <a:spAutoFit/>
          </a:bodyPr>
          <a:lstStyle/>
          <a:p>
            <a:pPr algn="l"/>
            <a:r>
              <a:rPr lang="de-CH" sz="1200" b="1" dirty="0">
                <a:gradFill>
                  <a:gsLst>
                    <a:gs pos="2917">
                      <a:schemeClr val="tx1"/>
                    </a:gs>
                    <a:gs pos="30000">
                      <a:schemeClr val="tx1"/>
                    </a:gs>
                  </a:gsLst>
                  <a:lin ang="5400000" scaled="0"/>
                </a:gradFill>
              </a:rPr>
              <a:t>Azure/CET-</a:t>
            </a:r>
            <a:r>
              <a:rPr lang="de-CH" sz="1200" b="1" dirty="0" err="1">
                <a:gradFill>
                  <a:gsLst>
                    <a:gs pos="2917">
                      <a:schemeClr val="tx1"/>
                    </a:gs>
                    <a:gs pos="30000">
                      <a:schemeClr val="tx1"/>
                    </a:gs>
                  </a:gsLst>
                  <a:lin ang="5400000" scaled="0"/>
                </a:gradFill>
              </a:rPr>
              <a:t>NorthStar</a:t>
            </a:r>
            <a:endParaRPr lang="de-CH" sz="1200" b="1" dirty="0">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8D928815-66DA-458F-A829-21884DD015F8}"/>
              </a:ext>
            </a:extLst>
          </p:cNvPr>
          <p:cNvSpPr txBox="1"/>
          <p:nvPr/>
        </p:nvSpPr>
        <p:spPr>
          <a:xfrm>
            <a:off x="1157139" y="3449461"/>
            <a:ext cx="688843" cy="369332"/>
          </a:xfrm>
          <a:prstGeom prst="rect">
            <a:avLst/>
          </a:prstGeom>
          <a:noFill/>
        </p:spPr>
        <p:txBody>
          <a:bodyPr wrap="none" lIns="0" tIns="0" rIns="0" bIns="0" rtlCol="0">
            <a:spAutoFit/>
          </a:bodyPr>
          <a:lstStyle/>
          <a:p>
            <a:pPr algn="l"/>
            <a:r>
              <a:rPr lang="de-CH" sz="1200" dirty="0">
                <a:gradFill>
                  <a:gsLst>
                    <a:gs pos="2917">
                      <a:schemeClr val="tx1"/>
                    </a:gs>
                    <a:gs pos="30000">
                      <a:schemeClr val="tx1"/>
                    </a:gs>
                  </a:gsLst>
                  <a:lin ang="5400000" scaled="0"/>
                </a:gradFill>
              </a:rPr>
              <a:t>Clone </a:t>
            </a:r>
            <a:r>
              <a:rPr lang="de-CH" sz="1200" i="1" dirty="0" err="1">
                <a:gradFill>
                  <a:gsLst>
                    <a:gs pos="2917">
                      <a:schemeClr val="tx1"/>
                    </a:gs>
                    <a:gs pos="30000">
                      <a:schemeClr val="tx1"/>
                    </a:gs>
                  </a:gsLst>
                  <a:lin ang="5400000" scaled="0"/>
                </a:gradFill>
              </a:rPr>
              <a:t>or</a:t>
            </a:r>
            <a:br>
              <a:rPr lang="de-CH" sz="1200" dirty="0">
                <a:gradFill>
                  <a:gsLst>
                    <a:gs pos="2917">
                      <a:schemeClr val="tx1"/>
                    </a:gs>
                    <a:gs pos="30000">
                      <a:schemeClr val="tx1"/>
                    </a:gs>
                  </a:gsLst>
                  <a:lin ang="5400000" scaled="0"/>
                </a:gradFill>
              </a:rPr>
            </a:br>
            <a:r>
              <a:rPr lang="de-CH" sz="1200" dirty="0">
                <a:gradFill>
                  <a:gsLst>
                    <a:gs pos="2917">
                      <a:schemeClr val="tx1"/>
                    </a:gs>
                    <a:gs pos="30000">
                      <a:schemeClr val="tx1"/>
                    </a:gs>
                  </a:gsLst>
                  <a:lin ang="5400000" scaled="0"/>
                </a:gradFill>
              </a:rPr>
              <a:t>Download</a:t>
            </a:r>
          </a:p>
        </p:txBody>
      </p:sp>
      <p:pic>
        <p:nvPicPr>
          <p:cNvPr id="13" name="Graphic 12" descr="Badge 3">
            <a:extLst>
              <a:ext uri="{FF2B5EF4-FFF2-40B4-BE49-F238E27FC236}">
                <a16:creationId xmlns:a16="http://schemas.microsoft.com/office/drawing/2014/main" id="{1F161325-7901-427C-A34C-EE13F22893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414" y="3454127"/>
            <a:ext cx="360000" cy="360000"/>
          </a:xfrm>
          <a:prstGeom prst="rect">
            <a:avLst/>
          </a:prstGeom>
        </p:spPr>
      </p:pic>
      <p:pic>
        <p:nvPicPr>
          <p:cNvPr id="19" name="Picture 8">
            <a:extLst>
              <a:ext uri="{FF2B5EF4-FFF2-40B4-BE49-F238E27FC236}">
                <a16:creationId xmlns:a16="http://schemas.microsoft.com/office/drawing/2014/main" id="{BB7F9B13-DCB4-4F2E-AA01-08B4D7E205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143" y="1548841"/>
            <a:ext cx="429164" cy="4258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D3E3C05-B77D-4AF3-B834-5650DAC205D5}"/>
              </a:ext>
            </a:extLst>
          </p:cNvPr>
          <p:cNvSpPr txBox="1"/>
          <p:nvPr/>
        </p:nvSpPr>
        <p:spPr>
          <a:xfrm>
            <a:off x="624712" y="2101897"/>
            <a:ext cx="1580561" cy="184666"/>
          </a:xfrm>
          <a:prstGeom prst="rect">
            <a:avLst/>
          </a:prstGeom>
          <a:noFill/>
        </p:spPr>
        <p:txBody>
          <a:bodyPr wrap="none" lIns="0" tIns="0" rIns="0" bIns="0" rtlCol="0">
            <a:spAutoFit/>
          </a:bodyPr>
          <a:lstStyle>
            <a:defPPr>
              <a:defRPr lang="en-US"/>
            </a:defPPr>
            <a:lvl1pPr>
              <a:defRPr sz="1400">
                <a:gradFill>
                  <a:gsLst>
                    <a:gs pos="2917">
                      <a:schemeClr val="tx1"/>
                    </a:gs>
                    <a:gs pos="30000">
                      <a:schemeClr val="tx1"/>
                    </a:gs>
                  </a:gsLst>
                  <a:lin ang="5400000" scaled="0"/>
                </a:gradFill>
              </a:defRPr>
            </a:lvl1pPr>
          </a:lstStyle>
          <a:p>
            <a:r>
              <a:rPr lang="de-CH" sz="1200" dirty="0">
                <a:latin typeface="Lucida Console" panose="020B0609040504020204" pitchFamily="49" charset="0"/>
              </a:rPr>
              <a:t>Connect-</a:t>
            </a:r>
            <a:r>
              <a:rPr lang="de-CH" sz="1200" dirty="0" err="1">
                <a:latin typeface="Lucida Console" panose="020B0609040504020204" pitchFamily="49" charset="0"/>
              </a:rPr>
              <a:t>AzAccount</a:t>
            </a:r>
            <a:endParaRPr lang="de-CH" sz="1200" dirty="0">
              <a:latin typeface="Lucida Console" panose="020B0609040504020204" pitchFamily="49" charset="0"/>
            </a:endParaRPr>
          </a:p>
        </p:txBody>
      </p:sp>
      <p:pic>
        <p:nvPicPr>
          <p:cNvPr id="25" name="Picture 8">
            <a:extLst>
              <a:ext uri="{FF2B5EF4-FFF2-40B4-BE49-F238E27FC236}">
                <a16:creationId xmlns:a16="http://schemas.microsoft.com/office/drawing/2014/main" id="{A5C70BD8-DFC4-40C6-BAA1-2D9E06DD52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363" y="1595141"/>
            <a:ext cx="429164" cy="42583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B413DF4-92B7-4948-95D9-A5F967039157}"/>
              </a:ext>
            </a:extLst>
          </p:cNvPr>
          <p:cNvSpPr txBox="1"/>
          <p:nvPr/>
        </p:nvSpPr>
        <p:spPr>
          <a:xfrm>
            <a:off x="2532055" y="2044022"/>
            <a:ext cx="1224374" cy="369332"/>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Assign permission</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tenant root level</a:t>
            </a:r>
            <a:endParaRPr lang="de-CH" sz="1200" dirty="0">
              <a:gradFill>
                <a:gsLst>
                  <a:gs pos="2917">
                    <a:schemeClr val="tx1"/>
                  </a:gs>
                  <a:gs pos="30000">
                    <a:schemeClr val="tx1"/>
                  </a:gs>
                </a:gsLst>
                <a:lin ang="5400000" scaled="0"/>
              </a:gradFill>
            </a:endParaRPr>
          </a:p>
        </p:txBody>
      </p:sp>
      <p:pic>
        <p:nvPicPr>
          <p:cNvPr id="34" name="Graphic 33" descr="Badge 1">
            <a:extLst>
              <a:ext uri="{FF2B5EF4-FFF2-40B4-BE49-F238E27FC236}">
                <a16:creationId xmlns:a16="http://schemas.microsoft.com/office/drawing/2014/main" id="{04F2F818-AF35-48F1-9A74-8DCC7F5F2F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8649" y="1678288"/>
            <a:ext cx="360000" cy="360000"/>
          </a:xfrm>
          <a:prstGeom prst="rect">
            <a:avLst/>
          </a:prstGeom>
        </p:spPr>
      </p:pic>
      <p:pic>
        <p:nvPicPr>
          <p:cNvPr id="36" name="Graphic 35" descr="Badge">
            <a:extLst>
              <a:ext uri="{FF2B5EF4-FFF2-40B4-BE49-F238E27FC236}">
                <a16:creationId xmlns:a16="http://schemas.microsoft.com/office/drawing/2014/main" id="{831D860F-4927-49C2-BDD9-97236D32FC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32055" y="1684022"/>
            <a:ext cx="360000" cy="360000"/>
          </a:xfrm>
          <a:prstGeom prst="rect">
            <a:avLst/>
          </a:prstGeom>
        </p:spPr>
      </p:pic>
      <p:grpSp>
        <p:nvGrpSpPr>
          <p:cNvPr id="41" name="Group 40">
            <a:extLst>
              <a:ext uri="{FF2B5EF4-FFF2-40B4-BE49-F238E27FC236}">
                <a16:creationId xmlns:a16="http://schemas.microsoft.com/office/drawing/2014/main" id="{FE237255-3F1C-4B50-823A-B0DC56D77A1D}"/>
              </a:ext>
            </a:extLst>
          </p:cNvPr>
          <p:cNvGrpSpPr/>
          <p:nvPr/>
        </p:nvGrpSpPr>
        <p:grpSpPr>
          <a:xfrm>
            <a:off x="1667770" y="4450247"/>
            <a:ext cx="980186" cy="951053"/>
            <a:chOff x="3508148" y="3964112"/>
            <a:chExt cx="980186" cy="951053"/>
          </a:xfrm>
        </p:grpSpPr>
        <p:pic>
          <p:nvPicPr>
            <p:cNvPr id="39" name="Picture 6">
              <a:extLst>
                <a:ext uri="{FF2B5EF4-FFF2-40B4-BE49-F238E27FC236}">
                  <a16:creationId xmlns:a16="http://schemas.microsoft.com/office/drawing/2014/main" id="{969ADF5C-7F10-48E7-9C0C-00E80AAC097C}"/>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66802" b="97368" l="2896" r="26370">
                          <a14:foregroundMark x1="14788" y1="75101" x2="17373" y2="74899"/>
                          <a14:foregroundMark x1="14891" y1="81377" x2="17166" y2="81579"/>
                          <a14:foregroundMark x1="15874" y1="86437" x2="17684" y2="86235"/>
                          <a14:foregroundMark x1="14736" y1="91802" x2="16908" y2="90992"/>
                          <a14:foregroundMark x1="22492" y1="97368" x2="23733" y2="97166"/>
                        </a14:backgroundRemoval>
                      </a14:imgEffect>
                    </a14:imgLayer>
                  </a14:imgProps>
                </a:ext>
                <a:ext uri="{28A0092B-C50C-407E-A947-70E740481C1C}">
                  <a14:useLocalDpi xmlns:a14="http://schemas.microsoft.com/office/drawing/2010/main" val="0"/>
                </a:ext>
              </a:extLst>
            </a:blip>
            <a:srcRect t="63162" r="70664"/>
            <a:stretch/>
          </p:blipFill>
          <p:spPr bwMode="auto">
            <a:xfrm>
              <a:off x="3508148" y="3964112"/>
              <a:ext cx="980186" cy="62873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44C206B2-BD52-4430-8E05-68F8BDB83E1F}"/>
                </a:ext>
              </a:extLst>
            </p:cNvPr>
            <p:cNvSpPr txBox="1"/>
            <p:nvPr/>
          </p:nvSpPr>
          <p:spPr>
            <a:xfrm>
              <a:off x="3579088" y="4745888"/>
              <a:ext cx="886461" cy="169277"/>
            </a:xfrm>
            <a:prstGeom prst="rect">
              <a:avLst/>
            </a:prstGeom>
            <a:noFill/>
          </p:spPr>
          <p:txBody>
            <a:bodyPr wrap="none" lIns="0" tIns="0" rIns="0" bIns="0" rtlCol="0">
              <a:spAutoFit/>
            </a:bodyPr>
            <a:lstStyle/>
            <a:p>
              <a:pPr algn="l"/>
              <a:r>
                <a:rPr lang="en-US" sz="1100" dirty="0">
                  <a:gradFill>
                    <a:gsLst>
                      <a:gs pos="2917">
                        <a:schemeClr val="tx1"/>
                      </a:gs>
                      <a:gs pos="30000">
                        <a:schemeClr val="tx1"/>
                      </a:gs>
                    </a:gsLst>
                    <a:lin ang="5400000" scaled="0"/>
                  </a:gradFill>
                </a:rPr>
                <a:t>Local machine</a:t>
              </a:r>
              <a:endParaRPr lang="de-CH" sz="1100" dirty="0" err="1">
                <a:gradFill>
                  <a:gsLst>
                    <a:gs pos="2917">
                      <a:schemeClr val="tx1"/>
                    </a:gs>
                    <a:gs pos="30000">
                      <a:schemeClr val="tx1"/>
                    </a:gs>
                  </a:gsLst>
                  <a:lin ang="5400000" scaled="0"/>
                </a:gradFill>
              </a:endParaRPr>
            </a:p>
          </p:txBody>
        </p:sp>
      </p:grpSp>
      <p:cxnSp>
        <p:nvCxnSpPr>
          <p:cNvPr id="43" name="Straight Arrow Connector 42">
            <a:extLst>
              <a:ext uri="{FF2B5EF4-FFF2-40B4-BE49-F238E27FC236}">
                <a16:creationId xmlns:a16="http://schemas.microsoft.com/office/drawing/2014/main" id="{637B4191-D11B-45CE-B3C9-F218C35DFB19}"/>
              </a:ext>
            </a:extLst>
          </p:cNvPr>
          <p:cNvCxnSpPr>
            <a:cxnSpLocks/>
            <a:stCxn id="2" idx="2"/>
            <a:endCxn id="39" idx="0"/>
          </p:cNvCxnSpPr>
          <p:nvPr/>
        </p:nvCxnSpPr>
        <p:spPr>
          <a:xfrm>
            <a:off x="2144296" y="3847395"/>
            <a:ext cx="13567" cy="602852"/>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5313F82D-4DF5-48AF-A1D7-D0D5ACC9B756}"/>
              </a:ext>
            </a:extLst>
          </p:cNvPr>
          <p:cNvGrpSpPr/>
          <p:nvPr/>
        </p:nvGrpSpPr>
        <p:grpSpPr>
          <a:xfrm>
            <a:off x="1667770" y="5555363"/>
            <a:ext cx="3736173" cy="1197876"/>
            <a:chOff x="1667770" y="5555363"/>
            <a:chExt cx="3736173" cy="1197876"/>
          </a:xfrm>
        </p:grpSpPr>
        <p:pic>
          <p:nvPicPr>
            <p:cNvPr id="22" name="Graphic 21" descr="Badge 4">
              <a:extLst>
                <a:ext uri="{FF2B5EF4-FFF2-40B4-BE49-F238E27FC236}">
                  <a16:creationId xmlns:a16="http://schemas.microsoft.com/office/drawing/2014/main" id="{DA84A24A-D183-41D9-9577-BE2EAA13E9D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679345" y="5555363"/>
              <a:ext cx="360000" cy="360000"/>
            </a:xfrm>
            <a:prstGeom prst="rect">
              <a:avLst/>
            </a:prstGeom>
          </p:spPr>
        </p:pic>
        <p:grpSp>
          <p:nvGrpSpPr>
            <p:cNvPr id="51" name="Group 50">
              <a:extLst>
                <a:ext uri="{FF2B5EF4-FFF2-40B4-BE49-F238E27FC236}">
                  <a16:creationId xmlns:a16="http://schemas.microsoft.com/office/drawing/2014/main" id="{86CA7139-D492-40D5-A513-E1FF44F3E702}"/>
                </a:ext>
              </a:extLst>
            </p:cNvPr>
            <p:cNvGrpSpPr/>
            <p:nvPr/>
          </p:nvGrpSpPr>
          <p:grpSpPr>
            <a:xfrm>
              <a:off x="1667770" y="5950515"/>
              <a:ext cx="3736173" cy="802724"/>
              <a:chOff x="4481932" y="4422745"/>
              <a:chExt cx="3736173" cy="802724"/>
            </a:xfrm>
          </p:grpSpPr>
          <p:pic>
            <p:nvPicPr>
              <p:cNvPr id="46" name="Picture 45">
                <a:extLst>
                  <a:ext uri="{FF2B5EF4-FFF2-40B4-BE49-F238E27FC236}">
                    <a16:creationId xmlns:a16="http://schemas.microsoft.com/office/drawing/2014/main" id="{AC2701B4-AB25-434C-8704-52C3B92460D4}"/>
                  </a:ext>
                </a:extLst>
              </p:cNvPr>
              <p:cNvPicPr>
                <a:picLocks noChangeAspect="1"/>
              </p:cNvPicPr>
              <p:nvPr/>
            </p:nvPicPr>
            <p:blipFill rotWithShape="1">
              <a:blip r:embed="rId14"/>
              <a:srcRect b="79298"/>
              <a:stretch/>
            </p:blipFill>
            <p:spPr>
              <a:xfrm>
                <a:off x="4676878" y="4646485"/>
                <a:ext cx="3541227" cy="204365"/>
              </a:xfrm>
              <a:prstGeom prst="rect">
                <a:avLst/>
              </a:prstGeom>
            </p:spPr>
          </p:pic>
          <p:pic>
            <p:nvPicPr>
              <p:cNvPr id="47" name="Picture 46">
                <a:extLst>
                  <a:ext uri="{FF2B5EF4-FFF2-40B4-BE49-F238E27FC236}">
                    <a16:creationId xmlns:a16="http://schemas.microsoft.com/office/drawing/2014/main" id="{FE8829C5-619C-4E79-8399-D1C9839D0A2F}"/>
                  </a:ext>
                </a:extLst>
              </p:cNvPr>
              <p:cNvPicPr>
                <a:picLocks noChangeAspect="1"/>
              </p:cNvPicPr>
              <p:nvPr/>
            </p:nvPicPr>
            <p:blipFill>
              <a:blip r:embed="rId15"/>
              <a:stretch>
                <a:fillRect/>
              </a:stretch>
            </p:blipFill>
            <p:spPr>
              <a:xfrm>
                <a:off x="4481932" y="4422745"/>
                <a:ext cx="2371725" cy="238125"/>
              </a:xfrm>
              <a:prstGeom prst="rect">
                <a:avLst/>
              </a:prstGeom>
            </p:spPr>
          </p:pic>
          <p:pic>
            <p:nvPicPr>
              <p:cNvPr id="49" name="Picture 48">
                <a:extLst>
                  <a:ext uri="{FF2B5EF4-FFF2-40B4-BE49-F238E27FC236}">
                    <a16:creationId xmlns:a16="http://schemas.microsoft.com/office/drawing/2014/main" id="{2E131F76-FE35-4143-A32F-34CE3A9BB656}"/>
                  </a:ext>
                </a:extLst>
              </p:cNvPr>
              <p:cNvPicPr>
                <a:picLocks noChangeAspect="1"/>
              </p:cNvPicPr>
              <p:nvPr/>
            </p:nvPicPr>
            <p:blipFill rotWithShape="1">
              <a:blip r:embed="rId14"/>
              <a:srcRect t="79299"/>
              <a:stretch/>
            </p:blipFill>
            <p:spPr>
              <a:xfrm>
                <a:off x="4676878" y="5021105"/>
                <a:ext cx="3541227" cy="204364"/>
              </a:xfrm>
              <a:prstGeom prst="rect">
                <a:avLst/>
              </a:prstGeom>
            </p:spPr>
          </p:pic>
          <p:sp>
            <p:nvSpPr>
              <p:cNvPr id="50" name="TextBox 49">
                <a:extLst>
                  <a:ext uri="{FF2B5EF4-FFF2-40B4-BE49-F238E27FC236}">
                    <a16:creationId xmlns:a16="http://schemas.microsoft.com/office/drawing/2014/main" id="{FF19C268-9351-4161-9089-774D6D6D85E4}"/>
                  </a:ext>
                </a:extLst>
              </p:cNvPr>
              <p:cNvSpPr txBox="1"/>
              <p:nvPr/>
            </p:nvSpPr>
            <p:spPr>
              <a:xfrm>
                <a:off x="4897600" y="4850850"/>
                <a:ext cx="246221" cy="150682"/>
              </a:xfrm>
              <a:prstGeom prst="rect">
                <a:avLst/>
              </a:prstGeom>
              <a:noFill/>
            </p:spPr>
            <p:txBody>
              <a:bodyPr vert="vert" wrap="none" lIns="0" tIns="0" rIns="0" bIns="0" rtlCol="0" anchor="ctr">
                <a:spAutoFit/>
              </a:bodyPr>
              <a:lstStyle/>
              <a:p>
                <a:pPr algn="l"/>
                <a:r>
                  <a:rPr lang="en-US" sz="1600">
                    <a:gradFill>
                      <a:gsLst>
                        <a:gs pos="2917">
                          <a:schemeClr val="tx1"/>
                        </a:gs>
                        <a:gs pos="30000">
                          <a:schemeClr val="tx1"/>
                        </a:gs>
                      </a:gsLst>
                      <a:lin ang="5400000" scaled="0"/>
                    </a:gradFill>
                  </a:rPr>
                  <a:t>…</a:t>
                </a:r>
                <a:endParaRPr lang="de-CH" sz="1600" err="1">
                  <a:gradFill>
                    <a:gsLst>
                      <a:gs pos="2917">
                        <a:schemeClr val="tx1"/>
                      </a:gs>
                      <a:gs pos="30000">
                        <a:schemeClr val="tx1"/>
                      </a:gs>
                    </a:gsLst>
                    <a:lin ang="5400000" scaled="0"/>
                  </a:gradFill>
                </a:endParaRPr>
              </a:p>
            </p:txBody>
          </p:sp>
        </p:grpSp>
        <p:pic>
          <p:nvPicPr>
            <p:cNvPr id="54" name="Graphic 53" descr="Pencil">
              <a:extLst>
                <a:ext uri="{FF2B5EF4-FFF2-40B4-BE49-F238E27FC236}">
                  <a16:creationId xmlns:a16="http://schemas.microsoft.com/office/drawing/2014/main" id="{BB710445-9CAD-436C-A1F0-891EA10B07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990407" y="5592425"/>
              <a:ext cx="285877" cy="285877"/>
            </a:xfrm>
            <a:prstGeom prst="rect">
              <a:avLst/>
            </a:prstGeom>
          </p:spPr>
        </p:pic>
        <p:sp>
          <p:nvSpPr>
            <p:cNvPr id="58" name="TextBox 57">
              <a:extLst>
                <a:ext uri="{FF2B5EF4-FFF2-40B4-BE49-F238E27FC236}">
                  <a16:creationId xmlns:a16="http://schemas.microsoft.com/office/drawing/2014/main" id="{A11902B4-B6E2-46F0-A430-F8A23F1514A5}"/>
                </a:ext>
              </a:extLst>
            </p:cNvPr>
            <p:cNvSpPr txBox="1"/>
            <p:nvPr/>
          </p:nvSpPr>
          <p:spPr>
            <a:xfrm>
              <a:off x="2282944" y="5643030"/>
              <a:ext cx="2558393" cy="184666"/>
            </a:xfrm>
            <a:prstGeom prst="rect">
              <a:avLst/>
            </a:prstGeom>
            <a:noFill/>
          </p:spPr>
          <p:txBody>
            <a:bodyPr wrap="none" lIns="0" tIns="0" rIns="0" bIns="0" rtlCol="0">
              <a:spAutoFit/>
            </a:bodyPr>
            <a:lstStyle/>
            <a:p>
              <a:pPr algn="l"/>
              <a:r>
                <a:rPr lang="en-US" sz="1200">
                  <a:gradFill>
                    <a:gsLst>
                      <a:gs pos="2917">
                        <a:schemeClr val="tx1"/>
                      </a:gs>
                      <a:gs pos="30000">
                        <a:schemeClr val="tx1"/>
                      </a:gs>
                    </a:gsLst>
                    <a:lin ang="5400000" scaled="0"/>
                  </a:gradFill>
                </a:rPr>
                <a:t>Modify ARM template</a:t>
              </a:r>
              <a:r>
                <a:rPr lang="en-US" sz="1200" dirty="0">
                  <a:gradFill>
                    <a:gsLst>
                      <a:gs pos="2917">
                        <a:schemeClr val="tx1"/>
                      </a:gs>
                      <a:gs pos="30000">
                        <a:schemeClr val="tx1"/>
                      </a:gs>
                    </a:gsLst>
                    <a:lin ang="5400000" scaled="0"/>
                  </a:gradFill>
                </a:rPr>
                <a:t>/parameter files</a:t>
              </a:r>
              <a:endParaRPr lang="de-CH" sz="1200" dirty="0">
                <a:gradFill>
                  <a:gsLst>
                    <a:gs pos="2917">
                      <a:schemeClr val="tx1"/>
                    </a:gs>
                    <a:gs pos="30000">
                      <a:schemeClr val="tx1"/>
                    </a:gs>
                  </a:gsLst>
                  <a:lin ang="5400000" scaled="0"/>
                </a:gradFill>
              </a:endParaRPr>
            </a:p>
          </p:txBody>
        </p:sp>
      </p:grpSp>
      <p:pic>
        <p:nvPicPr>
          <p:cNvPr id="61" name="Picture 60">
            <a:extLst>
              <a:ext uri="{FF2B5EF4-FFF2-40B4-BE49-F238E27FC236}">
                <a16:creationId xmlns:a16="http://schemas.microsoft.com/office/drawing/2014/main" id="{D7D71115-899D-442E-935B-FCA49A985330}"/>
              </a:ext>
            </a:extLst>
          </p:cNvPr>
          <p:cNvPicPr>
            <a:picLocks noChangeAspect="1"/>
          </p:cNvPicPr>
          <p:nvPr/>
        </p:nvPicPr>
        <p:blipFill rotWithShape="1">
          <a:blip r:embed="rId18"/>
          <a:srcRect l="13463" r="7034"/>
          <a:stretch/>
        </p:blipFill>
        <p:spPr>
          <a:xfrm>
            <a:off x="7347238" y="1488072"/>
            <a:ext cx="4492123" cy="3743951"/>
          </a:xfrm>
          <a:prstGeom prst="rect">
            <a:avLst/>
          </a:prstGeom>
          <a:solidFill>
            <a:schemeClr val="bg1"/>
          </a:solidFill>
          <a:effectLst>
            <a:glow rad="63500">
              <a:schemeClr val="accent1">
                <a:satMod val="175000"/>
                <a:alpha val="40000"/>
              </a:schemeClr>
            </a:glow>
          </a:effectLst>
        </p:spPr>
      </p:pic>
      <p:cxnSp>
        <p:nvCxnSpPr>
          <p:cNvPr id="30" name="Straight Arrow Connector 29">
            <a:extLst>
              <a:ext uri="{FF2B5EF4-FFF2-40B4-BE49-F238E27FC236}">
                <a16:creationId xmlns:a16="http://schemas.microsoft.com/office/drawing/2014/main" id="{D0D2F0FE-B1B6-408E-9AE7-843CED369092}"/>
              </a:ext>
            </a:extLst>
          </p:cNvPr>
          <p:cNvCxnSpPr>
            <a:cxnSpLocks/>
            <a:stCxn id="25" idx="3"/>
          </p:cNvCxnSpPr>
          <p:nvPr/>
        </p:nvCxnSpPr>
        <p:spPr>
          <a:xfrm>
            <a:off x="3361527" y="1808060"/>
            <a:ext cx="4787050"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B8FC0E-22E0-40C6-A09D-93CF6B8AD26C}"/>
              </a:ext>
            </a:extLst>
          </p:cNvPr>
          <p:cNvCxnSpPr>
            <a:cxnSpLocks/>
          </p:cNvCxnSpPr>
          <p:nvPr/>
        </p:nvCxnSpPr>
        <p:spPr>
          <a:xfrm flipV="1">
            <a:off x="5366374" y="1932976"/>
            <a:ext cx="15853" cy="2466895"/>
          </a:xfrm>
          <a:prstGeom prst="straightConnector1">
            <a:avLst/>
          </a:prstGeom>
          <a:ln w="38100">
            <a:solidFill>
              <a:schemeClr val="tx1"/>
            </a:solidFill>
            <a:headEnd type="none" w="lg" len="med"/>
            <a:tailEnd type="non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25D1EFC9-C513-424F-A23D-5C7900A1D392}"/>
              </a:ext>
            </a:extLst>
          </p:cNvPr>
          <p:cNvGrpSpPr/>
          <p:nvPr/>
        </p:nvGrpSpPr>
        <p:grpSpPr>
          <a:xfrm>
            <a:off x="4791792" y="4219242"/>
            <a:ext cx="2089314" cy="935325"/>
            <a:chOff x="4791792" y="4219242"/>
            <a:chExt cx="2089314" cy="935325"/>
          </a:xfrm>
        </p:grpSpPr>
        <p:pic>
          <p:nvPicPr>
            <p:cNvPr id="21" name="Graphic 20" descr="Badge 5">
              <a:extLst>
                <a:ext uri="{FF2B5EF4-FFF2-40B4-BE49-F238E27FC236}">
                  <a16:creationId xmlns:a16="http://schemas.microsoft.com/office/drawing/2014/main" id="{67E0EEC8-1B0C-415D-B5A2-B1A5E3424B2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791792" y="4219242"/>
              <a:ext cx="360000" cy="360000"/>
            </a:xfrm>
            <a:prstGeom prst="rect">
              <a:avLst/>
            </a:prstGeom>
          </p:spPr>
        </p:pic>
        <p:pic>
          <p:nvPicPr>
            <p:cNvPr id="56" name="Picture 8">
              <a:extLst>
                <a:ext uri="{FF2B5EF4-FFF2-40B4-BE49-F238E27FC236}">
                  <a16:creationId xmlns:a16="http://schemas.microsoft.com/office/drawing/2014/main" id="{1C1AC491-22C8-4685-951F-0288C07548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792" y="4399871"/>
              <a:ext cx="429164" cy="42583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9D683B46-789A-4C11-B6F6-0281A8BC4059}"/>
                </a:ext>
              </a:extLst>
            </p:cNvPr>
            <p:cNvSpPr txBox="1"/>
            <p:nvPr/>
          </p:nvSpPr>
          <p:spPr>
            <a:xfrm>
              <a:off x="5147170" y="4785235"/>
              <a:ext cx="1733936" cy="369332"/>
            </a:xfrm>
            <a:prstGeom prst="rect">
              <a:avLst/>
            </a:prstGeom>
            <a:noFill/>
          </p:spPr>
          <p:txBody>
            <a:bodyPr wrap="none" lIns="0" tIns="0" rIns="0" bIns="0" rtlCol="0" anchor="t">
              <a:spAutoFit/>
            </a:bodyPr>
            <a:lstStyle/>
            <a:p>
              <a:r>
                <a:rPr lang="en-US" sz="1200">
                  <a:gradFill>
                    <a:gsLst>
                      <a:gs pos="2917">
                        <a:schemeClr val="tx1"/>
                      </a:gs>
                      <a:gs pos="30000">
                        <a:schemeClr val="tx1"/>
                      </a:gs>
                    </a:gsLst>
                    <a:lin ang="5400000" scaled="0"/>
                  </a:gradFill>
                </a:rPr>
                <a:t>Validate and Deploy</a:t>
              </a:r>
            </a:p>
            <a:p>
              <a:pPr algn="l"/>
              <a:r>
                <a:rPr lang="en-US" sz="1200">
                  <a:gradFill>
                    <a:gsLst>
                      <a:gs pos="2917">
                        <a:schemeClr val="tx1"/>
                      </a:gs>
                      <a:gs pos="30000">
                        <a:schemeClr val="tx1"/>
                      </a:gs>
                    </a:gsLst>
                    <a:lin ang="5400000" scaled="0"/>
                  </a:gradFill>
                </a:rPr>
                <a:t>(tenant level deployment)</a:t>
              </a:r>
              <a:endParaRPr lang="de-CH" sz="1200">
                <a:gradFill>
                  <a:gsLst>
                    <a:gs pos="2917">
                      <a:schemeClr val="tx1"/>
                    </a:gs>
                    <a:gs pos="30000">
                      <a:schemeClr val="tx1"/>
                    </a:gs>
                  </a:gsLst>
                  <a:lin ang="5400000" scaled="0"/>
                </a:gradFill>
              </a:endParaRPr>
            </a:p>
          </p:txBody>
        </p:sp>
        <p:pic>
          <p:nvPicPr>
            <p:cNvPr id="85" name="Graphic 84" descr="Badge 6">
              <a:extLst>
                <a:ext uri="{FF2B5EF4-FFF2-40B4-BE49-F238E27FC236}">
                  <a16:creationId xmlns:a16="http://schemas.microsoft.com/office/drawing/2014/main" id="{3703A263-71A1-4FDD-9699-26A33DB862F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791792" y="4561376"/>
              <a:ext cx="360000" cy="360000"/>
            </a:xfrm>
            <a:prstGeom prst="rect">
              <a:avLst/>
            </a:prstGeom>
          </p:spPr>
        </p:pic>
      </p:grpSp>
      <p:pic>
        <p:nvPicPr>
          <p:cNvPr id="3" name="Picture 11">
            <a:extLst>
              <a:ext uri="{FF2B5EF4-FFF2-40B4-BE49-F238E27FC236}">
                <a16:creationId xmlns:a16="http://schemas.microsoft.com/office/drawing/2014/main" id="{D8FC9316-36D5-48A1-B0DD-431E6CF1E0F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328515" y="1504513"/>
            <a:ext cx="489672" cy="42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849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90770755-E64C-47F0-B7B5-0DC7C97BF0EA}"/>
              </a:ext>
            </a:extLst>
          </p:cNvPr>
          <p:cNvSpPr/>
          <p:nvPr/>
        </p:nvSpPr>
        <p:spPr bwMode="auto">
          <a:xfrm>
            <a:off x="588263" y="2705377"/>
            <a:ext cx="4450577" cy="1365865"/>
          </a:xfrm>
          <a:prstGeom prst="rect">
            <a:avLst/>
          </a:prstGeom>
          <a:solidFill>
            <a:schemeClr val="bg1"/>
          </a:solid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4">
            <a:extLst>
              <a:ext uri="{FF2B5EF4-FFF2-40B4-BE49-F238E27FC236}">
                <a16:creationId xmlns:a16="http://schemas.microsoft.com/office/drawing/2014/main" id="{B9757598-CE78-4C75-BCBD-9664438BF90A}"/>
              </a:ext>
            </a:extLst>
          </p:cNvPr>
          <p:cNvSpPr>
            <a:spLocks noGrp="1"/>
          </p:cNvSpPr>
          <p:nvPr>
            <p:ph type="title"/>
          </p:nvPr>
        </p:nvSpPr>
        <p:spPr/>
        <p:txBody>
          <a:bodyPr/>
          <a:lstStyle/>
          <a:p>
            <a:r>
              <a:rPr lang="en-US" dirty="0"/>
              <a:t>Tenant root scope deployment</a:t>
            </a:r>
            <a:endParaRPr lang="de-CH" dirty="0"/>
          </a:p>
        </p:txBody>
      </p:sp>
      <p:pic>
        <p:nvPicPr>
          <p:cNvPr id="2" name="Picture 2">
            <a:extLst>
              <a:ext uri="{FF2B5EF4-FFF2-40B4-BE49-F238E27FC236}">
                <a16:creationId xmlns:a16="http://schemas.microsoft.com/office/drawing/2014/main" id="{3FCAF147-D24B-46B2-AE93-F60EDB808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967" y="3420859"/>
            <a:ext cx="422658" cy="4265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3FF093-A15C-46C7-9B4E-45F3F4BEA02A}"/>
              </a:ext>
            </a:extLst>
          </p:cNvPr>
          <p:cNvSpPr txBox="1"/>
          <p:nvPr/>
        </p:nvSpPr>
        <p:spPr>
          <a:xfrm>
            <a:off x="733894" y="2873228"/>
            <a:ext cx="1540230" cy="184666"/>
          </a:xfrm>
          <a:prstGeom prst="rect">
            <a:avLst/>
          </a:prstGeom>
          <a:noFill/>
        </p:spPr>
        <p:txBody>
          <a:bodyPr wrap="none" lIns="0" tIns="0" rIns="0" bIns="0" rtlCol="0">
            <a:spAutoFit/>
          </a:bodyPr>
          <a:lstStyle/>
          <a:p>
            <a:pPr algn="l"/>
            <a:r>
              <a:rPr lang="de-CH" sz="1200" b="1" dirty="0">
                <a:gradFill>
                  <a:gsLst>
                    <a:gs pos="2917">
                      <a:schemeClr val="tx1"/>
                    </a:gs>
                    <a:gs pos="30000">
                      <a:schemeClr val="tx1"/>
                    </a:gs>
                  </a:gsLst>
                  <a:lin ang="5400000" scaled="0"/>
                </a:gradFill>
              </a:rPr>
              <a:t>Azure/CET-</a:t>
            </a:r>
            <a:r>
              <a:rPr lang="de-CH" sz="1200" b="1" dirty="0" err="1">
                <a:gradFill>
                  <a:gsLst>
                    <a:gs pos="2917">
                      <a:schemeClr val="tx1"/>
                    </a:gs>
                    <a:gs pos="30000">
                      <a:schemeClr val="tx1"/>
                    </a:gs>
                  </a:gsLst>
                  <a:lin ang="5400000" scaled="0"/>
                </a:gradFill>
              </a:rPr>
              <a:t>NorthStar</a:t>
            </a:r>
            <a:endParaRPr lang="de-CH" sz="1200" b="1" dirty="0">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8D928815-66DA-458F-A829-21884DD015F8}"/>
              </a:ext>
            </a:extLst>
          </p:cNvPr>
          <p:cNvSpPr txBox="1"/>
          <p:nvPr/>
        </p:nvSpPr>
        <p:spPr>
          <a:xfrm>
            <a:off x="1157139" y="3449461"/>
            <a:ext cx="688843" cy="369332"/>
          </a:xfrm>
          <a:prstGeom prst="rect">
            <a:avLst/>
          </a:prstGeom>
          <a:noFill/>
        </p:spPr>
        <p:txBody>
          <a:bodyPr wrap="none" lIns="0" tIns="0" rIns="0" bIns="0" rtlCol="0">
            <a:spAutoFit/>
          </a:bodyPr>
          <a:lstStyle/>
          <a:p>
            <a:pPr algn="l"/>
            <a:r>
              <a:rPr lang="de-CH" sz="1200" dirty="0">
                <a:gradFill>
                  <a:gsLst>
                    <a:gs pos="2917">
                      <a:schemeClr val="tx1"/>
                    </a:gs>
                    <a:gs pos="30000">
                      <a:schemeClr val="tx1"/>
                    </a:gs>
                  </a:gsLst>
                  <a:lin ang="5400000" scaled="0"/>
                </a:gradFill>
              </a:rPr>
              <a:t>Clone </a:t>
            </a:r>
            <a:r>
              <a:rPr lang="de-CH" sz="1200" i="1" dirty="0" err="1">
                <a:gradFill>
                  <a:gsLst>
                    <a:gs pos="2917">
                      <a:schemeClr val="tx1"/>
                    </a:gs>
                    <a:gs pos="30000">
                      <a:schemeClr val="tx1"/>
                    </a:gs>
                  </a:gsLst>
                  <a:lin ang="5400000" scaled="0"/>
                </a:gradFill>
              </a:rPr>
              <a:t>or</a:t>
            </a:r>
            <a:br>
              <a:rPr lang="de-CH" sz="1200" dirty="0">
                <a:gradFill>
                  <a:gsLst>
                    <a:gs pos="2917">
                      <a:schemeClr val="tx1"/>
                    </a:gs>
                    <a:gs pos="30000">
                      <a:schemeClr val="tx1"/>
                    </a:gs>
                  </a:gsLst>
                  <a:lin ang="5400000" scaled="0"/>
                </a:gradFill>
              </a:rPr>
            </a:br>
            <a:r>
              <a:rPr lang="de-CH" sz="1200" dirty="0">
                <a:gradFill>
                  <a:gsLst>
                    <a:gs pos="2917">
                      <a:schemeClr val="tx1"/>
                    </a:gs>
                    <a:gs pos="30000">
                      <a:schemeClr val="tx1"/>
                    </a:gs>
                  </a:gsLst>
                  <a:lin ang="5400000" scaled="0"/>
                </a:gradFill>
              </a:rPr>
              <a:t>Download</a:t>
            </a:r>
          </a:p>
        </p:txBody>
      </p:sp>
      <p:pic>
        <p:nvPicPr>
          <p:cNvPr id="13" name="Graphic 12" descr="Badge 3">
            <a:extLst>
              <a:ext uri="{FF2B5EF4-FFF2-40B4-BE49-F238E27FC236}">
                <a16:creationId xmlns:a16="http://schemas.microsoft.com/office/drawing/2014/main" id="{1F161325-7901-427C-A34C-EE13F22893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414" y="3454127"/>
            <a:ext cx="360000" cy="360000"/>
          </a:xfrm>
          <a:prstGeom prst="rect">
            <a:avLst/>
          </a:prstGeom>
        </p:spPr>
      </p:pic>
      <p:pic>
        <p:nvPicPr>
          <p:cNvPr id="19" name="Picture 8">
            <a:extLst>
              <a:ext uri="{FF2B5EF4-FFF2-40B4-BE49-F238E27FC236}">
                <a16:creationId xmlns:a16="http://schemas.microsoft.com/office/drawing/2014/main" id="{BB7F9B13-DCB4-4F2E-AA01-08B4D7E205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143" y="1548841"/>
            <a:ext cx="429164" cy="4258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D3E3C05-B77D-4AF3-B834-5650DAC205D5}"/>
              </a:ext>
            </a:extLst>
          </p:cNvPr>
          <p:cNvSpPr txBox="1"/>
          <p:nvPr/>
        </p:nvSpPr>
        <p:spPr>
          <a:xfrm>
            <a:off x="624712" y="2101897"/>
            <a:ext cx="1580561" cy="184666"/>
          </a:xfrm>
          <a:prstGeom prst="rect">
            <a:avLst/>
          </a:prstGeom>
          <a:noFill/>
        </p:spPr>
        <p:txBody>
          <a:bodyPr wrap="none" lIns="0" tIns="0" rIns="0" bIns="0" rtlCol="0">
            <a:spAutoFit/>
          </a:bodyPr>
          <a:lstStyle>
            <a:defPPr>
              <a:defRPr lang="en-US"/>
            </a:defPPr>
            <a:lvl1pPr>
              <a:defRPr sz="1400">
                <a:gradFill>
                  <a:gsLst>
                    <a:gs pos="2917">
                      <a:schemeClr val="tx1"/>
                    </a:gs>
                    <a:gs pos="30000">
                      <a:schemeClr val="tx1"/>
                    </a:gs>
                  </a:gsLst>
                  <a:lin ang="5400000" scaled="0"/>
                </a:gradFill>
              </a:defRPr>
            </a:lvl1pPr>
          </a:lstStyle>
          <a:p>
            <a:r>
              <a:rPr lang="de-CH" sz="1200" dirty="0">
                <a:latin typeface="Lucida Console" panose="020B0609040504020204" pitchFamily="49" charset="0"/>
              </a:rPr>
              <a:t>Connect-</a:t>
            </a:r>
            <a:r>
              <a:rPr lang="de-CH" sz="1200" dirty="0" err="1">
                <a:latin typeface="Lucida Console" panose="020B0609040504020204" pitchFamily="49" charset="0"/>
              </a:rPr>
              <a:t>AzAccount</a:t>
            </a:r>
            <a:endParaRPr lang="de-CH" sz="1200" dirty="0">
              <a:latin typeface="Lucida Console" panose="020B0609040504020204" pitchFamily="49" charset="0"/>
            </a:endParaRPr>
          </a:p>
        </p:txBody>
      </p:sp>
      <p:pic>
        <p:nvPicPr>
          <p:cNvPr id="25" name="Picture 8">
            <a:extLst>
              <a:ext uri="{FF2B5EF4-FFF2-40B4-BE49-F238E27FC236}">
                <a16:creationId xmlns:a16="http://schemas.microsoft.com/office/drawing/2014/main" id="{A5C70BD8-DFC4-40C6-BAA1-2D9E06DD52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363" y="1595141"/>
            <a:ext cx="429164" cy="42583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B413DF4-92B7-4948-95D9-A5F967039157}"/>
              </a:ext>
            </a:extLst>
          </p:cNvPr>
          <p:cNvSpPr txBox="1"/>
          <p:nvPr/>
        </p:nvSpPr>
        <p:spPr>
          <a:xfrm>
            <a:off x="2532055" y="2044022"/>
            <a:ext cx="1224374" cy="369332"/>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Assign permission</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tenant root level</a:t>
            </a:r>
            <a:endParaRPr lang="de-CH" sz="1200" dirty="0">
              <a:gradFill>
                <a:gsLst>
                  <a:gs pos="2917">
                    <a:schemeClr val="tx1"/>
                  </a:gs>
                  <a:gs pos="30000">
                    <a:schemeClr val="tx1"/>
                  </a:gs>
                </a:gsLst>
                <a:lin ang="5400000" scaled="0"/>
              </a:gradFill>
            </a:endParaRPr>
          </a:p>
        </p:txBody>
      </p:sp>
      <p:pic>
        <p:nvPicPr>
          <p:cNvPr id="34" name="Graphic 33" descr="Badge 1">
            <a:extLst>
              <a:ext uri="{FF2B5EF4-FFF2-40B4-BE49-F238E27FC236}">
                <a16:creationId xmlns:a16="http://schemas.microsoft.com/office/drawing/2014/main" id="{04F2F818-AF35-48F1-9A74-8DCC7F5F2F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8649" y="1678288"/>
            <a:ext cx="360000" cy="360000"/>
          </a:xfrm>
          <a:prstGeom prst="rect">
            <a:avLst/>
          </a:prstGeom>
        </p:spPr>
      </p:pic>
      <p:pic>
        <p:nvPicPr>
          <p:cNvPr id="36" name="Graphic 35" descr="Badge">
            <a:extLst>
              <a:ext uri="{FF2B5EF4-FFF2-40B4-BE49-F238E27FC236}">
                <a16:creationId xmlns:a16="http://schemas.microsoft.com/office/drawing/2014/main" id="{831D860F-4927-49C2-BDD9-97236D32FC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32055" y="1684022"/>
            <a:ext cx="360000" cy="360000"/>
          </a:xfrm>
          <a:prstGeom prst="rect">
            <a:avLst/>
          </a:prstGeom>
        </p:spPr>
      </p:pic>
      <p:grpSp>
        <p:nvGrpSpPr>
          <p:cNvPr id="41" name="Group 40">
            <a:extLst>
              <a:ext uri="{FF2B5EF4-FFF2-40B4-BE49-F238E27FC236}">
                <a16:creationId xmlns:a16="http://schemas.microsoft.com/office/drawing/2014/main" id="{FE237255-3F1C-4B50-823A-B0DC56D77A1D}"/>
              </a:ext>
            </a:extLst>
          </p:cNvPr>
          <p:cNvGrpSpPr/>
          <p:nvPr/>
        </p:nvGrpSpPr>
        <p:grpSpPr>
          <a:xfrm>
            <a:off x="1667770" y="4450247"/>
            <a:ext cx="980186" cy="951053"/>
            <a:chOff x="3508148" y="3964112"/>
            <a:chExt cx="980186" cy="951053"/>
          </a:xfrm>
        </p:grpSpPr>
        <p:pic>
          <p:nvPicPr>
            <p:cNvPr id="39" name="Picture 6">
              <a:extLst>
                <a:ext uri="{FF2B5EF4-FFF2-40B4-BE49-F238E27FC236}">
                  <a16:creationId xmlns:a16="http://schemas.microsoft.com/office/drawing/2014/main" id="{969ADF5C-7F10-48E7-9C0C-00E80AAC097C}"/>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66802" b="97368" l="2896" r="26370">
                          <a14:foregroundMark x1="14788" y1="75101" x2="17373" y2="74899"/>
                          <a14:foregroundMark x1="14891" y1="81377" x2="17166" y2="81579"/>
                          <a14:foregroundMark x1="15874" y1="86437" x2="17684" y2="86235"/>
                          <a14:foregroundMark x1="14736" y1="91802" x2="16908" y2="90992"/>
                          <a14:foregroundMark x1="22492" y1="97368" x2="23733" y2="97166"/>
                        </a14:backgroundRemoval>
                      </a14:imgEffect>
                    </a14:imgLayer>
                  </a14:imgProps>
                </a:ext>
                <a:ext uri="{28A0092B-C50C-407E-A947-70E740481C1C}">
                  <a14:useLocalDpi xmlns:a14="http://schemas.microsoft.com/office/drawing/2010/main" val="0"/>
                </a:ext>
              </a:extLst>
            </a:blip>
            <a:srcRect t="63162" r="70664"/>
            <a:stretch/>
          </p:blipFill>
          <p:spPr bwMode="auto">
            <a:xfrm>
              <a:off x="3508148" y="3964112"/>
              <a:ext cx="980186" cy="62873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44C206B2-BD52-4430-8E05-68F8BDB83E1F}"/>
                </a:ext>
              </a:extLst>
            </p:cNvPr>
            <p:cNvSpPr txBox="1"/>
            <p:nvPr/>
          </p:nvSpPr>
          <p:spPr>
            <a:xfrm>
              <a:off x="3579088" y="4745888"/>
              <a:ext cx="886461" cy="169277"/>
            </a:xfrm>
            <a:prstGeom prst="rect">
              <a:avLst/>
            </a:prstGeom>
            <a:noFill/>
          </p:spPr>
          <p:txBody>
            <a:bodyPr wrap="none" lIns="0" tIns="0" rIns="0" bIns="0" rtlCol="0">
              <a:spAutoFit/>
            </a:bodyPr>
            <a:lstStyle/>
            <a:p>
              <a:pPr algn="l"/>
              <a:r>
                <a:rPr lang="en-US" sz="1100" dirty="0">
                  <a:gradFill>
                    <a:gsLst>
                      <a:gs pos="2917">
                        <a:schemeClr val="tx1"/>
                      </a:gs>
                      <a:gs pos="30000">
                        <a:schemeClr val="tx1"/>
                      </a:gs>
                    </a:gsLst>
                    <a:lin ang="5400000" scaled="0"/>
                  </a:gradFill>
                </a:rPr>
                <a:t>Local machine</a:t>
              </a:r>
              <a:endParaRPr lang="de-CH" sz="1100" dirty="0" err="1">
                <a:gradFill>
                  <a:gsLst>
                    <a:gs pos="2917">
                      <a:schemeClr val="tx1"/>
                    </a:gs>
                    <a:gs pos="30000">
                      <a:schemeClr val="tx1"/>
                    </a:gs>
                  </a:gsLst>
                  <a:lin ang="5400000" scaled="0"/>
                </a:gradFill>
              </a:endParaRPr>
            </a:p>
          </p:txBody>
        </p:sp>
      </p:grpSp>
      <p:cxnSp>
        <p:nvCxnSpPr>
          <p:cNvPr id="43" name="Straight Arrow Connector 42">
            <a:extLst>
              <a:ext uri="{FF2B5EF4-FFF2-40B4-BE49-F238E27FC236}">
                <a16:creationId xmlns:a16="http://schemas.microsoft.com/office/drawing/2014/main" id="{637B4191-D11B-45CE-B3C9-F218C35DFB19}"/>
              </a:ext>
            </a:extLst>
          </p:cNvPr>
          <p:cNvCxnSpPr>
            <a:cxnSpLocks/>
            <a:stCxn id="2" idx="2"/>
            <a:endCxn id="39" idx="0"/>
          </p:cNvCxnSpPr>
          <p:nvPr/>
        </p:nvCxnSpPr>
        <p:spPr>
          <a:xfrm>
            <a:off x="2144296" y="3847395"/>
            <a:ext cx="13567" cy="602852"/>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5313F82D-4DF5-48AF-A1D7-D0D5ACC9B756}"/>
              </a:ext>
            </a:extLst>
          </p:cNvPr>
          <p:cNvGrpSpPr/>
          <p:nvPr/>
        </p:nvGrpSpPr>
        <p:grpSpPr>
          <a:xfrm>
            <a:off x="1667770" y="5555363"/>
            <a:ext cx="3736173" cy="1197876"/>
            <a:chOff x="1667770" y="5555363"/>
            <a:chExt cx="3736173" cy="1197876"/>
          </a:xfrm>
        </p:grpSpPr>
        <p:pic>
          <p:nvPicPr>
            <p:cNvPr id="22" name="Graphic 21" descr="Badge 4">
              <a:extLst>
                <a:ext uri="{FF2B5EF4-FFF2-40B4-BE49-F238E27FC236}">
                  <a16:creationId xmlns:a16="http://schemas.microsoft.com/office/drawing/2014/main" id="{DA84A24A-D183-41D9-9577-BE2EAA13E9D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679345" y="5555363"/>
              <a:ext cx="360000" cy="360000"/>
            </a:xfrm>
            <a:prstGeom prst="rect">
              <a:avLst/>
            </a:prstGeom>
          </p:spPr>
        </p:pic>
        <p:grpSp>
          <p:nvGrpSpPr>
            <p:cNvPr id="51" name="Group 50">
              <a:extLst>
                <a:ext uri="{FF2B5EF4-FFF2-40B4-BE49-F238E27FC236}">
                  <a16:creationId xmlns:a16="http://schemas.microsoft.com/office/drawing/2014/main" id="{86CA7139-D492-40D5-A513-E1FF44F3E702}"/>
                </a:ext>
              </a:extLst>
            </p:cNvPr>
            <p:cNvGrpSpPr/>
            <p:nvPr/>
          </p:nvGrpSpPr>
          <p:grpSpPr>
            <a:xfrm>
              <a:off x="1667770" y="5950515"/>
              <a:ext cx="3736173" cy="802724"/>
              <a:chOff x="4481932" y="4422745"/>
              <a:chExt cx="3736173" cy="802724"/>
            </a:xfrm>
          </p:grpSpPr>
          <p:pic>
            <p:nvPicPr>
              <p:cNvPr id="46" name="Picture 45">
                <a:extLst>
                  <a:ext uri="{FF2B5EF4-FFF2-40B4-BE49-F238E27FC236}">
                    <a16:creationId xmlns:a16="http://schemas.microsoft.com/office/drawing/2014/main" id="{AC2701B4-AB25-434C-8704-52C3B92460D4}"/>
                  </a:ext>
                </a:extLst>
              </p:cNvPr>
              <p:cNvPicPr>
                <a:picLocks noChangeAspect="1"/>
              </p:cNvPicPr>
              <p:nvPr/>
            </p:nvPicPr>
            <p:blipFill rotWithShape="1">
              <a:blip r:embed="rId14"/>
              <a:srcRect b="79298"/>
              <a:stretch/>
            </p:blipFill>
            <p:spPr>
              <a:xfrm>
                <a:off x="4676878" y="4646485"/>
                <a:ext cx="3541227" cy="204365"/>
              </a:xfrm>
              <a:prstGeom prst="rect">
                <a:avLst/>
              </a:prstGeom>
            </p:spPr>
          </p:pic>
          <p:pic>
            <p:nvPicPr>
              <p:cNvPr id="47" name="Picture 46">
                <a:extLst>
                  <a:ext uri="{FF2B5EF4-FFF2-40B4-BE49-F238E27FC236}">
                    <a16:creationId xmlns:a16="http://schemas.microsoft.com/office/drawing/2014/main" id="{FE8829C5-619C-4E79-8399-D1C9839D0A2F}"/>
                  </a:ext>
                </a:extLst>
              </p:cNvPr>
              <p:cNvPicPr>
                <a:picLocks noChangeAspect="1"/>
              </p:cNvPicPr>
              <p:nvPr/>
            </p:nvPicPr>
            <p:blipFill>
              <a:blip r:embed="rId15"/>
              <a:stretch>
                <a:fillRect/>
              </a:stretch>
            </p:blipFill>
            <p:spPr>
              <a:xfrm>
                <a:off x="4481932" y="4422745"/>
                <a:ext cx="2371725" cy="238125"/>
              </a:xfrm>
              <a:prstGeom prst="rect">
                <a:avLst/>
              </a:prstGeom>
            </p:spPr>
          </p:pic>
          <p:pic>
            <p:nvPicPr>
              <p:cNvPr id="49" name="Picture 48">
                <a:extLst>
                  <a:ext uri="{FF2B5EF4-FFF2-40B4-BE49-F238E27FC236}">
                    <a16:creationId xmlns:a16="http://schemas.microsoft.com/office/drawing/2014/main" id="{2E131F76-FE35-4143-A32F-34CE3A9BB656}"/>
                  </a:ext>
                </a:extLst>
              </p:cNvPr>
              <p:cNvPicPr>
                <a:picLocks noChangeAspect="1"/>
              </p:cNvPicPr>
              <p:nvPr/>
            </p:nvPicPr>
            <p:blipFill rotWithShape="1">
              <a:blip r:embed="rId14"/>
              <a:srcRect t="79299"/>
              <a:stretch/>
            </p:blipFill>
            <p:spPr>
              <a:xfrm>
                <a:off x="4676878" y="5021105"/>
                <a:ext cx="3541227" cy="204364"/>
              </a:xfrm>
              <a:prstGeom prst="rect">
                <a:avLst/>
              </a:prstGeom>
            </p:spPr>
          </p:pic>
          <p:sp>
            <p:nvSpPr>
              <p:cNvPr id="50" name="TextBox 49">
                <a:extLst>
                  <a:ext uri="{FF2B5EF4-FFF2-40B4-BE49-F238E27FC236}">
                    <a16:creationId xmlns:a16="http://schemas.microsoft.com/office/drawing/2014/main" id="{FF19C268-9351-4161-9089-774D6D6D85E4}"/>
                  </a:ext>
                </a:extLst>
              </p:cNvPr>
              <p:cNvSpPr txBox="1"/>
              <p:nvPr/>
            </p:nvSpPr>
            <p:spPr>
              <a:xfrm>
                <a:off x="4897600" y="4850850"/>
                <a:ext cx="246221" cy="150682"/>
              </a:xfrm>
              <a:prstGeom prst="rect">
                <a:avLst/>
              </a:prstGeom>
              <a:noFill/>
            </p:spPr>
            <p:txBody>
              <a:bodyPr vert="vert" wrap="none" lIns="0" tIns="0" rIns="0" bIns="0" rtlCol="0" anchor="ctr">
                <a:spAutoFit/>
              </a:bodyPr>
              <a:lstStyle/>
              <a:p>
                <a:pPr algn="l"/>
                <a:r>
                  <a:rPr lang="en-US" sz="1600">
                    <a:gradFill>
                      <a:gsLst>
                        <a:gs pos="2917">
                          <a:schemeClr val="tx1"/>
                        </a:gs>
                        <a:gs pos="30000">
                          <a:schemeClr val="tx1"/>
                        </a:gs>
                      </a:gsLst>
                      <a:lin ang="5400000" scaled="0"/>
                    </a:gradFill>
                  </a:rPr>
                  <a:t>…</a:t>
                </a:r>
                <a:endParaRPr lang="de-CH" sz="1600" err="1">
                  <a:gradFill>
                    <a:gsLst>
                      <a:gs pos="2917">
                        <a:schemeClr val="tx1"/>
                      </a:gs>
                      <a:gs pos="30000">
                        <a:schemeClr val="tx1"/>
                      </a:gs>
                    </a:gsLst>
                    <a:lin ang="5400000" scaled="0"/>
                  </a:gradFill>
                </a:endParaRPr>
              </a:p>
            </p:txBody>
          </p:sp>
        </p:grpSp>
        <p:pic>
          <p:nvPicPr>
            <p:cNvPr id="54" name="Graphic 53" descr="Pencil">
              <a:extLst>
                <a:ext uri="{FF2B5EF4-FFF2-40B4-BE49-F238E27FC236}">
                  <a16:creationId xmlns:a16="http://schemas.microsoft.com/office/drawing/2014/main" id="{BB710445-9CAD-436C-A1F0-891EA10B07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990407" y="5592425"/>
              <a:ext cx="285877" cy="285877"/>
            </a:xfrm>
            <a:prstGeom prst="rect">
              <a:avLst/>
            </a:prstGeom>
          </p:spPr>
        </p:pic>
        <p:sp>
          <p:nvSpPr>
            <p:cNvPr id="58" name="TextBox 57">
              <a:extLst>
                <a:ext uri="{FF2B5EF4-FFF2-40B4-BE49-F238E27FC236}">
                  <a16:creationId xmlns:a16="http://schemas.microsoft.com/office/drawing/2014/main" id="{A11902B4-B6E2-46F0-A430-F8A23F1514A5}"/>
                </a:ext>
              </a:extLst>
            </p:cNvPr>
            <p:cNvSpPr txBox="1"/>
            <p:nvPr/>
          </p:nvSpPr>
          <p:spPr>
            <a:xfrm>
              <a:off x="2282944" y="5643030"/>
              <a:ext cx="2558393" cy="184666"/>
            </a:xfrm>
            <a:prstGeom prst="rect">
              <a:avLst/>
            </a:prstGeom>
            <a:noFill/>
          </p:spPr>
          <p:txBody>
            <a:bodyPr wrap="none" lIns="0" tIns="0" rIns="0" bIns="0" rtlCol="0">
              <a:spAutoFit/>
            </a:bodyPr>
            <a:lstStyle/>
            <a:p>
              <a:pPr algn="l"/>
              <a:r>
                <a:rPr lang="en-US" sz="1200">
                  <a:gradFill>
                    <a:gsLst>
                      <a:gs pos="2917">
                        <a:schemeClr val="tx1"/>
                      </a:gs>
                      <a:gs pos="30000">
                        <a:schemeClr val="tx1"/>
                      </a:gs>
                    </a:gsLst>
                    <a:lin ang="5400000" scaled="0"/>
                  </a:gradFill>
                </a:rPr>
                <a:t>Modify ARM template</a:t>
              </a:r>
              <a:r>
                <a:rPr lang="en-US" sz="1200" dirty="0">
                  <a:gradFill>
                    <a:gsLst>
                      <a:gs pos="2917">
                        <a:schemeClr val="tx1"/>
                      </a:gs>
                      <a:gs pos="30000">
                        <a:schemeClr val="tx1"/>
                      </a:gs>
                    </a:gsLst>
                    <a:lin ang="5400000" scaled="0"/>
                  </a:gradFill>
                </a:rPr>
                <a:t>/parameter files</a:t>
              </a:r>
              <a:endParaRPr lang="de-CH" sz="1200" dirty="0">
                <a:gradFill>
                  <a:gsLst>
                    <a:gs pos="2917">
                      <a:schemeClr val="tx1"/>
                    </a:gs>
                    <a:gs pos="30000">
                      <a:schemeClr val="tx1"/>
                    </a:gs>
                  </a:gsLst>
                  <a:lin ang="5400000" scaled="0"/>
                </a:gradFill>
              </a:endParaRPr>
            </a:p>
          </p:txBody>
        </p:sp>
      </p:grpSp>
      <p:cxnSp>
        <p:nvCxnSpPr>
          <p:cNvPr id="30" name="Straight Arrow Connector 29">
            <a:extLst>
              <a:ext uri="{FF2B5EF4-FFF2-40B4-BE49-F238E27FC236}">
                <a16:creationId xmlns:a16="http://schemas.microsoft.com/office/drawing/2014/main" id="{D0D2F0FE-B1B6-408E-9AE7-843CED369092}"/>
              </a:ext>
            </a:extLst>
          </p:cNvPr>
          <p:cNvCxnSpPr>
            <a:cxnSpLocks/>
            <a:stCxn id="25" idx="3"/>
          </p:cNvCxnSpPr>
          <p:nvPr/>
        </p:nvCxnSpPr>
        <p:spPr>
          <a:xfrm>
            <a:off x="3361527" y="1808060"/>
            <a:ext cx="4787050"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B8FC0E-22E0-40C6-A09D-93CF6B8AD26C}"/>
              </a:ext>
            </a:extLst>
          </p:cNvPr>
          <p:cNvCxnSpPr>
            <a:cxnSpLocks/>
          </p:cNvCxnSpPr>
          <p:nvPr/>
        </p:nvCxnSpPr>
        <p:spPr>
          <a:xfrm flipV="1">
            <a:off x="5366374" y="1932976"/>
            <a:ext cx="15853" cy="2466895"/>
          </a:xfrm>
          <a:prstGeom prst="straightConnector1">
            <a:avLst/>
          </a:prstGeom>
          <a:ln w="38100">
            <a:solidFill>
              <a:schemeClr val="tx1"/>
            </a:solidFill>
            <a:headEnd type="none" w="lg" len="med"/>
            <a:tailEnd type="non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25D1EFC9-C513-424F-A23D-5C7900A1D392}"/>
              </a:ext>
            </a:extLst>
          </p:cNvPr>
          <p:cNvGrpSpPr/>
          <p:nvPr/>
        </p:nvGrpSpPr>
        <p:grpSpPr>
          <a:xfrm>
            <a:off x="4791792" y="4219242"/>
            <a:ext cx="2089314" cy="935325"/>
            <a:chOff x="4791792" y="4219242"/>
            <a:chExt cx="2089314" cy="935325"/>
          </a:xfrm>
        </p:grpSpPr>
        <p:pic>
          <p:nvPicPr>
            <p:cNvPr id="21" name="Graphic 20" descr="Badge 5">
              <a:extLst>
                <a:ext uri="{FF2B5EF4-FFF2-40B4-BE49-F238E27FC236}">
                  <a16:creationId xmlns:a16="http://schemas.microsoft.com/office/drawing/2014/main" id="{67E0EEC8-1B0C-415D-B5A2-B1A5E3424B2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791792" y="4219242"/>
              <a:ext cx="360000" cy="360000"/>
            </a:xfrm>
            <a:prstGeom prst="rect">
              <a:avLst/>
            </a:prstGeom>
          </p:spPr>
        </p:pic>
        <p:pic>
          <p:nvPicPr>
            <p:cNvPr id="56" name="Picture 8">
              <a:extLst>
                <a:ext uri="{FF2B5EF4-FFF2-40B4-BE49-F238E27FC236}">
                  <a16:creationId xmlns:a16="http://schemas.microsoft.com/office/drawing/2014/main" id="{1C1AC491-22C8-4685-951F-0288C07548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792" y="4399871"/>
              <a:ext cx="429164" cy="42583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9D683B46-789A-4C11-B6F6-0281A8BC4059}"/>
                </a:ext>
              </a:extLst>
            </p:cNvPr>
            <p:cNvSpPr txBox="1"/>
            <p:nvPr/>
          </p:nvSpPr>
          <p:spPr>
            <a:xfrm>
              <a:off x="5147170" y="4785235"/>
              <a:ext cx="1733936" cy="369332"/>
            </a:xfrm>
            <a:prstGeom prst="rect">
              <a:avLst/>
            </a:prstGeom>
            <a:noFill/>
          </p:spPr>
          <p:txBody>
            <a:bodyPr wrap="none" lIns="0" tIns="0" rIns="0" bIns="0" rtlCol="0" anchor="t">
              <a:spAutoFit/>
            </a:bodyPr>
            <a:lstStyle/>
            <a:p>
              <a:r>
                <a:rPr lang="en-US" sz="1200">
                  <a:gradFill>
                    <a:gsLst>
                      <a:gs pos="2917">
                        <a:schemeClr val="tx1"/>
                      </a:gs>
                      <a:gs pos="30000">
                        <a:schemeClr val="tx1"/>
                      </a:gs>
                    </a:gsLst>
                    <a:lin ang="5400000" scaled="0"/>
                  </a:gradFill>
                </a:rPr>
                <a:t>Validate and Deploy</a:t>
              </a:r>
            </a:p>
            <a:p>
              <a:pPr algn="l"/>
              <a:r>
                <a:rPr lang="en-US" sz="1200">
                  <a:gradFill>
                    <a:gsLst>
                      <a:gs pos="2917">
                        <a:schemeClr val="tx1"/>
                      </a:gs>
                      <a:gs pos="30000">
                        <a:schemeClr val="tx1"/>
                      </a:gs>
                    </a:gsLst>
                    <a:lin ang="5400000" scaled="0"/>
                  </a:gradFill>
                </a:rPr>
                <a:t>(tenant level deployment)</a:t>
              </a:r>
              <a:endParaRPr lang="de-CH" sz="1200">
                <a:gradFill>
                  <a:gsLst>
                    <a:gs pos="2917">
                      <a:schemeClr val="tx1"/>
                    </a:gs>
                    <a:gs pos="30000">
                      <a:schemeClr val="tx1"/>
                    </a:gs>
                  </a:gsLst>
                  <a:lin ang="5400000" scaled="0"/>
                </a:gradFill>
              </a:endParaRPr>
            </a:p>
          </p:txBody>
        </p:sp>
        <p:pic>
          <p:nvPicPr>
            <p:cNvPr id="85" name="Graphic 84" descr="Badge 6">
              <a:extLst>
                <a:ext uri="{FF2B5EF4-FFF2-40B4-BE49-F238E27FC236}">
                  <a16:creationId xmlns:a16="http://schemas.microsoft.com/office/drawing/2014/main" id="{3703A263-71A1-4FDD-9699-26A33DB862F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791792" y="4561376"/>
              <a:ext cx="360000" cy="360000"/>
            </a:xfrm>
            <a:prstGeom prst="rect">
              <a:avLst/>
            </a:prstGeom>
          </p:spPr>
        </p:pic>
      </p:grpSp>
      <p:pic>
        <p:nvPicPr>
          <p:cNvPr id="3" name="Picture 11">
            <a:extLst>
              <a:ext uri="{FF2B5EF4-FFF2-40B4-BE49-F238E27FC236}">
                <a16:creationId xmlns:a16="http://schemas.microsoft.com/office/drawing/2014/main" id="{D8FC9316-36D5-48A1-B0DD-431E6CF1E0F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328515" y="1504513"/>
            <a:ext cx="489672" cy="4284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AD1F691-622A-4F80-A7FE-868E09693BB9}"/>
              </a:ext>
            </a:extLst>
          </p:cNvPr>
          <p:cNvSpPr/>
          <p:nvPr/>
        </p:nvSpPr>
        <p:spPr bwMode="auto">
          <a:xfrm>
            <a:off x="8258325" y="1359631"/>
            <a:ext cx="3758136" cy="2254872"/>
          </a:xfrm>
          <a:prstGeom prst="rect">
            <a:avLst/>
          </a:prstGeom>
          <a:noFill/>
          <a:ln w="1905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A1C80160-D996-4024-A0C2-906F1BF36EE3}"/>
              </a:ext>
            </a:extLst>
          </p:cNvPr>
          <p:cNvPicPr>
            <a:picLocks noChangeAspect="1"/>
          </p:cNvPicPr>
          <p:nvPr/>
        </p:nvPicPr>
        <p:blipFill>
          <a:blip r:embed="rId23"/>
          <a:stretch>
            <a:fillRect/>
          </a:stretch>
        </p:blipFill>
        <p:spPr>
          <a:xfrm>
            <a:off x="8180729" y="1517218"/>
            <a:ext cx="3419475" cy="1819275"/>
          </a:xfrm>
          <a:prstGeom prst="rect">
            <a:avLst/>
          </a:prstGeom>
        </p:spPr>
      </p:pic>
    </p:spTree>
    <p:extLst>
      <p:ext uri="{BB962C8B-B14F-4D97-AF65-F5344CB8AC3E}">
        <p14:creationId xmlns:p14="http://schemas.microsoft.com/office/powerpoint/2010/main" val="20286210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7272BDC8-58A3-415C-AEDB-6C0CA0F7F0DC}"/>
              </a:ext>
            </a:extLst>
          </p:cNvPr>
          <p:cNvCxnSpPr/>
          <p:nvPr/>
        </p:nvCxnSpPr>
        <p:spPr>
          <a:xfrm flipV="1">
            <a:off x="733894" y="2463743"/>
            <a:ext cx="10481974" cy="35444"/>
          </a:xfrm>
          <a:prstGeom prst="line">
            <a:avLst/>
          </a:prstGeom>
          <a:ln w="22225">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0569E5B-3265-41D3-935F-65AF26470092}"/>
              </a:ext>
            </a:extLst>
          </p:cNvPr>
          <p:cNvCxnSpPr>
            <a:stCxn id="1045" idx="0"/>
            <a:endCxn id="5" idx="3"/>
          </p:cNvCxnSpPr>
          <p:nvPr/>
        </p:nvCxnSpPr>
        <p:spPr>
          <a:xfrm rot="16200000" flipV="1">
            <a:off x="5567016" y="1547903"/>
            <a:ext cx="1816687" cy="4558712"/>
          </a:xfrm>
          <a:prstGeom prst="bentConnector2">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C50549A5-399D-43A5-8129-229168B46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345" y="1720688"/>
            <a:ext cx="422658" cy="4265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3BA2A7-ECFC-4B78-824E-C14DE49687B2}"/>
              </a:ext>
            </a:extLst>
          </p:cNvPr>
          <p:cNvSpPr txBox="1"/>
          <p:nvPr/>
        </p:nvSpPr>
        <p:spPr>
          <a:xfrm>
            <a:off x="798649" y="1841623"/>
            <a:ext cx="1540230" cy="184666"/>
          </a:xfrm>
          <a:prstGeom prst="rect">
            <a:avLst/>
          </a:prstGeom>
          <a:noFill/>
        </p:spPr>
        <p:txBody>
          <a:bodyPr wrap="none" lIns="0" tIns="0" rIns="0" bIns="0" rtlCol="0">
            <a:spAutoFit/>
          </a:bodyPr>
          <a:lstStyle/>
          <a:p>
            <a:pPr algn="l"/>
            <a:r>
              <a:rPr lang="de-CH" sz="1200" b="1" dirty="0">
                <a:gradFill>
                  <a:gsLst>
                    <a:gs pos="2917">
                      <a:schemeClr val="tx1"/>
                    </a:gs>
                    <a:gs pos="30000">
                      <a:schemeClr val="tx1"/>
                    </a:gs>
                  </a:gsLst>
                  <a:lin ang="5400000" scaled="0"/>
                </a:gradFill>
              </a:rPr>
              <a:t>Azure/CET-</a:t>
            </a:r>
            <a:r>
              <a:rPr lang="de-CH" sz="1200" b="1" dirty="0" err="1">
                <a:gradFill>
                  <a:gsLst>
                    <a:gs pos="2917">
                      <a:schemeClr val="tx1"/>
                    </a:gs>
                    <a:gs pos="30000">
                      <a:schemeClr val="tx1"/>
                    </a:gs>
                  </a:gsLst>
                  <a:lin ang="5400000" scaled="0"/>
                </a:gradFill>
              </a:rPr>
              <a:t>NorthStar</a:t>
            </a:r>
            <a:endParaRPr lang="de-CH" sz="1200" b="1" dirty="0">
              <a:gradFill>
                <a:gsLst>
                  <a:gs pos="2917">
                    <a:schemeClr val="tx1"/>
                  </a:gs>
                  <a:gs pos="30000">
                    <a:schemeClr val="tx1"/>
                  </a:gs>
                </a:gsLst>
                <a:lin ang="5400000" scaled="0"/>
              </a:gradFill>
            </a:endParaRPr>
          </a:p>
        </p:txBody>
      </p:sp>
      <p:pic>
        <p:nvPicPr>
          <p:cNvPr id="5" name="Picture 2">
            <a:extLst>
              <a:ext uri="{FF2B5EF4-FFF2-40B4-BE49-F238E27FC236}">
                <a16:creationId xmlns:a16="http://schemas.microsoft.com/office/drawing/2014/main" id="{7D594831-725F-4CF1-8086-F70C514C7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345" y="2705647"/>
            <a:ext cx="422658" cy="4265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6AA305-AC7C-4D66-AA5B-AE42B03E905A}"/>
              </a:ext>
            </a:extLst>
          </p:cNvPr>
          <p:cNvSpPr txBox="1"/>
          <p:nvPr/>
        </p:nvSpPr>
        <p:spPr>
          <a:xfrm>
            <a:off x="798649" y="2734249"/>
            <a:ext cx="2357633" cy="369332"/>
          </a:xfrm>
          <a:prstGeom prst="rect">
            <a:avLst/>
          </a:prstGeom>
          <a:noFill/>
        </p:spPr>
        <p:txBody>
          <a:bodyPr wrap="none" lIns="0" tIns="0" rIns="0" bIns="0" rtlCol="0">
            <a:spAutoFit/>
          </a:bodyPr>
          <a:lstStyle/>
          <a:p>
            <a:pPr algn="l"/>
            <a:r>
              <a:rPr lang="de-CH" sz="1200" b="1" i="1" dirty="0">
                <a:gradFill>
                  <a:gsLst>
                    <a:gs pos="2917">
                      <a:schemeClr val="tx1"/>
                    </a:gs>
                    <a:gs pos="30000">
                      <a:schemeClr val="tx1"/>
                    </a:gs>
                  </a:gsLst>
                  <a:lin ang="5400000" scaled="0"/>
                </a:gradFill>
              </a:rPr>
              <a:t>&lt;own </a:t>
            </a:r>
            <a:r>
              <a:rPr lang="de-CH" sz="1200" b="1" i="1" dirty="0" err="1">
                <a:gradFill>
                  <a:gsLst>
                    <a:gs pos="2917">
                      <a:schemeClr val="tx1"/>
                    </a:gs>
                    <a:gs pos="30000">
                      <a:schemeClr val="tx1"/>
                    </a:gs>
                  </a:gsLst>
                  <a:lin ang="5400000" scaled="0"/>
                </a:gradFill>
              </a:rPr>
              <a:t>GitHubID</a:t>
            </a:r>
            <a:r>
              <a:rPr lang="de-CH" sz="1200" b="1" i="1" dirty="0">
                <a:gradFill>
                  <a:gsLst>
                    <a:gs pos="2917">
                      <a:schemeClr val="tx1"/>
                    </a:gs>
                    <a:gs pos="30000">
                      <a:schemeClr val="tx1"/>
                    </a:gs>
                  </a:gsLst>
                  <a:lin ang="5400000" scaled="0"/>
                </a:gradFill>
              </a:rPr>
              <a:t>&gt;/</a:t>
            </a:r>
            <a:r>
              <a:rPr lang="de-CH" sz="1200" b="1" dirty="0">
                <a:gradFill>
                  <a:gsLst>
                    <a:gs pos="2917">
                      <a:schemeClr val="tx1"/>
                    </a:gs>
                    <a:gs pos="30000">
                      <a:schemeClr val="tx1"/>
                    </a:gs>
                  </a:gsLst>
                  <a:lin ang="5400000" scaled="0"/>
                </a:gradFill>
              </a:rPr>
              <a:t>CET-</a:t>
            </a:r>
            <a:r>
              <a:rPr lang="de-CH" sz="1200" b="1" dirty="0" err="1">
                <a:gradFill>
                  <a:gsLst>
                    <a:gs pos="2917">
                      <a:schemeClr val="tx1"/>
                    </a:gs>
                    <a:gs pos="30000">
                      <a:schemeClr val="tx1"/>
                    </a:gs>
                  </a:gsLst>
                  <a:lin ang="5400000" scaled="0"/>
                </a:gradFill>
              </a:rPr>
              <a:t>NorthStar</a:t>
            </a:r>
            <a:br>
              <a:rPr lang="de-CH" sz="1200" b="1" dirty="0">
                <a:gradFill>
                  <a:gsLst>
                    <a:gs pos="2917">
                      <a:schemeClr val="tx1"/>
                    </a:gs>
                    <a:gs pos="30000">
                      <a:schemeClr val="tx1"/>
                    </a:gs>
                  </a:gsLst>
                  <a:lin ang="5400000" scaled="0"/>
                </a:gradFill>
              </a:rPr>
            </a:br>
            <a:r>
              <a:rPr lang="de-CH" sz="1200" dirty="0">
                <a:gradFill>
                  <a:gsLst>
                    <a:gs pos="2917">
                      <a:schemeClr val="tx1"/>
                    </a:gs>
                    <a:gs pos="30000">
                      <a:schemeClr val="tx1"/>
                    </a:gs>
                  </a:gsLst>
                  <a:lin ang="5400000" scaled="0"/>
                </a:gradFill>
              </a:rPr>
              <a:t>Private </a:t>
            </a:r>
            <a:r>
              <a:rPr lang="de-CH" sz="1200" dirty="0" err="1">
                <a:gradFill>
                  <a:gsLst>
                    <a:gs pos="2917">
                      <a:schemeClr val="tx1"/>
                    </a:gs>
                    <a:gs pos="30000">
                      <a:schemeClr val="tx1"/>
                    </a:gs>
                  </a:gsLst>
                  <a:lin ang="5400000" scaled="0"/>
                </a:gradFill>
              </a:rPr>
              <a:t>repository</a:t>
            </a:r>
            <a:endParaRPr lang="de-CH" sz="1200" dirty="0">
              <a:gradFill>
                <a:gsLst>
                  <a:gs pos="2917">
                    <a:schemeClr val="tx1"/>
                  </a:gs>
                  <a:gs pos="30000">
                    <a:schemeClr val="tx1"/>
                  </a:gs>
                </a:gsLst>
                <a:lin ang="5400000" scaled="0"/>
              </a:gradFill>
            </a:endParaRPr>
          </a:p>
        </p:txBody>
      </p:sp>
      <p:cxnSp>
        <p:nvCxnSpPr>
          <p:cNvPr id="10" name="Straight Arrow Connector 9">
            <a:extLst>
              <a:ext uri="{FF2B5EF4-FFF2-40B4-BE49-F238E27FC236}">
                <a16:creationId xmlns:a16="http://schemas.microsoft.com/office/drawing/2014/main" id="{9592A325-EC42-4AE3-8C28-226849CFBC1D}"/>
              </a:ext>
            </a:extLst>
          </p:cNvPr>
          <p:cNvCxnSpPr>
            <a:stCxn id="1026" idx="2"/>
            <a:endCxn id="5" idx="0"/>
          </p:cNvCxnSpPr>
          <p:nvPr/>
        </p:nvCxnSpPr>
        <p:spPr>
          <a:xfrm>
            <a:off x="3984674" y="2147224"/>
            <a:ext cx="0" cy="558423"/>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1D98B61-6E32-462E-9891-0E04529A112F}"/>
              </a:ext>
            </a:extLst>
          </p:cNvPr>
          <p:cNvCxnSpPr>
            <a:cxnSpLocks/>
            <a:stCxn id="5" idx="2"/>
            <a:endCxn id="1030" idx="0"/>
          </p:cNvCxnSpPr>
          <p:nvPr/>
        </p:nvCxnSpPr>
        <p:spPr>
          <a:xfrm>
            <a:off x="3984674" y="3132183"/>
            <a:ext cx="13567" cy="1584283"/>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69341E10-0823-4BEE-83F4-F606310BCE74}"/>
              </a:ext>
            </a:extLst>
          </p:cNvPr>
          <p:cNvGrpSpPr/>
          <p:nvPr/>
        </p:nvGrpSpPr>
        <p:grpSpPr>
          <a:xfrm>
            <a:off x="3508148" y="4716466"/>
            <a:ext cx="980186" cy="951053"/>
            <a:chOff x="3508148" y="3964112"/>
            <a:chExt cx="980186" cy="951053"/>
          </a:xfrm>
        </p:grpSpPr>
        <p:pic>
          <p:nvPicPr>
            <p:cNvPr id="1030" name="Picture 6">
              <a:extLst>
                <a:ext uri="{FF2B5EF4-FFF2-40B4-BE49-F238E27FC236}">
                  <a16:creationId xmlns:a16="http://schemas.microsoft.com/office/drawing/2014/main" id="{D967019A-AD36-48E3-9A45-11B48A1E7F8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66802" b="97368" l="2896" r="26370">
                          <a14:foregroundMark x1="14788" y1="75101" x2="17373" y2="74899"/>
                          <a14:foregroundMark x1="14891" y1="81377" x2="17166" y2="81579"/>
                          <a14:foregroundMark x1="15874" y1="86437" x2="17684" y2="86235"/>
                          <a14:foregroundMark x1="14736" y1="91802" x2="16908" y2="90992"/>
                          <a14:foregroundMark x1="22492" y1="97368" x2="23733" y2="97166"/>
                        </a14:backgroundRemoval>
                      </a14:imgEffect>
                    </a14:imgLayer>
                  </a14:imgProps>
                </a:ext>
                <a:ext uri="{28A0092B-C50C-407E-A947-70E740481C1C}">
                  <a14:useLocalDpi xmlns:a14="http://schemas.microsoft.com/office/drawing/2010/main" val="0"/>
                </a:ext>
              </a:extLst>
            </a:blip>
            <a:srcRect t="63162" r="70664"/>
            <a:stretch/>
          </p:blipFill>
          <p:spPr bwMode="auto">
            <a:xfrm>
              <a:off x="3508148" y="3964112"/>
              <a:ext cx="980186" cy="62873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93F4F4F-CC1D-41CB-B200-CD5A0D4FA4C4}"/>
                </a:ext>
              </a:extLst>
            </p:cNvPr>
            <p:cNvSpPr txBox="1"/>
            <p:nvPr/>
          </p:nvSpPr>
          <p:spPr>
            <a:xfrm>
              <a:off x="3579088" y="4745888"/>
              <a:ext cx="886461" cy="169277"/>
            </a:xfrm>
            <a:prstGeom prst="rect">
              <a:avLst/>
            </a:prstGeom>
            <a:noFill/>
          </p:spPr>
          <p:txBody>
            <a:bodyPr wrap="none" lIns="0" tIns="0" rIns="0" bIns="0" rtlCol="0">
              <a:spAutoFit/>
            </a:bodyPr>
            <a:lstStyle/>
            <a:p>
              <a:pPr algn="l"/>
              <a:r>
                <a:rPr lang="en-US" sz="1100" dirty="0">
                  <a:gradFill>
                    <a:gsLst>
                      <a:gs pos="2917">
                        <a:schemeClr val="tx1"/>
                      </a:gs>
                      <a:gs pos="30000">
                        <a:schemeClr val="tx1"/>
                      </a:gs>
                    </a:gsLst>
                    <a:lin ang="5400000" scaled="0"/>
                  </a:gradFill>
                </a:rPr>
                <a:t>Local machine</a:t>
              </a:r>
              <a:endParaRPr lang="de-CH" sz="1100" dirty="0" err="1">
                <a:gradFill>
                  <a:gsLst>
                    <a:gs pos="2917">
                      <a:schemeClr val="tx1"/>
                    </a:gs>
                    <a:gs pos="30000">
                      <a:schemeClr val="tx1"/>
                    </a:gs>
                  </a:gsLst>
                  <a:lin ang="5400000" scaled="0"/>
                </a:gradFill>
              </a:endParaRPr>
            </a:p>
          </p:txBody>
        </p:sp>
      </p:grpSp>
      <p:grpSp>
        <p:nvGrpSpPr>
          <p:cNvPr id="6" name="Group 5">
            <a:extLst>
              <a:ext uri="{FF2B5EF4-FFF2-40B4-BE49-F238E27FC236}">
                <a16:creationId xmlns:a16="http://schemas.microsoft.com/office/drawing/2014/main" id="{D291CCA8-7F71-4A8A-815E-A7413D7788E8}"/>
              </a:ext>
            </a:extLst>
          </p:cNvPr>
          <p:cNvGrpSpPr/>
          <p:nvPr/>
        </p:nvGrpSpPr>
        <p:grpSpPr>
          <a:xfrm>
            <a:off x="4791845" y="4716466"/>
            <a:ext cx="1091225" cy="1040157"/>
            <a:chOff x="4966764" y="3964112"/>
            <a:chExt cx="1091225" cy="1040157"/>
          </a:xfrm>
        </p:grpSpPr>
        <p:pic>
          <p:nvPicPr>
            <p:cNvPr id="1035" name="Picture 11">
              <a:extLst>
                <a:ext uri="{FF2B5EF4-FFF2-40B4-BE49-F238E27FC236}">
                  <a16:creationId xmlns:a16="http://schemas.microsoft.com/office/drawing/2014/main" id="{943AA0DC-41BF-4F91-A800-648A68E8D1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9434" y="3964112"/>
              <a:ext cx="718555" cy="62873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ABA1FB2-2AAB-4741-A95C-1DA7CA4A78C5}"/>
                </a:ext>
              </a:extLst>
            </p:cNvPr>
            <p:cNvSpPr txBox="1"/>
            <p:nvPr/>
          </p:nvSpPr>
          <p:spPr>
            <a:xfrm>
              <a:off x="4966764" y="4665715"/>
              <a:ext cx="984244" cy="338554"/>
            </a:xfrm>
            <a:prstGeom prst="rect">
              <a:avLst/>
            </a:prstGeom>
            <a:noFill/>
          </p:spPr>
          <p:txBody>
            <a:bodyPr wrap="none" lIns="0" tIns="0" rIns="0" bIns="0" rtlCol="0">
              <a:spAutoFit/>
            </a:bodyPr>
            <a:lstStyle/>
            <a:p>
              <a:pPr algn="ctr"/>
              <a:r>
                <a:rPr lang="en-US" sz="1100">
                  <a:gradFill>
                    <a:gsLst>
                      <a:gs pos="2917">
                        <a:schemeClr val="tx1"/>
                      </a:gs>
                      <a:gs pos="30000">
                        <a:schemeClr val="tx1"/>
                      </a:gs>
                    </a:gsLst>
                    <a:lin ang="5400000" scaled="0"/>
                  </a:gradFill>
                </a:rPr>
                <a:t>Setup root level</a:t>
              </a:r>
              <a:br>
                <a:rPr lang="en-US" sz="1100">
                  <a:gradFill>
                    <a:gsLst>
                      <a:gs pos="2917">
                        <a:schemeClr val="tx1"/>
                      </a:gs>
                      <a:gs pos="30000">
                        <a:schemeClr val="tx1"/>
                      </a:gs>
                    </a:gsLst>
                    <a:lin ang="5400000" scaled="0"/>
                  </a:gradFill>
                </a:rPr>
              </a:br>
              <a:r>
                <a:rPr lang="en-US" sz="1100">
                  <a:gradFill>
                    <a:gsLst>
                      <a:gs pos="2917">
                        <a:schemeClr val="tx1"/>
                      </a:gs>
                      <a:gs pos="30000">
                        <a:schemeClr val="tx1"/>
                      </a:gs>
                    </a:gsLst>
                    <a:lin ang="5400000" scaled="0"/>
                  </a:gradFill>
                </a:rPr>
                <a:t>permission</a:t>
              </a:r>
              <a:endParaRPr lang="de-CH" sz="1100">
                <a:gradFill>
                  <a:gsLst>
                    <a:gs pos="2917">
                      <a:schemeClr val="tx1"/>
                    </a:gs>
                    <a:gs pos="30000">
                      <a:schemeClr val="tx1"/>
                    </a:gs>
                  </a:gsLst>
                  <a:lin ang="5400000" scaled="0"/>
                </a:gradFill>
              </a:endParaRPr>
            </a:p>
          </p:txBody>
        </p:sp>
        <p:pic>
          <p:nvPicPr>
            <p:cNvPr id="36" name="Graphic 35" descr="Badge">
              <a:extLst>
                <a:ext uri="{FF2B5EF4-FFF2-40B4-BE49-F238E27FC236}">
                  <a16:creationId xmlns:a16="http://schemas.microsoft.com/office/drawing/2014/main" id="{F05E714D-9D90-4E75-9E03-EDFB37EEA3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66764" y="4257108"/>
              <a:ext cx="360000" cy="360000"/>
            </a:xfrm>
            <a:prstGeom prst="rect">
              <a:avLst/>
            </a:prstGeom>
          </p:spPr>
        </p:pic>
      </p:grpSp>
      <p:grpSp>
        <p:nvGrpSpPr>
          <p:cNvPr id="2" name="Group 1">
            <a:extLst>
              <a:ext uri="{FF2B5EF4-FFF2-40B4-BE49-F238E27FC236}">
                <a16:creationId xmlns:a16="http://schemas.microsoft.com/office/drawing/2014/main" id="{05515F30-DF5F-42CE-9803-271C82A4D581}"/>
              </a:ext>
            </a:extLst>
          </p:cNvPr>
          <p:cNvGrpSpPr/>
          <p:nvPr/>
        </p:nvGrpSpPr>
        <p:grpSpPr>
          <a:xfrm>
            <a:off x="1273359" y="3177584"/>
            <a:ext cx="1070806" cy="1020758"/>
            <a:chOff x="4686096" y="2671741"/>
            <a:chExt cx="1070806" cy="1020758"/>
          </a:xfrm>
        </p:grpSpPr>
        <p:grpSp>
          <p:nvGrpSpPr>
            <p:cNvPr id="23" name="Group 22">
              <a:extLst>
                <a:ext uri="{FF2B5EF4-FFF2-40B4-BE49-F238E27FC236}">
                  <a16:creationId xmlns:a16="http://schemas.microsoft.com/office/drawing/2014/main" id="{D292DAE8-D314-4A1A-AA3C-D028148269AC}"/>
                </a:ext>
              </a:extLst>
            </p:cNvPr>
            <p:cNvGrpSpPr/>
            <p:nvPr/>
          </p:nvGrpSpPr>
          <p:grpSpPr>
            <a:xfrm>
              <a:off x="5079431" y="2671741"/>
              <a:ext cx="559995" cy="590498"/>
              <a:chOff x="5109946" y="1885907"/>
              <a:chExt cx="668805" cy="705235"/>
            </a:xfrm>
            <a:solidFill>
              <a:schemeClr val="bg1"/>
            </a:solidFill>
          </p:grpSpPr>
          <p:pic>
            <p:nvPicPr>
              <p:cNvPr id="1037" name="Picture 13" descr="See the source image">
                <a:extLst>
                  <a:ext uri="{FF2B5EF4-FFF2-40B4-BE49-F238E27FC236}">
                    <a16:creationId xmlns:a16="http://schemas.microsoft.com/office/drawing/2014/main" id="{BDF16202-2DF1-4C9A-934F-247AC2BBFD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9946" y="1885907"/>
                <a:ext cx="628737" cy="628737"/>
              </a:xfrm>
              <a:prstGeom prst="rect">
                <a:avLst/>
              </a:prstGeom>
              <a:grpFill/>
            </p:spPr>
          </p:pic>
          <p:pic>
            <p:nvPicPr>
              <p:cNvPr id="1039" name="Picture 15" descr="See the source image">
                <a:extLst>
                  <a:ext uri="{FF2B5EF4-FFF2-40B4-BE49-F238E27FC236}">
                    <a16:creationId xmlns:a16="http://schemas.microsoft.com/office/drawing/2014/main" id="{AC8506A4-0629-4D4B-A230-871CE7B21BBA}"/>
                  </a:ext>
                </a:extLst>
              </p:cNvPr>
              <p:cNvPicPr>
                <a:picLocks noChangeAspect="1" noChangeArrowheads="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7505" y="2259896"/>
                <a:ext cx="331246" cy="331246"/>
              </a:xfrm>
              <a:prstGeom prst="flowChartConnector">
                <a:avLst/>
              </a:prstGeom>
              <a:grpFill/>
            </p:spPr>
          </p:pic>
        </p:grpSp>
        <p:sp>
          <p:nvSpPr>
            <p:cNvPr id="25" name="TextBox 24">
              <a:extLst>
                <a:ext uri="{FF2B5EF4-FFF2-40B4-BE49-F238E27FC236}">
                  <a16:creationId xmlns:a16="http://schemas.microsoft.com/office/drawing/2014/main" id="{C3BBA06D-F3E9-4CA0-8462-07FA6D30AEE6}"/>
                </a:ext>
              </a:extLst>
            </p:cNvPr>
            <p:cNvSpPr txBox="1"/>
            <p:nvPr/>
          </p:nvSpPr>
          <p:spPr>
            <a:xfrm>
              <a:off x="4686096" y="3261612"/>
              <a:ext cx="1070806" cy="430887"/>
            </a:xfrm>
            <a:prstGeom prst="rect">
              <a:avLst/>
            </a:prstGeom>
            <a:noFill/>
          </p:spPr>
          <p:txBody>
            <a:bodyPr wrap="none" lIns="0" tIns="0" rIns="0" bIns="0" rtlCol="0">
              <a:spAutoFit/>
            </a:bodyPr>
            <a:lstStyle/>
            <a:p>
              <a:pPr algn="ctr"/>
              <a:r>
                <a:rPr lang="de-CH" sz="1400" dirty="0">
                  <a:gradFill>
                    <a:gsLst>
                      <a:gs pos="2917">
                        <a:schemeClr val="tx1"/>
                      </a:gs>
                      <a:gs pos="30000">
                        <a:schemeClr val="tx1"/>
                      </a:gs>
                    </a:gsLst>
                    <a:lin ang="5400000" scaled="0"/>
                  </a:gradFill>
                </a:rPr>
                <a:t>Setup GitHub</a:t>
              </a:r>
              <a:br>
                <a:rPr lang="de-CH" sz="1400" dirty="0">
                  <a:gradFill>
                    <a:gsLst>
                      <a:gs pos="2917">
                        <a:schemeClr val="tx1"/>
                      </a:gs>
                      <a:gs pos="30000">
                        <a:schemeClr val="tx1"/>
                      </a:gs>
                    </a:gsLst>
                    <a:lin ang="5400000" scaled="0"/>
                  </a:gradFill>
                </a:rPr>
              </a:br>
              <a:r>
                <a:rPr lang="de-CH" sz="1400" dirty="0">
                  <a:gradFill>
                    <a:gsLst>
                      <a:gs pos="2917">
                        <a:schemeClr val="tx1"/>
                      </a:gs>
                      <a:gs pos="30000">
                        <a:schemeClr val="tx1"/>
                      </a:gs>
                    </a:gsLst>
                    <a:lin ang="5400000" scaled="0"/>
                  </a:gradFill>
                </a:rPr>
                <a:t> </a:t>
              </a:r>
              <a:r>
                <a:rPr lang="de-CH" sz="1400" dirty="0" err="1">
                  <a:gradFill>
                    <a:gsLst>
                      <a:gs pos="2917">
                        <a:schemeClr val="tx1"/>
                      </a:gs>
                      <a:gs pos="30000">
                        <a:schemeClr val="tx1"/>
                      </a:gs>
                    </a:gsLst>
                    <a:lin ang="5400000" scaled="0"/>
                  </a:gradFill>
                </a:rPr>
                <a:t>secrets</a:t>
              </a:r>
              <a:endParaRPr lang="de-CH" sz="1400" dirty="0">
                <a:gradFill>
                  <a:gsLst>
                    <a:gs pos="2917">
                      <a:schemeClr val="tx1"/>
                    </a:gs>
                    <a:gs pos="30000">
                      <a:schemeClr val="tx1"/>
                    </a:gs>
                  </a:gsLst>
                  <a:lin ang="5400000" scaled="0"/>
                </a:gradFill>
              </a:endParaRPr>
            </a:p>
          </p:txBody>
        </p:sp>
        <p:pic>
          <p:nvPicPr>
            <p:cNvPr id="39" name="Graphic 38" descr="Badge 3">
              <a:extLst>
                <a:ext uri="{FF2B5EF4-FFF2-40B4-BE49-F238E27FC236}">
                  <a16:creationId xmlns:a16="http://schemas.microsoft.com/office/drawing/2014/main" id="{800FBA01-34A5-4C60-A1B7-1DAAD3D8105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86096" y="2843613"/>
              <a:ext cx="360000" cy="360000"/>
            </a:xfrm>
            <a:prstGeom prst="rect">
              <a:avLst/>
            </a:prstGeom>
          </p:spPr>
        </p:pic>
      </p:grpSp>
      <p:grpSp>
        <p:nvGrpSpPr>
          <p:cNvPr id="27" name="Group 26">
            <a:extLst>
              <a:ext uri="{FF2B5EF4-FFF2-40B4-BE49-F238E27FC236}">
                <a16:creationId xmlns:a16="http://schemas.microsoft.com/office/drawing/2014/main" id="{20BA294C-89C2-47B1-829B-F3711DD4F10B}"/>
              </a:ext>
            </a:extLst>
          </p:cNvPr>
          <p:cNvGrpSpPr/>
          <p:nvPr/>
        </p:nvGrpSpPr>
        <p:grpSpPr>
          <a:xfrm>
            <a:off x="3038826" y="2084972"/>
            <a:ext cx="1324866" cy="360000"/>
            <a:chOff x="3038826" y="2084972"/>
            <a:chExt cx="1324866" cy="360000"/>
          </a:xfrm>
        </p:grpSpPr>
        <p:pic>
          <p:nvPicPr>
            <p:cNvPr id="1028" name="Picture 4" descr="Image result for github fork icon">
              <a:extLst>
                <a:ext uri="{FF2B5EF4-FFF2-40B4-BE49-F238E27FC236}">
                  <a16:creationId xmlns:a16="http://schemas.microsoft.com/office/drawing/2014/main" id="{108D69F0-3BF9-414F-BDFA-398EFF7CA2F3}"/>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5387" b="96970" l="10000" r="90000">
                          <a14:foregroundMark x1="11333" y1="84512" x2="33000" y2="96970"/>
                          <a14:foregroundMark x1="21667" y1="5387" x2="30000" y2="7407"/>
                        </a14:backgroundRemoval>
                      </a14:imgEffect>
                    </a14:imgLayer>
                  </a14:imgProps>
                </a:ext>
                <a:ext uri="{28A0092B-C50C-407E-A947-70E740481C1C}">
                  <a14:useLocalDpi xmlns:a14="http://schemas.microsoft.com/office/drawing/2010/main" val="0"/>
                </a:ext>
              </a:extLst>
            </a:blip>
            <a:srcRect/>
            <a:stretch>
              <a:fillRect/>
            </a:stretch>
          </p:blipFill>
          <p:spPr bwMode="auto">
            <a:xfrm>
              <a:off x="4123449" y="2146052"/>
              <a:ext cx="240243" cy="237841"/>
            </a:xfrm>
            <a:prstGeom prst="rect">
              <a:avLst/>
            </a:prstGeom>
            <a:noFill/>
          </p:spPr>
        </p:pic>
        <p:sp>
          <p:nvSpPr>
            <p:cNvPr id="13" name="TextBox 12">
              <a:extLst>
                <a:ext uri="{FF2B5EF4-FFF2-40B4-BE49-F238E27FC236}">
                  <a16:creationId xmlns:a16="http://schemas.microsoft.com/office/drawing/2014/main" id="{B0C23126-CDD2-42D9-B738-2F08D8DC2AE0}"/>
                </a:ext>
              </a:extLst>
            </p:cNvPr>
            <p:cNvSpPr txBox="1"/>
            <p:nvPr/>
          </p:nvSpPr>
          <p:spPr>
            <a:xfrm>
              <a:off x="3541527" y="2157250"/>
              <a:ext cx="346249" cy="215444"/>
            </a:xfrm>
            <a:prstGeom prst="rect">
              <a:avLst/>
            </a:prstGeom>
            <a:noFill/>
          </p:spPr>
          <p:txBody>
            <a:bodyPr wrap="none" lIns="0" tIns="0" rIns="0" bIns="0" rtlCol="0">
              <a:spAutoFit/>
            </a:bodyPr>
            <a:lstStyle/>
            <a:p>
              <a:pPr algn="l"/>
              <a:r>
                <a:rPr lang="de-CH" sz="1400">
                  <a:gradFill>
                    <a:gsLst>
                      <a:gs pos="2917">
                        <a:schemeClr val="tx1"/>
                      </a:gs>
                      <a:gs pos="30000">
                        <a:schemeClr val="tx1"/>
                      </a:gs>
                    </a:gsLst>
                    <a:lin ang="5400000" scaled="0"/>
                  </a:gradFill>
                </a:rPr>
                <a:t>Fork</a:t>
              </a:r>
            </a:p>
          </p:txBody>
        </p:sp>
        <p:pic>
          <p:nvPicPr>
            <p:cNvPr id="41" name="Graphic 40" descr="Badge 1">
              <a:extLst>
                <a:ext uri="{FF2B5EF4-FFF2-40B4-BE49-F238E27FC236}">
                  <a16:creationId xmlns:a16="http://schemas.microsoft.com/office/drawing/2014/main" id="{132C656A-25BA-4CE4-BF28-406D4565E0F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38826" y="2084972"/>
              <a:ext cx="360000" cy="360000"/>
            </a:xfrm>
            <a:prstGeom prst="rect">
              <a:avLst/>
            </a:prstGeom>
          </p:spPr>
        </p:pic>
      </p:grpSp>
      <p:grpSp>
        <p:nvGrpSpPr>
          <p:cNvPr id="3" name="Group 2">
            <a:extLst>
              <a:ext uri="{FF2B5EF4-FFF2-40B4-BE49-F238E27FC236}">
                <a16:creationId xmlns:a16="http://schemas.microsoft.com/office/drawing/2014/main" id="{8369AC89-4911-4FCC-ACA4-313DB4D1780D}"/>
              </a:ext>
            </a:extLst>
          </p:cNvPr>
          <p:cNvGrpSpPr/>
          <p:nvPr/>
        </p:nvGrpSpPr>
        <p:grpSpPr>
          <a:xfrm>
            <a:off x="9072029" y="2510761"/>
            <a:ext cx="1699568" cy="797142"/>
            <a:chOff x="8666915" y="2360287"/>
            <a:chExt cx="1699568" cy="797142"/>
          </a:xfrm>
        </p:grpSpPr>
        <p:sp>
          <p:nvSpPr>
            <p:cNvPr id="26" name="TextBox 25">
              <a:extLst>
                <a:ext uri="{FF2B5EF4-FFF2-40B4-BE49-F238E27FC236}">
                  <a16:creationId xmlns:a16="http://schemas.microsoft.com/office/drawing/2014/main" id="{BFA4F252-6396-4C66-B892-5DFF09C97A71}"/>
                </a:ext>
              </a:extLst>
            </p:cNvPr>
            <p:cNvSpPr txBox="1"/>
            <p:nvPr/>
          </p:nvSpPr>
          <p:spPr>
            <a:xfrm>
              <a:off x="8666915" y="2726542"/>
              <a:ext cx="1699568" cy="430887"/>
            </a:xfrm>
            <a:prstGeom prst="rect">
              <a:avLst/>
            </a:prstGeom>
            <a:noFill/>
          </p:spPr>
          <p:txBody>
            <a:bodyPr wrap="none" lIns="0" tIns="0" rIns="0" bIns="0" rtlCol="0">
              <a:spAutoFit/>
            </a:bodyPr>
            <a:lstStyle/>
            <a:p>
              <a:pPr algn="l"/>
              <a:r>
                <a:rPr lang="en-US" sz="1400">
                  <a:gradFill>
                    <a:gsLst>
                      <a:gs pos="2917">
                        <a:schemeClr val="tx1"/>
                      </a:gs>
                      <a:gs pos="30000">
                        <a:schemeClr val="tx1"/>
                      </a:gs>
                    </a:gsLst>
                    <a:lin ang="5400000" scaled="0"/>
                  </a:gradFill>
                </a:rPr>
                <a:t>Commit to master or </a:t>
              </a:r>
              <a:br>
                <a:rPr lang="en-US" sz="1400">
                  <a:gradFill>
                    <a:gsLst>
                      <a:gs pos="2917">
                        <a:schemeClr val="tx1"/>
                      </a:gs>
                      <a:gs pos="30000">
                        <a:schemeClr val="tx1"/>
                      </a:gs>
                    </a:gsLst>
                    <a:lin ang="5400000" scaled="0"/>
                  </a:gradFill>
                </a:rPr>
              </a:br>
              <a:r>
                <a:rPr lang="en-US" sz="1400">
                  <a:gradFill>
                    <a:gsLst>
                      <a:gs pos="2917">
                        <a:schemeClr val="tx1"/>
                      </a:gs>
                      <a:gs pos="30000">
                        <a:schemeClr val="tx1"/>
                      </a:gs>
                    </a:gsLst>
                    <a:lin ang="5400000" scaled="0"/>
                  </a:gradFill>
                </a:rPr>
                <a:t>feature branch</a:t>
              </a:r>
            </a:p>
          </p:txBody>
        </p:sp>
        <p:pic>
          <p:nvPicPr>
            <p:cNvPr id="45" name="Graphic 44" descr="Badge 6">
              <a:extLst>
                <a:ext uri="{FF2B5EF4-FFF2-40B4-BE49-F238E27FC236}">
                  <a16:creationId xmlns:a16="http://schemas.microsoft.com/office/drawing/2014/main" id="{B8A763A9-25CA-47E5-A000-41CCE6268F6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666915" y="2360287"/>
              <a:ext cx="360000" cy="360000"/>
            </a:xfrm>
            <a:prstGeom prst="rect">
              <a:avLst/>
            </a:prstGeom>
          </p:spPr>
        </p:pic>
      </p:grpSp>
      <p:grpSp>
        <p:nvGrpSpPr>
          <p:cNvPr id="8" name="Group 7">
            <a:extLst>
              <a:ext uri="{FF2B5EF4-FFF2-40B4-BE49-F238E27FC236}">
                <a16:creationId xmlns:a16="http://schemas.microsoft.com/office/drawing/2014/main" id="{E484A33F-14D2-41FC-939D-48561EBF89D1}"/>
              </a:ext>
            </a:extLst>
          </p:cNvPr>
          <p:cNvGrpSpPr/>
          <p:nvPr/>
        </p:nvGrpSpPr>
        <p:grpSpPr>
          <a:xfrm>
            <a:off x="6302330" y="4693837"/>
            <a:ext cx="2125582" cy="1100670"/>
            <a:chOff x="6271477" y="3941483"/>
            <a:chExt cx="2125582" cy="1100670"/>
          </a:xfrm>
        </p:grpSpPr>
        <p:pic>
          <p:nvPicPr>
            <p:cNvPr id="1032" name="Picture 8">
              <a:extLst>
                <a:ext uri="{FF2B5EF4-FFF2-40B4-BE49-F238E27FC236}">
                  <a16:creationId xmlns:a16="http://schemas.microsoft.com/office/drawing/2014/main" id="{D7475863-4AF0-4E9D-B2E6-E19D2E9A005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70916" y="3983248"/>
              <a:ext cx="614363"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452CD2-EFEC-40DE-9B6F-33EF08473FCA}"/>
                </a:ext>
              </a:extLst>
            </p:cNvPr>
            <p:cNvSpPr txBox="1"/>
            <p:nvPr/>
          </p:nvSpPr>
          <p:spPr>
            <a:xfrm>
              <a:off x="6271477" y="4718988"/>
              <a:ext cx="2125582" cy="323165"/>
            </a:xfrm>
            <a:prstGeom prst="rect">
              <a:avLst/>
            </a:prstGeom>
            <a:noFill/>
          </p:spPr>
          <p:txBody>
            <a:bodyPr wrap="none" lIns="0" tIns="0" rIns="0" bIns="0" rtlCol="0">
              <a:spAutoFit/>
            </a:bodyPr>
            <a:lstStyle/>
            <a:p>
              <a:pPr algn="l"/>
              <a:r>
                <a:rPr lang="en-US" sz="1050" dirty="0">
                  <a:gradFill>
                    <a:gsLst>
                      <a:gs pos="2917">
                        <a:schemeClr val="tx1"/>
                      </a:gs>
                      <a:gs pos="30000">
                        <a:schemeClr val="tx1"/>
                      </a:gs>
                    </a:gsLst>
                    <a:lin ang="5400000" scaled="0"/>
                  </a:gradFill>
                  <a:latin typeface="Lucida Console" panose="020B0609040504020204" pitchFamily="49" charset="0"/>
                </a:rPr>
                <a:t>Import-Module</a:t>
              </a:r>
            </a:p>
            <a:p>
              <a:pPr algn="l"/>
              <a:r>
                <a:rPr lang="de-CH" sz="1050" dirty="0">
                  <a:gradFill>
                    <a:gsLst>
                      <a:gs pos="2917">
                        <a:schemeClr val="tx1"/>
                      </a:gs>
                      <a:gs pos="30000">
                        <a:schemeClr val="tx1"/>
                      </a:gs>
                    </a:gsLst>
                    <a:lin ang="5400000" scaled="0"/>
                  </a:gradFill>
                  <a:latin typeface="Lucida Console" panose="020B0609040504020204" pitchFamily="49" charset="0"/>
                </a:rPr>
                <a:t>Initialize-</a:t>
              </a:r>
              <a:r>
                <a:rPr lang="de-CH" sz="1050" dirty="0" err="1">
                  <a:gradFill>
                    <a:gsLst>
                      <a:gs pos="2917">
                        <a:schemeClr val="tx1"/>
                      </a:gs>
                      <a:gs pos="30000">
                        <a:schemeClr val="tx1"/>
                      </a:gs>
                    </a:gsLst>
                    <a:lin ang="5400000" scaled="0"/>
                  </a:gradFill>
                  <a:latin typeface="Lucida Console" panose="020B0609040504020204" pitchFamily="49" charset="0"/>
                </a:rPr>
                <a:t>AzOpsRepository</a:t>
              </a:r>
              <a:endParaRPr lang="de-CH" sz="1050" dirty="0">
                <a:gradFill>
                  <a:gsLst>
                    <a:gs pos="2917">
                      <a:schemeClr val="tx1"/>
                    </a:gs>
                    <a:gs pos="30000">
                      <a:schemeClr val="tx1"/>
                    </a:gs>
                  </a:gsLst>
                  <a:lin ang="5400000" scaled="0"/>
                </a:gradFill>
                <a:latin typeface="Lucida Console" panose="020B0609040504020204" pitchFamily="49" charset="0"/>
              </a:endParaRPr>
            </a:p>
          </p:txBody>
        </p:sp>
        <p:pic>
          <p:nvPicPr>
            <p:cNvPr id="47" name="Graphic 46" descr="Badge 5">
              <a:extLst>
                <a:ext uri="{FF2B5EF4-FFF2-40B4-BE49-F238E27FC236}">
                  <a16:creationId xmlns:a16="http://schemas.microsoft.com/office/drawing/2014/main" id="{35404695-E8D0-4BB6-85FE-750196AB9D0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271477" y="4305715"/>
              <a:ext cx="360000" cy="360000"/>
            </a:xfrm>
            <a:prstGeom prst="rect">
              <a:avLst/>
            </a:prstGeom>
          </p:spPr>
        </p:pic>
        <p:pic>
          <p:nvPicPr>
            <p:cNvPr id="49" name="Graphic 48" descr="Badge 4">
              <a:extLst>
                <a:ext uri="{FF2B5EF4-FFF2-40B4-BE49-F238E27FC236}">
                  <a16:creationId xmlns:a16="http://schemas.microsoft.com/office/drawing/2014/main" id="{617C11CD-DA68-48F5-8FE4-549A4151752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271477" y="3941483"/>
              <a:ext cx="360000" cy="360000"/>
            </a:xfrm>
            <a:prstGeom prst="rect">
              <a:avLst/>
            </a:prstGeom>
          </p:spPr>
        </p:pic>
      </p:grpSp>
      <p:grpSp>
        <p:nvGrpSpPr>
          <p:cNvPr id="28" name="Group 27">
            <a:extLst>
              <a:ext uri="{FF2B5EF4-FFF2-40B4-BE49-F238E27FC236}">
                <a16:creationId xmlns:a16="http://schemas.microsoft.com/office/drawing/2014/main" id="{67D262E4-6BBD-482A-BF20-7CAE7C71EABB}"/>
              </a:ext>
            </a:extLst>
          </p:cNvPr>
          <p:cNvGrpSpPr/>
          <p:nvPr/>
        </p:nvGrpSpPr>
        <p:grpSpPr>
          <a:xfrm>
            <a:off x="3038826" y="4387058"/>
            <a:ext cx="860400" cy="360000"/>
            <a:chOff x="3038826" y="4352333"/>
            <a:chExt cx="860400" cy="360000"/>
          </a:xfrm>
        </p:grpSpPr>
        <p:sp>
          <p:nvSpPr>
            <p:cNvPr id="17" name="TextBox 16">
              <a:extLst>
                <a:ext uri="{FF2B5EF4-FFF2-40B4-BE49-F238E27FC236}">
                  <a16:creationId xmlns:a16="http://schemas.microsoft.com/office/drawing/2014/main" id="{98672729-64C1-4699-8ADF-45AEF74DD209}"/>
                </a:ext>
              </a:extLst>
            </p:cNvPr>
            <p:cNvSpPr txBox="1"/>
            <p:nvPr/>
          </p:nvSpPr>
          <p:spPr>
            <a:xfrm>
              <a:off x="3443973" y="4424611"/>
              <a:ext cx="455253" cy="215444"/>
            </a:xfrm>
            <a:prstGeom prst="rect">
              <a:avLst/>
            </a:prstGeom>
            <a:noFill/>
          </p:spPr>
          <p:txBody>
            <a:bodyPr wrap="none" lIns="0" tIns="0" rIns="0" bIns="0" rtlCol="0">
              <a:spAutoFit/>
            </a:bodyPr>
            <a:lstStyle/>
            <a:p>
              <a:pPr algn="l"/>
              <a:r>
                <a:rPr lang="de-CH" sz="1400">
                  <a:gradFill>
                    <a:gsLst>
                      <a:gs pos="2917">
                        <a:schemeClr val="tx1"/>
                      </a:gs>
                      <a:gs pos="30000">
                        <a:schemeClr val="tx1"/>
                      </a:gs>
                    </a:gsLst>
                    <a:lin ang="5400000" scaled="0"/>
                  </a:gradFill>
                </a:rPr>
                <a:t>Clone</a:t>
              </a:r>
            </a:p>
          </p:txBody>
        </p:sp>
        <p:pic>
          <p:nvPicPr>
            <p:cNvPr id="50" name="Graphic 49" descr="Badge 1">
              <a:extLst>
                <a:ext uri="{FF2B5EF4-FFF2-40B4-BE49-F238E27FC236}">
                  <a16:creationId xmlns:a16="http://schemas.microsoft.com/office/drawing/2014/main" id="{8D6BEA95-601A-417E-9267-72366AA2E27A}"/>
                </a:ext>
              </a:extLst>
            </p:cNvPr>
            <p:cNvPicPr>
              <a:picLocks noChangeAspect="1"/>
            </p:cNvPicPr>
            <p:nvPr/>
          </p:nvPicPr>
          <p:blipFill>
            <a:blip r:embed="rId14">
              <a:extLst>
                <a:ext uri="{96DAC541-7B7A-43D3-8B79-37D633B846F1}">
                  <asvg:svgBlip xmlns:asvg="http://schemas.microsoft.com/office/drawing/2016/SVG/main" r:embed="rId23"/>
                </a:ext>
              </a:extLst>
            </a:blip>
            <a:stretch>
              <a:fillRect/>
            </a:stretch>
          </p:blipFill>
          <p:spPr>
            <a:xfrm>
              <a:off x="3038826" y="4352333"/>
              <a:ext cx="360000" cy="360000"/>
            </a:xfrm>
            <a:prstGeom prst="rect">
              <a:avLst/>
            </a:prstGeom>
          </p:spPr>
        </p:pic>
      </p:grpSp>
      <p:grpSp>
        <p:nvGrpSpPr>
          <p:cNvPr id="14" name="Group 13">
            <a:extLst>
              <a:ext uri="{FF2B5EF4-FFF2-40B4-BE49-F238E27FC236}">
                <a16:creationId xmlns:a16="http://schemas.microsoft.com/office/drawing/2014/main" id="{7FF09DB4-CE69-499A-BC00-29909EA0D670}"/>
              </a:ext>
            </a:extLst>
          </p:cNvPr>
          <p:cNvGrpSpPr/>
          <p:nvPr/>
        </p:nvGrpSpPr>
        <p:grpSpPr>
          <a:xfrm>
            <a:off x="8128360" y="4735602"/>
            <a:ext cx="1252709" cy="964683"/>
            <a:chOff x="8128360" y="3983248"/>
            <a:chExt cx="1252709" cy="964683"/>
          </a:xfrm>
        </p:grpSpPr>
        <p:pic>
          <p:nvPicPr>
            <p:cNvPr id="1045" name="Picture 21" descr="See the source image">
              <a:extLst>
                <a:ext uri="{FF2B5EF4-FFF2-40B4-BE49-F238E27FC236}">
                  <a16:creationId xmlns:a16="http://schemas.microsoft.com/office/drawing/2014/main" id="{3A203013-0A7A-471E-9512-6CFC05C987C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95437" y="3983248"/>
              <a:ext cx="718555" cy="71855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011AB331-6843-4024-B473-372A6D247429}"/>
                </a:ext>
              </a:extLst>
            </p:cNvPr>
            <p:cNvSpPr txBox="1"/>
            <p:nvPr/>
          </p:nvSpPr>
          <p:spPr>
            <a:xfrm>
              <a:off x="8128360" y="4686321"/>
              <a:ext cx="1252709" cy="261610"/>
            </a:xfrm>
            <a:prstGeom prst="rect">
              <a:avLst/>
            </a:prstGeom>
            <a:noFill/>
          </p:spPr>
          <p:txBody>
            <a:bodyPr wrap="square">
              <a:spAutoFit/>
            </a:bodyPr>
            <a:lstStyle/>
            <a:p>
              <a:pPr algn="ctr"/>
              <a:r>
                <a:rPr lang="de-CH" sz="1100" dirty="0" err="1">
                  <a:gradFill>
                    <a:gsLst>
                      <a:gs pos="2917">
                        <a:schemeClr val="tx1"/>
                      </a:gs>
                      <a:gs pos="30000">
                        <a:schemeClr val="tx1"/>
                      </a:gs>
                    </a:gsLst>
                    <a:lin ang="5400000" scaled="0"/>
                  </a:gradFill>
                </a:rPr>
                <a:t>Local</a:t>
              </a:r>
              <a:r>
                <a:rPr lang="de-CH" sz="1100" dirty="0">
                  <a:gradFill>
                    <a:gsLst>
                      <a:gs pos="2917">
                        <a:schemeClr val="tx1"/>
                      </a:gs>
                      <a:gs pos="30000">
                        <a:schemeClr val="tx1"/>
                      </a:gs>
                    </a:gsLst>
                    <a:lin ang="5400000" scaled="0"/>
                  </a:gradFill>
                </a:rPr>
                <a:t> </a:t>
              </a:r>
              <a:r>
                <a:rPr lang="de-CH" sz="1100" dirty="0" err="1">
                  <a:gradFill>
                    <a:gsLst>
                      <a:gs pos="2917">
                        <a:schemeClr val="tx1"/>
                      </a:gs>
                      <a:gs pos="30000">
                        <a:schemeClr val="tx1"/>
                      </a:gs>
                    </a:gsLst>
                    <a:lin ang="5400000" scaled="0"/>
                  </a:gradFill>
                </a:rPr>
                <a:t>AzOps</a:t>
              </a:r>
              <a:endParaRPr lang="de-CH" sz="1100" dirty="0">
                <a:gradFill>
                  <a:gsLst>
                    <a:gs pos="2917">
                      <a:schemeClr val="tx1"/>
                    </a:gs>
                    <a:gs pos="30000">
                      <a:schemeClr val="tx1"/>
                    </a:gs>
                  </a:gsLst>
                  <a:lin ang="5400000" scaled="0"/>
                </a:gradFill>
              </a:endParaRPr>
            </a:p>
          </p:txBody>
        </p:sp>
      </p:grpSp>
      <p:cxnSp>
        <p:nvCxnSpPr>
          <p:cNvPr id="24" name="Straight Connector 23">
            <a:extLst>
              <a:ext uri="{FF2B5EF4-FFF2-40B4-BE49-F238E27FC236}">
                <a16:creationId xmlns:a16="http://schemas.microsoft.com/office/drawing/2014/main" id="{D7417962-2C4C-444D-9C90-22D81AA01659}"/>
              </a:ext>
            </a:extLst>
          </p:cNvPr>
          <p:cNvCxnSpPr>
            <a:cxnSpLocks/>
          </p:cNvCxnSpPr>
          <p:nvPr/>
        </p:nvCxnSpPr>
        <p:spPr>
          <a:xfrm flipV="1">
            <a:off x="733894" y="4341092"/>
            <a:ext cx="10481974" cy="35444"/>
          </a:xfrm>
          <a:prstGeom prst="line">
            <a:avLst/>
          </a:prstGeom>
          <a:ln w="22225">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80E8B664-FA7B-44B1-9F34-C73555A622A3}"/>
              </a:ext>
            </a:extLst>
          </p:cNvPr>
          <p:cNvSpPr>
            <a:spLocks noGrp="1"/>
          </p:cNvSpPr>
          <p:nvPr>
            <p:ph type="title"/>
          </p:nvPr>
        </p:nvSpPr>
        <p:spPr/>
        <p:txBody>
          <a:bodyPr/>
          <a:lstStyle/>
          <a:p>
            <a:r>
              <a:rPr lang="en-US" dirty="0">
                <a:cs typeface="Segoe UI"/>
              </a:rPr>
              <a:t>Initialize </a:t>
            </a:r>
            <a:r>
              <a:rPr lang="en-US" dirty="0" err="1">
                <a:cs typeface="Segoe UI"/>
              </a:rPr>
              <a:t>AzOps</a:t>
            </a:r>
            <a:r>
              <a:rPr lang="en-US" dirty="0">
                <a:cs typeface="Segoe UI"/>
              </a:rPr>
              <a:t> process</a:t>
            </a:r>
            <a:endParaRPr lang="en-US" dirty="0"/>
          </a:p>
        </p:txBody>
      </p:sp>
    </p:spTree>
    <p:extLst>
      <p:ext uri="{BB962C8B-B14F-4D97-AF65-F5344CB8AC3E}">
        <p14:creationId xmlns:p14="http://schemas.microsoft.com/office/powerpoint/2010/main" val="35304598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a:extLst>
              <a:ext uri="{FF2B5EF4-FFF2-40B4-BE49-F238E27FC236}">
                <a16:creationId xmlns:a16="http://schemas.microsoft.com/office/drawing/2014/main" id="{EEECC932-2778-4E73-9A2B-4BFCB79515C0}"/>
              </a:ext>
            </a:extLst>
          </p:cNvPr>
          <p:cNvGraphicFramePr>
            <a:graphicFrameLocks noGrp="1"/>
          </p:cNvGraphicFramePr>
          <p:nvPr>
            <p:extLst>
              <p:ext uri="{D42A27DB-BD31-4B8C-83A1-F6EECF244321}">
                <p14:modId xmlns:p14="http://schemas.microsoft.com/office/powerpoint/2010/main" val="4054440457"/>
              </p:ext>
            </p:extLst>
          </p:nvPr>
        </p:nvGraphicFramePr>
        <p:xfrm>
          <a:off x="484265" y="1910448"/>
          <a:ext cx="1476588" cy="3334115"/>
        </p:xfrm>
        <a:graphic>
          <a:graphicData uri="http://schemas.openxmlformats.org/drawingml/2006/table">
            <a:tbl>
              <a:tblPr bandRow="1">
                <a:tableStyleId>{912C8C85-51F0-491E-9774-3900AFEF0FD7}</a:tableStyleId>
              </a:tblPr>
              <a:tblGrid>
                <a:gridCol w="1476588">
                  <a:extLst>
                    <a:ext uri="{9D8B030D-6E8A-4147-A177-3AD203B41FA5}">
                      <a16:colId xmlns:a16="http://schemas.microsoft.com/office/drawing/2014/main" val="20000"/>
                    </a:ext>
                  </a:extLst>
                </a:gridCol>
              </a:tblGrid>
              <a:tr h="714454">
                <a:tc>
                  <a:txBody>
                    <a:bodyPr/>
                    <a:lstStyle/>
                    <a:p>
                      <a:pPr marL="0" marR="0" lvl="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050" b="0" kern="1200" spc="-70" dirty="0">
                          <a:ln>
                            <a:solidFill>
                              <a:schemeClr val="tx1">
                                <a:alpha val="0"/>
                              </a:schemeClr>
                            </a:solidFill>
                          </a:ln>
                        </a:rPr>
                        <a:t>ARM parameter file</a:t>
                      </a:r>
                      <a:endParaRPr lang="en-US" sz="1050" b="0" kern="1200" spc="-70" dirty="0">
                        <a:ln>
                          <a:solidFill>
                            <a:schemeClr val="tx1">
                              <a:alpha val="0"/>
                            </a:schemeClr>
                          </a:solidFill>
                        </a:ln>
                        <a:solidFill>
                          <a:schemeClr val="tx1"/>
                        </a:solidFill>
                        <a:latin typeface="Segoe UI Light"/>
                        <a:ea typeface="+mn-ea"/>
                        <a:cs typeface="+mn-cs"/>
                      </a:endParaRPr>
                    </a:p>
                  </a:txBody>
                  <a:tcPr marL="68589" marR="68589" marT="34294" marB="34294" anchor="b"/>
                </a:tc>
                <a:extLst>
                  <a:ext uri="{0D108BD9-81ED-4DB2-BD59-A6C34878D82A}">
                    <a16:rowId xmlns:a16="http://schemas.microsoft.com/office/drawing/2014/main" val="3696416237"/>
                  </a:ext>
                </a:extLst>
              </a:tr>
              <a:tr h="238151">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900" dirty="0">
                          <a:ln>
                            <a:solidFill>
                              <a:schemeClr val="tx1">
                                <a:alpha val="0"/>
                              </a:schemeClr>
                            </a:solidFill>
                          </a:ln>
                          <a:effectLst/>
                        </a:rPr>
                        <a:t>location</a:t>
                      </a:r>
                    </a:p>
                  </a:txBody>
                  <a:tcPr marL="68589" marR="68589" marT="34294" marB="34294" anchor="ctr"/>
                </a:tc>
                <a:extLst>
                  <a:ext uri="{0D108BD9-81ED-4DB2-BD59-A6C34878D82A}">
                    <a16:rowId xmlns:a16="http://schemas.microsoft.com/office/drawing/2014/main" val="10001"/>
                  </a:ext>
                </a:extLst>
              </a:tr>
              <a:tr h="238151">
                <a:tc>
                  <a:txBody>
                    <a:bodyPr/>
                    <a:lstStyle/>
                    <a:p>
                      <a:pPr algn="l">
                        <a:lnSpc>
                          <a:spcPct val="100000"/>
                        </a:lnSpc>
                      </a:pPr>
                      <a:r>
                        <a:rPr lang="en-US" sz="900" dirty="0">
                          <a:ln>
                            <a:solidFill>
                              <a:schemeClr val="tx1">
                                <a:alpha val="0"/>
                              </a:schemeClr>
                            </a:solidFill>
                          </a:ln>
                          <a:effectLst/>
                        </a:rPr>
                        <a:t>policyDefinitonName</a:t>
                      </a:r>
                    </a:p>
                  </a:txBody>
                  <a:tcPr marL="68589" marR="68589" marT="34294" marB="34294" anchor="ctr"/>
                </a:tc>
                <a:extLst>
                  <a:ext uri="{0D108BD9-81ED-4DB2-BD59-A6C34878D82A}">
                    <a16:rowId xmlns:a16="http://schemas.microsoft.com/office/drawing/2014/main" val="10003"/>
                  </a:ext>
                </a:extLst>
              </a:tr>
              <a:tr h="238151">
                <a:tc>
                  <a:txBody>
                    <a:bodyPr/>
                    <a:lstStyle/>
                    <a:p>
                      <a:pPr algn="l">
                        <a:lnSpc>
                          <a:spcPct val="100000"/>
                        </a:lnSpc>
                      </a:pPr>
                      <a:r>
                        <a:rPr lang="en-US" sz="900" dirty="0">
                          <a:ln>
                            <a:solidFill>
                              <a:schemeClr val="tx1">
                                <a:alpha val="0"/>
                              </a:schemeClr>
                            </a:solidFill>
                          </a:ln>
                          <a:effectLst/>
                        </a:rPr>
                        <a:t>policyAssignmentName</a:t>
                      </a:r>
                    </a:p>
                  </a:txBody>
                  <a:tcPr marL="68589" marR="68589" marT="34294" marB="34294" anchor="ctr"/>
                </a:tc>
                <a:extLst>
                  <a:ext uri="{0D108BD9-81ED-4DB2-BD59-A6C34878D82A}">
                    <a16:rowId xmlns:a16="http://schemas.microsoft.com/office/drawing/2014/main" val="10004"/>
                  </a:ext>
                </a:extLst>
              </a:tr>
              <a:tr h="238151">
                <a:tc>
                  <a:txBody>
                    <a:bodyPr/>
                    <a:lstStyle/>
                    <a:p>
                      <a:pPr algn="l">
                        <a:lnSpc>
                          <a:spcPct val="100000"/>
                        </a:lnSpc>
                      </a:pPr>
                      <a:r>
                        <a:rPr lang="en-US" sz="900" dirty="0">
                          <a:ln>
                            <a:solidFill>
                              <a:schemeClr val="tx1">
                                <a:alpha val="0"/>
                              </a:schemeClr>
                            </a:solidFill>
                          </a:ln>
                          <a:effectLst/>
                        </a:rPr>
                        <a:t>roleDefinitionName</a:t>
                      </a:r>
                    </a:p>
                  </a:txBody>
                  <a:tcPr marL="68589" marR="68589" marT="34294" marB="34294" anchor="ctr"/>
                </a:tc>
                <a:extLst>
                  <a:ext uri="{0D108BD9-81ED-4DB2-BD59-A6C34878D82A}">
                    <a16:rowId xmlns:a16="http://schemas.microsoft.com/office/drawing/2014/main" val="10005"/>
                  </a:ext>
                </a:extLst>
              </a:tr>
              <a:tr h="238151">
                <a:tc>
                  <a:txBody>
                    <a:bodyPr/>
                    <a:lstStyle/>
                    <a:p>
                      <a:pPr algn="l">
                        <a:lnSpc>
                          <a:spcPct val="100000"/>
                        </a:lnSpc>
                      </a:pPr>
                      <a:r>
                        <a:rPr lang="en-US" sz="9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238151">
                <a:tc>
                  <a:txBody>
                    <a:bodyPr/>
                    <a:lstStyle/>
                    <a:p>
                      <a:pPr algn="l">
                        <a:lnSpc>
                          <a:spcPct val="100000"/>
                        </a:lnSpc>
                      </a:pPr>
                      <a:r>
                        <a:rPr lang="en-US" sz="900" dirty="0">
                          <a:ln>
                            <a:solidFill>
                              <a:schemeClr val="tx1">
                                <a:alpha val="0"/>
                              </a:schemeClr>
                            </a:solidFill>
                          </a:ln>
                          <a:effectLst/>
                        </a:rPr>
                        <a:t>firewallRules</a:t>
                      </a:r>
                    </a:p>
                  </a:txBody>
                  <a:tcPr marL="68589" marR="68589" marT="34294" marB="34294" anchor="ctr"/>
                </a:tc>
                <a:extLst>
                  <a:ext uri="{0D108BD9-81ED-4DB2-BD59-A6C34878D82A}">
                    <a16:rowId xmlns:a16="http://schemas.microsoft.com/office/drawing/2014/main" val="10007"/>
                  </a:ext>
                </a:extLst>
              </a:tr>
              <a:tr h="238151">
                <a:tc>
                  <a:txBody>
                    <a:bodyPr/>
                    <a:lstStyle/>
                    <a:p>
                      <a:pPr algn="l">
                        <a:lnSpc>
                          <a:spcPct val="100000"/>
                        </a:lnSpc>
                      </a:pPr>
                      <a:r>
                        <a:rPr lang="en-US" sz="900" dirty="0">
                          <a:ln>
                            <a:solidFill>
                              <a:schemeClr val="tx1">
                                <a:alpha val="0"/>
                              </a:schemeClr>
                            </a:solidFill>
                          </a:ln>
                          <a:effectLst/>
                        </a:rPr>
                        <a:t>managementGroupName</a:t>
                      </a:r>
                    </a:p>
                  </a:txBody>
                  <a:tcPr marL="68589" marR="68589" marT="34294" marB="34294" anchor="ctr"/>
                </a:tc>
                <a:extLst>
                  <a:ext uri="{0D108BD9-81ED-4DB2-BD59-A6C34878D82A}">
                    <a16:rowId xmlns:a16="http://schemas.microsoft.com/office/drawing/2014/main" val="10008"/>
                  </a:ext>
                </a:extLst>
              </a:tr>
              <a:tr h="238151">
                <a:tc>
                  <a:txBody>
                    <a:bodyPr/>
                    <a:lstStyle/>
                    <a:p>
                      <a:r>
                        <a:rPr lang="en-US" sz="900" dirty="0"/>
                        <a:t>subscriptionGuid</a:t>
                      </a:r>
                    </a:p>
                  </a:txBody>
                  <a:tcPr marL="89642" marR="89642" marT="44821" marB="44821"/>
                </a:tc>
                <a:extLst>
                  <a:ext uri="{0D108BD9-81ED-4DB2-BD59-A6C34878D82A}">
                    <a16:rowId xmlns:a16="http://schemas.microsoft.com/office/drawing/2014/main" val="10009"/>
                  </a:ext>
                </a:extLst>
              </a:tr>
              <a:tr h="238151">
                <a:tc>
                  <a:txBody>
                    <a:bodyPr/>
                    <a:lstStyle/>
                    <a:p>
                      <a:r>
                        <a:rPr lang="en-US" sz="900" dirty="0"/>
                        <a:t>costCenter</a:t>
                      </a:r>
                    </a:p>
                  </a:txBody>
                  <a:tcPr marL="89642" marR="89642" marT="44821" marB="44821"/>
                </a:tc>
                <a:extLst>
                  <a:ext uri="{0D108BD9-81ED-4DB2-BD59-A6C34878D82A}">
                    <a16:rowId xmlns:a16="http://schemas.microsoft.com/office/drawing/2014/main" val="10010"/>
                  </a:ext>
                </a:extLst>
              </a:tr>
              <a:tr h="238151">
                <a:tc>
                  <a:txBody>
                    <a:bodyPr/>
                    <a:lstStyle/>
                    <a:p>
                      <a:r>
                        <a:rPr lang="en-US" sz="900" dirty="0"/>
                        <a:t>appKey</a:t>
                      </a:r>
                    </a:p>
                  </a:txBody>
                  <a:tcPr marL="89642" marR="89642" marT="44821" marB="44821"/>
                </a:tc>
                <a:extLst>
                  <a:ext uri="{0D108BD9-81ED-4DB2-BD59-A6C34878D82A}">
                    <a16:rowId xmlns:a16="http://schemas.microsoft.com/office/drawing/2014/main" val="10011"/>
                  </a:ext>
                </a:extLst>
              </a:tr>
              <a:tr h="238151">
                <a:tc>
                  <a:txBody>
                    <a:bodyPr/>
                    <a:lstStyle/>
                    <a:p>
                      <a:r>
                        <a:rPr lang="en-US" sz="900" dirty="0"/>
                        <a:t>…</a:t>
                      </a:r>
                    </a:p>
                  </a:txBody>
                  <a:tcPr marL="89642" marR="89642" marT="44821" marB="44821"/>
                </a:tc>
                <a:extLst>
                  <a:ext uri="{0D108BD9-81ED-4DB2-BD59-A6C34878D82A}">
                    <a16:rowId xmlns:a16="http://schemas.microsoft.com/office/drawing/2014/main" val="2784872470"/>
                  </a:ext>
                </a:extLst>
              </a:tr>
            </a:tbl>
          </a:graphicData>
        </a:graphic>
      </p:graphicFrame>
      <p:sp>
        <p:nvSpPr>
          <p:cNvPr id="7" name="Title 6">
            <a:extLst>
              <a:ext uri="{FF2B5EF4-FFF2-40B4-BE49-F238E27FC236}">
                <a16:creationId xmlns:a16="http://schemas.microsoft.com/office/drawing/2014/main" id="{8F46E57D-168F-4327-BCDE-E2761B5B65A6}"/>
              </a:ext>
            </a:extLst>
          </p:cNvPr>
          <p:cNvSpPr>
            <a:spLocks noGrp="1"/>
          </p:cNvSpPr>
          <p:nvPr>
            <p:ph type="title"/>
          </p:nvPr>
        </p:nvSpPr>
        <p:spPr/>
        <p:txBody>
          <a:bodyPr/>
          <a:lstStyle/>
          <a:p>
            <a:r>
              <a:rPr lang="en-US" dirty="0"/>
              <a:t>ARM deployment</a:t>
            </a:r>
            <a:endParaRPr lang="de-CH" dirty="0"/>
          </a:p>
        </p:txBody>
      </p:sp>
      <p:pic>
        <p:nvPicPr>
          <p:cNvPr id="9" name="Graphic 8">
            <a:extLst>
              <a:ext uri="{FF2B5EF4-FFF2-40B4-BE49-F238E27FC236}">
                <a16:creationId xmlns:a16="http://schemas.microsoft.com/office/drawing/2014/main" id="{ED72F0C7-F753-4222-92F1-E6B5F7D47E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9992" y="3607428"/>
            <a:ext cx="396000" cy="396000"/>
          </a:xfrm>
          <a:prstGeom prst="rect">
            <a:avLst/>
          </a:prstGeom>
        </p:spPr>
      </p:pic>
      <p:pic>
        <p:nvPicPr>
          <p:cNvPr id="11" name="Graphic 10">
            <a:extLst>
              <a:ext uri="{FF2B5EF4-FFF2-40B4-BE49-F238E27FC236}">
                <a16:creationId xmlns:a16="http://schemas.microsoft.com/office/drawing/2014/main" id="{35A9160D-E704-4A6A-8043-5506A51DD3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6214" y="1962180"/>
            <a:ext cx="372262" cy="372262"/>
          </a:xfrm>
          <a:prstGeom prst="rect">
            <a:avLst/>
          </a:prstGeom>
        </p:spPr>
      </p:pic>
      <p:pic>
        <p:nvPicPr>
          <p:cNvPr id="13" name="Graphic 12">
            <a:extLst>
              <a:ext uri="{FF2B5EF4-FFF2-40B4-BE49-F238E27FC236}">
                <a16:creationId xmlns:a16="http://schemas.microsoft.com/office/drawing/2014/main" id="{0D2FBB64-AEBA-421D-A939-7618E59653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81574" y="5076616"/>
            <a:ext cx="396000" cy="396000"/>
          </a:xfrm>
          <a:prstGeom prst="rect">
            <a:avLst/>
          </a:prstGeom>
        </p:spPr>
      </p:pic>
      <p:pic>
        <p:nvPicPr>
          <p:cNvPr id="17" name="Graphic 16">
            <a:extLst>
              <a:ext uri="{FF2B5EF4-FFF2-40B4-BE49-F238E27FC236}">
                <a16:creationId xmlns:a16="http://schemas.microsoft.com/office/drawing/2014/main" id="{99926EC8-8A9A-4D4C-9880-31C897D51A2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62474" y="4521631"/>
            <a:ext cx="396000" cy="396000"/>
          </a:xfrm>
          <a:prstGeom prst="rect">
            <a:avLst/>
          </a:prstGeom>
        </p:spPr>
      </p:pic>
      <p:pic>
        <p:nvPicPr>
          <p:cNvPr id="34" name="Picture 8">
            <a:extLst>
              <a:ext uri="{FF2B5EF4-FFF2-40B4-BE49-F238E27FC236}">
                <a16:creationId xmlns:a16="http://schemas.microsoft.com/office/drawing/2014/main" id="{C2049BDE-2154-4912-864C-84BD5A1A418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0645" y="1905215"/>
            <a:ext cx="429164" cy="42583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5854B4DF-9E29-4EA9-ACD7-6FC6F98BC918}"/>
              </a:ext>
            </a:extLst>
          </p:cNvPr>
          <p:cNvSpPr txBox="1"/>
          <p:nvPr/>
        </p:nvSpPr>
        <p:spPr>
          <a:xfrm>
            <a:off x="3296571" y="2025800"/>
            <a:ext cx="1869101" cy="184666"/>
          </a:xfrm>
          <a:prstGeom prst="rect">
            <a:avLst/>
          </a:prstGeom>
          <a:noFill/>
        </p:spPr>
        <p:txBody>
          <a:bodyPr wrap="none" lIns="0" tIns="0" rIns="0" bIns="0" rtlCol="0">
            <a:spAutoFit/>
          </a:bodyPr>
          <a:lstStyle>
            <a:defPPr>
              <a:defRPr lang="en-US"/>
            </a:defPPr>
            <a:lvl1pPr>
              <a:defRPr sz="1400">
                <a:gradFill>
                  <a:gsLst>
                    <a:gs pos="2917">
                      <a:schemeClr val="tx1"/>
                    </a:gs>
                    <a:gs pos="30000">
                      <a:schemeClr val="tx1"/>
                    </a:gs>
                  </a:gsLst>
                  <a:lin ang="5400000" scaled="0"/>
                </a:gradFill>
              </a:defRPr>
            </a:lvl1pPr>
          </a:lstStyle>
          <a:p>
            <a:r>
              <a:rPr lang="en-US" sz="1200" dirty="0">
                <a:solidFill>
                  <a:schemeClr val="tx1"/>
                </a:solidFill>
                <a:latin typeface="Consolas" panose="020B0609020204030204" pitchFamily="49" charset="0"/>
              </a:rPr>
              <a:t>New-</a:t>
            </a:r>
            <a:r>
              <a:rPr lang="en-US" sz="1200" dirty="0" err="1">
                <a:solidFill>
                  <a:schemeClr val="tx1"/>
                </a:solidFill>
                <a:latin typeface="Consolas" panose="020B0609020204030204" pitchFamily="49" charset="0"/>
              </a:rPr>
              <a:t>AzTenantDeployment</a:t>
            </a:r>
            <a:endParaRPr lang="de-CH" sz="1200" dirty="0">
              <a:solidFill>
                <a:schemeClr val="tx1"/>
              </a:solidFill>
              <a:latin typeface="Consolas" panose="020B0609020204030204" pitchFamily="49" charset="0"/>
            </a:endParaRPr>
          </a:p>
        </p:txBody>
      </p:sp>
      <p:sp>
        <p:nvSpPr>
          <p:cNvPr id="38" name="TextBox 37">
            <a:extLst>
              <a:ext uri="{FF2B5EF4-FFF2-40B4-BE49-F238E27FC236}">
                <a16:creationId xmlns:a16="http://schemas.microsoft.com/office/drawing/2014/main" id="{9A2515E2-F561-4653-9D63-A1B9ED0C9846}"/>
              </a:ext>
            </a:extLst>
          </p:cNvPr>
          <p:cNvSpPr txBox="1"/>
          <p:nvPr/>
        </p:nvSpPr>
        <p:spPr>
          <a:xfrm>
            <a:off x="4872267" y="3098703"/>
            <a:ext cx="4050754" cy="461665"/>
          </a:xfrm>
          <a:prstGeom prst="rect">
            <a:avLst/>
          </a:prstGeom>
          <a:noFill/>
        </p:spPr>
        <p:txBody>
          <a:bodyPr wrap="square">
            <a:spAutoFit/>
          </a:bodyPr>
          <a:lstStyle/>
          <a:p>
            <a:pPr defTabSz="685703"/>
            <a:r>
              <a:rPr lang="en-US" sz="1200" dirty="0">
                <a:ln>
                  <a:solidFill>
                    <a:schemeClr val="tx1">
                      <a:alpha val="0"/>
                    </a:schemeClr>
                  </a:solidFill>
                </a:ln>
                <a:solidFill>
                  <a:schemeClr val="tx1"/>
                </a:solidFill>
              </a:rPr>
              <a:t>Tenant root scope</a:t>
            </a:r>
          </a:p>
          <a:p>
            <a:pPr defTabSz="685703"/>
            <a:r>
              <a:rPr lang="en-US" sz="1100" dirty="0">
                <a:ln>
                  <a:solidFill>
                    <a:schemeClr val="tx1">
                      <a:alpha val="0"/>
                    </a:schemeClr>
                  </a:solidFill>
                </a:ln>
                <a:solidFill>
                  <a:schemeClr val="tx1"/>
                </a:solidFill>
              </a:rPr>
              <a:t>/providers/Microsoft.Resources/deployments</a:t>
            </a:r>
          </a:p>
        </p:txBody>
      </p:sp>
      <p:sp>
        <p:nvSpPr>
          <p:cNvPr id="40" name="TextBox 39">
            <a:extLst>
              <a:ext uri="{FF2B5EF4-FFF2-40B4-BE49-F238E27FC236}">
                <a16:creationId xmlns:a16="http://schemas.microsoft.com/office/drawing/2014/main" id="{A4E997FC-C514-4164-8427-95E9036A041E}"/>
              </a:ext>
            </a:extLst>
          </p:cNvPr>
          <p:cNvSpPr txBox="1"/>
          <p:nvPr/>
        </p:nvSpPr>
        <p:spPr>
          <a:xfrm>
            <a:off x="4872267" y="3574596"/>
            <a:ext cx="7244887" cy="461665"/>
          </a:xfrm>
          <a:prstGeom prst="rect">
            <a:avLst/>
          </a:prstGeom>
          <a:noFill/>
        </p:spPr>
        <p:txBody>
          <a:bodyPr wrap="square">
            <a:spAutoFit/>
          </a:bodyPr>
          <a:lstStyle/>
          <a:p>
            <a:pPr defTabSz="685703"/>
            <a:r>
              <a:rPr lang="en-US" sz="1200" dirty="0">
                <a:ln>
                  <a:solidFill>
                    <a:schemeClr val="tx1">
                      <a:alpha val="0"/>
                    </a:schemeClr>
                  </a:solidFill>
                </a:ln>
                <a:solidFill>
                  <a:schemeClr val="tx1"/>
                </a:solidFill>
              </a:rPr>
              <a:t>Management group scope</a:t>
            </a:r>
          </a:p>
          <a:p>
            <a:pPr defTabSz="685703"/>
            <a:r>
              <a:rPr lang="en-US" sz="1100" dirty="0">
                <a:ln>
                  <a:solidFill>
                    <a:schemeClr val="tx1">
                      <a:alpha val="0"/>
                    </a:schemeClr>
                  </a:solidFill>
                </a:ln>
                <a:solidFill>
                  <a:schemeClr val="tx1"/>
                </a:solidFill>
              </a:rPr>
              <a:t>/providers/Microsoft.Management/managementGroups/{id}/providers/Microsoft.Resources/deployments</a:t>
            </a:r>
          </a:p>
        </p:txBody>
      </p:sp>
      <p:sp>
        <p:nvSpPr>
          <p:cNvPr id="44" name="TextBox 43">
            <a:extLst>
              <a:ext uri="{FF2B5EF4-FFF2-40B4-BE49-F238E27FC236}">
                <a16:creationId xmlns:a16="http://schemas.microsoft.com/office/drawing/2014/main" id="{3F475289-FFC9-4EED-AD56-3D373E6F99FB}"/>
              </a:ext>
            </a:extLst>
          </p:cNvPr>
          <p:cNvSpPr txBox="1"/>
          <p:nvPr/>
        </p:nvSpPr>
        <p:spPr>
          <a:xfrm>
            <a:off x="4872267" y="4488799"/>
            <a:ext cx="4548656" cy="461665"/>
          </a:xfrm>
          <a:prstGeom prst="rect">
            <a:avLst/>
          </a:prstGeom>
          <a:noFill/>
        </p:spPr>
        <p:txBody>
          <a:bodyPr wrap="square">
            <a:spAutoFit/>
          </a:bodyPr>
          <a:lstStyle/>
          <a:p>
            <a:pPr defTabSz="685703"/>
            <a:r>
              <a:rPr lang="en-US" sz="1200" dirty="0">
                <a:ln>
                  <a:solidFill>
                    <a:schemeClr val="tx1">
                      <a:alpha val="0"/>
                    </a:schemeClr>
                  </a:solidFill>
                </a:ln>
                <a:solidFill>
                  <a:schemeClr val="tx1"/>
                </a:solidFill>
              </a:rPr>
              <a:t>Subscription scope</a:t>
            </a:r>
          </a:p>
          <a:p>
            <a:pPr defTabSz="685703"/>
            <a:r>
              <a:rPr lang="en-US" sz="1100" dirty="0">
                <a:ln>
                  <a:solidFill>
                    <a:schemeClr val="tx1">
                      <a:alpha val="0"/>
                    </a:schemeClr>
                  </a:solidFill>
                </a:ln>
                <a:solidFill>
                  <a:schemeClr val="tx1"/>
                </a:solidFill>
              </a:rPr>
              <a:t>/subscriptions/{id}/providers/Microsoft.Resources/deployments</a:t>
            </a:r>
          </a:p>
        </p:txBody>
      </p:sp>
      <p:sp>
        <p:nvSpPr>
          <p:cNvPr id="46" name="TextBox 45">
            <a:extLst>
              <a:ext uri="{FF2B5EF4-FFF2-40B4-BE49-F238E27FC236}">
                <a16:creationId xmlns:a16="http://schemas.microsoft.com/office/drawing/2014/main" id="{0E24BD25-048C-4E66-A74C-8CCB3C07BC36}"/>
              </a:ext>
            </a:extLst>
          </p:cNvPr>
          <p:cNvSpPr txBox="1"/>
          <p:nvPr/>
        </p:nvSpPr>
        <p:spPr>
          <a:xfrm>
            <a:off x="4872267" y="4085606"/>
            <a:ext cx="3741424" cy="276999"/>
          </a:xfrm>
          <a:prstGeom prst="rect">
            <a:avLst/>
          </a:prstGeom>
          <a:noFill/>
        </p:spPr>
        <p:txBody>
          <a:bodyPr wrap="square">
            <a:spAutoFit/>
          </a:bodyPr>
          <a:lstStyle/>
          <a:p>
            <a:pPr defTabSz="685703"/>
            <a:r>
              <a:rPr lang="en-US" sz="1200" dirty="0">
                <a:ln>
                  <a:solidFill>
                    <a:schemeClr val="tx1">
                      <a:alpha val="0"/>
                    </a:schemeClr>
                  </a:solidFill>
                </a:ln>
                <a:solidFill>
                  <a:schemeClr val="tx1"/>
                </a:solidFill>
              </a:rPr>
              <a:t>Azure Policy (deployIfNotExists)</a:t>
            </a:r>
          </a:p>
        </p:txBody>
      </p:sp>
      <p:cxnSp>
        <p:nvCxnSpPr>
          <p:cNvPr id="48" name="Straight Arrow Connector 47">
            <a:extLst>
              <a:ext uri="{FF2B5EF4-FFF2-40B4-BE49-F238E27FC236}">
                <a16:creationId xmlns:a16="http://schemas.microsoft.com/office/drawing/2014/main" id="{3DF026B7-A36A-4077-AC27-AD59253AE8F0}"/>
              </a:ext>
            </a:extLst>
          </p:cNvPr>
          <p:cNvCxnSpPr>
            <a:cxnSpLocks/>
            <a:stCxn id="108" idx="2"/>
            <a:endCxn id="9" idx="1"/>
          </p:cNvCxnSpPr>
          <p:nvPr/>
        </p:nvCxnSpPr>
        <p:spPr>
          <a:xfrm rot="16200000" flipH="1">
            <a:off x="2925222" y="3520658"/>
            <a:ext cx="322004" cy="247535"/>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7">
            <a:extLst>
              <a:ext uri="{FF2B5EF4-FFF2-40B4-BE49-F238E27FC236}">
                <a16:creationId xmlns:a16="http://schemas.microsoft.com/office/drawing/2014/main" id="{FA8F6EEC-E715-4D93-9C87-FE26CF73AE8B}"/>
              </a:ext>
            </a:extLst>
          </p:cNvPr>
          <p:cNvCxnSpPr>
            <a:cxnSpLocks/>
            <a:stCxn id="9" idx="2"/>
            <a:endCxn id="17" idx="1"/>
          </p:cNvCxnSpPr>
          <p:nvPr/>
        </p:nvCxnSpPr>
        <p:spPr>
          <a:xfrm rot="16200000" flipH="1">
            <a:off x="3377132" y="4034288"/>
            <a:ext cx="716203" cy="654482"/>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47">
            <a:extLst>
              <a:ext uri="{FF2B5EF4-FFF2-40B4-BE49-F238E27FC236}">
                <a16:creationId xmlns:a16="http://schemas.microsoft.com/office/drawing/2014/main" id="{1E5A8F61-0E48-48FA-AA8D-001F6DC16D01}"/>
              </a:ext>
            </a:extLst>
          </p:cNvPr>
          <p:cNvCxnSpPr>
            <a:cxnSpLocks/>
            <a:stCxn id="9" idx="2"/>
            <a:endCxn id="19" idx="1"/>
          </p:cNvCxnSpPr>
          <p:nvPr/>
        </p:nvCxnSpPr>
        <p:spPr>
          <a:xfrm rot="16200000" flipH="1">
            <a:off x="3423386" y="3988034"/>
            <a:ext cx="220677" cy="251464"/>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47">
            <a:extLst>
              <a:ext uri="{FF2B5EF4-FFF2-40B4-BE49-F238E27FC236}">
                <a16:creationId xmlns:a16="http://schemas.microsoft.com/office/drawing/2014/main" id="{A097623B-297F-497F-B2B5-5EC8B67984C2}"/>
              </a:ext>
            </a:extLst>
          </p:cNvPr>
          <p:cNvCxnSpPr>
            <a:cxnSpLocks/>
            <a:endCxn id="13" idx="1"/>
          </p:cNvCxnSpPr>
          <p:nvPr/>
        </p:nvCxnSpPr>
        <p:spPr>
          <a:xfrm rot="16200000" flipH="1">
            <a:off x="3710554" y="4503595"/>
            <a:ext cx="890583" cy="651458"/>
          </a:xfrm>
          <a:prstGeom prst="bentConnector2">
            <a:avLst/>
          </a:prstGeom>
          <a:ln w="19050">
            <a:solidFill>
              <a:schemeClr val="tx1"/>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7">
            <a:extLst>
              <a:ext uri="{FF2B5EF4-FFF2-40B4-BE49-F238E27FC236}">
                <a16:creationId xmlns:a16="http://schemas.microsoft.com/office/drawing/2014/main" id="{CCBFF10F-F554-48EE-AEC2-128FBBCD8C8F}"/>
              </a:ext>
            </a:extLst>
          </p:cNvPr>
          <p:cNvCxnSpPr>
            <a:cxnSpLocks/>
            <a:endCxn id="17" idx="1"/>
          </p:cNvCxnSpPr>
          <p:nvPr/>
        </p:nvCxnSpPr>
        <p:spPr>
          <a:xfrm rot="16200000" flipH="1">
            <a:off x="3812337" y="4469493"/>
            <a:ext cx="324000" cy="176274"/>
          </a:xfrm>
          <a:prstGeom prst="bentConnector2">
            <a:avLst/>
          </a:prstGeom>
          <a:ln w="19050">
            <a:solidFill>
              <a:schemeClr val="tx1"/>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47">
            <a:extLst>
              <a:ext uri="{FF2B5EF4-FFF2-40B4-BE49-F238E27FC236}">
                <a16:creationId xmlns:a16="http://schemas.microsoft.com/office/drawing/2014/main" id="{F85D77A2-C317-4498-A4B0-E8EF38DD2B41}"/>
              </a:ext>
            </a:extLst>
          </p:cNvPr>
          <p:cNvCxnSpPr>
            <a:cxnSpLocks/>
            <a:stCxn id="17" idx="2"/>
            <a:endCxn id="13" idx="1"/>
          </p:cNvCxnSpPr>
          <p:nvPr/>
        </p:nvCxnSpPr>
        <p:spPr>
          <a:xfrm rot="16200000" flipH="1">
            <a:off x="4192532" y="4985573"/>
            <a:ext cx="356985" cy="221100"/>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4E102E55-666F-4A7C-B818-22256460132A}"/>
              </a:ext>
            </a:extLst>
          </p:cNvPr>
          <p:cNvSpPr txBox="1"/>
          <p:nvPr/>
        </p:nvSpPr>
        <p:spPr>
          <a:xfrm>
            <a:off x="4879887" y="5043784"/>
            <a:ext cx="6133928" cy="461665"/>
          </a:xfrm>
          <a:prstGeom prst="rect">
            <a:avLst/>
          </a:prstGeom>
          <a:noFill/>
        </p:spPr>
        <p:txBody>
          <a:bodyPr wrap="square">
            <a:spAutoFit/>
          </a:bodyPr>
          <a:lstStyle/>
          <a:p>
            <a:pPr defTabSz="685703"/>
            <a:r>
              <a:rPr lang="en-US" sz="1200" dirty="0">
                <a:ln>
                  <a:solidFill>
                    <a:schemeClr val="tx1">
                      <a:alpha val="0"/>
                    </a:schemeClr>
                  </a:solidFill>
                </a:ln>
                <a:solidFill>
                  <a:schemeClr val="tx1"/>
                </a:solidFill>
              </a:rPr>
              <a:t>Resource Group scope</a:t>
            </a:r>
          </a:p>
          <a:p>
            <a:pPr defTabSz="685703"/>
            <a:r>
              <a:rPr lang="en-US" sz="1100" dirty="0">
                <a:ln>
                  <a:solidFill>
                    <a:schemeClr val="tx1">
                      <a:alpha val="0"/>
                    </a:schemeClr>
                  </a:solidFill>
                </a:ln>
                <a:solidFill>
                  <a:schemeClr val="tx1"/>
                </a:solidFill>
              </a:rPr>
              <a:t>/subscriptions/{id}/resourceGroups/{name}/providers/Microsoft.Resources/deployments</a:t>
            </a:r>
          </a:p>
        </p:txBody>
      </p:sp>
      <p:pic>
        <p:nvPicPr>
          <p:cNvPr id="19" name="Graphic 18">
            <a:extLst>
              <a:ext uri="{FF2B5EF4-FFF2-40B4-BE49-F238E27FC236}">
                <a16:creationId xmlns:a16="http://schemas.microsoft.com/office/drawing/2014/main" id="{08BDCBF5-B7FC-468A-963D-F1A1D57F03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59456" y="4026105"/>
            <a:ext cx="396000" cy="396000"/>
          </a:xfrm>
          <a:prstGeom prst="rect">
            <a:avLst/>
          </a:prstGeom>
        </p:spPr>
      </p:pic>
      <p:cxnSp>
        <p:nvCxnSpPr>
          <p:cNvPr id="103" name="Straight Arrow Connector 102">
            <a:extLst>
              <a:ext uri="{FF2B5EF4-FFF2-40B4-BE49-F238E27FC236}">
                <a16:creationId xmlns:a16="http://schemas.microsoft.com/office/drawing/2014/main" id="{4C79BFE1-D972-4F4E-8B19-42E671B65BB8}"/>
              </a:ext>
            </a:extLst>
          </p:cNvPr>
          <p:cNvCxnSpPr>
            <a:cxnSpLocks/>
            <a:stCxn id="34" idx="2"/>
            <a:endCxn id="108" idx="0"/>
          </p:cNvCxnSpPr>
          <p:nvPr/>
        </p:nvCxnSpPr>
        <p:spPr>
          <a:xfrm flipH="1">
            <a:off x="2962457" y="2331052"/>
            <a:ext cx="22770" cy="844595"/>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72EDF79F-DD48-4B9D-8A33-6CC47F8D3D95}"/>
              </a:ext>
            </a:extLst>
          </p:cNvPr>
          <p:cNvSpPr txBox="1"/>
          <p:nvPr/>
        </p:nvSpPr>
        <p:spPr>
          <a:xfrm>
            <a:off x="4872267" y="2695831"/>
            <a:ext cx="4050754" cy="276999"/>
          </a:xfrm>
          <a:prstGeom prst="rect">
            <a:avLst/>
          </a:prstGeom>
          <a:noFill/>
        </p:spPr>
        <p:txBody>
          <a:bodyPr wrap="square">
            <a:spAutoFit/>
          </a:bodyPr>
          <a:lstStyle/>
          <a:p>
            <a:pPr defTabSz="685703"/>
            <a:r>
              <a:rPr lang="en-US" sz="1200" b="1" dirty="0">
                <a:ln>
                  <a:solidFill>
                    <a:schemeClr val="tx1">
                      <a:alpha val="0"/>
                    </a:schemeClr>
                  </a:solidFill>
                </a:ln>
                <a:solidFill>
                  <a:schemeClr val="tx1"/>
                </a:solidFill>
              </a:rPr>
              <a:t>ARM template deployment scope</a:t>
            </a:r>
          </a:p>
        </p:txBody>
      </p:sp>
      <p:sp>
        <p:nvSpPr>
          <p:cNvPr id="108" name="TextBox 107">
            <a:extLst>
              <a:ext uri="{FF2B5EF4-FFF2-40B4-BE49-F238E27FC236}">
                <a16:creationId xmlns:a16="http://schemas.microsoft.com/office/drawing/2014/main" id="{B6A553C5-B4AE-4AC8-8F1A-23446C4BC596}"/>
              </a:ext>
            </a:extLst>
          </p:cNvPr>
          <p:cNvSpPr txBox="1"/>
          <p:nvPr/>
        </p:nvSpPr>
        <p:spPr>
          <a:xfrm>
            <a:off x="2694755" y="3175647"/>
            <a:ext cx="53540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 ( / ) </a:t>
            </a:r>
            <a:endParaRPr lang="de-CH" sz="2000" dirty="0" err="1">
              <a:gradFill>
                <a:gsLst>
                  <a:gs pos="2917">
                    <a:schemeClr val="tx1"/>
                  </a:gs>
                  <a:gs pos="30000">
                    <a:schemeClr val="tx1"/>
                  </a:gs>
                </a:gsLst>
                <a:lin ang="5400000" scaled="0"/>
              </a:gradFill>
            </a:endParaRPr>
          </a:p>
        </p:txBody>
      </p:sp>
      <p:cxnSp>
        <p:nvCxnSpPr>
          <p:cNvPr id="18" name="Straight Arrow Connector 17">
            <a:extLst>
              <a:ext uri="{FF2B5EF4-FFF2-40B4-BE49-F238E27FC236}">
                <a16:creationId xmlns:a16="http://schemas.microsoft.com/office/drawing/2014/main" id="{A2BAD10A-780A-4CD4-A71B-A47FB9FA1D0B}"/>
              </a:ext>
            </a:extLst>
          </p:cNvPr>
          <p:cNvCxnSpPr>
            <a:cxnSpLocks/>
            <a:endCxn id="34" idx="1"/>
          </p:cNvCxnSpPr>
          <p:nvPr/>
        </p:nvCxnSpPr>
        <p:spPr>
          <a:xfrm>
            <a:off x="1960853" y="2118134"/>
            <a:ext cx="809792"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1335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B8A4-F636-4738-95D6-1AB2DC6B9C29}"/>
              </a:ext>
            </a:extLst>
          </p:cNvPr>
          <p:cNvSpPr>
            <a:spLocks noGrp="1"/>
          </p:cNvSpPr>
          <p:nvPr>
            <p:ph type="title"/>
          </p:nvPr>
        </p:nvSpPr>
        <p:spPr/>
        <p:txBody>
          <a:bodyPr/>
          <a:lstStyle/>
          <a:p>
            <a:r>
              <a:rPr lang="en-US" dirty="0"/>
              <a:t>Provision your own environment</a:t>
            </a:r>
            <a:endParaRPr lang="de-CH" dirty="0"/>
          </a:p>
        </p:txBody>
      </p:sp>
      <p:sp>
        <p:nvSpPr>
          <p:cNvPr id="4" name="Arrow: Pentagon 3">
            <a:extLst>
              <a:ext uri="{FF2B5EF4-FFF2-40B4-BE49-F238E27FC236}">
                <a16:creationId xmlns:a16="http://schemas.microsoft.com/office/drawing/2014/main" id="{4425001A-BEDE-484B-9D1F-4E7AE8E5EF10}"/>
              </a:ext>
            </a:extLst>
          </p:cNvPr>
          <p:cNvSpPr/>
          <p:nvPr/>
        </p:nvSpPr>
        <p:spPr bwMode="auto">
          <a:xfrm>
            <a:off x="827318" y="2032000"/>
            <a:ext cx="3060000" cy="900000"/>
          </a:xfrm>
          <a:prstGeom prst="homePlate">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b="1">
                <a:solidFill>
                  <a:schemeClr val="tx1"/>
                </a:solidFill>
                <a:cs typeface="Segoe UI" pitchFamily="34" charset="0"/>
              </a:rPr>
              <a:t>Configure </a:t>
            </a:r>
            <a:r>
              <a:rPr lang="en-US" sz="1600" b="1" dirty="0">
                <a:solidFill>
                  <a:schemeClr val="tx1"/>
                </a:solidFill>
                <a:cs typeface="Segoe UI" pitchFamily="34" charset="0"/>
              </a:rPr>
              <a:t>GitHub</a:t>
            </a:r>
            <a:endParaRPr lang="de-CH" sz="1600" b="1" dirty="0" err="1">
              <a:solidFill>
                <a:schemeClr val="tx1"/>
              </a:solidFill>
              <a:cs typeface="Segoe UI" pitchFamily="34" charset="0"/>
            </a:endParaRPr>
          </a:p>
        </p:txBody>
      </p:sp>
      <p:sp>
        <p:nvSpPr>
          <p:cNvPr id="5" name="Arrow: Chevron 4">
            <a:extLst>
              <a:ext uri="{FF2B5EF4-FFF2-40B4-BE49-F238E27FC236}">
                <a16:creationId xmlns:a16="http://schemas.microsoft.com/office/drawing/2014/main" id="{773F239B-66CF-45F4-AD73-36910952BCA2}"/>
              </a:ext>
            </a:extLst>
          </p:cNvPr>
          <p:cNvSpPr/>
          <p:nvPr/>
        </p:nvSpPr>
        <p:spPr bwMode="auto">
          <a:xfrm>
            <a:off x="3748324" y="2032000"/>
            <a:ext cx="3060000" cy="900000"/>
          </a:xfrm>
          <a:prstGeom prst="chevron">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b="1" dirty="0">
                <a:solidFill>
                  <a:schemeClr val="tx1"/>
                </a:solidFill>
                <a:cs typeface="Segoe UI" pitchFamily="34" charset="0"/>
              </a:rPr>
              <a:t>Provision</a:t>
            </a:r>
            <a:br>
              <a:rPr lang="en-US" sz="1600" b="1" dirty="0">
                <a:solidFill>
                  <a:schemeClr val="tx1"/>
                </a:solidFill>
                <a:cs typeface="Segoe UI" pitchFamily="34" charset="0"/>
              </a:rPr>
            </a:br>
            <a:r>
              <a:rPr lang="en-US" sz="1600" b="1" dirty="0">
                <a:solidFill>
                  <a:schemeClr val="tx1"/>
                </a:solidFill>
                <a:cs typeface="Segoe UI" pitchFamily="34" charset="0"/>
              </a:rPr>
              <a:t>Platform</a:t>
            </a:r>
            <a:endParaRPr lang="de-CH" sz="1600" b="1" dirty="0" err="1">
              <a:solidFill>
                <a:schemeClr val="tx1"/>
              </a:solidFill>
              <a:cs typeface="Segoe UI" pitchFamily="34" charset="0"/>
            </a:endParaRPr>
          </a:p>
        </p:txBody>
      </p:sp>
      <p:sp>
        <p:nvSpPr>
          <p:cNvPr id="9" name="Arrow: Chevron 8">
            <a:extLst>
              <a:ext uri="{FF2B5EF4-FFF2-40B4-BE49-F238E27FC236}">
                <a16:creationId xmlns:a16="http://schemas.microsoft.com/office/drawing/2014/main" id="{103E2F9B-2DB8-4994-8600-A13AD4F71475}"/>
              </a:ext>
            </a:extLst>
          </p:cNvPr>
          <p:cNvSpPr/>
          <p:nvPr/>
        </p:nvSpPr>
        <p:spPr bwMode="auto">
          <a:xfrm>
            <a:off x="6669330" y="2032000"/>
            <a:ext cx="3060000" cy="900000"/>
          </a:xfrm>
          <a:prstGeom prst="chevron">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b="1">
                <a:solidFill>
                  <a:schemeClr val="tx1"/>
                </a:solidFill>
                <a:cs typeface="Segoe UI" pitchFamily="34" charset="0"/>
              </a:rPr>
              <a:t>Create</a:t>
            </a:r>
            <a:br>
              <a:rPr lang="en-US" sz="1600" b="1" dirty="0">
                <a:solidFill>
                  <a:schemeClr val="tx1"/>
                </a:solidFill>
                <a:cs typeface="Segoe UI" pitchFamily="34" charset="0"/>
              </a:rPr>
            </a:br>
            <a:r>
              <a:rPr lang="en-US" sz="1600" b="1" dirty="0">
                <a:solidFill>
                  <a:schemeClr val="tx1"/>
                </a:solidFill>
                <a:cs typeface="Segoe UI" pitchFamily="34" charset="0"/>
              </a:rPr>
              <a:t>Landing Zones</a:t>
            </a:r>
            <a:endParaRPr lang="de-CH" sz="1600" b="1" dirty="0" err="1">
              <a:solidFill>
                <a:schemeClr val="tx1"/>
              </a:solidFill>
              <a:cs typeface="Segoe UI" pitchFamily="34" charset="0"/>
            </a:endParaRPr>
          </a:p>
        </p:txBody>
      </p:sp>
      <p:sp>
        <p:nvSpPr>
          <p:cNvPr id="10" name="Rectangle 9">
            <a:extLst>
              <a:ext uri="{FF2B5EF4-FFF2-40B4-BE49-F238E27FC236}">
                <a16:creationId xmlns:a16="http://schemas.microsoft.com/office/drawing/2014/main" id="{ED71C1E6-37F2-41C0-8163-F7B3359FAAFA}"/>
              </a:ext>
            </a:extLst>
          </p:cNvPr>
          <p:cNvSpPr/>
          <p:nvPr/>
        </p:nvSpPr>
        <p:spPr bwMode="auto">
          <a:xfrm>
            <a:off x="827318" y="2932000"/>
            <a:ext cx="2634338" cy="2068171"/>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indent="-285750" defTabSz="932472" fontAlgn="base">
              <a:spcBef>
                <a:spcPct val="0"/>
              </a:spcBef>
              <a:spcAft>
                <a:spcPct val="0"/>
              </a:spcAft>
              <a:buFont typeface="Wingdings" panose="05000000000000000000" pitchFamily="2" charset="2"/>
              <a:buChar char="§"/>
            </a:pPr>
            <a:r>
              <a:rPr lang="en-US" sz="1200" dirty="0">
                <a:solidFill>
                  <a:schemeClr val="tx1"/>
                </a:solidFill>
                <a:cs typeface="Segoe UI" pitchFamily="34" charset="0"/>
              </a:rPr>
              <a:t>Configure GitHub</a:t>
            </a:r>
          </a:p>
          <a:p>
            <a:pPr marL="285750" indent="-285750" defTabSz="932472" fontAlgn="base">
              <a:spcBef>
                <a:spcPct val="0"/>
              </a:spcBef>
              <a:spcAft>
                <a:spcPct val="0"/>
              </a:spcAft>
              <a:buFont typeface="Wingdings" panose="05000000000000000000" pitchFamily="2" charset="2"/>
              <a:buChar char="§"/>
            </a:pPr>
            <a:r>
              <a:rPr lang="en-US" sz="1200" dirty="0">
                <a:solidFill>
                  <a:schemeClr val="tx1"/>
                </a:solidFill>
                <a:cs typeface="Segoe UI" pitchFamily="34" charset="0"/>
              </a:rPr>
              <a:t>Create initial MG structure</a:t>
            </a:r>
          </a:p>
          <a:p>
            <a:pPr marL="285750" indent="-285750" defTabSz="932472" fontAlgn="base">
              <a:spcBef>
                <a:spcPct val="0"/>
              </a:spcBef>
              <a:spcAft>
                <a:spcPct val="0"/>
              </a:spcAft>
              <a:buFont typeface="Wingdings" panose="05000000000000000000" pitchFamily="2" charset="2"/>
              <a:buChar char="§"/>
            </a:pPr>
            <a:r>
              <a:rPr lang="en-US" sz="1200" dirty="0">
                <a:solidFill>
                  <a:schemeClr val="tx1"/>
                </a:solidFill>
                <a:cs typeface="Segoe UI" pitchFamily="34" charset="0"/>
              </a:rPr>
              <a:t>Discover environment</a:t>
            </a:r>
          </a:p>
          <a:p>
            <a:pPr marL="285750" indent="-285750" defTabSz="932472" fontAlgn="base">
              <a:spcBef>
                <a:spcPct val="0"/>
              </a:spcBef>
              <a:spcAft>
                <a:spcPct val="0"/>
              </a:spcAft>
              <a:buFont typeface="Wingdings" panose="05000000000000000000" pitchFamily="2" charset="2"/>
              <a:buChar char="§"/>
            </a:pPr>
            <a:r>
              <a:rPr lang="en-US" sz="1200" dirty="0">
                <a:solidFill>
                  <a:schemeClr val="tx1"/>
                </a:solidFill>
                <a:cs typeface="Segoe UI" pitchFamily="34" charset="0"/>
              </a:rPr>
              <a:t>Initialize GitHub repository</a:t>
            </a:r>
          </a:p>
        </p:txBody>
      </p:sp>
      <p:sp>
        <p:nvSpPr>
          <p:cNvPr id="12" name="Rectangle 11">
            <a:extLst>
              <a:ext uri="{FF2B5EF4-FFF2-40B4-BE49-F238E27FC236}">
                <a16:creationId xmlns:a16="http://schemas.microsoft.com/office/drawing/2014/main" id="{26C25CA5-33F4-46C0-9044-612674735DB2}"/>
              </a:ext>
            </a:extLst>
          </p:cNvPr>
          <p:cNvSpPr/>
          <p:nvPr/>
        </p:nvSpPr>
        <p:spPr bwMode="auto">
          <a:xfrm>
            <a:off x="3732593" y="2932000"/>
            <a:ext cx="2769805" cy="2068171"/>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indent="-285750" defTabSz="932472" fontAlgn="base">
              <a:spcBef>
                <a:spcPct val="0"/>
              </a:spcBef>
              <a:spcAft>
                <a:spcPct val="0"/>
              </a:spcAft>
              <a:buFont typeface="Wingdings" panose="05000000000000000000" pitchFamily="2" charset="2"/>
              <a:buChar char="§"/>
            </a:pPr>
            <a:r>
              <a:rPr lang="en-US" sz="1200" dirty="0">
                <a:solidFill>
                  <a:schemeClr val="tx1"/>
                </a:solidFill>
                <a:cs typeface="Segoe UI" pitchFamily="34" charset="0"/>
              </a:rPr>
              <a:t>Deploy definitions ‘</a:t>
            </a:r>
            <a:r>
              <a:rPr lang="en-US" sz="1200" dirty="0" err="1">
                <a:solidFill>
                  <a:schemeClr val="tx1"/>
                </a:solidFill>
                <a:cs typeface="Segoe UI" pitchFamily="34" charset="0"/>
              </a:rPr>
              <a:t>YourCompany</a:t>
            </a:r>
            <a:r>
              <a:rPr lang="en-US" sz="1200" dirty="0">
                <a:solidFill>
                  <a:schemeClr val="tx1"/>
                </a:solidFill>
                <a:cs typeface="Segoe UI" pitchFamily="34" charset="0"/>
              </a:rPr>
              <a:t>’ MG scope</a:t>
            </a:r>
            <a:br>
              <a:rPr lang="en-US" sz="1200" dirty="0">
                <a:solidFill>
                  <a:schemeClr val="tx1"/>
                </a:solidFill>
                <a:cs typeface="Segoe UI" pitchFamily="34" charset="0"/>
              </a:rPr>
            </a:br>
            <a:r>
              <a:rPr lang="en-US" sz="1200" dirty="0">
                <a:solidFill>
                  <a:schemeClr val="tx1"/>
                </a:solidFill>
                <a:cs typeface="Segoe UI" pitchFamily="34" charset="0"/>
              </a:rPr>
              <a:t>(Azure Policy, </a:t>
            </a:r>
            <a:r>
              <a:rPr lang="en-US" sz="1200" dirty="0" err="1">
                <a:solidFill>
                  <a:schemeClr val="tx1"/>
                </a:solidFill>
                <a:cs typeface="Segoe UI" pitchFamily="34" charset="0"/>
              </a:rPr>
              <a:t>PolicySet</a:t>
            </a:r>
            <a:r>
              <a:rPr lang="en-US" sz="1200" dirty="0">
                <a:solidFill>
                  <a:schemeClr val="tx1"/>
                </a:solidFill>
                <a:cs typeface="Segoe UI" pitchFamily="34" charset="0"/>
              </a:rPr>
              <a:t>, Role)</a:t>
            </a:r>
          </a:p>
          <a:p>
            <a:pPr marL="285750" indent="-285750" defTabSz="932472" fontAlgn="base">
              <a:spcBef>
                <a:spcPct val="0"/>
              </a:spcBef>
              <a:spcAft>
                <a:spcPct val="0"/>
              </a:spcAft>
              <a:buFont typeface="Wingdings" panose="05000000000000000000" pitchFamily="2" charset="2"/>
              <a:buChar char="§"/>
            </a:pPr>
            <a:r>
              <a:rPr lang="en-US" sz="1200" dirty="0">
                <a:solidFill>
                  <a:schemeClr val="tx1"/>
                </a:solidFill>
                <a:cs typeface="Segoe UI" pitchFamily="34" charset="0"/>
              </a:rPr>
              <a:t>Create platform subscriptions</a:t>
            </a:r>
          </a:p>
          <a:p>
            <a:pPr marL="285750" indent="-285750" defTabSz="932472" fontAlgn="base">
              <a:spcBef>
                <a:spcPct val="0"/>
              </a:spcBef>
              <a:spcAft>
                <a:spcPct val="0"/>
              </a:spcAft>
              <a:buFont typeface="Wingdings" panose="05000000000000000000" pitchFamily="2" charset="2"/>
              <a:buChar char="§"/>
            </a:pPr>
            <a:r>
              <a:rPr lang="en-US" sz="1200" dirty="0">
                <a:solidFill>
                  <a:schemeClr val="tx1"/>
                </a:solidFill>
                <a:cs typeface="Segoe UI" pitchFamily="34" charset="0"/>
              </a:rPr>
              <a:t>Azure Policy assignments</a:t>
            </a:r>
          </a:p>
          <a:p>
            <a:pPr marL="742933" lvl="1" indent="-285750" defTabSz="932472" fontAlgn="base">
              <a:spcBef>
                <a:spcPct val="0"/>
              </a:spcBef>
              <a:spcAft>
                <a:spcPct val="0"/>
              </a:spcAft>
              <a:buFont typeface="Wingdings" panose="05000000000000000000" pitchFamily="2" charset="2"/>
              <a:buChar char="§"/>
            </a:pPr>
            <a:r>
              <a:rPr lang="en-US" sz="1200" dirty="0">
                <a:solidFill>
                  <a:schemeClr val="tx1"/>
                </a:solidFill>
                <a:cs typeface="Segoe UI" pitchFamily="34" charset="0"/>
              </a:rPr>
              <a:t>Platform Subscriptions</a:t>
            </a:r>
          </a:p>
          <a:p>
            <a:pPr marL="742933" lvl="1" indent="-285750" defTabSz="932472" fontAlgn="base">
              <a:spcBef>
                <a:spcPct val="0"/>
              </a:spcBef>
              <a:spcAft>
                <a:spcPct val="0"/>
              </a:spcAft>
              <a:buFont typeface="Wingdings" panose="05000000000000000000" pitchFamily="2" charset="2"/>
              <a:buChar char="§"/>
            </a:pPr>
            <a:r>
              <a:rPr lang="en-US" sz="1200" dirty="0">
                <a:solidFill>
                  <a:schemeClr val="tx1"/>
                </a:solidFill>
                <a:cs typeface="Segoe UI" pitchFamily="34" charset="0"/>
              </a:rPr>
              <a:t>Landing Zone MG scope</a:t>
            </a:r>
          </a:p>
        </p:txBody>
      </p:sp>
      <p:sp>
        <p:nvSpPr>
          <p:cNvPr id="16" name="Rectangle 15">
            <a:extLst>
              <a:ext uri="{FF2B5EF4-FFF2-40B4-BE49-F238E27FC236}">
                <a16:creationId xmlns:a16="http://schemas.microsoft.com/office/drawing/2014/main" id="{B2F420B7-1A83-4EA8-A7FF-861B512F9601}"/>
              </a:ext>
            </a:extLst>
          </p:cNvPr>
          <p:cNvSpPr/>
          <p:nvPr/>
        </p:nvSpPr>
        <p:spPr bwMode="auto">
          <a:xfrm>
            <a:off x="6628199" y="2932000"/>
            <a:ext cx="2769805" cy="2068171"/>
          </a:xfrm>
          <a:prstGeom prst="rect">
            <a:avLst/>
          </a:prstGeom>
          <a:no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indent="-285750" defTabSz="932472" fontAlgn="base">
              <a:spcBef>
                <a:spcPct val="0"/>
              </a:spcBef>
              <a:spcAft>
                <a:spcPct val="0"/>
              </a:spcAft>
              <a:buFont typeface="Wingdings" panose="05000000000000000000" pitchFamily="2" charset="2"/>
              <a:buChar char="§"/>
            </a:pPr>
            <a:r>
              <a:rPr lang="en-US" sz="1200" dirty="0">
                <a:solidFill>
                  <a:schemeClr val="tx1"/>
                </a:solidFill>
                <a:cs typeface="Segoe UI" pitchFamily="34" charset="0"/>
              </a:rPr>
              <a:t>Create Landing Zone (Subscription)</a:t>
            </a:r>
          </a:p>
        </p:txBody>
      </p:sp>
    </p:spTree>
    <p:extLst>
      <p:ext uri="{BB962C8B-B14F-4D97-AF65-F5344CB8AC3E}">
        <p14:creationId xmlns:p14="http://schemas.microsoft.com/office/powerpoint/2010/main" val="29628220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AC0D27D-6AE0-4779-94A4-EBCD13DB62F7}"/>
              </a:ext>
            </a:extLst>
          </p:cNvPr>
          <p:cNvPicPr>
            <a:picLocks noChangeAspect="1"/>
          </p:cNvPicPr>
          <p:nvPr/>
        </p:nvPicPr>
        <p:blipFill>
          <a:blip r:embed="rId2"/>
          <a:stretch>
            <a:fillRect/>
          </a:stretch>
        </p:blipFill>
        <p:spPr>
          <a:xfrm>
            <a:off x="555949" y="1941340"/>
            <a:ext cx="2670279" cy="2249695"/>
          </a:xfrm>
          <a:prstGeom prst="rect">
            <a:avLst/>
          </a:prstGeom>
          <a:effectLst>
            <a:glow rad="63500">
              <a:schemeClr val="accent1">
                <a:satMod val="175000"/>
                <a:alpha val="40000"/>
              </a:schemeClr>
            </a:glow>
          </a:effectLst>
        </p:spPr>
      </p:pic>
      <p:sp>
        <p:nvSpPr>
          <p:cNvPr id="2" name="Title 1">
            <a:extLst>
              <a:ext uri="{FF2B5EF4-FFF2-40B4-BE49-F238E27FC236}">
                <a16:creationId xmlns:a16="http://schemas.microsoft.com/office/drawing/2014/main" id="{ABB30E18-C63E-4816-9D52-1899297872D7}"/>
              </a:ext>
            </a:extLst>
          </p:cNvPr>
          <p:cNvSpPr>
            <a:spLocks noGrp="1"/>
          </p:cNvSpPr>
          <p:nvPr>
            <p:ph type="title"/>
          </p:nvPr>
        </p:nvSpPr>
        <p:spPr/>
        <p:txBody>
          <a:bodyPr/>
          <a:lstStyle/>
          <a:p>
            <a:r>
              <a:rPr lang="en-US" dirty="0"/>
              <a:t>Deploy *Definitions</a:t>
            </a:r>
            <a:endParaRPr lang="de-CH" dirty="0"/>
          </a:p>
        </p:txBody>
      </p:sp>
      <p:sp>
        <p:nvSpPr>
          <p:cNvPr id="15" name="TextBox 14">
            <a:extLst>
              <a:ext uri="{FF2B5EF4-FFF2-40B4-BE49-F238E27FC236}">
                <a16:creationId xmlns:a16="http://schemas.microsoft.com/office/drawing/2014/main" id="{61408DB8-6749-471F-9C31-7D883D39A38C}"/>
              </a:ext>
            </a:extLst>
          </p:cNvPr>
          <p:cNvSpPr txBox="1"/>
          <p:nvPr/>
        </p:nvSpPr>
        <p:spPr>
          <a:xfrm>
            <a:off x="573747" y="1693884"/>
            <a:ext cx="978666"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rPr>
              <a:t>GitHub repo</a:t>
            </a:r>
            <a:endParaRPr lang="de-CH" sz="1400" dirty="0" err="1">
              <a:gradFill>
                <a:gsLst>
                  <a:gs pos="2917">
                    <a:schemeClr val="tx1"/>
                  </a:gs>
                  <a:gs pos="30000">
                    <a:schemeClr val="tx1"/>
                  </a:gs>
                </a:gsLst>
                <a:lin ang="5400000" scaled="0"/>
              </a:gradFill>
            </a:endParaRPr>
          </a:p>
        </p:txBody>
      </p:sp>
      <p:pic>
        <p:nvPicPr>
          <p:cNvPr id="51" name="Graphic 50" descr="Badge 1">
            <a:extLst>
              <a:ext uri="{FF2B5EF4-FFF2-40B4-BE49-F238E27FC236}">
                <a16:creationId xmlns:a16="http://schemas.microsoft.com/office/drawing/2014/main" id="{EDCF1BF8-0870-4FCD-9471-3AD7C1D9CC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4541" y="1621606"/>
            <a:ext cx="360000" cy="360000"/>
          </a:xfrm>
          <a:prstGeom prst="rect">
            <a:avLst/>
          </a:prstGeom>
        </p:spPr>
      </p:pic>
      <p:pic>
        <p:nvPicPr>
          <p:cNvPr id="53" name="Graphic 52" descr="Badge">
            <a:extLst>
              <a:ext uri="{FF2B5EF4-FFF2-40B4-BE49-F238E27FC236}">
                <a16:creationId xmlns:a16="http://schemas.microsoft.com/office/drawing/2014/main" id="{F3F32D9B-3186-4E38-8B32-157E835BB3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4541" y="1955589"/>
            <a:ext cx="360000" cy="360000"/>
          </a:xfrm>
          <a:prstGeom prst="rect">
            <a:avLst/>
          </a:prstGeom>
        </p:spPr>
      </p:pic>
      <p:cxnSp>
        <p:nvCxnSpPr>
          <p:cNvPr id="61" name="Straight Connector 60">
            <a:extLst>
              <a:ext uri="{FF2B5EF4-FFF2-40B4-BE49-F238E27FC236}">
                <a16:creationId xmlns:a16="http://schemas.microsoft.com/office/drawing/2014/main" id="{49BB88E9-C189-46FE-AF1F-407065159E69}"/>
              </a:ext>
            </a:extLst>
          </p:cNvPr>
          <p:cNvCxnSpPr>
            <a:cxnSpLocks/>
          </p:cNvCxnSpPr>
          <p:nvPr/>
        </p:nvCxnSpPr>
        <p:spPr>
          <a:xfrm>
            <a:off x="3226228" y="3435495"/>
            <a:ext cx="145622" cy="0"/>
          </a:xfrm>
          <a:prstGeom prst="line">
            <a:avLst/>
          </a:prstGeom>
          <a:ln w="254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FE58AC5E-5D6D-415D-8C13-C8145296D7A8}"/>
              </a:ext>
            </a:extLst>
          </p:cNvPr>
          <p:cNvCxnSpPr>
            <a:cxnSpLocks/>
            <a:endCxn id="51" idx="1"/>
          </p:cNvCxnSpPr>
          <p:nvPr/>
        </p:nvCxnSpPr>
        <p:spPr>
          <a:xfrm rot="5400000" flipH="1" flipV="1">
            <a:off x="3148631" y="2024826"/>
            <a:ext cx="1649129" cy="1202691"/>
          </a:xfrm>
          <a:prstGeom prst="bentConnector2">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48C4500-AD15-417F-9311-A287FED2EC50}"/>
              </a:ext>
            </a:extLst>
          </p:cNvPr>
          <p:cNvSpPr txBox="1"/>
          <p:nvPr/>
        </p:nvSpPr>
        <p:spPr>
          <a:xfrm>
            <a:off x="5028521" y="1663107"/>
            <a:ext cx="3018199" cy="276999"/>
          </a:xfrm>
          <a:prstGeom prst="rect">
            <a:avLst/>
          </a:prstGeom>
          <a:noFill/>
        </p:spPr>
        <p:txBody>
          <a:bodyPr wrap="square">
            <a:spAutoFit/>
          </a:bodyPr>
          <a:lstStyle/>
          <a:p>
            <a:pPr defTabSz="685703"/>
            <a:r>
              <a:rPr lang="en-US" sz="1200" dirty="0">
                <a:ln>
                  <a:solidFill>
                    <a:schemeClr val="tx1">
                      <a:alpha val="0"/>
                    </a:schemeClr>
                  </a:solidFill>
                </a:ln>
              </a:rPr>
              <a:t>‘</a:t>
            </a:r>
            <a:r>
              <a:rPr lang="en-US" sz="1200" dirty="0" err="1">
                <a:ln>
                  <a:solidFill>
                    <a:schemeClr val="tx1">
                      <a:alpha val="0"/>
                    </a:schemeClr>
                  </a:solidFill>
                </a:ln>
              </a:rPr>
              <a:t>YourCompanyName</a:t>
            </a:r>
            <a:r>
              <a:rPr lang="en-US" sz="1200" dirty="0">
                <a:ln>
                  <a:solidFill>
                    <a:schemeClr val="tx1">
                      <a:alpha val="0"/>
                    </a:schemeClr>
                  </a:solidFill>
                </a:ln>
              </a:rPr>
              <a:t>’ deployment scope</a:t>
            </a:r>
            <a:endParaRPr lang="en-US" sz="1200" dirty="0">
              <a:ln>
                <a:solidFill>
                  <a:schemeClr val="tx1">
                    <a:alpha val="0"/>
                  </a:schemeClr>
                </a:solidFill>
              </a:ln>
              <a:solidFill>
                <a:schemeClr val="tx1"/>
              </a:solidFill>
            </a:endParaRPr>
          </a:p>
        </p:txBody>
      </p:sp>
      <p:sp>
        <p:nvSpPr>
          <p:cNvPr id="70" name="TextBox 69">
            <a:extLst>
              <a:ext uri="{FF2B5EF4-FFF2-40B4-BE49-F238E27FC236}">
                <a16:creationId xmlns:a16="http://schemas.microsoft.com/office/drawing/2014/main" id="{81F4C3E3-0E13-4B7D-9E56-F1026CDDBC18}"/>
              </a:ext>
            </a:extLst>
          </p:cNvPr>
          <p:cNvSpPr txBox="1"/>
          <p:nvPr/>
        </p:nvSpPr>
        <p:spPr>
          <a:xfrm>
            <a:off x="5028521" y="1955589"/>
            <a:ext cx="2065699" cy="461665"/>
          </a:xfrm>
          <a:prstGeom prst="rect">
            <a:avLst/>
          </a:prstGeom>
          <a:noFill/>
        </p:spPr>
        <p:txBody>
          <a:bodyPr wrap="square">
            <a:spAutoFit/>
          </a:bodyPr>
          <a:lstStyle/>
          <a:p>
            <a:pPr defTabSz="685703"/>
            <a:r>
              <a:rPr lang="en-US" sz="1200" dirty="0">
                <a:ln>
                  <a:solidFill>
                    <a:schemeClr val="tx1">
                      <a:alpha val="0"/>
                    </a:schemeClr>
                  </a:solidFill>
                </a:ln>
              </a:rPr>
              <a:t>Update </a:t>
            </a:r>
            <a:r>
              <a:rPr lang="en-US" sz="1200" i="1" dirty="0">
                <a:ln>
                  <a:solidFill>
                    <a:schemeClr val="tx1">
                      <a:alpha val="0"/>
                    </a:schemeClr>
                  </a:solidFill>
                </a:ln>
              </a:rPr>
              <a:t>*Definitions</a:t>
            </a:r>
            <a:r>
              <a:rPr lang="en-US" sz="1200" dirty="0">
                <a:ln>
                  <a:solidFill>
                    <a:schemeClr val="tx1">
                      <a:alpha val="0"/>
                    </a:schemeClr>
                  </a:solidFill>
                </a:ln>
              </a:rPr>
              <a:t> in </a:t>
            </a:r>
            <a:r>
              <a:rPr lang="en-US" sz="1100" dirty="0">
                <a:ln>
                  <a:solidFill>
                    <a:schemeClr val="tx1">
                      <a:alpha val="0"/>
                    </a:schemeClr>
                  </a:solidFill>
                </a:ln>
              </a:rPr>
              <a:t>*.</a:t>
            </a:r>
            <a:r>
              <a:rPr lang="en-US" sz="1100" dirty="0" err="1">
                <a:ln>
                  <a:solidFill>
                    <a:schemeClr val="tx1">
                      <a:alpha val="0"/>
                    </a:schemeClr>
                  </a:solidFill>
                </a:ln>
              </a:rPr>
              <a:t>parameters.json</a:t>
            </a:r>
            <a:endParaRPr lang="en-US" sz="1200" dirty="0">
              <a:ln>
                <a:solidFill>
                  <a:schemeClr val="tx1">
                    <a:alpha val="0"/>
                  </a:schemeClr>
                </a:solidFill>
              </a:ln>
              <a:solidFill>
                <a:schemeClr val="tx1"/>
              </a:solidFill>
            </a:endParaRPr>
          </a:p>
        </p:txBody>
      </p:sp>
      <p:sp>
        <p:nvSpPr>
          <p:cNvPr id="73" name="TextBox 72">
            <a:extLst>
              <a:ext uri="{FF2B5EF4-FFF2-40B4-BE49-F238E27FC236}">
                <a16:creationId xmlns:a16="http://schemas.microsoft.com/office/drawing/2014/main" id="{EF057B17-D389-43A2-8C7F-7FC1A2501B96}"/>
              </a:ext>
            </a:extLst>
          </p:cNvPr>
          <p:cNvSpPr txBox="1"/>
          <p:nvPr/>
        </p:nvSpPr>
        <p:spPr>
          <a:xfrm>
            <a:off x="5177111" y="2388389"/>
            <a:ext cx="2065699" cy="954107"/>
          </a:xfrm>
          <a:prstGeom prst="rect">
            <a:avLst/>
          </a:prstGeom>
          <a:solidFill>
            <a:schemeClr val="bg2">
              <a:lumMod val="25000"/>
            </a:schemeClr>
          </a:solidFill>
        </p:spPr>
        <p:txBody>
          <a:bodyPr wrap="square">
            <a:spAutoFit/>
          </a:bodyPr>
          <a:lstStyle/>
          <a:p>
            <a:r>
              <a:rPr lang="de-CH" sz="800" b="0" dirty="0">
                <a:solidFill>
                  <a:schemeClr val="bg1"/>
                </a:solidFill>
                <a:effectLst/>
                <a:latin typeface="Consolas" panose="020B0609020204030204" pitchFamily="49" charset="0"/>
              </a:rPr>
              <a:t>"</a:t>
            </a:r>
            <a:r>
              <a:rPr lang="de-CH" sz="800" b="0" dirty="0" err="1">
                <a:solidFill>
                  <a:schemeClr val="bg1"/>
                </a:solidFill>
                <a:effectLst/>
                <a:latin typeface="Consolas" panose="020B0609020204030204" pitchFamily="49" charset="0"/>
              </a:rPr>
              <a:t>properties</a:t>
            </a:r>
            <a:r>
              <a:rPr lang="de-CH" sz="800" b="0" dirty="0">
                <a:solidFill>
                  <a:schemeClr val="bg1"/>
                </a:solidFill>
                <a:effectLst/>
                <a:latin typeface="Consolas" panose="020B0609020204030204" pitchFamily="49" charset="0"/>
              </a:rPr>
              <a:t>": {</a:t>
            </a:r>
          </a:p>
          <a:p>
            <a:r>
              <a:rPr lang="de-CH" sz="800" b="1" dirty="0">
                <a:solidFill>
                  <a:schemeClr val="bg1"/>
                </a:solidFill>
                <a:latin typeface="Consolas" panose="020B0609020204030204" pitchFamily="49" charset="0"/>
              </a:rPr>
              <a:t>    </a:t>
            </a:r>
            <a:r>
              <a:rPr lang="de-CH" sz="800" b="1" dirty="0">
                <a:solidFill>
                  <a:schemeClr val="bg1"/>
                </a:solidFill>
                <a:effectLst/>
                <a:latin typeface="Consolas" panose="020B0609020204030204" pitchFamily="49" charset="0"/>
              </a:rPr>
              <a:t>"</a:t>
            </a:r>
            <a:r>
              <a:rPr lang="de-CH" sz="800" b="1" dirty="0" err="1">
                <a:solidFill>
                  <a:schemeClr val="bg1"/>
                </a:solidFill>
                <a:effectLst/>
                <a:latin typeface="Consolas" panose="020B0609020204030204" pitchFamily="49" charset="0"/>
              </a:rPr>
              <a:t>policySetDefinitions</a:t>
            </a:r>
            <a:r>
              <a:rPr lang="de-CH" sz="800" b="1" dirty="0">
                <a:solidFill>
                  <a:schemeClr val="bg1"/>
                </a:solidFill>
                <a:effectLst/>
                <a:latin typeface="Consolas" panose="020B0609020204030204" pitchFamily="49" charset="0"/>
              </a:rPr>
              <a:t>": [],</a:t>
            </a:r>
          </a:p>
          <a:p>
            <a:r>
              <a:rPr lang="de-CH" sz="800" dirty="0">
                <a:solidFill>
                  <a:schemeClr val="bg1"/>
                </a:solidFill>
                <a:latin typeface="Consolas" panose="020B0609020204030204" pitchFamily="49" charset="0"/>
              </a:rPr>
              <a:t>    </a:t>
            </a:r>
            <a:r>
              <a:rPr lang="de-CH" sz="800" b="0" dirty="0">
                <a:solidFill>
                  <a:schemeClr val="bg1"/>
                </a:solidFill>
                <a:effectLst/>
                <a:latin typeface="Consolas" panose="020B0609020204030204" pitchFamily="49" charset="0"/>
              </a:rPr>
              <a:t>"</a:t>
            </a:r>
            <a:r>
              <a:rPr lang="de-CH" sz="800" b="0" dirty="0" err="1">
                <a:solidFill>
                  <a:schemeClr val="bg1"/>
                </a:solidFill>
                <a:effectLst/>
                <a:latin typeface="Consolas" panose="020B0609020204030204" pitchFamily="49" charset="0"/>
              </a:rPr>
              <a:t>roleAssignments</a:t>
            </a:r>
            <a:r>
              <a:rPr lang="de-CH" sz="800" b="0" dirty="0">
                <a:solidFill>
                  <a:schemeClr val="bg1"/>
                </a:solidFill>
                <a:effectLst/>
                <a:latin typeface="Consolas" panose="020B0609020204030204" pitchFamily="49" charset="0"/>
              </a:rPr>
              <a:t>": </a:t>
            </a:r>
            <a:r>
              <a:rPr lang="de-CH" sz="800" b="1" dirty="0">
                <a:solidFill>
                  <a:schemeClr val="bg1"/>
                </a:solidFill>
                <a:latin typeface="Consolas" panose="020B0609020204030204" pitchFamily="49" charset="0"/>
              </a:rPr>
              <a:t>[]</a:t>
            </a:r>
            <a:r>
              <a:rPr lang="de-CH" sz="800" b="0" dirty="0">
                <a:solidFill>
                  <a:schemeClr val="bg1"/>
                </a:solidFill>
                <a:effectLst/>
                <a:latin typeface="Consolas" panose="020B0609020204030204" pitchFamily="49" charset="0"/>
              </a:rPr>
              <a:t>,</a:t>
            </a:r>
          </a:p>
          <a:p>
            <a:r>
              <a:rPr lang="de-CH" sz="800" b="0" dirty="0">
                <a:solidFill>
                  <a:schemeClr val="bg1"/>
                </a:solidFill>
                <a:effectLst/>
                <a:latin typeface="Consolas" panose="020B0609020204030204" pitchFamily="49" charset="0"/>
              </a:rPr>
              <a:t>    "</a:t>
            </a:r>
            <a:r>
              <a:rPr lang="de-CH" sz="800" b="0" dirty="0" err="1">
                <a:solidFill>
                  <a:schemeClr val="bg1"/>
                </a:solidFill>
                <a:effectLst/>
                <a:latin typeface="Consolas" panose="020B0609020204030204" pitchFamily="49" charset="0"/>
              </a:rPr>
              <a:t>policyAssignments</a:t>
            </a:r>
            <a:r>
              <a:rPr lang="de-CH" sz="800" b="0" dirty="0">
                <a:solidFill>
                  <a:schemeClr val="bg1"/>
                </a:solidFill>
                <a:effectLst/>
                <a:latin typeface="Consolas" panose="020B0609020204030204" pitchFamily="49" charset="0"/>
              </a:rPr>
              <a:t>": [],</a:t>
            </a:r>
          </a:p>
          <a:p>
            <a:r>
              <a:rPr lang="de-CH" sz="800" b="1" dirty="0">
                <a:solidFill>
                  <a:schemeClr val="bg1"/>
                </a:solidFill>
                <a:effectLst/>
                <a:latin typeface="Consolas" panose="020B0609020204030204" pitchFamily="49" charset="0"/>
              </a:rPr>
              <a:t>    "</a:t>
            </a:r>
            <a:r>
              <a:rPr lang="de-CH" sz="800" b="1" dirty="0" err="1">
                <a:solidFill>
                  <a:schemeClr val="bg1"/>
                </a:solidFill>
                <a:effectLst/>
                <a:latin typeface="Consolas" panose="020B0609020204030204" pitchFamily="49" charset="0"/>
              </a:rPr>
              <a:t>policyDefinitions</a:t>
            </a:r>
            <a:r>
              <a:rPr lang="de-CH" sz="800" b="1" dirty="0">
                <a:solidFill>
                  <a:schemeClr val="bg1"/>
                </a:solidFill>
                <a:effectLst/>
                <a:latin typeface="Consolas" panose="020B0609020204030204" pitchFamily="49" charset="0"/>
              </a:rPr>
              <a:t>": [],</a:t>
            </a:r>
          </a:p>
          <a:p>
            <a:r>
              <a:rPr lang="de-CH" sz="800" b="1" dirty="0">
                <a:solidFill>
                  <a:schemeClr val="bg1"/>
                </a:solidFill>
                <a:effectLst/>
                <a:latin typeface="Consolas" panose="020B0609020204030204" pitchFamily="49" charset="0"/>
              </a:rPr>
              <a:t>    "</a:t>
            </a:r>
            <a:r>
              <a:rPr lang="de-CH" sz="800" b="1" dirty="0" err="1">
                <a:solidFill>
                  <a:schemeClr val="bg1"/>
                </a:solidFill>
                <a:effectLst/>
                <a:latin typeface="Consolas" panose="020B0609020204030204" pitchFamily="49" charset="0"/>
              </a:rPr>
              <a:t>roleDefinitions</a:t>
            </a:r>
            <a:r>
              <a:rPr lang="de-CH" sz="800" b="1" dirty="0">
                <a:solidFill>
                  <a:schemeClr val="bg1"/>
                </a:solidFill>
                <a:effectLst/>
                <a:latin typeface="Consolas" panose="020B0609020204030204" pitchFamily="49" charset="0"/>
              </a:rPr>
              <a:t>": </a:t>
            </a:r>
            <a:r>
              <a:rPr lang="de-CH" sz="800" b="1" dirty="0">
                <a:solidFill>
                  <a:schemeClr val="bg1"/>
                </a:solidFill>
                <a:latin typeface="Consolas" panose="020B0609020204030204" pitchFamily="49" charset="0"/>
              </a:rPr>
              <a:t>[]</a:t>
            </a:r>
          </a:p>
          <a:p>
            <a:r>
              <a:rPr lang="de-CH" sz="800" b="0" dirty="0">
                <a:solidFill>
                  <a:schemeClr val="bg1"/>
                </a:solidFill>
                <a:effectLst/>
                <a:latin typeface="Consolas" panose="020B0609020204030204" pitchFamily="49" charset="0"/>
              </a:rPr>
              <a:t>}</a:t>
            </a:r>
          </a:p>
        </p:txBody>
      </p:sp>
      <p:pic>
        <p:nvPicPr>
          <p:cNvPr id="75" name="Graphic 74" descr="Badge 3">
            <a:extLst>
              <a:ext uri="{FF2B5EF4-FFF2-40B4-BE49-F238E27FC236}">
                <a16:creationId xmlns:a16="http://schemas.microsoft.com/office/drawing/2014/main" id="{2FCE897F-44E3-43FA-9922-5339618B9E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74541" y="3840764"/>
            <a:ext cx="360000" cy="360000"/>
          </a:xfrm>
          <a:prstGeom prst="rect">
            <a:avLst/>
          </a:prstGeom>
        </p:spPr>
      </p:pic>
      <p:pic>
        <p:nvPicPr>
          <p:cNvPr id="82" name="Graphic 81" descr="Badge 4">
            <a:extLst>
              <a:ext uri="{FF2B5EF4-FFF2-40B4-BE49-F238E27FC236}">
                <a16:creationId xmlns:a16="http://schemas.microsoft.com/office/drawing/2014/main" id="{FC2A5064-61C4-4136-887D-9498251AD8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74541" y="4233662"/>
            <a:ext cx="360000" cy="360000"/>
          </a:xfrm>
          <a:prstGeom prst="rect">
            <a:avLst/>
          </a:prstGeom>
        </p:spPr>
      </p:pic>
      <p:pic>
        <p:nvPicPr>
          <p:cNvPr id="88" name="Graphic 87" descr="Badge 5">
            <a:extLst>
              <a:ext uri="{FF2B5EF4-FFF2-40B4-BE49-F238E27FC236}">
                <a16:creationId xmlns:a16="http://schemas.microsoft.com/office/drawing/2014/main" id="{6C8B2045-353A-431D-B667-3C29AA8F193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94032" y="-366922"/>
            <a:ext cx="45719" cy="45719"/>
          </a:xfrm>
          <a:prstGeom prst="rect">
            <a:avLst/>
          </a:prstGeom>
        </p:spPr>
      </p:pic>
      <p:pic>
        <p:nvPicPr>
          <p:cNvPr id="90" name="Picture 2">
            <a:extLst>
              <a:ext uri="{FF2B5EF4-FFF2-40B4-BE49-F238E27FC236}">
                <a16:creationId xmlns:a16="http://schemas.microsoft.com/office/drawing/2014/main" id="{18DBEDDD-F39E-4ED8-843B-2A7F1C645F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67785" y="1981606"/>
            <a:ext cx="211932" cy="213877"/>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Connector: Elbow 100">
            <a:extLst>
              <a:ext uri="{FF2B5EF4-FFF2-40B4-BE49-F238E27FC236}">
                <a16:creationId xmlns:a16="http://schemas.microsoft.com/office/drawing/2014/main" id="{B1245864-290C-4D7F-A13B-E8AE3103DDD3}"/>
              </a:ext>
            </a:extLst>
          </p:cNvPr>
          <p:cNvCxnSpPr>
            <a:cxnSpLocks/>
            <a:stCxn id="103" idx="1"/>
            <a:endCxn id="13" idx="2"/>
          </p:cNvCxnSpPr>
          <p:nvPr/>
        </p:nvCxnSpPr>
        <p:spPr>
          <a:xfrm rot="10800000">
            <a:off x="1891090" y="4191036"/>
            <a:ext cx="3557625" cy="1172825"/>
          </a:xfrm>
          <a:prstGeom prst="bentConnector2">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a:extLst>
              <a:ext uri="{FF2B5EF4-FFF2-40B4-BE49-F238E27FC236}">
                <a16:creationId xmlns:a16="http://schemas.microsoft.com/office/drawing/2014/main" id="{489A2E20-8031-4622-94B9-7206CFEDDE9E}"/>
              </a:ext>
            </a:extLst>
          </p:cNvPr>
          <p:cNvCxnSpPr>
            <a:cxnSpLocks/>
            <a:stCxn id="73" idx="2"/>
            <a:endCxn id="30" idx="0"/>
          </p:cNvCxnSpPr>
          <p:nvPr/>
        </p:nvCxnSpPr>
        <p:spPr>
          <a:xfrm rot="5400000">
            <a:off x="5920699" y="3631102"/>
            <a:ext cx="577868" cy="657"/>
          </a:xfrm>
          <a:prstGeom prst="bentConnector3">
            <a:avLst>
              <a:gd name="adj1" fmla="val 50000"/>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67A6ACD-7B85-44B6-A063-766399EF387D}"/>
              </a:ext>
            </a:extLst>
          </p:cNvPr>
          <p:cNvSpPr/>
          <p:nvPr/>
        </p:nvSpPr>
        <p:spPr bwMode="auto">
          <a:xfrm>
            <a:off x="1041721" y="3342495"/>
            <a:ext cx="2207657" cy="213875"/>
          </a:xfrm>
          <a:prstGeom prst="rect">
            <a:avLst/>
          </a:prstGeom>
          <a:solidFill>
            <a:schemeClr val="accent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66977094-6CD3-4AFE-8936-F8EAF3F5FBA2}"/>
              </a:ext>
            </a:extLst>
          </p:cNvPr>
          <p:cNvGrpSpPr/>
          <p:nvPr/>
        </p:nvGrpSpPr>
        <p:grpSpPr>
          <a:xfrm>
            <a:off x="5448714" y="4984454"/>
            <a:ext cx="1224047" cy="758811"/>
            <a:chOff x="6381499" y="2105039"/>
            <a:chExt cx="1346451" cy="758811"/>
          </a:xfrm>
        </p:grpSpPr>
        <p:pic>
          <p:nvPicPr>
            <p:cNvPr id="95" name="Picture 4">
              <a:extLst>
                <a:ext uri="{FF2B5EF4-FFF2-40B4-BE49-F238E27FC236}">
                  <a16:creationId xmlns:a16="http://schemas.microsoft.com/office/drawing/2014/main" id="{D831609A-C458-4CFF-A8A6-0053A0446D3D}"/>
                </a:ext>
              </a:extLst>
            </p:cNvPr>
            <p:cNvPicPr>
              <a:picLocks noChangeAspect="1" noChangeArrowheads="1"/>
            </p:cNvPicPr>
            <p:nvPr/>
          </p:nvPicPr>
          <p:blipFill>
            <a:blip r:embed="rId14">
              <a:biLevel thresh="75000"/>
              <a:extLst>
                <a:ext uri="{28A0092B-C50C-407E-A947-70E740481C1C}">
                  <a14:useLocalDpi xmlns:a14="http://schemas.microsoft.com/office/drawing/2010/main" val="0"/>
                </a:ext>
              </a:extLst>
            </a:blip>
            <a:srcRect/>
            <a:stretch>
              <a:fillRect/>
            </a:stretch>
          </p:blipFill>
          <p:spPr bwMode="auto">
            <a:xfrm>
              <a:off x="6566151" y="2417254"/>
              <a:ext cx="323599" cy="323599"/>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090D6FC5-2C97-4707-ACDE-209A82D11699}"/>
                </a:ext>
              </a:extLst>
            </p:cNvPr>
            <p:cNvSpPr txBox="1"/>
            <p:nvPr/>
          </p:nvSpPr>
          <p:spPr>
            <a:xfrm>
              <a:off x="6381499" y="2111389"/>
              <a:ext cx="1346451" cy="276999"/>
            </a:xfrm>
            <a:prstGeom prst="rect">
              <a:avLst/>
            </a:prstGeom>
            <a:noFill/>
          </p:spPr>
          <p:txBody>
            <a:bodyPr wrap="square">
              <a:spAutoFit/>
            </a:bodyPr>
            <a:lstStyle/>
            <a:p>
              <a:pPr defTabSz="685703"/>
              <a:r>
                <a:rPr lang="en-US" sz="1200" dirty="0">
                  <a:ln>
                    <a:solidFill>
                      <a:schemeClr val="tx1">
                        <a:alpha val="0"/>
                      </a:schemeClr>
                    </a:solidFill>
                  </a:ln>
                </a:rPr>
                <a:t>GitHub Actions</a:t>
              </a:r>
              <a:endParaRPr lang="en-US" sz="1200" dirty="0">
                <a:ln>
                  <a:solidFill>
                    <a:schemeClr val="tx1">
                      <a:alpha val="0"/>
                    </a:schemeClr>
                  </a:solidFill>
                </a:ln>
                <a:solidFill>
                  <a:schemeClr val="tx1"/>
                </a:solidFill>
              </a:endParaRPr>
            </a:p>
          </p:txBody>
        </p:sp>
        <p:pic>
          <p:nvPicPr>
            <p:cNvPr id="100" name="Picture 11">
              <a:extLst>
                <a:ext uri="{FF2B5EF4-FFF2-40B4-BE49-F238E27FC236}">
                  <a16:creationId xmlns:a16="http://schemas.microsoft.com/office/drawing/2014/main" id="{111D2819-5DFA-4A7D-8F54-CCC7835921E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2300" y="2347295"/>
              <a:ext cx="466977" cy="408606"/>
            </a:xfrm>
            <a:prstGeom prst="rect">
              <a:avLst/>
            </a:prstGeom>
            <a:noFill/>
            <a:extLst>
              <a:ext uri="{909E8E84-426E-40DD-AFC4-6F175D3DCCD1}">
                <a14:hiddenFill xmlns:a14="http://schemas.microsoft.com/office/drawing/2010/main">
                  <a:solidFill>
                    <a:srgbClr val="FFFFFF"/>
                  </a:solidFill>
                </a14:hiddenFill>
              </a:ext>
            </a:extLst>
          </p:spPr>
        </p:pic>
        <p:sp>
          <p:nvSpPr>
            <p:cNvPr id="102" name="Arrow: Right 101">
              <a:extLst>
                <a:ext uri="{FF2B5EF4-FFF2-40B4-BE49-F238E27FC236}">
                  <a16:creationId xmlns:a16="http://schemas.microsoft.com/office/drawing/2014/main" id="{530D5FA0-616A-4AA9-A37C-D7EF8099ADB0}"/>
                </a:ext>
              </a:extLst>
            </p:cNvPr>
            <p:cNvSpPr/>
            <p:nvPr/>
          </p:nvSpPr>
          <p:spPr bwMode="auto">
            <a:xfrm>
              <a:off x="6965950" y="2508250"/>
              <a:ext cx="203200" cy="127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a:extLst>
                <a:ext uri="{FF2B5EF4-FFF2-40B4-BE49-F238E27FC236}">
                  <a16:creationId xmlns:a16="http://schemas.microsoft.com/office/drawing/2014/main" id="{A1B289EF-EEED-4B83-AE6A-40455B3A71B0}"/>
                </a:ext>
              </a:extLst>
            </p:cNvPr>
            <p:cNvSpPr/>
            <p:nvPr/>
          </p:nvSpPr>
          <p:spPr bwMode="auto">
            <a:xfrm>
              <a:off x="6381499" y="2105039"/>
              <a:ext cx="1346451" cy="758811"/>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9" name="Straight Arrow Connector 104">
            <a:extLst>
              <a:ext uri="{FF2B5EF4-FFF2-40B4-BE49-F238E27FC236}">
                <a16:creationId xmlns:a16="http://schemas.microsoft.com/office/drawing/2014/main" id="{A3E341E0-7E46-45BC-A8CF-24359B0B88F3}"/>
              </a:ext>
            </a:extLst>
          </p:cNvPr>
          <p:cNvCxnSpPr>
            <a:cxnSpLocks/>
          </p:cNvCxnSpPr>
          <p:nvPr/>
        </p:nvCxnSpPr>
        <p:spPr>
          <a:xfrm rot="5400000">
            <a:off x="5854388" y="4777471"/>
            <a:ext cx="413328" cy="639"/>
          </a:xfrm>
          <a:prstGeom prst="bentConnector3">
            <a:avLst>
              <a:gd name="adj1" fmla="val 50000"/>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E9C0654-B542-4F78-8E65-A0D7669CD55F}"/>
              </a:ext>
            </a:extLst>
          </p:cNvPr>
          <p:cNvSpPr txBox="1"/>
          <p:nvPr/>
        </p:nvSpPr>
        <p:spPr>
          <a:xfrm>
            <a:off x="5028521" y="3920364"/>
            <a:ext cx="2361566" cy="276999"/>
          </a:xfrm>
          <a:prstGeom prst="rect">
            <a:avLst/>
          </a:prstGeom>
          <a:noFill/>
        </p:spPr>
        <p:txBody>
          <a:bodyPr wrap="square">
            <a:spAutoFit/>
          </a:bodyPr>
          <a:lstStyle/>
          <a:p>
            <a:pPr defTabSz="685703"/>
            <a:r>
              <a:rPr lang="en-US" sz="1200" dirty="0">
                <a:ln>
                  <a:solidFill>
                    <a:schemeClr val="tx1">
                      <a:alpha val="0"/>
                    </a:schemeClr>
                  </a:solidFill>
                </a:ln>
              </a:rPr>
              <a:t>Push changes to feature branch</a:t>
            </a:r>
            <a:endParaRPr lang="en-US" sz="1200" dirty="0">
              <a:ln>
                <a:solidFill>
                  <a:schemeClr val="tx1">
                    <a:alpha val="0"/>
                  </a:schemeClr>
                </a:solidFill>
              </a:ln>
              <a:solidFill>
                <a:schemeClr val="tx1"/>
              </a:solidFill>
            </a:endParaRPr>
          </a:p>
        </p:txBody>
      </p:sp>
      <p:sp>
        <p:nvSpPr>
          <p:cNvPr id="31" name="TextBox 30">
            <a:extLst>
              <a:ext uri="{FF2B5EF4-FFF2-40B4-BE49-F238E27FC236}">
                <a16:creationId xmlns:a16="http://schemas.microsoft.com/office/drawing/2014/main" id="{843D7D67-D28E-4FB5-A862-C0B6108949C1}"/>
              </a:ext>
            </a:extLst>
          </p:cNvPr>
          <p:cNvSpPr txBox="1"/>
          <p:nvPr/>
        </p:nvSpPr>
        <p:spPr>
          <a:xfrm>
            <a:off x="5028521" y="4294127"/>
            <a:ext cx="2065699" cy="276999"/>
          </a:xfrm>
          <a:prstGeom prst="rect">
            <a:avLst/>
          </a:prstGeom>
          <a:noFill/>
        </p:spPr>
        <p:txBody>
          <a:bodyPr wrap="square">
            <a:spAutoFit/>
          </a:bodyPr>
          <a:lstStyle/>
          <a:p>
            <a:pPr defTabSz="685703"/>
            <a:r>
              <a:rPr lang="en-US" sz="1200" dirty="0">
                <a:ln>
                  <a:solidFill>
                    <a:schemeClr val="tx1">
                      <a:alpha val="0"/>
                    </a:schemeClr>
                  </a:solidFill>
                </a:ln>
                <a:solidFill>
                  <a:schemeClr val="tx1"/>
                </a:solidFill>
              </a:rPr>
              <a:t>Pull Request to master</a:t>
            </a:r>
          </a:p>
        </p:txBody>
      </p:sp>
      <p:pic>
        <p:nvPicPr>
          <p:cNvPr id="32" name="Picture 2">
            <a:extLst>
              <a:ext uri="{FF2B5EF4-FFF2-40B4-BE49-F238E27FC236}">
                <a16:creationId xmlns:a16="http://schemas.microsoft.com/office/drawing/2014/main" id="{66B9CCC9-2416-4FAC-99F8-66396C18EFE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36554" y="4258403"/>
            <a:ext cx="255159" cy="34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2966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AC0D27D-6AE0-4779-94A4-EBCD13DB62F7}"/>
              </a:ext>
            </a:extLst>
          </p:cNvPr>
          <p:cNvPicPr>
            <a:picLocks noChangeAspect="1"/>
          </p:cNvPicPr>
          <p:nvPr/>
        </p:nvPicPr>
        <p:blipFill>
          <a:blip r:embed="rId2"/>
          <a:stretch>
            <a:fillRect/>
          </a:stretch>
        </p:blipFill>
        <p:spPr>
          <a:xfrm>
            <a:off x="555949" y="1941340"/>
            <a:ext cx="2670279" cy="2249695"/>
          </a:xfrm>
          <a:prstGeom prst="rect">
            <a:avLst/>
          </a:prstGeom>
          <a:effectLst>
            <a:glow rad="63500">
              <a:schemeClr val="accent1">
                <a:satMod val="175000"/>
                <a:alpha val="40000"/>
              </a:schemeClr>
            </a:glow>
          </a:effectLst>
        </p:spPr>
      </p:pic>
      <p:sp>
        <p:nvSpPr>
          <p:cNvPr id="2" name="Title 1">
            <a:extLst>
              <a:ext uri="{FF2B5EF4-FFF2-40B4-BE49-F238E27FC236}">
                <a16:creationId xmlns:a16="http://schemas.microsoft.com/office/drawing/2014/main" id="{ABB30E18-C63E-4816-9D52-1899297872D7}"/>
              </a:ext>
            </a:extLst>
          </p:cNvPr>
          <p:cNvSpPr>
            <a:spLocks noGrp="1"/>
          </p:cNvSpPr>
          <p:nvPr>
            <p:ph type="title"/>
          </p:nvPr>
        </p:nvSpPr>
        <p:spPr/>
        <p:txBody>
          <a:bodyPr/>
          <a:lstStyle/>
          <a:p>
            <a:r>
              <a:rPr lang="en-US" dirty="0"/>
              <a:t>Deploy *Assignments</a:t>
            </a:r>
            <a:endParaRPr lang="de-CH" dirty="0"/>
          </a:p>
        </p:txBody>
      </p:sp>
      <p:sp>
        <p:nvSpPr>
          <p:cNvPr id="15" name="TextBox 14">
            <a:extLst>
              <a:ext uri="{FF2B5EF4-FFF2-40B4-BE49-F238E27FC236}">
                <a16:creationId xmlns:a16="http://schemas.microsoft.com/office/drawing/2014/main" id="{61408DB8-6749-471F-9C31-7D883D39A38C}"/>
              </a:ext>
            </a:extLst>
          </p:cNvPr>
          <p:cNvSpPr txBox="1"/>
          <p:nvPr/>
        </p:nvSpPr>
        <p:spPr>
          <a:xfrm>
            <a:off x="573747" y="1693884"/>
            <a:ext cx="978666" cy="215444"/>
          </a:xfrm>
          <a:prstGeom prst="rect">
            <a:avLst/>
          </a:prstGeom>
          <a:noFill/>
        </p:spPr>
        <p:txBody>
          <a:bodyPr wrap="none" lIns="0" tIns="0" rIns="0" bIns="0" rtlCol="0">
            <a:spAutoFit/>
          </a:bodyPr>
          <a:lstStyle/>
          <a:p>
            <a:r>
              <a:rPr lang="en-US" sz="1400" dirty="0">
                <a:gradFill>
                  <a:gsLst>
                    <a:gs pos="2917">
                      <a:schemeClr val="tx1"/>
                    </a:gs>
                    <a:gs pos="30000">
                      <a:schemeClr val="tx1"/>
                    </a:gs>
                  </a:gsLst>
                  <a:lin ang="5400000" scaled="0"/>
                </a:gradFill>
              </a:rPr>
              <a:t>GitHub repo</a:t>
            </a:r>
            <a:endParaRPr lang="de-CH" sz="1400" dirty="0">
              <a:gradFill>
                <a:gsLst>
                  <a:gs pos="2917">
                    <a:schemeClr val="tx1"/>
                  </a:gs>
                  <a:gs pos="30000">
                    <a:schemeClr val="tx1"/>
                  </a:gs>
                </a:gsLst>
                <a:lin ang="5400000" scaled="0"/>
              </a:gradFill>
            </a:endParaRPr>
          </a:p>
        </p:txBody>
      </p:sp>
      <p:pic>
        <p:nvPicPr>
          <p:cNvPr id="51" name="Graphic 50" descr="Badge 1">
            <a:extLst>
              <a:ext uri="{FF2B5EF4-FFF2-40B4-BE49-F238E27FC236}">
                <a16:creationId xmlns:a16="http://schemas.microsoft.com/office/drawing/2014/main" id="{EDCF1BF8-0870-4FCD-9471-3AD7C1D9CC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4541" y="1621606"/>
            <a:ext cx="360000" cy="360000"/>
          </a:xfrm>
          <a:prstGeom prst="rect">
            <a:avLst/>
          </a:prstGeom>
        </p:spPr>
      </p:pic>
      <p:pic>
        <p:nvPicPr>
          <p:cNvPr id="53" name="Graphic 52" descr="Badge">
            <a:extLst>
              <a:ext uri="{FF2B5EF4-FFF2-40B4-BE49-F238E27FC236}">
                <a16:creationId xmlns:a16="http://schemas.microsoft.com/office/drawing/2014/main" id="{F3F32D9B-3186-4E38-8B32-157E835BB3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4541" y="2161329"/>
            <a:ext cx="360000" cy="360000"/>
          </a:xfrm>
          <a:prstGeom prst="rect">
            <a:avLst/>
          </a:prstGeom>
        </p:spPr>
      </p:pic>
      <p:cxnSp>
        <p:nvCxnSpPr>
          <p:cNvPr id="61" name="Straight Connector 60">
            <a:extLst>
              <a:ext uri="{FF2B5EF4-FFF2-40B4-BE49-F238E27FC236}">
                <a16:creationId xmlns:a16="http://schemas.microsoft.com/office/drawing/2014/main" id="{49BB88E9-C189-46FE-AF1F-407065159E69}"/>
              </a:ext>
            </a:extLst>
          </p:cNvPr>
          <p:cNvCxnSpPr>
            <a:cxnSpLocks/>
          </p:cNvCxnSpPr>
          <p:nvPr/>
        </p:nvCxnSpPr>
        <p:spPr>
          <a:xfrm>
            <a:off x="3226228" y="3435495"/>
            <a:ext cx="145622" cy="0"/>
          </a:xfrm>
          <a:prstGeom prst="line">
            <a:avLst/>
          </a:prstGeom>
          <a:ln w="254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FE58AC5E-5D6D-415D-8C13-C8145296D7A8}"/>
              </a:ext>
            </a:extLst>
          </p:cNvPr>
          <p:cNvCxnSpPr>
            <a:cxnSpLocks/>
            <a:endCxn id="51" idx="1"/>
          </p:cNvCxnSpPr>
          <p:nvPr/>
        </p:nvCxnSpPr>
        <p:spPr>
          <a:xfrm rot="5400000" flipH="1" flipV="1">
            <a:off x="2824781" y="2348676"/>
            <a:ext cx="2296829" cy="1202691"/>
          </a:xfrm>
          <a:prstGeom prst="bentConnector2">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48C4500-AD15-417F-9311-A287FED2EC50}"/>
              </a:ext>
            </a:extLst>
          </p:cNvPr>
          <p:cNvSpPr txBox="1"/>
          <p:nvPr/>
        </p:nvSpPr>
        <p:spPr>
          <a:xfrm>
            <a:off x="5020901" y="1663107"/>
            <a:ext cx="3277279" cy="438582"/>
          </a:xfrm>
          <a:prstGeom prst="rect">
            <a:avLst/>
          </a:prstGeom>
          <a:noFill/>
        </p:spPr>
        <p:txBody>
          <a:bodyPr wrap="square">
            <a:spAutoFit/>
          </a:bodyPr>
          <a:lstStyle/>
          <a:p>
            <a:pPr defTabSz="685703"/>
            <a:r>
              <a:rPr lang="en-US" sz="1200" dirty="0">
                <a:ln>
                  <a:solidFill>
                    <a:schemeClr val="tx1">
                      <a:alpha val="0"/>
                    </a:schemeClr>
                  </a:solidFill>
                </a:ln>
              </a:rPr>
              <a:t>Select deployment scope</a:t>
            </a:r>
            <a:br>
              <a:rPr lang="en-US" sz="1200" dirty="0">
                <a:ln>
                  <a:solidFill>
                    <a:schemeClr val="tx1">
                      <a:alpha val="0"/>
                    </a:schemeClr>
                  </a:solidFill>
                </a:ln>
              </a:rPr>
            </a:br>
            <a:r>
              <a:rPr lang="en-US" sz="1000" dirty="0">
                <a:ln>
                  <a:solidFill>
                    <a:schemeClr val="tx1">
                      <a:alpha val="0"/>
                    </a:schemeClr>
                  </a:solidFill>
                </a:ln>
              </a:rPr>
              <a:t>(</a:t>
            </a:r>
            <a:r>
              <a:rPr lang="en-US" sz="1000" dirty="0">
                <a:ln>
                  <a:solidFill>
                    <a:schemeClr val="tx1">
                      <a:alpha val="0"/>
                    </a:schemeClr>
                  </a:solidFill>
                </a:ln>
                <a:sym typeface="Wingdings" panose="05000000000000000000" pitchFamily="2" charset="2"/>
              </a:rPr>
              <a:t> </a:t>
            </a:r>
            <a:r>
              <a:rPr lang="en-US" sz="1000" dirty="0">
                <a:ln>
                  <a:solidFill>
                    <a:schemeClr val="tx1">
                      <a:alpha val="0"/>
                    </a:schemeClr>
                  </a:solidFill>
                </a:ln>
              </a:rPr>
              <a:t>any same or child scope from the definitions)</a:t>
            </a:r>
            <a:endParaRPr lang="en-US" sz="1050" dirty="0">
              <a:ln>
                <a:solidFill>
                  <a:schemeClr val="tx1">
                    <a:alpha val="0"/>
                  </a:schemeClr>
                </a:solidFill>
              </a:ln>
              <a:solidFill>
                <a:schemeClr val="tx1"/>
              </a:solidFill>
            </a:endParaRPr>
          </a:p>
        </p:txBody>
      </p:sp>
      <p:sp>
        <p:nvSpPr>
          <p:cNvPr id="70" name="TextBox 69">
            <a:extLst>
              <a:ext uri="{FF2B5EF4-FFF2-40B4-BE49-F238E27FC236}">
                <a16:creationId xmlns:a16="http://schemas.microsoft.com/office/drawing/2014/main" id="{81F4C3E3-0E13-4B7D-9E56-F1026CDDBC18}"/>
              </a:ext>
            </a:extLst>
          </p:cNvPr>
          <p:cNvSpPr txBox="1"/>
          <p:nvPr/>
        </p:nvSpPr>
        <p:spPr>
          <a:xfrm>
            <a:off x="5028521" y="2161329"/>
            <a:ext cx="2065699" cy="461665"/>
          </a:xfrm>
          <a:prstGeom prst="rect">
            <a:avLst/>
          </a:prstGeom>
          <a:noFill/>
        </p:spPr>
        <p:txBody>
          <a:bodyPr wrap="square">
            <a:spAutoFit/>
          </a:bodyPr>
          <a:lstStyle/>
          <a:p>
            <a:pPr defTabSz="685703"/>
            <a:r>
              <a:rPr lang="en-US" sz="1200" dirty="0">
                <a:ln>
                  <a:solidFill>
                    <a:schemeClr val="tx1">
                      <a:alpha val="0"/>
                    </a:schemeClr>
                  </a:solidFill>
                </a:ln>
              </a:rPr>
              <a:t>Update </a:t>
            </a:r>
            <a:r>
              <a:rPr lang="en-US" sz="1200" i="1" dirty="0">
                <a:ln>
                  <a:solidFill>
                    <a:schemeClr val="tx1">
                      <a:alpha val="0"/>
                    </a:schemeClr>
                  </a:solidFill>
                </a:ln>
              </a:rPr>
              <a:t>*assignments</a:t>
            </a:r>
            <a:r>
              <a:rPr lang="en-US" sz="1200" dirty="0">
                <a:ln>
                  <a:solidFill>
                    <a:schemeClr val="tx1">
                      <a:alpha val="0"/>
                    </a:schemeClr>
                  </a:solidFill>
                </a:ln>
              </a:rPr>
              <a:t> in </a:t>
            </a:r>
            <a:r>
              <a:rPr lang="en-US" sz="1100" dirty="0">
                <a:ln>
                  <a:solidFill>
                    <a:schemeClr val="tx1">
                      <a:alpha val="0"/>
                    </a:schemeClr>
                  </a:solidFill>
                </a:ln>
              </a:rPr>
              <a:t>*.</a:t>
            </a:r>
            <a:r>
              <a:rPr lang="en-US" sz="1100" dirty="0" err="1">
                <a:ln>
                  <a:solidFill>
                    <a:schemeClr val="tx1">
                      <a:alpha val="0"/>
                    </a:schemeClr>
                  </a:solidFill>
                </a:ln>
              </a:rPr>
              <a:t>parameters.json</a:t>
            </a:r>
            <a:endParaRPr lang="en-US" sz="1200" dirty="0">
              <a:ln>
                <a:solidFill>
                  <a:schemeClr val="tx1">
                    <a:alpha val="0"/>
                  </a:schemeClr>
                </a:solidFill>
              </a:ln>
              <a:solidFill>
                <a:schemeClr val="tx1"/>
              </a:solidFill>
            </a:endParaRPr>
          </a:p>
        </p:txBody>
      </p:sp>
      <p:sp>
        <p:nvSpPr>
          <p:cNvPr id="73" name="TextBox 72">
            <a:extLst>
              <a:ext uri="{FF2B5EF4-FFF2-40B4-BE49-F238E27FC236}">
                <a16:creationId xmlns:a16="http://schemas.microsoft.com/office/drawing/2014/main" id="{EF057B17-D389-43A2-8C7F-7FC1A2501B96}"/>
              </a:ext>
            </a:extLst>
          </p:cNvPr>
          <p:cNvSpPr txBox="1"/>
          <p:nvPr/>
        </p:nvSpPr>
        <p:spPr>
          <a:xfrm>
            <a:off x="5177111" y="2594129"/>
            <a:ext cx="2065699" cy="1692771"/>
          </a:xfrm>
          <a:prstGeom prst="rect">
            <a:avLst/>
          </a:prstGeom>
          <a:solidFill>
            <a:schemeClr val="bg2">
              <a:lumMod val="25000"/>
            </a:schemeClr>
          </a:solidFill>
        </p:spPr>
        <p:txBody>
          <a:bodyPr wrap="square">
            <a:spAutoFit/>
          </a:bodyPr>
          <a:lstStyle/>
          <a:p>
            <a:r>
              <a:rPr lang="de-CH" sz="800" dirty="0">
                <a:solidFill>
                  <a:schemeClr val="bg1"/>
                </a:solidFill>
                <a:effectLst/>
                <a:latin typeface="Consolas" panose="020B0609020204030204" pitchFamily="49" charset="0"/>
              </a:rPr>
              <a:t>"</a:t>
            </a:r>
            <a:r>
              <a:rPr lang="de-CH" sz="800" dirty="0" err="1">
                <a:solidFill>
                  <a:schemeClr val="bg1"/>
                </a:solidFill>
                <a:effectLst/>
                <a:latin typeface="Consolas" panose="020B0609020204030204" pitchFamily="49" charset="0"/>
              </a:rPr>
              <a:t>properties</a:t>
            </a:r>
            <a:r>
              <a:rPr lang="de-CH" sz="800" dirty="0">
                <a:solidFill>
                  <a:schemeClr val="bg1"/>
                </a:solidFill>
                <a:effectLst/>
                <a:latin typeface="Consolas" panose="020B0609020204030204" pitchFamily="49" charset="0"/>
              </a:rPr>
              <a:t>": {</a:t>
            </a:r>
          </a:p>
          <a:p>
            <a:r>
              <a:rPr lang="de-CH" sz="800" dirty="0">
                <a:solidFill>
                  <a:schemeClr val="bg1"/>
                </a:solidFill>
                <a:latin typeface="Consolas" panose="020B0609020204030204" pitchFamily="49" charset="0"/>
              </a:rPr>
              <a:t>    </a:t>
            </a:r>
            <a:r>
              <a:rPr lang="de-CH" sz="800" dirty="0">
                <a:solidFill>
                  <a:schemeClr val="bg1"/>
                </a:solidFill>
                <a:effectLst/>
                <a:latin typeface="Consolas" panose="020B0609020204030204" pitchFamily="49" charset="0"/>
              </a:rPr>
              <a:t>"</a:t>
            </a:r>
            <a:r>
              <a:rPr lang="de-CH" sz="800" dirty="0" err="1">
                <a:solidFill>
                  <a:schemeClr val="bg1"/>
                </a:solidFill>
                <a:effectLst/>
                <a:latin typeface="Consolas" panose="020B0609020204030204" pitchFamily="49" charset="0"/>
              </a:rPr>
              <a:t>policySetDefinitions</a:t>
            </a:r>
            <a:r>
              <a:rPr lang="de-CH" sz="800" dirty="0">
                <a:solidFill>
                  <a:schemeClr val="bg1"/>
                </a:solidFill>
                <a:effectLst/>
                <a:latin typeface="Consolas" panose="020B0609020204030204" pitchFamily="49" charset="0"/>
              </a:rPr>
              <a:t>": [</a:t>
            </a:r>
          </a:p>
          <a:p>
            <a:r>
              <a:rPr lang="de-CH" sz="800" dirty="0">
                <a:solidFill>
                  <a:schemeClr val="bg1"/>
                </a:solidFill>
                <a:latin typeface="Consolas" panose="020B0609020204030204" pitchFamily="49" charset="0"/>
              </a:rPr>
              <a:t>      { </a:t>
            </a:r>
            <a:r>
              <a:rPr lang="de-CH" sz="800" dirty="0" err="1">
                <a:solidFill>
                  <a:schemeClr val="bg1"/>
                </a:solidFill>
                <a:latin typeface="Consolas" panose="020B0609020204030204" pitchFamily="49" charset="0"/>
              </a:rPr>
              <a:t>definition</a:t>
            </a:r>
            <a:r>
              <a:rPr lang="de-CH" sz="800" dirty="0">
                <a:solidFill>
                  <a:schemeClr val="bg1"/>
                </a:solidFill>
                <a:latin typeface="Consolas" panose="020B0609020204030204" pitchFamily="49" charset="0"/>
              </a:rPr>
              <a:t> }</a:t>
            </a:r>
          </a:p>
          <a:p>
            <a:r>
              <a:rPr lang="de-CH" sz="800" dirty="0">
                <a:solidFill>
                  <a:schemeClr val="bg1"/>
                </a:solidFill>
                <a:effectLst/>
                <a:latin typeface="Consolas" panose="020B0609020204030204" pitchFamily="49" charset="0"/>
              </a:rPr>
              <a:t>    ],</a:t>
            </a:r>
          </a:p>
          <a:p>
            <a:r>
              <a:rPr lang="de-CH" sz="800" b="1" dirty="0">
                <a:solidFill>
                  <a:schemeClr val="bg1"/>
                </a:solidFill>
                <a:latin typeface="Consolas" panose="020B0609020204030204" pitchFamily="49" charset="0"/>
              </a:rPr>
              <a:t>    </a:t>
            </a:r>
            <a:r>
              <a:rPr lang="de-CH" sz="800" b="1" dirty="0">
                <a:solidFill>
                  <a:schemeClr val="bg1"/>
                </a:solidFill>
                <a:effectLst/>
                <a:latin typeface="Consolas" panose="020B0609020204030204" pitchFamily="49" charset="0"/>
              </a:rPr>
              <a:t>"</a:t>
            </a:r>
            <a:r>
              <a:rPr lang="de-CH" sz="800" b="1" dirty="0" err="1">
                <a:solidFill>
                  <a:schemeClr val="bg1"/>
                </a:solidFill>
                <a:effectLst/>
                <a:latin typeface="Consolas" panose="020B0609020204030204" pitchFamily="49" charset="0"/>
              </a:rPr>
              <a:t>roleAssignments</a:t>
            </a:r>
            <a:r>
              <a:rPr lang="de-CH" sz="800" b="1" dirty="0">
                <a:solidFill>
                  <a:schemeClr val="bg1"/>
                </a:solidFill>
                <a:effectLst/>
                <a:latin typeface="Consolas" panose="020B0609020204030204" pitchFamily="49" charset="0"/>
              </a:rPr>
              <a:t>": </a:t>
            </a:r>
            <a:r>
              <a:rPr lang="de-CH" sz="800" b="1" dirty="0">
                <a:solidFill>
                  <a:schemeClr val="bg1"/>
                </a:solidFill>
                <a:latin typeface="Consolas" panose="020B0609020204030204" pitchFamily="49" charset="0"/>
              </a:rPr>
              <a:t>[]</a:t>
            </a:r>
            <a:r>
              <a:rPr lang="de-CH" sz="800" b="1" dirty="0">
                <a:solidFill>
                  <a:schemeClr val="bg1"/>
                </a:solidFill>
                <a:effectLst/>
                <a:latin typeface="Consolas" panose="020B0609020204030204" pitchFamily="49" charset="0"/>
              </a:rPr>
              <a:t>,</a:t>
            </a:r>
          </a:p>
          <a:p>
            <a:r>
              <a:rPr lang="de-CH" sz="800" b="1" dirty="0">
                <a:solidFill>
                  <a:schemeClr val="bg1"/>
                </a:solidFill>
                <a:effectLst/>
                <a:latin typeface="Consolas" panose="020B0609020204030204" pitchFamily="49" charset="0"/>
              </a:rPr>
              <a:t>    "</a:t>
            </a:r>
            <a:r>
              <a:rPr lang="de-CH" sz="800" b="1" dirty="0" err="1">
                <a:solidFill>
                  <a:schemeClr val="bg1"/>
                </a:solidFill>
                <a:effectLst/>
                <a:latin typeface="Consolas" panose="020B0609020204030204" pitchFamily="49" charset="0"/>
              </a:rPr>
              <a:t>policyAssignments</a:t>
            </a:r>
            <a:r>
              <a:rPr lang="de-CH" sz="800" b="1" dirty="0">
                <a:solidFill>
                  <a:schemeClr val="bg1"/>
                </a:solidFill>
                <a:effectLst/>
                <a:latin typeface="Consolas" panose="020B0609020204030204" pitchFamily="49" charset="0"/>
              </a:rPr>
              <a:t>": [],</a:t>
            </a:r>
          </a:p>
          <a:p>
            <a:r>
              <a:rPr lang="de-CH" sz="800" dirty="0">
                <a:solidFill>
                  <a:schemeClr val="bg1"/>
                </a:solidFill>
                <a:effectLst/>
                <a:latin typeface="Consolas" panose="020B0609020204030204" pitchFamily="49" charset="0"/>
              </a:rPr>
              <a:t>    "</a:t>
            </a:r>
            <a:r>
              <a:rPr lang="de-CH" sz="800" dirty="0" err="1">
                <a:solidFill>
                  <a:schemeClr val="bg1"/>
                </a:solidFill>
                <a:effectLst/>
                <a:latin typeface="Consolas" panose="020B0609020204030204" pitchFamily="49" charset="0"/>
              </a:rPr>
              <a:t>policyDefinitions</a:t>
            </a:r>
            <a:r>
              <a:rPr lang="de-CH" sz="800" dirty="0">
                <a:solidFill>
                  <a:schemeClr val="bg1"/>
                </a:solidFill>
                <a:effectLst/>
                <a:latin typeface="Consolas" panose="020B0609020204030204" pitchFamily="49" charset="0"/>
              </a:rPr>
              <a:t>": [</a:t>
            </a:r>
          </a:p>
          <a:p>
            <a:r>
              <a:rPr lang="de-CH" sz="800" dirty="0">
                <a:solidFill>
                  <a:schemeClr val="bg1"/>
                </a:solidFill>
                <a:latin typeface="Consolas" panose="020B0609020204030204" pitchFamily="49" charset="0"/>
              </a:rPr>
              <a:t>      { </a:t>
            </a:r>
            <a:r>
              <a:rPr lang="de-CH" sz="800" dirty="0" err="1">
                <a:solidFill>
                  <a:schemeClr val="bg1"/>
                </a:solidFill>
                <a:latin typeface="Consolas" panose="020B0609020204030204" pitchFamily="49" charset="0"/>
              </a:rPr>
              <a:t>definition</a:t>
            </a:r>
            <a:r>
              <a:rPr lang="de-CH" sz="800" dirty="0">
                <a:solidFill>
                  <a:schemeClr val="bg1"/>
                </a:solidFill>
                <a:latin typeface="Consolas" panose="020B0609020204030204" pitchFamily="49" charset="0"/>
              </a:rPr>
              <a:t> }</a:t>
            </a:r>
          </a:p>
          <a:p>
            <a:r>
              <a:rPr lang="de-CH" sz="800" dirty="0">
                <a:solidFill>
                  <a:schemeClr val="bg1"/>
                </a:solidFill>
                <a:effectLst/>
                <a:latin typeface="Consolas" panose="020B0609020204030204" pitchFamily="49" charset="0"/>
              </a:rPr>
              <a:t>    ],</a:t>
            </a:r>
          </a:p>
          <a:p>
            <a:r>
              <a:rPr lang="de-CH" sz="800" dirty="0">
                <a:solidFill>
                  <a:schemeClr val="bg1"/>
                </a:solidFill>
                <a:effectLst/>
                <a:latin typeface="Consolas" panose="020B0609020204030204" pitchFamily="49" charset="0"/>
              </a:rPr>
              <a:t>    "</a:t>
            </a:r>
            <a:r>
              <a:rPr lang="de-CH" sz="800" dirty="0" err="1">
                <a:solidFill>
                  <a:schemeClr val="bg1"/>
                </a:solidFill>
                <a:effectLst/>
                <a:latin typeface="Consolas" panose="020B0609020204030204" pitchFamily="49" charset="0"/>
              </a:rPr>
              <a:t>roleDefinitions</a:t>
            </a:r>
            <a:r>
              <a:rPr lang="de-CH" sz="800" dirty="0">
                <a:solidFill>
                  <a:schemeClr val="bg1"/>
                </a:solidFill>
                <a:effectLst/>
                <a:latin typeface="Consolas" panose="020B0609020204030204" pitchFamily="49" charset="0"/>
              </a:rPr>
              <a:t>": [</a:t>
            </a:r>
          </a:p>
          <a:p>
            <a:r>
              <a:rPr lang="de-CH" sz="800" dirty="0">
                <a:solidFill>
                  <a:schemeClr val="bg1"/>
                </a:solidFill>
                <a:latin typeface="Consolas" panose="020B0609020204030204" pitchFamily="49" charset="0"/>
              </a:rPr>
              <a:t>      { </a:t>
            </a:r>
            <a:r>
              <a:rPr lang="de-CH" sz="800" dirty="0" err="1">
                <a:solidFill>
                  <a:schemeClr val="bg1"/>
                </a:solidFill>
                <a:latin typeface="Consolas" panose="020B0609020204030204" pitchFamily="49" charset="0"/>
              </a:rPr>
              <a:t>definition</a:t>
            </a:r>
            <a:r>
              <a:rPr lang="de-CH" sz="800" dirty="0">
                <a:solidFill>
                  <a:schemeClr val="bg1"/>
                </a:solidFill>
                <a:latin typeface="Consolas" panose="020B0609020204030204" pitchFamily="49" charset="0"/>
              </a:rPr>
              <a:t> }</a:t>
            </a:r>
          </a:p>
          <a:p>
            <a:r>
              <a:rPr lang="de-CH" sz="800" dirty="0">
                <a:solidFill>
                  <a:schemeClr val="bg1"/>
                </a:solidFill>
                <a:effectLst/>
                <a:latin typeface="Consolas" panose="020B0609020204030204" pitchFamily="49" charset="0"/>
              </a:rPr>
              <a:t>    ]</a:t>
            </a:r>
            <a:endParaRPr lang="de-CH" sz="800" dirty="0">
              <a:solidFill>
                <a:schemeClr val="bg1"/>
              </a:solidFill>
              <a:latin typeface="Consolas" panose="020B0609020204030204" pitchFamily="49" charset="0"/>
            </a:endParaRPr>
          </a:p>
          <a:p>
            <a:r>
              <a:rPr lang="de-CH" sz="800" dirty="0">
                <a:solidFill>
                  <a:schemeClr val="bg1"/>
                </a:solidFill>
                <a:effectLst/>
                <a:latin typeface="Consolas" panose="020B0609020204030204" pitchFamily="49" charset="0"/>
              </a:rPr>
              <a:t>}</a:t>
            </a:r>
          </a:p>
        </p:txBody>
      </p:sp>
      <p:pic>
        <p:nvPicPr>
          <p:cNvPr id="75" name="Graphic 74" descr="Badge 3">
            <a:extLst>
              <a:ext uri="{FF2B5EF4-FFF2-40B4-BE49-F238E27FC236}">
                <a16:creationId xmlns:a16="http://schemas.microsoft.com/office/drawing/2014/main" id="{2FCE897F-44E3-43FA-9922-5339618B9E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74541" y="4785644"/>
            <a:ext cx="360000" cy="360000"/>
          </a:xfrm>
          <a:prstGeom prst="rect">
            <a:avLst/>
          </a:prstGeom>
        </p:spPr>
      </p:pic>
      <p:pic>
        <p:nvPicPr>
          <p:cNvPr id="82" name="Graphic 81" descr="Badge 4">
            <a:extLst>
              <a:ext uri="{FF2B5EF4-FFF2-40B4-BE49-F238E27FC236}">
                <a16:creationId xmlns:a16="http://schemas.microsoft.com/office/drawing/2014/main" id="{FC2A5064-61C4-4136-887D-9498251AD8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74541" y="5178542"/>
            <a:ext cx="360000" cy="360000"/>
          </a:xfrm>
          <a:prstGeom prst="rect">
            <a:avLst/>
          </a:prstGeom>
        </p:spPr>
      </p:pic>
      <p:pic>
        <p:nvPicPr>
          <p:cNvPr id="88" name="Graphic 87" descr="Badge 5">
            <a:extLst>
              <a:ext uri="{FF2B5EF4-FFF2-40B4-BE49-F238E27FC236}">
                <a16:creationId xmlns:a16="http://schemas.microsoft.com/office/drawing/2014/main" id="{6C8B2045-353A-431D-B667-3C29AA8F193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94032" y="-366922"/>
            <a:ext cx="45719" cy="45719"/>
          </a:xfrm>
          <a:prstGeom prst="rect">
            <a:avLst/>
          </a:prstGeom>
        </p:spPr>
      </p:pic>
      <p:pic>
        <p:nvPicPr>
          <p:cNvPr id="90" name="Picture 2">
            <a:extLst>
              <a:ext uri="{FF2B5EF4-FFF2-40B4-BE49-F238E27FC236}">
                <a16:creationId xmlns:a16="http://schemas.microsoft.com/office/drawing/2014/main" id="{18DBEDDD-F39E-4ED8-843B-2A7F1C645F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67785" y="1981606"/>
            <a:ext cx="211932" cy="213877"/>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Connector: Elbow 100">
            <a:extLst>
              <a:ext uri="{FF2B5EF4-FFF2-40B4-BE49-F238E27FC236}">
                <a16:creationId xmlns:a16="http://schemas.microsoft.com/office/drawing/2014/main" id="{B1245864-290C-4D7F-A13B-E8AE3103DDD3}"/>
              </a:ext>
            </a:extLst>
          </p:cNvPr>
          <p:cNvCxnSpPr>
            <a:cxnSpLocks/>
            <a:stCxn id="82" idx="1"/>
            <a:endCxn id="13" idx="2"/>
          </p:cNvCxnSpPr>
          <p:nvPr/>
        </p:nvCxnSpPr>
        <p:spPr>
          <a:xfrm rot="10800000">
            <a:off x="1891089" y="4191036"/>
            <a:ext cx="2683452" cy="1167507"/>
          </a:xfrm>
          <a:prstGeom prst="bentConnector2">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a:extLst>
              <a:ext uri="{FF2B5EF4-FFF2-40B4-BE49-F238E27FC236}">
                <a16:creationId xmlns:a16="http://schemas.microsoft.com/office/drawing/2014/main" id="{489A2E20-8031-4622-94B9-7206CFEDDE9E}"/>
              </a:ext>
            </a:extLst>
          </p:cNvPr>
          <p:cNvCxnSpPr>
            <a:cxnSpLocks/>
            <a:stCxn id="73" idx="2"/>
            <a:endCxn id="30" idx="0"/>
          </p:cNvCxnSpPr>
          <p:nvPr/>
        </p:nvCxnSpPr>
        <p:spPr>
          <a:xfrm rot="5400000">
            <a:off x="5920461" y="4575744"/>
            <a:ext cx="578344" cy="657"/>
          </a:xfrm>
          <a:prstGeom prst="bentConnector3">
            <a:avLst>
              <a:gd name="adj1" fmla="val 50000"/>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67A6ACD-7B85-44B6-A063-766399EF387D}"/>
              </a:ext>
            </a:extLst>
          </p:cNvPr>
          <p:cNvSpPr/>
          <p:nvPr/>
        </p:nvSpPr>
        <p:spPr bwMode="auto">
          <a:xfrm>
            <a:off x="1018861" y="3342495"/>
            <a:ext cx="2207657" cy="213875"/>
          </a:xfrm>
          <a:prstGeom prst="rect">
            <a:avLst/>
          </a:prstGeom>
          <a:solidFill>
            <a:schemeClr val="accent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66977094-6CD3-4AFE-8936-F8EAF3F5FBA2}"/>
              </a:ext>
            </a:extLst>
          </p:cNvPr>
          <p:cNvGrpSpPr/>
          <p:nvPr/>
        </p:nvGrpSpPr>
        <p:grpSpPr>
          <a:xfrm>
            <a:off x="5448714" y="5936954"/>
            <a:ext cx="1224047" cy="758811"/>
            <a:chOff x="6381499" y="2105039"/>
            <a:chExt cx="1346451" cy="758811"/>
          </a:xfrm>
        </p:grpSpPr>
        <p:pic>
          <p:nvPicPr>
            <p:cNvPr id="95" name="Picture 4">
              <a:extLst>
                <a:ext uri="{FF2B5EF4-FFF2-40B4-BE49-F238E27FC236}">
                  <a16:creationId xmlns:a16="http://schemas.microsoft.com/office/drawing/2014/main" id="{D831609A-C458-4CFF-A8A6-0053A0446D3D}"/>
                </a:ext>
              </a:extLst>
            </p:cNvPr>
            <p:cNvPicPr>
              <a:picLocks noChangeAspect="1" noChangeArrowheads="1"/>
            </p:cNvPicPr>
            <p:nvPr/>
          </p:nvPicPr>
          <p:blipFill>
            <a:blip r:embed="rId14">
              <a:biLevel thresh="75000"/>
              <a:extLst>
                <a:ext uri="{28A0092B-C50C-407E-A947-70E740481C1C}">
                  <a14:useLocalDpi xmlns:a14="http://schemas.microsoft.com/office/drawing/2010/main" val="0"/>
                </a:ext>
              </a:extLst>
            </a:blip>
            <a:srcRect/>
            <a:stretch>
              <a:fillRect/>
            </a:stretch>
          </p:blipFill>
          <p:spPr bwMode="auto">
            <a:xfrm>
              <a:off x="6566151" y="2417254"/>
              <a:ext cx="323599" cy="323599"/>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090D6FC5-2C97-4707-ACDE-209A82D11699}"/>
                </a:ext>
              </a:extLst>
            </p:cNvPr>
            <p:cNvSpPr txBox="1"/>
            <p:nvPr/>
          </p:nvSpPr>
          <p:spPr>
            <a:xfrm>
              <a:off x="6381499" y="2111389"/>
              <a:ext cx="1346451" cy="276999"/>
            </a:xfrm>
            <a:prstGeom prst="rect">
              <a:avLst/>
            </a:prstGeom>
            <a:noFill/>
          </p:spPr>
          <p:txBody>
            <a:bodyPr wrap="square">
              <a:spAutoFit/>
            </a:bodyPr>
            <a:lstStyle/>
            <a:p>
              <a:pPr defTabSz="685703"/>
              <a:r>
                <a:rPr lang="en-US" sz="1200" dirty="0">
                  <a:ln>
                    <a:solidFill>
                      <a:schemeClr val="tx1">
                        <a:alpha val="0"/>
                      </a:schemeClr>
                    </a:solidFill>
                  </a:ln>
                </a:rPr>
                <a:t>GitHub Actions</a:t>
              </a:r>
              <a:endParaRPr lang="en-US" sz="1200" dirty="0">
                <a:ln>
                  <a:solidFill>
                    <a:schemeClr val="tx1">
                      <a:alpha val="0"/>
                    </a:schemeClr>
                  </a:solidFill>
                </a:ln>
                <a:solidFill>
                  <a:schemeClr val="tx1"/>
                </a:solidFill>
              </a:endParaRPr>
            </a:p>
          </p:txBody>
        </p:sp>
        <p:pic>
          <p:nvPicPr>
            <p:cNvPr id="100" name="Picture 11">
              <a:extLst>
                <a:ext uri="{FF2B5EF4-FFF2-40B4-BE49-F238E27FC236}">
                  <a16:creationId xmlns:a16="http://schemas.microsoft.com/office/drawing/2014/main" id="{111D2819-5DFA-4A7D-8F54-CCC7835921E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2300" y="2347295"/>
              <a:ext cx="466977" cy="408606"/>
            </a:xfrm>
            <a:prstGeom prst="rect">
              <a:avLst/>
            </a:prstGeom>
            <a:noFill/>
            <a:extLst>
              <a:ext uri="{909E8E84-426E-40DD-AFC4-6F175D3DCCD1}">
                <a14:hiddenFill xmlns:a14="http://schemas.microsoft.com/office/drawing/2010/main">
                  <a:solidFill>
                    <a:srgbClr val="FFFFFF"/>
                  </a:solidFill>
                </a14:hiddenFill>
              </a:ext>
            </a:extLst>
          </p:spPr>
        </p:pic>
        <p:sp>
          <p:nvSpPr>
            <p:cNvPr id="102" name="Arrow: Right 101">
              <a:extLst>
                <a:ext uri="{FF2B5EF4-FFF2-40B4-BE49-F238E27FC236}">
                  <a16:creationId xmlns:a16="http://schemas.microsoft.com/office/drawing/2014/main" id="{530D5FA0-616A-4AA9-A37C-D7EF8099ADB0}"/>
                </a:ext>
              </a:extLst>
            </p:cNvPr>
            <p:cNvSpPr/>
            <p:nvPr/>
          </p:nvSpPr>
          <p:spPr bwMode="auto">
            <a:xfrm>
              <a:off x="6965950" y="2508250"/>
              <a:ext cx="203200" cy="127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a:extLst>
                <a:ext uri="{FF2B5EF4-FFF2-40B4-BE49-F238E27FC236}">
                  <a16:creationId xmlns:a16="http://schemas.microsoft.com/office/drawing/2014/main" id="{A1B289EF-EEED-4B83-AE6A-40455B3A71B0}"/>
                </a:ext>
              </a:extLst>
            </p:cNvPr>
            <p:cNvSpPr/>
            <p:nvPr/>
          </p:nvSpPr>
          <p:spPr bwMode="auto">
            <a:xfrm>
              <a:off x="6381499" y="2105039"/>
              <a:ext cx="1346451" cy="758811"/>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9" name="Straight Arrow Connector 104">
            <a:extLst>
              <a:ext uri="{FF2B5EF4-FFF2-40B4-BE49-F238E27FC236}">
                <a16:creationId xmlns:a16="http://schemas.microsoft.com/office/drawing/2014/main" id="{A3E341E0-7E46-45BC-A8CF-24359B0B88F3}"/>
              </a:ext>
            </a:extLst>
          </p:cNvPr>
          <p:cNvCxnSpPr>
            <a:cxnSpLocks/>
          </p:cNvCxnSpPr>
          <p:nvPr/>
        </p:nvCxnSpPr>
        <p:spPr>
          <a:xfrm rot="5400000">
            <a:off x="5854388" y="5729971"/>
            <a:ext cx="413328" cy="639"/>
          </a:xfrm>
          <a:prstGeom prst="bentConnector3">
            <a:avLst>
              <a:gd name="adj1" fmla="val 50000"/>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E9C0654-B542-4F78-8E65-A0D7669CD55F}"/>
              </a:ext>
            </a:extLst>
          </p:cNvPr>
          <p:cNvSpPr txBox="1"/>
          <p:nvPr/>
        </p:nvSpPr>
        <p:spPr>
          <a:xfrm>
            <a:off x="5028521" y="4865244"/>
            <a:ext cx="2361566" cy="276999"/>
          </a:xfrm>
          <a:prstGeom prst="rect">
            <a:avLst/>
          </a:prstGeom>
          <a:noFill/>
        </p:spPr>
        <p:txBody>
          <a:bodyPr wrap="square">
            <a:spAutoFit/>
          </a:bodyPr>
          <a:lstStyle/>
          <a:p>
            <a:pPr defTabSz="685703"/>
            <a:r>
              <a:rPr lang="en-US" sz="1200" dirty="0">
                <a:ln>
                  <a:solidFill>
                    <a:schemeClr val="tx1">
                      <a:alpha val="0"/>
                    </a:schemeClr>
                  </a:solidFill>
                </a:ln>
              </a:rPr>
              <a:t>Push changes to feature branch</a:t>
            </a:r>
            <a:endParaRPr lang="en-US" sz="1200" dirty="0">
              <a:ln>
                <a:solidFill>
                  <a:schemeClr val="tx1">
                    <a:alpha val="0"/>
                  </a:schemeClr>
                </a:solidFill>
              </a:ln>
              <a:solidFill>
                <a:schemeClr val="tx1"/>
              </a:solidFill>
            </a:endParaRPr>
          </a:p>
        </p:txBody>
      </p:sp>
      <p:sp>
        <p:nvSpPr>
          <p:cNvPr id="31" name="TextBox 30">
            <a:extLst>
              <a:ext uri="{FF2B5EF4-FFF2-40B4-BE49-F238E27FC236}">
                <a16:creationId xmlns:a16="http://schemas.microsoft.com/office/drawing/2014/main" id="{843D7D67-D28E-4FB5-A862-C0B6108949C1}"/>
              </a:ext>
            </a:extLst>
          </p:cNvPr>
          <p:cNvSpPr txBox="1"/>
          <p:nvPr/>
        </p:nvSpPr>
        <p:spPr>
          <a:xfrm>
            <a:off x="5028521" y="5239007"/>
            <a:ext cx="2065699" cy="276999"/>
          </a:xfrm>
          <a:prstGeom prst="rect">
            <a:avLst/>
          </a:prstGeom>
          <a:noFill/>
        </p:spPr>
        <p:txBody>
          <a:bodyPr wrap="square">
            <a:spAutoFit/>
          </a:bodyPr>
          <a:lstStyle/>
          <a:p>
            <a:pPr defTabSz="685703"/>
            <a:r>
              <a:rPr lang="en-US" sz="1200" dirty="0">
                <a:ln>
                  <a:solidFill>
                    <a:schemeClr val="tx1">
                      <a:alpha val="0"/>
                    </a:schemeClr>
                  </a:solidFill>
                </a:ln>
                <a:solidFill>
                  <a:schemeClr val="tx1"/>
                </a:solidFill>
              </a:rPr>
              <a:t>Pull Request to master</a:t>
            </a:r>
          </a:p>
        </p:txBody>
      </p:sp>
      <p:pic>
        <p:nvPicPr>
          <p:cNvPr id="32" name="Picture 2">
            <a:extLst>
              <a:ext uri="{FF2B5EF4-FFF2-40B4-BE49-F238E27FC236}">
                <a16:creationId xmlns:a16="http://schemas.microsoft.com/office/drawing/2014/main" id="{66B9CCC9-2416-4FAC-99F8-66396C18EFE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36554" y="5239007"/>
            <a:ext cx="255159" cy="34021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42138983-C29E-450A-9363-73DE01D636E1}"/>
              </a:ext>
            </a:extLst>
          </p:cNvPr>
          <p:cNvCxnSpPr>
            <a:cxnSpLocks/>
          </p:cNvCxnSpPr>
          <p:nvPr/>
        </p:nvCxnSpPr>
        <p:spPr>
          <a:xfrm>
            <a:off x="3226228" y="4083195"/>
            <a:ext cx="145622" cy="0"/>
          </a:xfrm>
          <a:prstGeom prst="line">
            <a:avLst/>
          </a:prstGeom>
          <a:ln w="254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0F39B4F-FB5C-4A7B-B350-4E8B8AFE8086}"/>
              </a:ext>
            </a:extLst>
          </p:cNvPr>
          <p:cNvSpPr/>
          <p:nvPr/>
        </p:nvSpPr>
        <p:spPr bwMode="auto">
          <a:xfrm>
            <a:off x="1018571" y="3979269"/>
            <a:ext cx="2207657" cy="213875"/>
          </a:xfrm>
          <a:prstGeom prst="rect">
            <a:avLst/>
          </a:prstGeom>
          <a:solidFill>
            <a:schemeClr val="accent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024598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AC0D27D-6AE0-4779-94A4-EBCD13DB62F7}"/>
              </a:ext>
            </a:extLst>
          </p:cNvPr>
          <p:cNvPicPr>
            <a:picLocks noChangeAspect="1"/>
          </p:cNvPicPr>
          <p:nvPr/>
        </p:nvPicPr>
        <p:blipFill>
          <a:blip r:embed="rId2"/>
          <a:stretch>
            <a:fillRect/>
          </a:stretch>
        </p:blipFill>
        <p:spPr>
          <a:xfrm>
            <a:off x="555949" y="1941340"/>
            <a:ext cx="2670279" cy="2249695"/>
          </a:xfrm>
          <a:prstGeom prst="rect">
            <a:avLst/>
          </a:prstGeom>
          <a:effectLst>
            <a:glow rad="63500">
              <a:schemeClr val="accent1">
                <a:satMod val="175000"/>
                <a:alpha val="40000"/>
              </a:schemeClr>
            </a:glow>
          </a:effectLst>
        </p:spPr>
      </p:pic>
      <p:sp>
        <p:nvSpPr>
          <p:cNvPr id="2" name="Title 1">
            <a:extLst>
              <a:ext uri="{FF2B5EF4-FFF2-40B4-BE49-F238E27FC236}">
                <a16:creationId xmlns:a16="http://schemas.microsoft.com/office/drawing/2014/main" id="{ABB30E18-C63E-4816-9D52-1899297872D7}"/>
              </a:ext>
            </a:extLst>
          </p:cNvPr>
          <p:cNvSpPr>
            <a:spLocks noGrp="1"/>
          </p:cNvSpPr>
          <p:nvPr>
            <p:ph type="title"/>
          </p:nvPr>
        </p:nvSpPr>
        <p:spPr/>
        <p:txBody>
          <a:bodyPr/>
          <a:lstStyle/>
          <a:p>
            <a:r>
              <a:rPr lang="en-US" dirty="0"/>
              <a:t>Deploy *Assignments</a:t>
            </a:r>
            <a:endParaRPr lang="de-CH" dirty="0"/>
          </a:p>
        </p:txBody>
      </p:sp>
      <p:sp>
        <p:nvSpPr>
          <p:cNvPr id="15" name="TextBox 14">
            <a:extLst>
              <a:ext uri="{FF2B5EF4-FFF2-40B4-BE49-F238E27FC236}">
                <a16:creationId xmlns:a16="http://schemas.microsoft.com/office/drawing/2014/main" id="{61408DB8-6749-471F-9C31-7D883D39A38C}"/>
              </a:ext>
            </a:extLst>
          </p:cNvPr>
          <p:cNvSpPr txBox="1"/>
          <p:nvPr/>
        </p:nvSpPr>
        <p:spPr>
          <a:xfrm>
            <a:off x="573747" y="1693884"/>
            <a:ext cx="2605970"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rPr>
              <a:t>Feature branch after initialization</a:t>
            </a:r>
            <a:endParaRPr lang="de-CH" sz="1400" dirty="0" err="1">
              <a:gradFill>
                <a:gsLst>
                  <a:gs pos="2917">
                    <a:schemeClr val="tx1"/>
                  </a:gs>
                  <a:gs pos="30000">
                    <a:schemeClr val="tx1"/>
                  </a:gs>
                </a:gsLst>
                <a:lin ang="5400000" scaled="0"/>
              </a:gradFill>
            </a:endParaRPr>
          </a:p>
        </p:txBody>
      </p:sp>
      <p:pic>
        <p:nvPicPr>
          <p:cNvPr id="51" name="Graphic 50" descr="Badge 1">
            <a:extLst>
              <a:ext uri="{FF2B5EF4-FFF2-40B4-BE49-F238E27FC236}">
                <a16:creationId xmlns:a16="http://schemas.microsoft.com/office/drawing/2014/main" id="{EDCF1BF8-0870-4FCD-9471-3AD7C1D9CC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8701" y="1621606"/>
            <a:ext cx="360000" cy="360000"/>
          </a:xfrm>
          <a:prstGeom prst="rect">
            <a:avLst/>
          </a:prstGeom>
        </p:spPr>
      </p:pic>
      <p:pic>
        <p:nvPicPr>
          <p:cNvPr id="53" name="Graphic 52" descr="Badge">
            <a:extLst>
              <a:ext uri="{FF2B5EF4-FFF2-40B4-BE49-F238E27FC236}">
                <a16:creationId xmlns:a16="http://schemas.microsoft.com/office/drawing/2014/main" id="{F3F32D9B-3186-4E38-8B32-157E835BB3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68701" y="1955589"/>
            <a:ext cx="360000" cy="360000"/>
          </a:xfrm>
          <a:prstGeom prst="rect">
            <a:avLst/>
          </a:prstGeom>
        </p:spPr>
      </p:pic>
      <p:cxnSp>
        <p:nvCxnSpPr>
          <p:cNvPr id="61" name="Straight Connector 60">
            <a:extLst>
              <a:ext uri="{FF2B5EF4-FFF2-40B4-BE49-F238E27FC236}">
                <a16:creationId xmlns:a16="http://schemas.microsoft.com/office/drawing/2014/main" id="{49BB88E9-C189-46FE-AF1F-407065159E69}"/>
              </a:ext>
            </a:extLst>
          </p:cNvPr>
          <p:cNvCxnSpPr>
            <a:cxnSpLocks/>
          </p:cNvCxnSpPr>
          <p:nvPr/>
        </p:nvCxnSpPr>
        <p:spPr>
          <a:xfrm>
            <a:off x="3226228" y="3465975"/>
            <a:ext cx="145622" cy="0"/>
          </a:xfrm>
          <a:prstGeom prst="line">
            <a:avLst/>
          </a:prstGeom>
          <a:ln w="254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ED2AC5-82DC-4DD3-9AD2-F7FE76CFED56}"/>
              </a:ext>
            </a:extLst>
          </p:cNvPr>
          <p:cNvCxnSpPr>
            <a:cxnSpLocks/>
          </p:cNvCxnSpPr>
          <p:nvPr/>
        </p:nvCxnSpPr>
        <p:spPr>
          <a:xfrm>
            <a:off x="3226228" y="4109175"/>
            <a:ext cx="145622" cy="0"/>
          </a:xfrm>
          <a:prstGeom prst="line">
            <a:avLst/>
          </a:prstGeom>
          <a:ln w="254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FE58AC5E-5D6D-415D-8C13-C8145296D7A8}"/>
              </a:ext>
            </a:extLst>
          </p:cNvPr>
          <p:cNvCxnSpPr>
            <a:cxnSpLocks/>
          </p:cNvCxnSpPr>
          <p:nvPr/>
        </p:nvCxnSpPr>
        <p:spPr>
          <a:xfrm rot="5400000" flipH="1" flipV="1">
            <a:off x="2327788" y="2856687"/>
            <a:ext cx="2295994" cy="208982"/>
          </a:xfrm>
          <a:prstGeom prst="bentConnector2">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48C4500-AD15-417F-9311-A287FED2EC50}"/>
              </a:ext>
            </a:extLst>
          </p:cNvPr>
          <p:cNvSpPr txBox="1"/>
          <p:nvPr/>
        </p:nvSpPr>
        <p:spPr>
          <a:xfrm>
            <a:off x="3820751" y="1663107"/>
            <a:ext cx="2065699" cy="276999"/>
          </a:xfrm>
          <a:prstGeom prst="rect">
            <a:avLst/>
          </a:prstGeom>
          <a:noFill/>
        </p:spPr>
        <p:txBody>
          <a:bodyPr wrap="square">
            <a:spAutoFit/>
          </a:bodyPr>
          <a:lstStyle/>
          <a:p>
            <a:pPr defTabSz="685703"/>
            <a:r>
              <a:rPr lang="en-US" sz="1200" dirty="0">
                <a:ln>
                  <a:solidFill>
                    <a:schemeClr val="tx1">
                      <a:alpha val="0"/>
                    </a:schemeClr>
                  </a:solidFill>
                </a:ln>
              </a:rPr>
              <a:t>Select deployment scope</a:t>
            </a:r>
            <a:endParaRPr lang="en-US" sz="1200" dirty="0">
              <a:ln>
                <a:solidFill>
                  <a:schemeClr val="tx1">
                    <a:alpha val="0"/>
                  </a:schemeClr>
                </a:solidFill>
              </a:ln>
              <a:solidFill>
                <a:schemeClr val="tx1"/>
              </a:solidFill>
            </a:endParaRPr>
          </a:p>
        </p:txBody>
      </p:sp>
      <p:sp>
        <p:nvSpPr>
          <p:cNvPr id="70" name="TextBox 69">
            <a:extLst>
              <a:ext uri="{FF2B5EF4-FFF2-40B4-BE49-F238E27FC236}">
                <a16:creationId xmlns:a16="http://schemas.microsoft.com/office/drawing/2014/main" id="{81F4C3E3-0E13-4B7D-9E56-F1026CDDBC18}"/>
              </a:ext>
            </a:extLst>
          </p:cNvPr>
          <p:cNvSpPr txBox="1"/>
          <p:nvPr/>
        </p:nvSpPr>
        <p:spPr>
          <a:xfrm>
            <a:off x="3820751" y="1955589"/>
            <a:ext cx="2065699" cy="461665"/>
          </a:xfrm>
          <a:prstGeom prst="rect">
            <a:avLst/>
          </a:prstGeom>
          <a:noFill/>
        </p:spPr>
        <p:txBody>
          <a:bodyPr wrap="square">
            <a:spAutoFit/>
          </a:bodyPr>
          <a:lstStyle/>
          <a:p>
            <a:pPr defTabSz="685703"/>
            <a:r>
              <a:rPr lang="en-US" sz="1200" dirty="0">
                <a:ln>
                  <a:solidFill>
                    <a:schemeClr val="tx1">
                      <a:alpha val="0"/>
                    </a:schemeClr>
                  </a:solidFill>
                </a:ln>
              </a:rPr>
              <a:t>Update </a:t>
            </a:r>
            <a:r>
              <a:rPr lang="en-US" sz="1200" i="1" dirty="0">
                <a:ln>
                  <a:solidFill>
                    <a:schemeClr val="tx1">
                      <a:alpha val="0"/>
                    </a:schemeClr>
                  </a:solidFill>
                </a:ln>
              </a:rPr>
              <a:t>*Definitions</a:t>
            </a:r>
            <a:r>
              <a:rPr lang="en-US" sz="1200" dirty="0">
                <a:ln>
                  <a:solidFill>
                    <a:schemeClr val="tx1">
                      <a:alpha val="0"/>
                    </a:schemeClr>
                  </a:solidFill>
                </a:ln>
              </a:rPr>
              <a:t> in </a:t>
            </a:r>
            <a:r>
              <a:rPr lang="en-US" sz="1100" dirty="0">
                <a:ln>
                  <a:solidFill>
                    <a:schemeClr val="tx1">
                      <a:alpha val="0"/>
                    </a:schemeClr>
                  </a:solidFill>
                </a:ln>
              </a:rPr>
              <a:t>*.</a:t>
            </a:r>
            <a:r>
              <a:rPr lang="en-US" sz="1100" dirty="0" err="1">
                <a:ln>
                  <a:solidFill>
                    <a:schemeClr val="tx1">
                      <a:alpha val="0"/>
                    </a:schemeClr>
                  </a:solidFill>
                </a:ln>
              </a:rPr>
              <a:t>parameters.json</a:t>
            </a:r>
            <a:endParaRPr lang="en-US" sz="1200" dirty="0">
              <a:ln>
                <a:solidFill>
                  <a:schemeClr val="tx1">
                    <a:alpha val="0"/>
                  </a:schemeClr>
                </a:solidFill>
              </a:ln>
              <a:solidFill>
                <a:schemeClr val="tx1"/>
              </a:solidFill>
            </a:endParaRPr>
          </a:p>
        </p:txBody>
      </p:sp>
      <p:sp>
        <p:nvSpPr>
          <p:cNvPr id="73" name="TextBox 72">
            <a:extLst>
              <a:ext uri="{FF2B5EF4-FFF2-40B4-BE49-F238E27FC236}">
                <a16:creationId xmlns:a16="http://schemas.microsoft.com/office/drawing/2014/main" id="{EF057B17-D389-43A2-8C7F-7FC1A2501B96}"/>
              </a:ext>
            </a:extLst>
          </p:cNvPr>
          <p:cNvSpPr txBox="1"/>
          <p:nvPr/>
        </p:nvSpPr>
        <p:spPr>
          <a:xfrm>
            <a:off x="3820751" y="2388389"/>
            <a:ext cx="2065699" cy="954107"/>
          </a:xfrm>
          <a:prstGeom prst="rect">
            <a:avLst/>
          </a:prstGeom>
          <a:solidFill>
            <a:schemeClr val="bg2">
              <a:lumMod val="25000"/>
            </a:schemeClr>
          </a:solidFill>
        </p:spPr>
        <p:txBody>
          <a:bodyPr wrap="square">
            <a:spAutoFit/>
          </a:bodyPr>
          <a:lstStyle/>
          <a:p>
            <a:r>
              <a:rPr lang="de-CH" sz="800" b="0" dirty="0">
                <a:solidFill>
                  <a:schemeClr val="bg1"/>
                </a:solidFill>
                <a:effectLst/>
                <a:latin typeface="Consolas" panose="020B0609020204030204" pitchFamily="49" charset="0"/>
              </a:rPr>
              <a:t>"</a:t>
            </a:r>
            <a:r>
              <a:rPr lang="de-CH" sz="800" b="0" dirty="0" err="1">
                <a:solidFill>
                  <a:schemeClr val="bg1"/>
                </a:solidFill>
                <a:effectLst/>
                <a:latin typeface="Consolas" panose="020B0609020204030204" pitchFamily="49" charset="0"/>
              </a:rPr>
              <a:t>properties</a:t>
            </a:r>
            <a:r>
              <a:rPr lang="de-CH" sz="800" b="0" dirty="0">
                <a:solidFill>
                  <a:schemeClr val="bg1"/>
                </a:solidFill>
                <a:effectLst/>
                <a:latin typeface="Consolas" panose="020B0609020204030204" pitchFamily="49" charset="0"/>
              </a:rPr>
              <a:t>": {</a:t>
            </a:r>
          </a:p>
          <a:p>
            <a:r>
              <a:rPr lang="de-CH" sz="800" b="1" dirty="0">
                <a:solidFill>
                  <a:schemeClr val="bg1"/>
                </a:solidFill>
                <a:latin typeface="Consolas" panose="020B0609020204030204" pitchFamily="49" charset="0"/>
              </a:rPr>
              <a:t>    </a:t>
            </a:r>
            <a:r>
              <a:rPr lang="de-CH" sz="800" b="1" dirty="0">
                <a:solidFill>
                  <a:schemeClr val="bg1"/>
                </a:solidFill>
                <a:effectLst/>
                <a:latin typeface="Consolas" panose="020B0609020204030204" pitchFamily="49" charset="0"/>
              </a:rPr>
              <a:t>"</a:t>
            </a:r>
            <a:r>
              <a:rPr lang="de-CH" sz="800" b="1" dirty="0" err="1">
                <a:solidFill>
                  <a:schemeClr val="bg1"/>
                </a:solidFill>
                <a:effectLst/>
                <a:latin typeface="Consolas" panose="020B0609020204030204" pitchFamily="49" charset="0"/>
              </a:rPr>
              <a:t>policySetDefinitions</a:t>
            </a:r>
            <a:r>
              <a:rPr lang="de-CH" sz="800" b="1" dirty="0">
                <a:solidFill>
                  <a:schemeClr val="bg1"/>
                </a:solidFill>
                <a:effectLst/>
                <a:latin typeface="Consolas" panose="020B0609020204030204" pitchFamily="49" charset="0"/>
              </a:rPr>
              <a:t>": null,</a:t>
            </a:r>
          </a:p>
          <a:p>
            <a:r>
              <a:rPr lang="de-CH" sz="800" dirty="0">
                <a:solidFill>
                  <a:schemeClr val="bg1"/>
                </a:solidFill>
                <a:latin typeface="Consolas" panose="020B0609020204030204" pitchFamily="49" charset="0"/>
              </a:rPr>
              <a:t>    </a:t>
            </a:r>
            <a:r>
              <a:rPr lang="de-CH" sz="800" b="0" dirty="0">
                <a:solidFill>
                  <a:schemeClr val="bg1"/>
                </a:solidFill>
                <a:effectLst/>
                <a:latin typeface="Consolas" panose="020B0609020204030204" pitchFamily="49" charset="0"/>
              </a:rPr>
              <a:t>"</a:t>
            </a:r>
            <a:r>
              <a:rPr lang="de-CH" sz="800" b="0" dirty="0" err="1">
                <a:solidFill>
                  <a:schemeClr val="bg1"/>
                </a:solidFill>
                <a:effectLst/>
                <a:latin typeface="Consolas" panose="020B0609020204030204" pitchFamily="49" charset="0"/>
              </a:rPr>
              <a:t>roleAssignments</a:t>
            </a:r>
            <a:r>
              <a:rPr lang="de-CH" sz="800" b="0" dirty="0">
                <a:solidFill>
                  <a:schemeClr val="bg1"/>
                </a:solidFill>
                <a:effectLst/>
                <a:latin typeface="Consolas" panose="020B0609020204030204" pitchFamily="49" charset="0"/>
              </a:rPr>
              <a:t>": </a:t>
            </a:r>
            <a:r>
              <a:rPr lang="de-CH" sz="800" b="1" dirty="0">
                <a:solidFill>
                  <a:schemeClr val="bg1"/>
                </a:solidFill>
                <a:effectLst/>
                <a:latin typeface="Consolas" panose="020B0609020204030204" pitchFamily="49" charset="0"/>
              </a:rPr>
              <a:t>null</a:t>
            </a:r>
            <a:r>
              <a:rPr lang="de-CH" sz="800" b="0" dirty="0">
                <a:solidFill>
                  <a:schemeClr val="bg1"/>
                </a:solidFill>
                <a:effectLst/>
                <a:latin typeface="Consolas" panose="020B0609020204030204" pitchFamily="49" charset="0"/>
              </a:rPr>
              <a:t>,</a:t>
            </a:r>
          </a:p>
          <a:p>
            <a:r>
              <a:rPr lang="de-CH" sz="800" b="0" dirty="0">
                <a:solidFill>
                  <a:schemeClr val="bg1"/>
                </a:solidFill>
                <a:effectLst/>
                <a:latin typeface="Consolas" panose="020B0609020204030204" pitchFamily="49" charset="0"/>
              </a:rPr>
              <a:t>    "</a:t>
            </a:r>
            <a:r>
              <a:rPr lang="de-CH" sz="800" b="0" dirty="0" err="1">
                <a:solidFill>
                  <a:schemeClr val="bg1"/>
                </a:solidFill>
                <a:effectLst/>
                <a:latin typeface="Consolas" panose="020B0609020204030204" pitchFamily="49" charset="0"/>
              </a:rPr>
              <a:t>policyAssignments</a:t>
            </a:r>
            <a:r>
              <a:rPr lang="de-CH" sz="800" b="0" dirty="0">
                <a:solidFill>
                  <a:schemeClr val="bg1"/>
                </a:solidFill>
                <a:effectLst/>
                <a:latin typeface="Consolas" panose="020B0609020204030204" pitchFamily="49" charset="0"/>
              </a:rPr>
              <a:t>": </a:t>
            </a:r>
            <a:r>
              <a:rPr lang="de-CH" sz="800" b="1" dirty="0">
                <a:solidFill>
                  <a:schemeClr val="bg1"/>
                </a:solidFill>
                <a:effectLst/>
                <a:latin typeface="Consolas" panose="020B0609020204030204" pitchFamily="49" charset="0"/>
              </a:rPr>
              <a:t>null</a:t>
            </a:r>
            <a:r>
              <a:rPr lang="de-CH" sz="800" b="0" dirty="0">
                <a:solidFill>
                  <a:schemeClr val="bg1"/>
                </a:solidFill>
                <a:effectLst/>
                <a:latin typeface="Consolas" panose="020B0609020204030204" pitchFamily="49" charset="0"/>
              </a:rPr>
              <a:t>,</a:t>
            </a:r>
          </a:p>
          <a:p>
            <a:r>
              <a:rPr lang="de-CH" sz="800" b="1" dirty="0">
                <a:solidFill>
                  <a:schemeClr val="bg1"/>
                </a:solidFill>
                <a:effectLst/>
                <a:latin typeface="Consolas" panose="020B0609020204030204" pitchFamily="49" charset="0"/>
              </a:rPr>
              <a:t>    "</a:t>
            </a:r>
            <a:r>
              <a:rPr lang="de-CH" sz="800" b="1" dirty="0" err="1">
                <a:solidFill>
                  <a:schemeClr val="bg1"/>
                </a:solidFill>
                <a:effectLst/>
                <a:latin typeface="Consolas" panose="020B0609020204030204" pitchFamily="49" charset="0"/>
              </a:rPr>
              <a:t>policyDefinitions</a:t>
            </a:r>
            <a:r>
              <a:rPr lang="de-CH" sz="800" b="1" dirty="0">
                <a:solidFill>
                  <a:schemeClr val="bg1"/>
                </a:solidFill>
                <a:effectLst/>
                <a:latin typeface="Consolas" panose="020B0609020204030204" pitchFamily="49" charset="0"/>
              </a:rPr>
              <a:t>": null,</a:t>
            </a:r>
          </a:p>
          <a:p>
            <a:r>
              <a:rPr lang="de-CH" sz="800" b="1" dirty="0">
                <a:solidFill>
                  <a:schemeClr val="bg1"/>
                </a:solidFill>
                <a:effectLst/>
                <a:latin typeface="Consolas" panose="020B0609020204030204" pitchFamily="49" charset="0"/>
              </a:rPr>
              <a:t>    "</a:t>
            </a:r>
            <a:r>
              <a:rPr lang="de-CH" sz="800" b="1" dirty="0" err="1">
                <a:solidFill>
                  <a:schemeClr val="bg1"/>
                </a:solidFill>
                <a:effectLst/>
                <a:latin typeface="Consolas" panose="020B0609020204030204" pitchFamily="49" charset="0"/>
              </a:rPr>
              <a:t>roleDefinitions</a:t>
            </a:r>
            <a:r>
              <a:rPr lang="de-CH" sz="800" b="1" dirty="0">
                <a:solidFill>
                  <a:schemeClr val="bg1"/>
                </a:solidFill>
                <a:effectLst/>
                <a:latin typeface="Consolas" panose="020B0609020204030204" pitchFamily="49" charset="0"/>
              </a:rPr>
              <a:t>": null</a:t>
            </a:r>
            <a:endParaRPr lang="de-CH" sz="800" b="1" dirty="0">
              <a:solidFill>
                <a:schemeClr val="bg1"/>
              </a:solidFill>
              <a:latin typeface="Consolas" panose="020B0609020204030204" pitchFamily="49" charset="0"/>
            </a:endParaRPr>
          </a:p>
          <a:p>
            <a:r>
              <a:rPr lang="de-CH" sz="800" b="0" dirty="0">
                <a:solidFill>
                  <a:schemeClr val="bg1"/>
                </a:solidFill>
                <a:effectLst/>
                <a:latin typeface="Consolas" panose="020B0609020204030204" pitchFamily="49" charset="0"/>
              </a:rPr>
              <a:t>}</a:t>
            </a:r>
          </a:p>
        </p:txBody>
      </p:sp>
      <p:pic>
        <p:nvPicPr>
          <p:cNvPr id="75" name="Graphic 74" descr="Badge 3">
            <a:extLst>
              <a:ext uri="{FF2B5EF4-FFF2-40B4-BE49-F238E27FC236}">
                <a16:creationId xmlns:a16="http://schemas.microsoft.com/office/drawing/2014/main" id="{2FCE897F-44E3-43FA-9922-5339618B9E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97557" y="4389404"/>
            <a:ext cx="360000" cy="360000"/>
          </a:xfrm>
          <a:prstGeom prst="rect">
            <a:avLst/>
          </a:prstGeom>
        </p:spPr>
      </p:pic>
      <p:sp>
        <p:nvSpPr>
          <p:cNvPr id="80" name="TextBox 79">
            <a:extLst>
              <a:ext uri="{FF2B5EF4-FFF2-40B4-BE49-F238E27FC236}">
                <a16:creationId xmlns:a16="http://schemas.microsoft.com/office/drawing/2014/main" id="{7759510A-E49B-41F7-962D-803ADB371440}"/>
              </a:ext>
            </a:extLst>
          </p:cNvPr>
          <p:cNvSpPr txBox="1"/>
          <p:nvPr/>
        </p:nvSpPr>
        <p:spPr>
          <a:xfrm>
            <a:off x="6202001" y="4430904"/>
            <a:ext cx="2361566" cy="276999"/>
          </a:xfrm>
          <a:prstGeom prst="rect">
            <a:avLst/>
          </a:prstGeom>
          <a:noFill/>
        </p:spPr>
        <p:txBody>
          <a:bodyPr wrap="square">
            <a:spAutoFit/>
          </a:bodyPr>
          <a:lstStyle/>
          <a:p>
            <a:pPr defTabSz="685703"/>
            <a:r>
              <a:rPr lang="en-US" sz="1200" dirty="0">
                <a:ln>
                  <a:solidFill>
                    <a:schemeClr val="tx1">
                      <a:alpha val="0"/>
                    </a:schemeClr>
                  </a:solidFill>
                </a:ln>
              </a:rPr>
              <a:t>Push changes to feature branch</a:t>
            </a:r>
            <a:endParaRPr lang="en-US" sz="1200" dirty="0">
              <a:ln>
                <a:solidFill>
                  <a:schemeClr val="tx1">
                    <a:alpha val="0"/>
                  </a:schemeClr>
                </a:solidFill>
              </a:ln>
              <a:solidFill>
                <a:schemeClr val="tx1"/>
              </a:solidFill>
            </a:endParaRPr>
          </a:p>
        </p:txBody>
      </p:sp>
      <p:pic>
        <p:nvPicPr>
          <p:cNvPr id="82" name="Graphic 81" descr="Badge 4">
            <a:extLst>
              <a:ext uri="{FF2B5EF4-FFF2-40B4-BE49-F238E27FC236}">
                <a16:creationId xmlns:a16="http://schemas.microsoft.com/office/drawing/2014/main" id="{FC2A5064-61C4-4136-887D-9498251AD8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7719" y="4782302"/>
            <a:ext cx="360000" cy="360000"/>
          </a:xfrm>
          <a:prstGeom prst="rect">
            <a:avLst/>
          </a:prstGeom>
        </p:spPr>
      </p:pic>
      <p:sp>
        <p:nvSpPr>
          <p:cNvPr id="84" name="TextBox 83">
            <a:extLst>
              <a:ext uri="{FF2B5EF4-FFF2-40B4-BE49-F238E27FC236}">
                <a16:creationId xmlns:a16="http://schemas.microsoft.com/office/drawing/2014/main" id="{CB72B706-A238-4277-A12C-C40CF9FD797D}"/>
              </a:ext>
            </a:extLst>
          </p:cNvPr>
          <p:cNvSpPr txBox="1"/>
          <p:nvPr/>
        </p:nvSpPr>
        <p:spPr>
          <a:xfrm>
            <a:off x="7728926" y="1597951"/>
            <a:ext cx="2065699" cy="461665"/>
          </a:xfrm>
          <a:prstGeom prst="rect">
            <a:avLst/>
          </a:prstGeom>
          <a:noFill/>
        </p:spPr>
        <p:txBody>
          <a:bodyPr wrap="square">
            <a:spAutoFit/>
          </a:bodyPr>
          <a:lstStyle/>
          <a:p>
            <a:pPr defTabSz="685703"/>
            <a:r>
              <a:rPr lang="en-US" sz="1200" dirty="0">
                <a:ln>
                  <a:solidFill>
                    <a:schemeClr val="tx1">
                      <a:alpha val="0"/>
                    </a:schemeClr>
                  </a:solidFill>
                </a:ln>
              </a:rPr>
              <a:t>Update </a:t>
            </a:r>
            <a:r>
              <a:rPr lang="en-US" sz="1200" i="1" dirty="0">
                <a:ln>
                  <a:solidFill>
                    <a:schemeClr val="tx1">
                      <a:alpha val="0"/>
                    </a:schemeClr>
                  </a:solidFill>
                </a:ln>
              </a:rPr>
              <a:t>*Assignments</a:t>
            </a:r>
            <a:r>
              <a:rPr lang="en-US" sz="1200" dirty="0">
                <a:ln>
                  <a:solidFill>
                    <a:schemeClr val="tx1">
                      <a:alpha val="0"/>
                    </a:schemeClr>
                  </a:solidFill>
                </a:ln>
              </a:rPr>
              <a:t> in </a:t>
            </a:r>
            <a:r>
              <a:rPr lang="en-US" sz="1100" dirty="0">
                <a:ln>
                  <a:solidFill>
                    <a:schemeClr val="tx1">
                      <a:alpha val="0"/>
                    </a:schemeClr>
                  </a:solidFill>
                </a:ln>
              </a:rPr>
              <a:t>*.</a:t>
            </a:r>
            <a:r>
              <a:rPr lang="en-US" sz="1100" dirty="0" err="1">
                <a:ln>
                  <a:solidFill>
                    <a:schemeClr val="tx1">
                      <a:alpha val="0"/>
                    </a:schemeClr>
                  </a:solidFill>
                </a:ln>
              </a:rPr>
              <a:t>parameters.json</a:t>
            </a:r>
            <a:endParaRPr lang="en-US" sz="1200" dirty="0">
              <a:ln>
                <a:solidFill>
                  <a:schemeClr val="tx1">
                    <a:alpha val="0"/>
                  </a:schemeClr>
                </a:solidFill>
              </a:ln>
              <a:solidFill>
                <a:schemeClr val="tx1"/>
              </a:solidFill>
            </a:endParaRPr>
          </a:p>
        </p:txBody>
      </p:sp>
      <p:pic>
        <p:nvPicPr>
          <p:cNvPr id="88" name="Graphic 87" descr="Badge 5">
            <a:extLst>
              <a:ext uri="{FF2B5EF4-FFF2-40B4-BE49-F238E27FC236}">
                <a16:creationId xmlns:a16="http://schemas.microsoft.com/office/drawing/2014/main" id="{6C8B2045-353A-431D-B667-3C29AA8F193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94032" y="-366922"/>
            <a:ext cx="45719" cy="45719"/>
          </a:xfrm>
          <a:prstGeom prst="rect">
            <a:avLst/>
          </a:prstGeom>
        </p:spPr>
      </p:pic>
      <p:pic>
        <p:nvPicPr>
          <p:cNvPr id="90" name="Picture 2">
            <a:extLst>
              <a:ext uri="{FF2B5EF4-FFF2-40B4-BE49-F238E27FC236}">
                <a16:creationId xmlns:a16="http://schemas.microsoft.com/office/drawing/2014/main" id="{18DBEDDD-F39E-4ED8-843B-2A7F1C645F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67785" y="1981606"/>
            <a:ext cx="211932" cy="2138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0CD446F-9385-4223-B5C9-6F28177A03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10034" y="4768943"/>
            <a:ext cx="255159" cy="340212"/>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a:extLst>
              <a:ext uri="{FF2B5EF4-FFF2-40B4-BE49-F238E27FC236}">
                <a16:creationId xmlns:a16="http://schemas.microsoft.com/office/drawing/2014/main" id="{DFDEF618-AFC2-4544-83F9-97A6AE6C1AF0}"/>
              </a:ext>
            </a:extLst>
          </p:cNvPr>
          <p:cNvSpPr txBox="1"/>
          <p:nvPr/>
        </p:nvSpPr>
        <p:spPr>
          <a:xfrm>
            <a:off x="6202001" y="4804667"/>
            <a:ext cx="2065699" cy="276999"/>
          </a:xfrm>
          <a:prstGeom prst="rect">
            <a:avLst/>
          </a:prstGeom>
          <a:noFill/>
        </p:spPr>
        <p:txBody>
          <a:bodyPr wrap="square">
            <a:spAutoFit/>
          </a:bodyPr>
          <a:lstStyle/>
          <a:p>
            <a:pPr defTabSz="685703"/>
            <a:r>
              <a:rPr lang="en-US" sz="1200" dirty="0">
                <a:ln>
                  <a:solidFill>
                    <a:schemeClr val="tx1">
                      <a:alpha val="0"/>
                    </a:schemeClr>
                  </a:solidFill>
                </a:ln>
                <a:solidFill>
                  <a:schemeClr val="tx1"/>
                </a:solidFill>
              </a:rPr>
              <a:t>Pull Request to master</a:t>
            </a:r>
          </a:p>
        </p:txBody>
      </p:sp>
      <p:cxnSp>
        <p:nvCxnSpPr>
          <p:cNvPr id="101" name="Connector: Elbow 100">
            <a:extLst>
              <a:ext uri="{FF2B5EF4-FFF2-40B4-BE49-F238E27FC236}">
                <a16:creationId xmlns:a16="http://schemas.microsoft.com/office/drawing/2014/main" id="{B1245864-290C-4D7F-A13B-E8AE3103DDD3}"/>
              </a:ext>
            </a:extLst>
          </p:cNvPr>
          <p:cNvCxnSpPr>
            <a:cxnSpLocks/>
            <a:stCxn id="75" idx="1"/>
            <a:endCxn id="13" idx="2"/>
          </p:cNvCxnSpPr>
          <p:nvPr/>
        </p:nvCxnSpPr>
        <p:spPr>
          <a:xfrm rot="10800000">
            <a:off x="1891089" y="4191036"/>
            <a:ext cx="3606468" cy="378369"/>
          </a:xfrm>
          <a:prstGeom prst="bentConnector2">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960F1FAE-2672-44B9-9448-7E7E0F02F3C6}"/>
              </a:ext>
            </a:extLst>
          </p:cNvPr>
          <p:cNvCxnSpPr>
            <a:cxnSpLocks/>
            <a:stCxn id="91" idx="2"/>
            <a:endCxn id="98" idx="0"/>
          </p:cNvCxnSpPr>
          <p:nvPr/>
        </p:nvCxnSpPr>
        <p:spPr>
          <a:xfrm rot="5400000">
            <a:off x="7027868" y="5288011"/>
            <a:ext cx="413328" cy="639"/>
          </a:xfrm>
          <a:prstGeom prst="bentConnector3">
            <a:avLst>
              <a:gd name="adj1" fmla="val 50000"/>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6" name="Graphic 105" descr="Badge 5">
            <a:extLst>
              <a:ext uri="{FF2B5EF4-FFF2-40B4-BE49-F238E27FC236}">
                <a16:creationId xmlns:a16="http://schemas.microsoft.com/office/drawing/2014/main" id="{249FC899-E893-4224-A788-82EDBA56804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26076" y="1621606"/>
            <a:ext cx="360000" cy="360000"/>
          </a:xfrm>
          <a:prstGeom prst="rect">
            <a:avLst/>
          </a:prstGeom>
        </p:spPr>
      </p:pic>
      <p:grpSp>
        <p:nvGrpSpPr>
          <p:cNvPr id="99" name="Group 98">
            <a:extLst>
              <a:ext uri="{FF2B5EF4-FFF2-40B4-BE49-F238E27FC236}">
                <a16:creationId xmlns:a16="http://schemas.microsoft.com/office/drawing/2014/main" id="{3CBA9415-0562-4AA5-B5AF-32115F904CE5}"/>
              </a:ext>
            </a:extLst>
          </p:cNvPr>
          <p:cNvGrpSpPr/>
          <p:nvPr/>
        </p:nvGrpSpPr>
        <p:grpSpPr>
          <a:xfrm>
            <a:off x="6622189" y="5494994"/>
            <a:ext cx="1224046" cy="758811"/>
            <a:chOff x="6381499" y="2105039"/>
            <a:chExt cx="1346451" cy="758811"/>
          </a:xfrm>
        </p:grpSpPr>
        <p:pic>
          <p:nvPicPr>
            <p:cNvPr id="1028" name="Picture 4">
              <a:extLst>
                <a:ext uri="{FF2B5EF4-FFF2-40B4-BE49-F238E27FC236}">
                  <a16:creationId xmlns:a16="http://schemas.microsoft.com/office/drawing/2014/main" id="{D8B6F196-8328-450D-81A8-716EA5300389}"/>
                </a:ext>
              </a:extLst>
            </p:cNvPr>
            <p:cNvPicPr>
              <a:picLocks noChangeAspect="1" noChangeArrowheads="1"/>
            </p:cNvPicPr>
            <p:nvPr/>
          </p:nvPicPr>
          <p:blipFill>
            <a:blip r:embed="rId15">
              <a:biLevel thresh="75000"/>
              <a:extLst>
                <a:ext uri="{28A0092B-C50C-407E-A947-70E740481C1C}">
                  <a14:useLocalDpi xmlns:a14="http://schemas.microsoft.com/office/drawing/2010/main" val="0"/>
                </a:ext>
              </a:extLst>
            </a:blip>
            <a:srcRect/>
            <a:stretch>
              <a:fillRect/>
            </a:stretch>
          </p:blipFill>
          <p:spPr bwMode="auto">
            <a:xfrm>
              <a:off x="6566151" y="2417254"/>
              <a:ext cx="323599" cy="323599"/>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7D1BFEE2-3FC4-4C7F-85A2-43F9A06AECE4}"/>
                </a:ext>
              </a:extLst>
            </p:cNvPr>
            <p:cNvSpPr txBox="1"/>
            <p:nvPr/>
          </p:nvSpPr>
          <p:spPr>
            <a:xfrm>
              <a:off x="6381499" y="2111389"/>
              <a:ext cx="1346451" cy="276999"/>
            </a:xfrm>
            <a:prstGeom prst="rect">
              <a:avLst/>
            </a:prstGeom>
            <a:noFill/>
          </p:spPr>
          <p:txBody>
            <a:bodyPr wrap="square">
              <a:spAutoFit/>
            </a:bodyPr>
            <a:lstStyle/>
            <a:p>
              <a:pPr defTabSz="685703"/>
              <a:r>
                <a:rPr lang="en-US" sz="1200" dirty="0">
                  <a:ln>
                    <a:solidFill>
                      <a:schemeClr val="tx1">
                        <a:alpha val="0"/>
                      </a:schemeClr>
                    </a:solidFill>
                  </a:ln>
                </a:rPr>
                <a:t>GitHub Actions</a:t>
              </a:r>
              <a:endParaRPr lang="en-US" sz="1200" dirty="0">
                <a:ln>
                  <a:solidFill>
                    <a:schemeClr val="tx1">
                      <a:alpha val="0"/>
                    </a:schemeClr>
                  </a:solidFill>
                </a:ln>
                <a:solidFill>
                  <a:schemeClr val="tx1"/>
                </a:solidFill>
              </a:endParaRPr>
            </a:p>
          </p:txBody>
        </p:sp>
        <p:pic>
          <p:nvPicPr>
            <p:cNvPr id="94" name="Picture 11">
              <a:extLst>
                <a:ext uri="{FF2B5EF4-FFF2-40B4-BE49-F238E27FC236}">
                  <a16:creationId xmlns:a16="http://schemas.microsoft.com/office/drawing/2014/main" id="{8B4ED6D6-B1DB-4395-9292-C0822CF4156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62300" y="2347295"/>
              <a:ext cx="466977" cy="408606"/>
            </a:xfrm>
            <a:prstGeom prst="rect">
              <a:avLst/>
            </a:prstGeom>
            <a:noFill/>
            <a:extLst>
              <a:ext uri="{909E8E84-426E-40DD-AFC4-6F175D3DCCD1}">
                <a14:hiddenFill xmlns:a14="http://schemas.microsoft.com/office/drawing/2010/main">
                  <a:solidFill>
                    <a:srgbClr val="FFFFFF"/>
                  </a:solidFill>
                </a14:hiddenFill>
              </a:ext>
            </a:extLst>
          </p:spPr>
        </p:pic>
        <p:sp>
          <p:nvSpPr>
            <p:cNvPr id="96" name="Arrow: Right 95">
              <a:extLst>
                <a:ext uri="{FF2B5EF4-FFF2-40B4-BE49-F238E27FC236}">
                  <a16:creationId xmlns:a16="http://schemas.microsoft.com/office/drawing/2014/main" id="{9EA5F980-2858-4A52-A523-5DED1CF7D9E8}"/>
                </a:ext>
              </a:extLst>
            </p:cNvPr>
            <p:cNvSpPr/>
            <p:nvPr/>
          </p:nvSpPr>
          <p:spPr bwMode="auto">
            <a:xfrm>
              <a:off x="6965950" y="2508250"/>
              <a:ext cx="203200" cy="127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a:extLst>
                <a:ext uri="{FF2B5EF4-FFF2-40B4-BE49-F238E27FC236}">
                  <a16:creationId xmlns:a16="http://schemas.microsoft.com/office/drawing/2014/main" id="{1E9F15CF-F1C7-4776-B3E5-806576FFFCE5}"/>
                </a:ext>
              </a:extLst>
            </p:cNvPr>
            <p:cNvSpPr/>
            <p:nvPr/>
          </p:nvSpPr>
          <p:spPr bwMode="auto">
            <a:xfrm>
              <a:off x="6381499" y="2105039"/>
              <a:ext cx="1346451" cy="758811"/>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1" name="Graphic 120" descr="Badge 7">
            <a:extLst>
              <a:ext uri="{FF2B5EF4-FFF2-40B4-BE49-F238E27FC236}">
                <a16:creationId xmlns:a16="http://schemas.microsoft.com/office/drawing/2014/main" id="{E5F44A60-C5B1-4104-9A5B-F901CFCCAE9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914775" y="4782302"/>
            <a:ext cx="360000" cy="360000"/>
          </a:xfrm>
          <a:prstGeom prst="rect">
            <a:avLst/>
          </a:prstGeom>
        </p:spPr>
      </p:pic>
      <p:pic>
        <p:nvPicPr>
          <p:cNvPr id="123" name="Graphic 122" descr="Badge 6">
            <a:extLst>
              <a:ext uri="{FF2B5EF4-FFF2-40B4-BE49-F238E27FC236}">
                <a16:creationId xmlns:a16="http://schemas.microsoft.com/office/drawing/2014/main" id="{E056CB39-8AEF-4E8C-AAD4-6B245069030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914775" y="4389404"/>
            <a:ext cx="360000" cy="360000"/>
          </a:xfrm>
          <a:prstGeom prst="rect">
            <a:avLst/>
          </a:prstGeom>
        </p:spPr>
      </p:pic>
      <p:sp>
        <p:nvSpPr>
          <p:cNvPr id="124" name="TextBox 123">
            <a:extLst>
              <a:ext uri="{FF2B5EF4-FFF2-40B4-BE49-F238E27FC236}">
                <a16:creationId xmlns:a16="http://schemas.microsoft.com/office/drawing/2014/main" id="{9D92C21B-AFCA-47E9-A53E-6B99E36248B0}"/>
              </a:ext>
            </a:extLst>
          </p:cNvPr>
          <p:cNvSpPr txBox="1"/>
          <p:nvPr/>
        </p:nvSpPr>
        <p:spPr>
          <a:xfrm>
            <a:off x="5735016" y="4383597"/>
            <a:ext cx="207051" cy="400110"/>
          </a:xfrm>
          <a:prstGeom prst="rect">
            <a:avLst/>
          </a:prstGeom>
          <a:noFill/>
        </p:spPr>
        <p:txBody>
          <a:bodyPr wrap="square">
            <a:spAutoFit/>
          </a:bodyPr>
          <a:lstStyle/>
          <a:p>
            <a:pPr defTabSz="685703"/>
            <a:r>
              <a:rPr lang="en-US" sz="2000" dirty="0">
                <a:ln>
                  <a:solidFill>
                    <a:schemeClr val="tx1">
                      <a:alpha val="0"/>
                    </a:schemeClr>
                  </a:solidFill>
                </a:ln>
              </a:rPr>
              <a:t>,</a:t>
            </a:r>
            <a:endParaRPr lang="en-US" sz="2000" dirty="0">
              <a:ln>
                <a:solidFill>
                  <a:schemeClr val="tx1">
                    <a:alpha val="0"/>
                  </a:schemeClr>
                </a:solidFill>
              </a:ln>
              <a:solidFill>
                <a:schemeClr val="tx1"/>
              </a:solidFill>
            </a:endParaRPr>
          </a:p>
        </p:txBody>
      </p:sp>
      <p:sp>
        <p:nvSpPr>
          <p:cNvPr id="126" name="TextBox 125">
            <a:extLst>
              <a:ext uri="{FF2B5EF4-FFF2-40B4-BE49-F238E27FC236}">
                <a16:creationId xmlns:a16="http://schemas.microsoft.com/office/drawing/2014/main" id="{EAA05C1D-3889-4AF4-8F13-9BE4E87734FE}"/>
              </a:ext>
            </a:extLst>
          </p:cNvPr>
          <p:cNvSpPr txBox="1"/>
          <p:nvPr/>
        </p:nvSpPr>
        <p:spPr>
          <a:xfrm>
            <a:off x="5743937" y="4774578"/>
            <a:ext cx="207051" cy="400110"/>
          </a:xfrm>
          <a:prstGeom prst="rect">
            <a:avLst/>
          </a:prstGeom>
          <a:noFill/>
        </p:spPr>
        <p:txBody>
          <a:bodyPr wrap="square">
            <a:spAutoFit/>
          </a:bodyPr>
          <a:lstStyle/>
          <a:p>
            <a:pPr defTabSz="685703"/>
            <a:r>
              <a:rPr lang="en-US" sz="2000" dirty="0">
                <a:ln>
                  <a:solidFill>
                    <a:schemeClr val="tx1">
                      <a:alpha val="0"/>
                    </a:schemeClr>
                  </a:solidFill>
                </a:ln>
              </a:rPr>
              <a:t>,</a:t>
            </a:r>
            <a:endParaRPr lang="en-US" sz="2000" dirty="0">
              <a:ln>
                <a:solidFill>
                  <a:schemeClr val="tx1">
                    <a:alpha val="0"/>
                  </a:schemeClr>
                </a:solidFill>
              </a:ln>
              <a:solidFill>
                <a:schemeClr val="tx1"/>
              </a:solidFill>
            </a:endParaRPr>
          </a:p>
        </p:txBody>
      </p:sp>
      <p:sp>
        <p:nvSpPr>
          <p:cNvPr id="1024" name="TextBox 1023">
            <a:extLst>
              <a:ext uri="{FF2B5EF4-FFF2-40B4-BE49-F238E27FC236}">
                <a16:creationId xmlns:a16="http://schemas.microsoft.com/office/drawing/2014/main" id="{1AD32969-E48A-4B24-B610-9F3E7B6B8C45}"/>
              </a:ext>
            </a:extLst>
          </p:cNvPr>
          <p:cNvSpPr txBox="1"/>
          <p:nvPr/>
        </p:nvSpPr>
        <p:spPr>
          <a:xfrm>
            <a:off x="7728925" y="2047153"/>
            <a:ext cx="2065699" cy="954107"/>
          </a:xfrm>
          <a:prstGeom prst="rect">
            <a:avLst/>
          </a:prstGeom>
          <a:solidFill>
            <a:schemeClr val="bg2">
              <a:lumMod val="25000"/>
            </a:schemeClr>
          </a:solidFill>
        </p:spPr>
        <p:txBody>
          <a:bodyPr wrap="square">
            <a:spAutoFit/>
          </a:bodyPr>
          <a:lstStyle>
            <a:defPPr>
              <a:defRPr lang="en-US"/>
            </a:defPPr>
            <a:lvl1pPr>
              <a:defRPr sz="800" b="0">
                <a:solidFill>
                  <a:schemeClr val="bg1"/>
                </a:solidFill>
                <a:effectLst/>
                <a:latin typeface="Consolas" panose="020B0609020204030204" pitchFamily="49" charset="0"/>
              </a:defRPr>
            </a:lvl1pPr>
          </a:lstStyle>
          <a:p>
            <a:r>
              <a:rPr lang="de-CH" dirty="0"/>
              <a:t>"</a:t>
            </a:r>
            <a:r>
              <a:rPr lang="de-CH" dirty="0" err="1"/>
              <a:t>properties</a:t>
            </a:r>
            <a:r>
              <a:rPr lang="de-CH" dirty="0"/>
              <a:t>": {</a:t>
            </a:r>
          </a:p>
          <a:p>
            <a:r>
              <a:rPr lang="de-CH" dirty="0"/>
              <a:t>    "</a:t>
            </a:r>
            <a:r>
              <a:rPr lang="de-CH" dirty="0" err="1"/>
              <a:t>policySetDefinitions</a:t>
            </a:r>
            <a:r>
              <a:rPr lang="de-CH" dirty="0"/>
              <a:t>": null,</a:t>
            </a:r>
          </a:p>
          <a:p>
            <a:r>
              <a:rPr lang="de-CH" dirty="0"/>
              <a:t>    "</a:t>
            </a:r>
            <a:r>
              <a:rPr lang="de-CH" dirty="0" err="1"/>
              <a:t>roleAssignments</a:t>
            </a:r>
            <a:r>
              <a:rPr lang="de-CH" dirty="0"/>
              <a:t>": null,</a:t>
            </a:r>
          </a:p>
          <a:p>
            <a:r>
              <a:rPr lang="de-CH" dirty="0"/>
              <a:t>    "</a:t>
            </a:r>
            <a:r>
              <a:rPr lang="de-CH" dirty="0" err="1"/>
              <a:t>policyAssignments</a:t>
            </a:r>
            <a:r>
              <a:rPr lang="de-CH" dirty="0"/>
              <a:t>": null,</a:t>
            </a:r>
          </a:p>
          <a:p>
            <a:r>
              <a:rPr lang="de-CH" dirty="0"/>
              <a:t>    "</a:t>
            </a:r>
            <a:r>
              <a:rPr lang="de-CH" dirty="0" err="1"/>
              <a:t>policyDefinitions</a:t>
            </a:r>
            <a:r>
              <a:rPr lang="de-CH" dirty="0"/>
              <a:t>": null,</a:t>
            </a:r>
          </a:p>
          <a:p>
            <a:r>
              <a:rPr lang="de-CH" dirty="0"/>
              <a:t>    "</a:t>
            </a:r>
            <a:r>
              <a:rPr lang="de-CH" dirty="0" err="1"/>
              <a:t>roleDefinitions</a:t>
            </a:r>
            <a:r>
              <a:rPr lang="de-CH" dirty="0"/>
              <a:t>": null</a:t>
            </a:r>
          </a:p>
          <a:p>
            <a:r>
              <a:rPr lang="de-CH" dirty="0"/>
              <a:t>}</a:t>
            </a:r>
          </a:p>
        </p:txBody>
      </p:sp>
      <p:cxnSp>
        <p:nvCxnSpPr>
          <p:cNvPr id="1027" name="Straight Arrow Connector 1026">
            <a:extLst>
              <a:ext uri="{FF2B5EF4-FFF2-40B4-BE49-F238E27FC236}">
                <a16:creationId xmlns:a16="http://schemas.microsoft.com/office/drawing/2014/main" id="{489A2E20-8031-4622-94B9-7206CFEDDE9E}"/>
              </a:ext>
            </a:extLst>
          </p:cNvPr>
          <p:cNvCxnSpPr>
            <a:stCxn id="73" idx="2"/>
            <a:endCxn id="75" idx="0"/>
          </p:cNvCxnSpPr>
          <p:nvPr/>
        </p:nvCxnSpPr>
        <p:spPr>
          <a:xfrm rot="16200000" flipH="1">
            <a:off x="4742125" y="3453972"/>
            <a:ext cx="1046908" cy="823956"/>
          </a:xfrm>
          <a:prstGeom prst="bentConnector3">
            <a:avLst>
              <a:gd name="adj1" fmla="val 50000"/>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6">
            <a:extLst>
              <a:ext uri="{FF2B5EF4-FFF2-40B4-BE49-F238E27FC236}">
                <a16:creationId xmlns:a16="http://schemas.microsoft.com/office/drawing/2014/main" id="{6699B018-4DB5-4F3A-A542-999776115B97}"/>
              </a:ext>
            </a:extLst>
          </p:cNvPr>
          <p:cNvCxnSpPr>
            <a:cxnSpLocks/>
            <a:stCxn id="1024" idx="2"/>
            <a:endCxn id="123" idx="0"/>
          </p:cNvCxnSpPr>
          <p:nvPr/>
        </p:nvCxnSpPr>
        <p:spPr>
          <a:xfrm rot="5400000">
            <a:off x="6734203" y="2361832"/>
            <a:ext cx="1388144" cy="2667000"/>
          </a:xfrm>
          <a:prstGeom prst="bentConnector3">
            <a:avLst>
              <a:gd name="adj1" fmla="val 6235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67A6ACD-7B85-44B6-A063-766399EF387D}"/>
              </a:ext>
            </a:extLst>
          </p:cNvPr>
          <p:cNvSpPr/>
          <p:nvPr/>
        </p:nvSpPr>
        <p:spPr bwMode="auto">
          <a:xfrm>
            <a:off x="1041721" y="3342495"/>
            <a:ext cx="2207657" cy="213875"/>
          </a:xfrm>
          <a:prstGeom prst="rect">
            <a:avLst/>
          </a:prstGeom>
          <a:solidFill>
            <a:schemeClr val="accent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66F62B5E-4AE9-4A29-B2C1-95035345E27C}"/>
              </a:ext>
            </a:extLst>
          </p:cNvPr>
          <p:cNvSpPr/>
          <p:nvPr/>
        </p:nvSpPr>
        <p:spPr bwMode="auto">
          <a:xfrm>
            <a:off x="1124671" y="3981031"/>
            <a:ext cx="2124707" cy="210004"/>
          </a:xfrm>
          <a:prstGeom prst="rect">
            <a:avLst/>
          </a:prstGeom>
          <a:solidFill>
            <a:schemeClr val="accent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3B74780E-DCA9-44E0-A7A1-4350A8865646}"/>
              </a:ext>
            </a:extLst>
          </p:cNvPr>
          <p:cNvSpPr txBox="1"/>
          <p:nvPr/>
        </p:nvSpPr>
        <p:spPr>
          <a:xfrm>
            <a:off x="3345036" y="3323071"/>
            <a:ext cx="2065699" cy="261610"/>
          </a:xfrm>
          <a:prstGeom prst="rect">
            <a:avLst/>
          </a:prstGeom>
          <a:noFill/>
        </p:spPr>
        <p:txBody>
          <a:bodyPr wrap="square">
            <a:spAutoFit/>
          </a:bodyPr>
          <a:lstStyle/>
          <a:p>
            <a:pPr defTabSz="685703"/>
            <a:r>
              <a:rPr lang="en-US" sz="1050" dirty="0">
                <a:ln>
                  <a:solidFill>
                    <a:schemeClr val="tx1">
                      <a:alpha val="0"/>
                    </a:schemeClr>
                  </a:solidFill>
                </a:ln>
              </a:rPr>
              <a:t>*Definitions scope</a:t>
            </a:r>
            <a:endParaRPr lang="en-US" sz="1050" dirty="0">
              <a:ln>
                <a:solidFill>
                  <a:schemeClr val="tx1">
                    <a:alpha val="0"/>
                  </a:schemeClr>
                </a:solidFill>
              </a:ln>
              <a:solidFill>
                <a:schemeClr val="tx1"/>
              </a:solidFill>
            </a:endParaRPr>
          </a:p>
        </p:txBody>
      </p:sp>
      <p:sp>
        <p:nvSpPr>
          <p:cNvPr id="23" name="TextBox 22">
            <a:extLst>
              <a:ext uri="{FF2B5EF4-FFF2-40B4-BE49-F238E27FC236}">
                <a16:creationId xmlns:a16="http://schemas.microsoft.com/office/drawing/2014/main" id="{D5C1DB43-145D-471D-886D-CAE084568655}"/>
              </a:ext>
            </a:extLst>
          </p:cNvPr>
          <p:cNvSpPr txBox="1"/>
          <p:nvPr/>
        </p:nvSpPr>
        <p:spPr>
          <a:xfrm>
            <a:off x="3360016" y="3951276"/>
            <a:ext cx="2065699" cy="261610"/>
          </a:xfrm>
          <a:prstGeom prst="rect">
            <a:avLst/>
          </a:prstGeom>
          <a:noFill/>
        </p:spPr>
        <p:txBody>
          <a:bodyPr wrap="square">
            <a:spAutoFit/>
          </a:bodyPr>
          <a:lstStyle/>
          <a:p>
            <a:pPr defTabSz="685703"/>
            <a:r>
              <a:rPr lang="en-US" sz="1050" dirty="0">
                <a:ln>
                  <a:solidFill>
                    <a:schemeClr val="tx1">
                      <a:alpha val="0"/>
                    </a:schemeClr>
                  </a:solidFill>
                </a:ln>
              </a:rPr>
              <a:t>*Assignments scope</a:t>
            </a:r>
            <a:endParaRPr lang="en-US" sz="1050" dirty="0">
              <a:ln>
                <a:solidFill>
                  <a:schemeClr val="tx1">
                    <a:alpha val="0"/>
                  </a:schemeClr>
                </a:solidFill>
              </a:ln>
              <a:solidFill>
                <a:schemeClr val="tx1"/>
              </a:solidFill>
            </a:endParaRPr>
          </a:p>
        </p:txBody>
      </p:sp>
    </p:spTree>
    <p:extLst>
      <p:ext uri="{BB962C8B-B14F-4D97-AF65-F5344CB8AC3E}">
        <p14:creationId xmlns:p14="http://schemas.microsoft.com/office/powerpoint/2010/main" val="23938928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939D22-DAD7-4871-9278-1CFE99E1BE44}"/>
              </a:ext>
            </a:extLst>
          </p:cNvPr>
          <p:cNvSpPr/>
          <p:nvPr/>
        </p:nvSpPr>
        <p:spPr bwMode="auto">
          <a:xfrm>
            <a:off x="937146" y="4246828"/>
            <a:ext cx="2672659" cy="21444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e-CH"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65E429C3-A22A-4676-AC34-29ABAC647278}"/>
              </a:ext>
            </a:extLst>
          </p:cNvPr>
          <p:cNvSpPr>
            <a:spLocks noGrp="1"/>
          </p:cNvSpPr>
          <p:nvPr>
            <p:ph type="title"/>
          </p:nvPr>
        </p:nvSpPr>
        <p:spPr/>
        <p:txBody>
          <a:bodyPr/>
          <a:lstStyle/>
          <a:p>
            <a:endParaRPr lang="de-CH"/>
          </a:p>
        </p:txBody>
      </p:sp>
      <p:pic>
        <p:nvPicPr>
          <p:cNvPr id="4" name="Graphic 3">
            <a:extLst>
              <a:ext uri="{FF2B5EF4-FFF2-40B4-BE49-F238E27FC236}">
                <a16:creationId xmlns:a16="http://schemas.microsoft.com/office/drawing/2014/main" id="{FA93A06B-6966-411E-8083-86AD8D6EFB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41091" y="2429350"/>
            <a:ext cx="396000" cy="396000"/>
          </a:xfrm>
          <a:prstGeom prst="rect">
            <a:avLst/>
          </a:prstGeom>
        </p:spPr>
      </p:pic>
      <p:pic>
        <p:nvPicPr>
          <p:cNvPr id="6" name="Graphic 5">
            <a:extLst>
              <a:ext uri="{FF2B5EF4-FFF2-40B4-BE49-F238E27FC236}">
                <a16:creationId xmlns:a16="http://schemas.microsoft.com/office/drawing/2014/main" id="{F2B82AE9-3208-4973-A8C9-2CECB1F47F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2673" y="3898538"/>
            <a:ext cx="396000" cy="396000"/>
          </a:xfrm>
          <a:prstGeom prst="rect">
            <a:avLst/>
          </a:prstGeom>
        </p:spPr>
      </p:pic>
      <p:pic>
        <p:nvPicPr>
          <p:cNvPr id="8" name="Graphic 7">
            <a:extLst>
              <a:ext uri="{FF2B5EF4-FFF2-40B4-BE49-F238E27FC236}">
                <a16:creationId xmlns:a16="http://schemas.microsoft.com/office/drawing/2014/main" id="{1EFD6CA3-024E-4049-A4B3-B2ED7E19BAA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93573" y="3343553"/>
            <a:ext cx="396000" cy="396000"/>
          </a:xfrm>
          <a:prstGeom prst="rect">
            <a:avLst/>
          </a:prstGeom>
        </p:spPr>
      </p:pic>
      <p:sp>
        <p:nvSpPr>
          <p:cNvPr id="10" name="TextBox 9">
            <a:extLst>
              <a:ext uri="{FF2B5EF4-FFF2-40B4-BE49-F238E27FC236}">
                <a16:creationId xmlns:a16="http://schemas.microsoft.com/office/drawing/2014/main" id="{46D265FF-5AA5-46B0-B044-87EC1B531BA7}"/>
              </a:ext>
            </a:extLst>
          </p:cNvPr>
          <p:cNvSpPr txBox="1"/>
          <p:nvPr/>
        </p:nvSpPr>
        <p:spPr>
          <a:xfrm>
            <a:off x="6503366" y="1920625"/>
            <a:ext cx="4050754" cy="276999"/>
          </a:xfrm>
          <a:prstGeom prst="rect">
            <a:avLst/>
          </a:prstGeom>
          <a:noFill/>
        </p:spPr>
        <p:txBody>
          <a:bodyPr wrap="square">
            <a:spAutoFit/>
          </a:bodyPr>
          <a:lstStyle/>
          <a:p>
            <a:pPr defTabSz="685703"/>
            <a:r>
              <a:rPr lang="en-US" sz="1200" dirty="0">
                <a:ln>
                  <a:solidFill>
                    <a:schemeClr val="tx1">
                      <a:alpha val="0"/>
                    </a:schemeClr>
                  </a:solidFill>
                </a:ln>
              </a:rPr>
              <a:t>Contoso</a:t>
            </a:r>
            <a:endParaRPr lang="en-US" sz="1200" dirty="0">
              <a:ln>
                <a:solidFill>
                  <a:schemeClr val="tx1">
                    <a:alpha val="0"/>
                  </a:schemeClr>
                </a:solidFill>
              </a:ln>
              <a:solidFill>
                <a:schemeClr val="tx1"/>
              </a:solidFill>
            </a:endParaRPr>
          </a:p>
        </p:txBody>
      </p:sp>
      <p:sp>
        <p:nvSpPr>
          <p:cNvPr id="12" name="TextBox 11">
            <a:extLst>
              <a:ext uri="{FF2B5EF4-FFF2-40B4-BE49-F238E27FC236}">
                <a16:creationId xmlns:a16="http://schemas.microsoft.com/office/drawing/2014/main" id="{151ADA36-785C-4BF9-97F7-2EE1787522C0}"/>
              </a:ext>
            </a:extLst>
          </p:cNvPr>
          <p:cNvSpPr txBox="1"/>
          <p:nvPr/>
        </p:nvSpPr>
        <p:spPr>
          <a:xfrm>
            <a:off x="6503366" y="3310721"/>
            <a:ext cx="4548656" cy="461665"/>
          </a:xfrm>
          <a:prstGeom prst="rect">
            <a:avLst/>
          </a:prstGeom>
          <a:noFill/>
        </p:spPr>
        <p:txBody>
          <a:bodyPr wrap="square">
            <a:spAutoFit/>
          </a:bodyPr>
          <a:lstStyle/>
          <a:p>
            <a:pPr defTabSz="685703"/>
            <a:r>
              <a:rPr lang="en-US" sz="1200" dirty="0">
                <a:ln>
                  <a:solidFill>
                    <a:schemeClr val="tx1">
                      <a:alpha val="0"/>
                    </a:schemeClr>
                  </a:solidFill>
                </a:ln>
                <a:solidFill>
                  <a:schemeClr val="tx1"/>
                </a:solidFill>
              </a:rPr>
              <a:t>Subscription scope</a:t>
            </a:r>
          </a:p>
          <a:p>
            <a:pPr defTabSz="685703"/>
            <a:r>
              <a:rPr lang="en-US" sz="1100" dirty="0">
                <a:ln>
                  <a:solidFill>
                    <a:schemeClr val="tx1">
                      <a:alpha val="0"/>
                    </a:schemeClr>
                  </a:solidFill>
                </a:ln>
                <a:solidFill>
                  <a:schemeClr val="tx1"/>
                </a:solidFill>
              </a:rPr>
              <a:t>/subscriptions/{id}/providers/Microsoft.Resources/deployments</a:t>
            </a:r>
          </a:p>
        </p:txBody>
      </p:sp>
      <p:sp>
        <p:nvSpPr>
          <p:cNvPr id="14" name="TextBox 13">
            <a:extLst>
              <a:ext uri="{FF2B5EF4-FFF2-40B4-BE49-F238E27FC236}">
                <a16:creationId xmlns:a16="http://schemas.microsoft.com/office/drawing/2014/main" id="{4BA0AA6C-CEB1-4312-9D8B-FFC1E498D814}"/>
              </a:ext>
            </a:extLst>
          </p:cNvPr>
          <p:cNvSpPr txBox="1"/>
          <p:nvPr/>
        </p:nvSpPr>
        <p:spPr>
          <a:xfrm>
            <a:off x="6503366" y="2907528"/>
            <a:ext cx="3741424" cy="276999"/>
          </a:xfrm>
          <a:prstGeom prst="rect">
            <a:avLst/>
          </a:prstGeom>
          <a:noFill/>
        </p:spPr>
        <p:txBody>
          <a:bodyPr wrap="square">
            <a:spAutoFit/>
          </a:bodyPr>
          <a:lstStyle/>
          <a:p>
            <a:pPr defTabSz="685703"/>
            <a:r>
              <a:rPr lang="en-US" sz="1200" dirty="0">
                <a:ln>
                  <a:solidFill>
                    <a:schemeClr val="tx1">
                      <a:alpha val="0"/>
                    </a:schemeClr>
                  </a:solidFill>
                </a:ln>
                <a:solidFill>
                  <a:schemeClr val="tx1"/>
                </a:solidFill>
              </a:rPr>
              <a:t>Azure Policy (deployIfNotExists)</a:t>
            </a:r>
          </a:p>
        </p:txBody>
      </p:sp>
      <p:cxnSp>
        <p:nvCxnSpPr>
          <p:cNvPr id="22" name="Straight Arrow Connector 47">
            <a:extLst>
              <a:ext uri="{FF2B5EF4-FFF2-40B4-BE49-F238E27FC236}">
                <a16:creationId xmlns:a16="http://schemas.microsoft.com/office/drawing/2014/main" id="{D0989475-3728-42FC-8BFD-C8A61E2D7733}"/>
              </a:ext>
            </a:extLst>
          </p:cNvPr>
          <p:cNvCxnSpPr>
            <a:cxnSpLocks/>
            <a:endCxn id="6" idx="1"/>
          </p:cNvCxnSpPr>
          <p:nvPr/>
        </p:nvCxnSpPr>
        <p:spPr>
          <a:xfrm rot="16200000" flipH="1">
            <a:off x="5341652" y="3325517"/>
            <a:ext cx="890584" cy="651457"/>
          </a:xfrm>
          <a:prstGeom prst="bentConnector2">
            <a:avLst/>
          </a:prstGeom>
          <a:ln w="19050">
            <a:solidFill>
              <a:schemeClr val="tx1"/>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47">
            <a:extLst>
              <a:ext uri="{FF2B5EF4-FFF2-40B4-BE49-F238E27FC236}">
                <a16:creationId xmlns:a16="http://schemas.microsoft.com/office/drawing/2014/main" id="{85069B5E-334B-40E2-934E-171D47735961}"/>
              </a:ext>
            </a:extLst>
          </p:cNvPr>
          <p:cNvCxnSpPr>
            <a:cxnSpLocks/>
            <a:endCxn id="8" idx="1"/>
          </p:cNvCxnSpPr>
          <p:nvPr/>
        </p:nvCxnSpPr>
        <p:spPr>
          <a:xfrm rot="16200000" flipH="1">
            <a:off x="5443436" y="3291415"/>
            <a:ext cx="324001" cy="176274"/>
          </a:xfrm>
          <a:prstGeom prst="bentConnector2">
            <a:avLst/>
          </a:prstGeom>
          <a:ln w="19050">
            <a:solidFill>
              <a:schemeClr val="tx1"/>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7">
            <a:extLst>
              <a:ext uri="{FF2B5EF4-FFF2-40B4-BE49-F238E27FC236}">
                <a16:creationId xmlns:a16="http://schemas.microsoft.com/office/drawing/2014/main" id="{E2549C5D-2C1D-415C-9BFD-69A3790BEBD7}"/>
              </a:ext>
            </a:extLst>
          </p:cNvPr>
          <p:cNvCxnSpPr>
            <a:cxnSpLocks/>
            <a:stCxn id="8" idx="2"/>
            <a:endCxn id="6" idx="1"/>
          </p:cNvCxnSpPr>
          <p:nvPr/>
        </p:nvCxnSpPr>
        <p:spPr>
          <a:xfrm rot="16200000" flipH="1">
            <a:off x="5823631" y="3807495"/>
            <a:ext cx="356985" cy="221100"/>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401C9BF-3B92-4AA7-9057-3D2FBD2360CB}"/>
              </a:ext>
            </a:extLst>
          </p:cNvPr>
          <p:cNvSpPr txBox="1"/>
          <p:nvPr/>
        </p:nvSpPr>
        <p:spPr>
          <a:xfrm>
            <a:off x="6543031" y="4030796"/>
            <a:ext cx="6133928" cy="461665"/>
          </a:xfrm>
          <a:prstGeom prst="rect">
            <a:avLst/>
          </a:prstGeom>
          <a:noFill/>
        </p:spPr>
        <p:txBody>
          <a:bodyPr wrap="square">
            <a:spAutoFit/>
          </a:bodyPr>
          <a:lstStyle/>
          <a:p>
            <a:pPr defTabSz="685703"/>
            <a:r>
              <a:rPr lang="en-US" sz="1200" dirty="0">
                <a:ln>
                  <a:solidFill>
                    <a:schemeClr val="tx1">
                      <a:alpha val="0"/>
                    </a:schemeClr>
                  </a:solidFill>
                </a:ln>
                <a:solidFill>
                  <a:schemeClr val="tx1"/>
                </a:solidFill>
              </a:rPr>
              <a:t>Resource Group scope</a:t>
            </a:r>
          </a:p>
          <a:p>
            <a:pPr defTabSz="685703"/>
            <a:r>
              <a:rPr lang="en-US" sz="1100" dirty="0">
                <a:ln>
                  <a:solidFill>
                    <a:schemeClr val="tx1">
                      <a:alpha val="0"/>
                    </a:schemeClr>
                  </a:solidFill>
                </a:ln>
                <a:solidFill>
                  <a:schemeClr val="tx1"/>
                </a:solidFill>
              </a:rPr>
              <a:t>/subscriptions/{id}/resourceGroups/{name}/providers/Microsoft.Resources/deployments</a:t>
            </a:r>
          </a:p>
        </p:txBody>
      </p:sp>
      <p:pic>
        <p:nvPicPr>
          <p:cNvPr id="30" name="Graphic 29">
            <a:extLst>
              <a:ext uri="{FF2B5EF4-FFF2-40B4-BE49-F238E27FC236}">
                <a16:creationId xmlns:a16="http://schemas.microsoft.com/office/drawing/2014/main" id="{8466CEC3-A48D-452A-A2CC-76409EDB94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90555" y="2848027"/>
            <a:ext cx="396000" cy="396000"/>
          </a:xfrm>
          <a:prstGeom prst="rect">
            <a:avLst/>
          </a:prstGeom>
        </p:spPr>
      </p:pic>
      <p:sp>
        <p:nvSpPr>
          <p:cNvPr id="32" name="TextBox 31">
            <a:extLst>
              <a:ext uri="{FF2B5EF4-FFF2-40B4-BE49-F238E27FC236}">
                <a16:creationId xmlns:a16="http://schemas.microsoft.com/office/drawing/2014/main" id="{C1A941D8-6243-4D10-A77D-393846087EA7}"/>
              </a:ext>
            </a:extLst>
          </p:cNvPr>
          <p:cNvSpPr txBox="1"/>
          <p:nvPr/>
        </p:nvSpPr>
        <p:spPr>
          <a:xfrm>
            <a:off x="700855" y="1593285"/>
            <a:ext cx="594715"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AzOps</a:t>
            </a:r>
            <a:r>
              <a:rPr lang="en-US" sz="1200" dirty="0">
                <a:gradFill>
                  <a:gsLst>
                    <a:gs pos="2917">
                      <a:schemeClr val="tx1"/>
                    </a:gs>
                    <a:gs pos="30000">
                      <a:schemeClr val="tx1"/>
                    </a:gs>
                  </a:gsLst>
                  <a:lin ang="5400000" scaled="0"/>
                </a:gradFill>
                <a:latin typeface="Consolas" panose="020B0609020204030204" pitchFamily="49" charset="0"/>
              </a:rPr>
              <a:t> </a:t>
            </a:r>
            <a:endParaRPr lang="de-CH" sz="1200" dirty="0" err="1">
              <a:gradFill>
                <a:gsLst>
                  <a:gs pos="2917">
                    <a:schemeClr val="tx1"/>
                  </a:gs>
                  <a:gs pos="30000">
                    <a:schemeClr val="tx1"/>
                  </a:gs>
                </a:gsLst>
                <a:lin ang="5400000" scaled="0"/>
              </a:gradFill>
              <a:latin typeface="Consolas" panose="020B0609020204030204" pitchFamily="49" charset="0"/>
            </a:endParaRPr>
          </a:p>
        </p:txBody>
      </p:sp>
      <p:sp>
        <p:nvSpPr>
          <p:cNvPr id="34" name="TextBox 33">
            <a:extLst>
              <a:ext uri="{FF2B5EF4-FFF2-40B4-BE49-F238E27FC236}">
                <a16:creationId xmlns:a16="http://schemas.microsoft.com/office/drawing/2014/main" id="{27826089-1415-42DF-BD54-D7F53A6C1C5C}"/>
              </a:ext>
            </a:extLst>
          </p:cNvPr>
          <p:cNvSpPr txBox="1"/>
          <p:nvPr/>
        </p:nvSpPr>
        <p:spPr>
          <a:xfrm>
            <a:off x="956035" y="1781964"/>
            <a:ext cx="1444306"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latin typeface="Consolas" panose="020B0609020204030204" pitchFamily="49" charset="0"/>
              </a:rPr>
              <a:t>Tenant Root Group</a:t>
            </a:r>
            <a:endParaRPr lang="de-CH" sz="1200" dirty="0" err="1">
              <a:gradFill>
                <a:gsLst>
                  <a:gs pos="2917">
                    <a:schemeClr val="tx1"/>
                  </a:gs>
                  <a:gs pos="30000">
                    <a:schemeClr val="tx1"/>
                  </a:gs>
                </a:gsLst>
                <a:lin ang="5400000" scaled="0"/>
              </a:gradFill>
              <a:latin typeface="Consolas" panose="020B0609020204030204" pitchFamily="49" charset="0"/>
            </a:endParaRPr>
          </a:p>
        </p:txBody>
      </p:sp>
      <p:sp>
        <p:nvSpPr>
          <p:cNvPr id="38" name="TextBox 37">
            <a:extLst>
              <a:ext uri="{FF2B5EF4-FFF2-40B4-BE49-F238E27FC236}">
                <a16:creationId xmlns:a16="http://schemas.microsoft.com/office/drawing/2014/main" id="{51392896-E916-4905-8D4A-4D82E3BFE1EB}"/>
              </a:ext>
            </a:extLst>
          </p:cNvPr>
          <p:cNvSpPr txBox="1"/>
          <p:nvPr/>
        </p:nvSpPr>
        <p:spPr>
          <a:xfrm>
            <a:off x="1120945" y="1970643"/>
            <a:ext cx="594715"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latin typeface="Consolas" panose="020B0609020204030204" pitchFamily="49" charset="0"/>
              </a:rPr>
              <a:t>Contoso</a:t>
            </a:r>
            <a:endParaRPr lang="de-CH" sz="1200" dirty="0" err="1">
              <a:gradFill>
                <a:gsLst>
                  <a:gs pos="2917">
                    <a:schemeClr val="tx1"/>
                  </a:gs>
                  <a:gs pos="30000">
                    <a:schemeClr val="tx1"/>
                  </a:gs>
                </a:gsLst>
                <a:lin ang="5400000" scaled="0"/>
              </a:gradFill>
              <a:latin typeface="Consolas" panose="020B0609020204030204" pitchFamily="49" charset="0"/>
            </a:endParaRPr>
          </a:p>
        </p:txBody>
      </p:sp>
      <p:sp>
        <p:nvSpPr>
          <p:cNvPr id="50" name="TextBox 49">
            <a:extLst>
              <a:ext uri="{FF2B5EF4-FFF2-40B4-BE49-F238E27FC236}">
                <a16:creationId xmlns:a16="http://schemas.microsoft.com/office/drawing/2014/main" id="{AB98E1D0-7441-47A1-A26F-7E201D931DC1}"/>
              </a:ext>
            </a:extLst>
          </p:cNvPr>
          <p:cNvSpPr txBox="1"/>
          <p:nvPr/>
        </p:nvSpPr>
        <p:spPr>
          <a:xfrm>
            <a:off x="1273345" y="2159322"/>
            <a:ext cx="67967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latin typeface="Consolas" panose="020B0609020204030204" pitchFamily="49" charset="0"/>
              </a:rPr>
              <a:t>.</a:t>
            </a:r>
            <a:r>
              <a:rPr lang="en-US" sz="1200" dirty="0" err="1">
                <a:gradFill>
                  <a:gsLst>
                    <a:gs pos="2917">
                      <a:schemeClr val="tx1"/>
                    </a:gs>
                    <a:gs pos="30000">
                      <a:schemeClr val="tx1"/>
                    </a:gs>
                  </a:gsLst>
                  <a:lin ang="5400000" scaled="0"/>
                </a:gradFill>
                <a:latin typeface="Consolas" panose="020B0609020204030204" pitchFamily="49" charset="0"/>
              </a:rPr>
              <a:t>AzState</a:t>
            </a:r>
            <a:endParaRPr lang="de-CH" sz="1200" dirty="0" err="1">
              <a:gradFill>
                <a:gsLst>
                  <a:gs pos="2917">
                    <a:schemeClr val="tx1"/>
                  </a:gs>
                  <a:gs pos="30000">
                    <a:schemeClr val="tx1"/>
                  </a:gs>
                </a:gsLst>
                <a:lin ang="5400000" scaled="0"/>
              </a:gradFill>
              <a:latin typeface="Consolas" panose="020B0609020204030204" pitchFamily="49" charset="0"/>
            </a:endParaRPr>
          </a:p>
        </p:txBody>
      </p:sp>
      <p:sp>
        <p:nvSpPr>
          <p:cNvPr id="52" name="TextBox 51">
            <a:extLst>
              <a:ext uri="{FF2B5EF4-FFF2-40B4-BE49-F238E27FC236}">
                <a16:creationId xmlns:a16="http://schemas.microsoft.com/office/drawing/2014/main" id="{75F334AF-F6FA-4A86-B97A-8ED567A8F016}"/>
              </a:ext>
            </a:extLst>
          </p:cNvPr>
          <p:cNvSpPr txBox="1"/>
          <p:nvPr/>
        </p:nvSpPr>
        <p:spPr>
          <a:xfrm>
            <a:off x="1273345" y="2348001"/>
            <a:ext cx="1104470"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latin typeface="Consolas" panose="020B0609020204030204" pitchFamily="49" charset="0"/>
              </a:rPr>
              <a:t>Landing Zones</a:t>
            </a:r>
            <a:endParaRPr lang="de-CH" sz="1200" dirty="0" err="1">
              <a:gradFill>
                <a:gsLst>
                  <a:gs pos="2917">
                    <a:schemeClr val="tx1"/>
                  </a:gs>
                  <a:gs pos="30000">
                    <a:schemeClr val="tx1"/>
                  </a:gs>
                </a:gsLst>
                <a:lin ang="5400000" scaled="0"/>
              </a:gradFill>
              <a:latin typeface="Consolas" panose="020B0609020204030204" pitchFamily="49" charset="0"/>
            </a:endParaRPr>
          </a:p>
        </p:txBody>
      </p:sp>
      <p:sp>
        <p:nvSpPr>
          <p:cNvPr id="53" name="TextBox 52">
            <a:extLst>
              <a:ext uri="{FF2B5EF4-FFF2-40B4-BE49-F238E27FC236}">
                <a16:creationId xmlns:a16="http://schemas.microsoft.com/office/drawing/2014/main" id="{19036CCC-5559-44B7-918D-515F7ED40FA3}"/>
              </a:ext>
            </a:extLst>
          </p:cNvPr>
          <p:cNvSpPr txBox="1"/>
          <p:nvPr/>
        </p:nvSpPr>
        <p:spPr>
          <a:xfrm>
            <a:off x="1418302" y="2536680"/>
            <a:ext cx="67967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latin typeface="Consolas" panose="020B0609020204030204" pitchFamily="49" charset="0"/>
              </a:rPr>
              <a:t>.</a:t>
            </a:r>
            <a:r>
              <a:rPr lang="en-US" sz="1200" dirty="0" err="1">
                <a:gradFill>
                  <a:gsLst>
                    <a:gs pos="2917">
                      <a:schemeClr val="tx1"/>
                    </a:gs>
                    <a:gs pos="30000">
                      <a:schemeClr val="tx1"/>
                    </a:gs>
                  </a:gsLst>
                  <a:lin ang="5400000" scaled="0"/>
                </a:gradFill>
                <a:latin typeface="Consolas" panose="020B0609020204030204" pitchFamily="49" charset="0"/>
              </a:rPr>
              <a:t>AzState</a:t>
            </a:r>
            <a:endParaRPr lang="de-CH" sz="1200" dirty="0" err="1">
              <a:gradFill>
                <a:gsLst>
                  <a:gs pos="2917">
                    <a:schemeClr val="tx1"/>
                  </a:gs>
                  <a:gs pos="30000">
                    <a:schemeClr val="tx1"/>
                  </a:gs>
                </a:gsLst>
                <a:lin ang="5400000" scaled="0"/>
              </a:gradFill>
              <a:latin typeface="Consolas" panose="020B0609020204030204" pitchFamily="49" charset="0"/>
            </a:endParaRPr>
          </a:p>
        </p:txBody>
      </p:sp>
      <p:sp>
        <p:nvSpPr>
          <p:cNvPr id="59" name="TextBox 58">
            <a:extLst>
              <a:ext uri="{FF2B5EF4-FFF2-40B4-BE49-F238E27FC236}">
                <a16:creationId xmlns:a16="http://schemas.microsoft.com/office/drawing/2014/main" id="{D8EAAFD1-4CC7-43B4-9466-963124D0BECC}"/>
              </a:ext>
            </a:extLst>
          </p:cNvPr>
          <p:cNvSpPr txBox="1"/>
          <p:nvPr/>
        </p:nvSpPr>
        <p:spPr>
          <a:xfrm>
            <a:off x="1646902" y="2725359"/>
            <a:ext cx="3741424" cy="184666"/>
          </a:xfrm>
          <a:prstGeom prst="rect">
            <a:avLst/>
          </a:prstGeom>
          <a:noFill/>
        </p:spPr>
        <p:txBody>
          <a:bodyPr wrap="square" lIns="0" tIns="0" rIns="0" bIns="0" rtlCol="0">
            <a:spAutoFit/>
          </a:bodyPr>
          <a:lstStyle/>
          <a:p>
            <a:r>
              <a:rPr lang="de-CH" sz="1200" b="1" dirty="0" err="1">
                <a:latin typeface="Consolas" panose="020B0609020204030204" pitchFamily="49" charset="0"/>
              </a:rPr>
              <a:t>LandingZones.parameters.json</a:t>
            </a:r>
            <a:endParaRPr lang="de-CH" sz="1200" b="1" dirty="0">
              <a:latin typeface="Consolas" panose="020B0609020204030204" pitchFamily="49" charset="0"/>
            </a:endParaRPr>
          </a:p>
        </p:txBody>
      </p:sp>
      <p:grpSp>
        <p:nvGrpSpPr>
          <p:cNvPr id="7" name="Group 6">
            <a:extLst>
              <a:ext uri="{FF2B5EF4-FFF2-40B4-BE49-F238E27FC236}">
                <a16:creationId xmlns:a16="http://schemas.microsoft.com/office/drawing/2014/main" id="{C8F3A3AF-B85D-4E0C-899B-1BB9F9B35F8C}"/>
              </a:ext>
            </a:extLst>
          </p:cNvPr>
          <p:cNvGrpSpPr/>
          <p:nvPr/>
        </p:nvGrpSpPr>
        <p:grpSpPr>
          <a:xfrm>
            <a:off x="937146" y="4257634"/>
            <a:ext cx="2672659" cy="2133600"/>
            <a:chOff x="829094" y="3069855"/>
            <a:chExt cx="2672659" cy="2133600"/>
          </a:xfrm>
        </p:grpSpPr>
        <p:pic>
          <p:nvPicPr>
            <p:cNvPr id="63" name="Picture 62">
              <a:extLst>
                <a:ext uri="{FF2B5EF4-FFF2-40B4-BE49-F238E27FC236}">
                  <a16:creationId xmlns:a16="http://schemas.microsoft.com/office/drawing/2014/main" id="{A8B4B228-EFB5-4F34-B78E-AFC4DF854AC7}"/>
                </a:ext>
              </a:extLst>
            </p:cNvPr>
            <p:cNvPicPr>
              <a:picLocks noChangeAspect="1"/>
            </p:cNvPicPr>
            <p:nvPr/>
          </p:nvPicPr>
          <p:blipFill rotWithShape="1">
            <a:blip r:embed="rId10"/>
            <a:srcRect b="57843"/>
            <a:stretch/>
          </p:blipFill>
          <p:spPr>
            <a:xfrm>
              <a:off x="829094" y="3069855"/>
              <a:ext cx="1914525" cy="682625"/>
            </a:xfrm>
            <a:prstGeom prst="rect">
              <a:avLst/>
            </a:prstGeom>
          </p:spPr>
        </p:pic>
        <p:pic>
          <p:nvPicPr>
            <p:cNvPr id="65" name="Picture 64">
              <a:extLst>
                <a:ext uri="{FF2B5EF4-FFF2-40B4-BE49-F238E27FC236}">
                  <a16:creationId xmlns:a16="http://schemas.microsoft.com/office/drawing/2014/main" id="{A70D16E7-6185-41D6-8FE8-FDE3DFEF281B}"/>
                </a:ext>
              </a:extLst>
            </p:cNvPr>
            <p:cNvPicPr>
              <a:picLocks noChangeAspect="1"/>
            </p:cNvPicPr>
            <p:nvPr/>
          </p:nvPicPr>
          <p:blipFill rotWithShape="1">
            <a:blip r:embed="rId11"/>
            <a:srcRect b="20430"/>
            <a:stretch/>
          </p:blipFill>
          <p:spPr>
            <a:xfrm>
              <a:off x="1268832" y="3733430"/>
              <a:ext cx="1619250" cy="234949"/>
            </a:xfrm>
            <a:prstGeom prst="rect">
              <a:avLst/>
            </a:prstGeom>
          </p:spPr>
        </p:pic>
        <p:pic>
          <p:nvPicPr>
            <p:cNvPr id="66" name="Picture 65">
              <a:extLst>
                <a:ext uri="{FF2B5EF4-FFF2-40B4-BE49-F238E27FC236}">
                  <a16:creationId xmlns:a16="http://schemas.microsoft.com/office/drawing/2014/main" id="{3DFED1D4-01B0-4432-BB30-BEEB7668DB3E}"/>
                </a:ext>
              </a:extLst>
            </p:cNvPr>
            <p:cNvPicPr>
              <a:picLocks noChangeAspect="1"/>
            </p:cNvPicPr>
            <p:nvPr/>
          </p:nvPicPr>
          <p:blipFill rotWithShape="1">
            <a:blip r:embed="rId10"/>
            <a:srcRect t="69216"/>
            <a:stretch/>
          </p:blipFill>
          <p:spPr>
            <a:xfrm>
              <a:off x="829094" y="4558930"/>
              <a:ext cx="1914525" cy="498474"/>
            </a:xfrm>
            <a:prstGeom prst="rect">
              <a:avLst/>
            </a:prstGeom>
          </p:spPr>
        </p:pic>
        <p:pic>
          <p:nvPicPr>
            <p:cNvPr id="68" name="Picture 67">
              <a:extLst>
                <a:ext uri="{FF2B5EF4-FFF2-40B4-BE49-F238E27FC236}">
                  <a16:creationId xmlns:a16="http://schemas.microsoft.com/office/drawing/2014/main" id="{59C82416-535A-4A02-B47A-397CD60FC7E7}"/>
                </a:ext>
              </a:extLst>
            </p:cNvPr>
            <p:cNvPicPr>
              <a:picLocks noChangeAspect="1"/>
            </p:cNvPicPr>
            <p:nvPr/>
          </p:nvPicPr>
          <p:blipFill rotWithShape="1">
            <a:blip r:embed="rId12"/>
            <a:srcRect t="17392"/>
            <a:stretch/>
          </p:blipFill>
          <p:spPr>
            <a:xfrm>
              <a:off x="1441869" y="5022481"/>
              <a:ext cx="1819275" cy="180974"/>
            </a:xfrm>
            <a:prstGeom prst="rect">
              <a:avLst/>
            </a:prstGeom>
          </p:spPr>
        </p:pic>
        <p:pic>
          <p:nvPicPr>
            <p:cNvPr id="3" name="Picture 2">
              <a:extLst>
                <a:ext uri="{FF2B5EF4-FFF2-40B4-BE49-F238E27FC236}">
                  <a16:creationId xmlns:a16="http://schemas.microsoft.com/office/drawing/2014/main" id="{14FD276E-FE6B-4F81-B313-B5D9738B2CC8}"/>
                </a:ext>
              </a:extLst>
            </p:cNvPr>
            <p:cNvPicPr>
              <a:picLocks noChangeAspect="1"/>
            </p:cNvPicPr>
            <p:nvPr/>
          </p:nvPicPr>
          <p:blipFill>
            <a:blip r:embed="rId13"/>
            <a:stretch>
              <a:fillRect/>
            </a:stretch>
          </p:blipFill>
          <p:spPr>
            <a:xfrm>
              <a:off x="1215524" y="3931651"/>
              <a:ext cx="1704975" cy="476250"/>
            </a:xfrm>
            <a:prstGeom prst="rect">
              <a:avLst/>
            </a:prstGeom>
          </p:spPr>
        </p:pic>
        <p:pic>
          <p:nvPicPr>
            <p:cNvPr id="5" name="Picture 4">
              <a:extLst>
                <a:ext uri="{FF2B5EF4-FFF2-40B4-BE49-F238E27FC236}">
                  <a16:creationId xmlns:a16="http://schemas.microsoft.com/office/drawing/2014/main" id="{37683B8D-087A-47CD-8096-E4A5E9DA8F99}"/>
                </a:ext>
              </a:extLst>
            </p:cNvPr>
            <p:cNvPicPr>
              <a:picLocks noChangeAspect="1"/>
            </p:cNvPicPr>
            <p:nvPr/>
          </p:nvPicPr>
          <p:blipFill rotWithShape="1">
            <a:blip r:embed="rId14"/>
            <a:srcRect t="11585" b="18318"/>
            <a:stretch/>
          </p:blipFill>
          <p:spPr>
            <a:xfrm>
              <a:off x="1358628" y="4395600"/>
              <a:ext cx="2143125" cy="200300"/>
            </a:xfrm>
            <a:prstGeom prst="rect">
              <a:avLst/>
            </a:prstGeom>
          </p:spPr>
        </p:pic>
      </p:grpSp>
    </p:spTree>
    <p:extLst>
      <p:ext uri="{BB962C8B-B14F-4D97-AF65-F5344CB8AC3E}">
        <p14:creationId xmlns:p14="http://schemas.microsoft.com/office/powerpoint/2010/main" val="781122749"/>
      </p:ext>
    </p:extLst>
  </p:cSld>
  <p:clrMapOvr>
    <a:masterClrMapping/>
  </p:clrMapOvr>
  <p:transition>
    <p:fade/>
  </p:transition>
</p:sld>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2.potx" id="{6B2D611F-5E47-476C-8473-64D0FE156BC8}" vid="{F523128B-493C-4D15-ACCA-4BB0486D8EA4}"/>
    </a:ext>
  </a:extLst>
</a:theme>
</file>

<file path=ppt/theme/theme2.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2.potx" id="{6B2D611F-5E47-476C-8473-64D0FE156BC8}" vid="{66365DFD-2577-4E20-8651-B81A5D58C4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F9C7213035F3478A517920CAA1F5F4" ma:contentTypeVersion="12" ma:contentTypeDescription="Create a new document." ma:contentTypeScope="" ma:versionID="3b92f325b74eb7e2796884f9321ff99d">
  <xsd:schema xmlns:xsd="http://www.w3.org/2001/XMLSchema" xmlns:xs="http://www.w3.org/2001/XMLSchema" xmlns:p="http://schemas.microsoft.com/office/2006/metadata/properties" xmlns:ns2="450e2ee3-89b0-40c0-80fb-8feb6d9155b2" xmlns:ns3="41e2876b-1190-41d6-9a3c-d09d72899e89" targetNamespace="http://schemas.microsoft.com/office/2006/metadata/properties" ma:root="true" ma:fieldsID="7b3152afb257451f19cd372e5fb00235" ns2:_="" ns3:_="">
    <xsd:import namespace="450e2ee3-89b0-40c0-80fb-8feb6d9155b2"/>
    <xsd:import namespace="41e2876b-1190-41d6-9a3c-d09d72899e8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0e2ee3-89b0-40c0-80fb-8feb6d9155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e2876b-1190-41d6-9a3c-d09d72899e8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A78909-DD1D-4728-96B7-C11567228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0e2ee3-89b0-40c0-80fb-8feb6d9155b2"/>
    <ds:schemaRef ds:uri="41e2876b-1190-41d6-9a3c-d09d72899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860FA8-C01A-4FC5-BED2-BCD61013C993}">
  <ds:schemaRefs>
    <ds:schemaRef ds:uri="http://schemas.microsoft.com/office/2006/documentManagement/types"/>
    <ds:schemaRef ds:uri="450e2ee3-89b0-40c0-80fb-8feb6d9155b2"/>
    <ds:schemaRef ds:uri="http://purl.org/dc/dcmitype/"/>
    <ds:schemaRef ds:uri="http://purl.org/dc/terms/"/>
    <ds:schemaRef ds:uri="http://schemas.openxmlformats.org/package/2006/metadata/core-properties"/>
    <ds:schemaRef ds:uri="http://purl.org/dc/elements/1.1/"/>
    <ds:schemaRef ds:uri="http://www.w3.org/XML/1998/namespace"/>
    <ds:schemaRef ds:uri="http://schemas.microsoft.com/office/infopath/2007/PartnerControls"/>
    <ds:schemaRef ds:uri="41e2876b-1190-41d6-9a3c-d09d72899e89"/>
    <ds:schemaRef ds:uri="http://schemas.microsoft.com/office/2006/metadata/properties"/>
  </ds:schemaRefs>
</ds:datastoreItem>
</file>

<file path=customXml/itemProps3.xml><?xml version="1.0" encoding="utf-8"?>
<ds:datastoreItem xmlns:ds="http://schemas.openxmlformats.org/officeDocument/2006/customXml" ds:itemID="{EAA7FAD3-F285-484B-B80F-1BDC0D8C2C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Widescreen</PresentationFormat>
  <Paragraphs>147</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Consolas</vt:lpstr>
      <vt:lpstr>Lucida Console</vt:lpstr>
      <vt:lpstr>Segoe UI</vt:lpstr>
      <vt:lpstr>Segoe UI Light</vt:lpstr>
      <vt:lpstr>Segoe UI Semibold</vt:lpstr>
      <vt:lpstr>Wingdings</vt:lpstr>
      <vt:lpstr>White Template</vt:lpstr>
      <vt:lpstr>Black Template</vt:lpstr>
      <vt:lpstr>Tenant root scope deployment</vt:lpstr>
      <vt:lpstr>Tenant root scope deployment</vt:lpstr>
      <vt:lpstr>Initialize AzOps process</vt:lpstr>
      <vt:lpstr>ARM deployment</vt:lpstr>
      <vt:lpstr>Provision your own environment</vt:lpstr>
      <vt:lpstr>Deploy *Definitions</vt:lpstr>
      <vt:lpstr>Deploy *Assignments</vt:lpstr>
      <vt:lpstr>Deploy *Assignments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cp:revision>
  <dcterms:created xsi:type="dcterms:W3CDTF">2020-03-16T09:40:55Z</dcterms:created>
  <dcterms:modified xsi:type="dcterms:W3CDTF">2020-04-24T13:40:35Z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0x010100F5F9C7213035F3478A517920CAA1F5F4</vt:lpwstr>
  </property>
</Properties>
</file>