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0C_AB120FF0.xml" ContentType="application/vnd.ms-powerpoint.comments+xml"/>
  <Override PartName="/ppt/comments/modernComment_105_8213FB9A.xml" ContentType="application/vnd.ms-powerpoint.comments+xml"/>
  <Override PartName="/ppt/notesSlides/notesSlide5.xml" ContentType="application/vnd.openxmlformats-officedocument.presentationml.notesSlide+xml"/>
  <Override PartName="/ppt/comments/modernComment_106_F0F3B7AF.xml" ContentType="application/vnd.ms-powerpoint.comments+xml"/>
  <Override PartName="/ppt/notesSlides/notesSlide6.xml" ContentType="application/vnd.openxmlformats-officedocument.presentationml.notesSlide+xml"/>
  <Override PartName="/ppt/comments/modernComment_10E_B094C9B9.xml" ContentType="application/vnd.ms-powerpoint.comments+xml"/>
  <Override PartName="/ppt/notesSlides/notesSlide7.xml" ContentType="application/vnd.openxmlformats-officedocument.presentationml.notesSlide+xml"/>
  <Override PartName="/ppt/comments/modernComment_10F_11669D3C.xml" ContentType="application/vnd.ms-powerpoint.comments+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4"/>
  </p:notesMasterIdLst>
  <p:sldIdLst>
    <p:sldId id="256" r:id="rId3"/>
    <p:sldId id="257" r:id="rId4"/>
    <p:sldId id="259" r:id="rId5"/>
    <p:sldId id="260" r:id="rId6"/>
    <p:sldId id="2147470328" r:id="rId7"/>
    <p:sldId id="2147470748" r:id="rId8"/>
    <p:sldId id="2147470749" r:id="rId9"/>
    <p:sldId id="2147477999" r:id="rId10"/>
    <p:sldId id="2147477995" r:id="rId11"/>
    <p:sldId id="2147477997" r:id="rId12"/>
    <p:sldId id="2147477998" r:id="rId13"/>
    <p:sldId id="268" r:id="rId14"/>
    <p:sldId id="267" r:id="rId15"/>
    <p:sldId id="261" r:id="rId16"/>
    <p:sldId id="269" r:id="rId17"/>
    <p:sldId id="262" r:id="rId18"/>
    <p:sldId id="270" r:id="rId19"/>
    <p:sldId id="263" r:id="rId20"/>
    <p:sldId id="271" r:id="rId21"/>
    <p:sldId id="265" r:id="rId22"/>
    <p:sldId id="2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2DDB467A-B5AD-4519-871B-86C8650E0929}">
          <p14:sldIdLst>
            <p14:sldId id="256"/>
            <p14:sldId id="257"/>
          </p14:sldIdLst>
        </p14:section>
        <p14:section name="Intro" id="{3E833F85-1D16-4C77-8EA2-F1F11C25739F}">
          <p14:sldIdLst>
            <p14:sldId id="259"/>
            <p14:sldId id="260"/>
            <p14:sldId id="2147470328"/>
            <p14:sldId id="2147470748"/>
            <p14:sldId id="2147470749"/>
            <p14:sldId id="2147477999"/>
            <p14:sldId id="2147477995"/>
            <p14:sldId id="2147477997"/>
            <p14:sldId id="2147477998"/>
            <p14:sldId id="268"/>
          </p14:sldIdLst>
        </p14:section>
        <p14:section name="Cases" id="{495CD783-CA6C-4939-BE1C-DCC4E0B28380}">
          <p14:sldIdLst>
            <p14:sldId id="267"/>
            <p14:sldId id="261"/>
            <p14:sldId id="269"/>
            <p14:sldId id="262"/>
            <p14:sldId id="270"/>
            <p14:sldId id="263"/>
            <p14:sldId id="271"/>
          </p14:sldIdLst>
        </p14:section>
        <p14:section name="End" id="{FC6C9F79-D2DB-49C1-916D-C4CE4A6A20D0}">
          <p14:sldIdLst>
            <p14:sldId id="265"/>
            <p14:sldId id="26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1F41F94-5635-005C-9211-EADCA8C1DAB1}" name="Hiram Fleitas" initials="HF" userId="S::hiramfleitas@microsoft.com::e10fcc43-9abd-4aad-af2d-b6bb7d9e18eb" providerId="AD"/>
  <p188:author id="{BB58B1ED-1E0B-647F-3906-C34ACCB7465C}" name="Gilles LHerault" initials="GL" userId="S::gilherau@microsoft.com::b5534a4f-a037-454b-b078-b055694a53b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27293B"/>
    <a:srgbClr val="2728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30F1AB-E642-4026-B4FD-34728E59EAE6}" v="1604" dt="2023-05-23T13:55:21.3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32" autoAdjust="0"/>
    <p:restoredTop sz="87535" autoAdjust="0"/>
  </p:normalViewPr>
  <p:slideViewPr>
    <p:cSldViewPr snapToGrid="0">
      <p:cViewPr>
        <p:scale>
          <a:sx n="66" d="100"/>
          <a:sy n="66" d="100"/>
        </p:scale>
        <p:origin x="378" y="654"/>
      </p:cViewPr>
      <p:guideLst/>
    </p:cSldViewPr>
  </p:slideViewPr>
  <p:outlineViewPr>
    <p:cViewPr>
      <p:scale>
        <a:sx n="33" d="100"/>
        <a:sy n="33" d="100"/>
      </p:scale>
      <p:origin x="0" y="-205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8/10/relationships/authors" Targe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jas Havele" userId="S::tejashavele@microsoft.com::45b58f45-7d6d-4c6b-a371-f8722dda32db" providerId="AD" clId="Web-{464EA59B-DDAD-42F7-9674-073AD6F55092}"/>
    <pc:docChg chg="modSld">
      <pc:chgData name="Tejas Havele" userId="S::tejashavele@microsoft.com::45b58f45-7d6d-4c6b-a371-f8722dda32db" providerId="AD" clId="Web-{464EA59B-DDAD-42F7-9674-073AD6F55092}" dt="2023-05-04T04:02:49.479" v="1" actId="1076"/>
      <pc:docMkLst>
        <pc:docMk/>
      </pc:docMkLst>
      <pc:sldChg chg="modSp">
        <pc:chgData name="Tejas Havele" userId="S::tejashavele@microsoft.com::45b58f45-7d6d-4c6b-a371-f8722dda32db" providerId="AD" clId="Web-{464EA59B-DDAD-42F7-9674-073AD6F55092}" dt="2023-05-04T04:02:49.479" v="1" actId="1076"/>
        <pc:sldMkLst>
          <pc:docMk/>
          <pc:sldMk cId="2791057891" sldId="259"/>
        </pc:sldMkLst>
        <pc:picChg chg="mod">
          <ac:chgData name="Tejas Havele" userId="S::tejashavele@microsoft.com::45b58f45-7d6d-4c6b-a371-f8722dda32db" providerId="AD" clId="Web-{464EA59B-DDAD-42F7-9674-073AD6F55092}" dt="2023-05-04T04:02:49.479" v="1" actId="1076"/>
          <ac:picMkLst>
            <pc:docMk/>
            <pc:sldMk cId="2791057891" sldId="259"/>
            <ac:picMk id="4" creationId="{669848E8-FDA5-9761-2AE3-6DB5C2ED9A47}"/>
          </ac:picMkLst>
        </pc:picChg>
      </pc:sldChg>
    </pc:docChg>
  </pc:docChgLst>
  <pc:docChgLst>
    <pc:chgData name="Hiram Fleitas" userId="e10fcc43-9abd-4aad-af2d-b6bb7d9e18eb" providerId="ADAL" clId="{EA30F1AB-E642-4026-B4FD-34728E59EAE6}"/>
    <pc:docChg chg="undo redo custSel addSld delSld modSld sldOrd addSection modSection">
      <pc:chgData name="Hiram Fleitas" userId="e10fcc43-9abd-4aad-af2d-b6bb7d9e18eb" providerId="ADAL" clId="{EA30F1AB-E642-4026-B4FD-34728E59EAE6}" dt="2023-05-23T13:55:21.375" v="9211" actId="14826"/>
      <pc:docMkLst>
        <pc:docMk/>
      </pc:docMkLst>
      <pc:sldChg chg="addSp delSp modSp mod setBg">
        <pc:chgData name="Hiram Fleitas" userId="e10fcc43-9abd-4aad-af2d-b6bb7d9e18eb" providerId="ADAL" clId="{EA30F1AB-E642-4026-B4FD-34728E59EAE6}" dt="2023-05-23T13:55:21.375" v="9211" actId="14826"/>
        <pc:sldMkLst>
          <pc:docMk/>
          <pc:sldMk cId="3311991787" sldId="256"/>
        </pc:sldMkLst>
        <pc:spChg chg="add del mod">
          <ac:chgData name="Hiram Fleitas" userId="e10fcc43-9abd-4aad-af2d-b6bb7d9e18eb" providerId="ADAL" clId="{EA30F1AB-E642-4026-B4FD-34728E59EAE6}" dt="2023-05-23T13:53:53.381" v="9195" actId="21"/>
          <ac:spMkLst>
            <pc:docMk/>
            <pc:sldMk cId="3311991787" sldId="256"/>
            <ac:spMk id="2" creationId="{95E74673-93EB-1491-1FCD-DF56B907BF42}"/>
          </ac:spMkLst>
        </pc:spChg>
        <pc:spChg chg="add del mod">
          <ac:chgData name="Hiram Fleitas" userId="e10fcc43-9abd-4aad-af2d-b6bb7d9e18eb" providerId="ADAL" clId="{EA30F1AB-E642-4026-B4FD-34728E59EAE6}" dt="2023-05-23T13:53:53.381" v="9195" actId="21"/>
          <ac:spMkLst>
            <pc:docMk/>
            <pc:sldMk cId="3311991787" sldId="256"/>
            <ac:spMk id="3" creationId="{B210C1B0-B4F3-43DF-1310-53C49912DF9E}"/>
          </ac:spMkLst>
        </pc:spChg>
        <pc:spChg chg="add del mod">
          <ac:chgData name="Hiram Fleitas" userId="e10fcc43-9abd-4aad-af2d-b6bb7d9e18eb" providerId="ADAL" clId="{EA30F1AB-E642-4026-B4FD-34728E59EAE6}" dt="2023-04-27T21:01:53.220" v="756" actId="478"/>
          <ac:spMkLst>
            <pc:docMk/>
            <pc:sldMk cId="3311991787" sldId="256"/>
            <ac:spMk id="5" creationId="{EC89E934-E0D1-ED00-B2F5-705DEAD698EB}"/>
          </ac:spMkLst>
        </pc:spChg>
        <pc:spChg chg="add del mod">
          <ac:chgData name="Hiram Fleitas" userId="e10fcc43-9abd-4aad-af2d-b6bb7d9e18eb" providerId="ADAL" clId="{EA30F1AB-E642-4026-B4FD-34728E59EAE6}" dt="2023-05-23T13:53:30.525" v="9189" actId="478"/>
          <ac:spMkLst>
            <pc:docMk/>
            <pc:sldMk cId="3311991787" sldId="256"/>
            <ac:spMk id="13" creationId="{4AC29126-7E7E-1977-01D7-A6967B03D3A6}"/>
          </ac:spMkLst>
        </pc:spChg>
        <pc:spChg chg="add del mod">
          <ac:chgData name="Hiram Fleitas" userId="e10fcc43-9abd-4aad-af2d-b6bb7d9e18eb" providerId="ADAL" clId="{EA30F1AB-E642-4026-B4FD-34728E59EAE6}" dt="2023-05-23T13:53:30.525" v="9189" actId="478"/>
          <ac:spMkLst>
            <pc:docMk/>
            <pc:sldMk cId="3311991787" sldId="256"/>
            <ac:spMk id="15" creationId="{50E43109-4F56-C943-FE8E-09AA8353B3D0}"/>
          </ac:spMkLst>
        </pc:spChg>
        <pc:spChg chg="add del mod">
          <ac:chgData name="Hiram Fleitas" userId="e10fcc43-9abd-4aad-af2d-b6bb7d9e18eb" providerId="ADAL" clId="{EA30F1AB-E642-4026-B4FD-34728E59EAE6}" dt="2023-05-23T13:53:53.381" v="9195" actId="21"/>
          <ac:spMkLst>
            <pc:docMk/>
            <pc:sldMk cId="3311991787" sldId="256"/>
            <ac:spMk id="17" creationId="{A0428A57-A020-143D-4EC0-BCB2208764A4}"/>
          </ac:spMkLst>
        </pc:spChg>
        <pc:spChg chg="add del mod">
          <ac:chgData name="Hiram Fleitas" userId="e10fcc43-9abd-4aad-af2d-b6bb7d9e18eb" providerId="ADAL" clId="{EA30F1AB-E642-4026-B4FD-34728E59EAE6}" dt="2023-05-23T13:53:53.381" v="9195" actId="21"/>
          <ac:spMkLst>
            <pc:docMk/>
            <pc:sldMk cId="3311991787" sldId="256"/>
            <ac:spMk id="19" creationId="{9018FBDD-1032-8951-CD02-C1FB47FF0135}"/>
          </ac:spMkLst>
        </pc:spChg>
        <pc:spChg chg="add del mod">
          <ac:chgData name="Hiram Fleitas" userId="e10fcc43-9abd-4aad-af2d-b6bb7d9e18eb" providerId="ADAL" clId="{EA30F1AB-E642-4026-B4FD-34728E59EAE6}" dt="2023-05-23T13:53:52.428" v="9193"/>
          <ac:spMkLst>
            <pc:docMk/>
            <pc:sldMk cId="3311991787" sldId="256"/>
            <ac:spMk id="20" creationId="{DBA0B1D6-DB70-B410-8DDF-065CF549D31C}"/>
          </ac:spMkLst>
        </pc:spChg>
        <pc:spChg chg="add del mod">
          <ac:chgData name="Hiram Fleitas" userId="e10fcc43-9abd-4aad-af2d-b6bb7d9e18eb" providerId="ADAL" clId="{EA30F1AB-E642-4026-B4FD-34728E59EAE6}" dt="2023-05-23T13:53:52.428" v="9193"/>
          <ac:spMkLst>
            <pc:docMk/>
            <pc:sldMk cId="3311991787" sldId="256"/>
            <ac:spMk id="21" creationId="{FE50B802-4853-B4BB-DC66-2761C5DF9BE2}"/>
          </ac:spMkLst>
        </pc:spChg>
        <pc:spChg chg="add del">
          <ac:chgData name="Hiram Fleitas" userId="e10fcc43-9abd-4aad-af2d-b6bb7d9e18eb" providerId="ADAL" clId="{EA30F1AB-E642-4026-B4FD-34728E59EAE6}" dt="2023-04-26T00:00:06.481" v="749" actId="26606"/>
          <ac:spMkLst>
            <pc:docMk/>
            <pc:sldMk cId="3311991787" sldId="256"/>
            <ac:spMk id="1044" creationId="{A8CCCB6D-5162-4AAE-A5E3-3AC55410DBCE}"/>
          </ac:spMkLst>
        </pc:spChg>
        <pc:spChg chg="add del">
          <ac:chgData name="Hiram Fleitas" userId="e10fcc43-9abd-4aad-af2d-b6bb7d9e18eb" providerId="ADAL" clId="{EA30F1AB-E642-4026-B4FD-34728E59EAE6}" dt="2023-04-26T00:00:06.481" v="749" actId="26606"/>
          <ac:spMkLst>
            <pc:docMk/>
            <pc:sldMk cId="3311991787" sldId="256"/>
            <ac:spMk id="1045" creationId="{0BCD8C04-CC7B-40EF-82EB-E9821F79BB86}"/>
          </ac:spMkLst>
        </pc:spChg>
        <pc:spChg chg="add del">
          <ac:chgData name="Hiram Fleitas" userId="e10fcc43-9abd-4aad-af2d-b6bb7d9e18eb" providerId="ADAL" clId="{EA30F1AB-E642-4026-B4FD-34728E59EAE6}" dt="2023-05-23T13:53:52.831" v="9194" actId="478"/>
          <ac:spMkLst>
            <pc:docMk/>
            <pc:sldMk cId="3311991787" sldId="256"/>
            <ac:spMk id="1047" creationId="{A8CCCB6D-5162-4AAE-A5E3-3AC55410DBCE}"/>
          </ac:spMkLst>
        </pc:spChg>
        <pc:spChg chg="add del">
          <ac:chgData name="Hiram Fleitas" userId="e10fcc43-9abd-4aad-af2d-b6bb7d9e18eb" providerId="ADAL" clId="{EA30F1AB-E642-4026-B4FD-34728E59EAE6}" dt="2023-05-23T13:53:52.831" v="9194" actId="478"/>
          <ac:spMkLst>
            <pc:docMk/>
            <pc:sldMk cId="3311991787" sldId="256"/>
            <ac:spMk id="1048" creationId="{0BCD8C04-CC7B-40EF-82EB-E9821F79BB86}"/>
          </ac:spMkLst>
        </pc:spChg>
        <pc:spChg chg="add del">
          <ac:chgData name="Hiram Fleitas" userId="e10fcc43-9abd-4aad-af2d-b6bb7d9e18eb" providerId="ADAL" clId="{EA30F1AB-E642-4026-B4FD-34728E59EAE6}" dt="2023-04-25T23:58:32.167" v="738" actId="26606"/>
          <ac:spMkLst>
            <pc:docMk/>
            <pc:sldMk cId="3311991787" sldId="256"/>
            <ac:spMk id="1050" creationId="{A8CCCB6D-5162-4AAE-A5E3-3AC55410DBCE}"/>
          </ac:spMkLst>
        </pc:spChg>
        <pc:spChg chg="add del">
          <ac:chgData name="Hiram Fleitas" userId="e10fcc43-9abd-4aad-af2d-b6bb7d9e18eb" providerId="ADAL" clId="{EA30F1AB-E642-4026-B4FD-34728E59EAE6}" dt="2023-04-25T23:58:32.167" v="738" actId="26606"/>
          <ac:spMkLst>
            <pc:docMk/>
            <pc:sldMk cId="3311991787" sldId="256"/>
            <ac:spMk id="1052" creationId="{0BCD8C04-CC7B-40EF-82EB-E9821F79BB86}"/>
          </ac:spMkLst>
        </pc:spChg>
        <pc:spChg chg="add del">
          <ac:chgData name="Hiram Fleitas" userId="e10fcc43-9abd-4aad-af2d-b6bb7d9e18eb" providerId="ADAL" clId="{EA30F1AB-E642-4026-B4FD-34728E59EAE6}" dt="2023-05-23T13:43:38.205" v="9146" actId="26606"/>
          <ac:spMkLst>
            <pc:docMk/>
            <pc:sldMk cId="3311991787" sldId="256"/>
            <ac:spMk id="1053" creationId="{A8CCCB6D-5162-4AAE-A5E3-3AC55410DBCE}"/>
          </ac:spMkLst>
        </pc:spChg>
        <pc:spChg chg="add del">
          <ac:chgData name="Hiram Fleitas" userId="e10fcc43-9abd-4aad-af2d-b6bb7d9e18eb" providerId="ADAL" clId="{EA30F1AB-E642-4026-B4FD-34728E59EAE6}" dt="2023-05-23T13:43:38.205" v="9146" actId="26606"/>
          <ac:spMkLst>
            <pc:docMk/>
            <pc:sldMk cId="3311991787" sldId="256"/>
            <ac:spMk id="1055" creationId="{0BCD8C04-CC7B-40EF-82EB-E9821F79BB86}"/>
          </ac:spMkLst>
        </pc:spChg>
        <pc:picChg chg="add del mod ord">
          <ac:chgData name="Hiram Fleitas" userId="e10fcc43-9abd-4aad-af2d-b6bb7d9e18eb" providerId="ADAL" clId="{EA30F1AB-E642-4026-B4FD-34728E59EAE6}" dt="2023-05-23T13:43:37.174" v="9144"/>
          <ac:picMkLst>
            <pc:docMk/>
            <pc:sldMk cId="3311991787" sldId="256"/>
            <ac:picMk id="5" creationId="{60F2F0E2-7F3C-D0AE-A6C3-CEB01462CFD6}"/>
          </ac:picMkLst>
        </pc:picChg>
        <pc:picChg chg="add del mod ord">
          <ac:chgData name="Hiram Fleitas" userId="e10fcc43-9abd-4aad-af2d-b6bb7d9e18eb" providerId="ADAL" clId="{EA30F1AB-E642-4026-B4FD-34728E59EAE6}" dt="2023-05-23T13:43:34.002" v="9139"/>
          <ac:picMkLst>
            <pc:docMk/>
            <pc:sldMk cId="3311991787" sldId="256"/>
            <ac:picMk id="7" creationId="{08D72CFD-AE03-CDE9-D493-973275F9CDDE}"/>
          </ac:picMkLst>
        </pc:picChg>
        <pc:picChg chg="add del mod">
          <ac:chgData name="Hiram Fleitas" userId="e10fcc43-9abd-4aad-af2d-b6bb7d9e18eb" providerId="ADAL" clId="{EA30F1AB-E642-4026-B4FD-34728E59EAE6}" dt="2023-05-23T13:53:53.381" v="9195" actId="21"/>
          <ac:picMkLst>
            <pc:docMk/>
            <pc:sldMk cId="3311991787" sldId="256"/>
            <ac:picMk id="9" creationId="{387DF755-66A4-50A5-5326-0040B30A13AC}"/>
          </ac:picMkLst>
        </pc:picChg>
        <pc:picChg chg="add del mod modCrop">
          <ac:chgData name="Hiram Fleitas" userId="e10fcc43-9abd-4aad-af2d-b6bb7d9e18eb" providerId="ADAL" clId="{EA30F1AB-E642-4026-B4FD-34728E59EAE6}" dt="2023-05-23T13:52:23.842" v="9178" actId="22"/>
          <ac:picMkLst>
            <pc:docMk/>
            <pc:sldMk cId="3311991787" sldId="256"/>
            <ac:picMk id="10" creationId="{769274DA-4A89-CC4E-C20B-3CD85B205DAE}"/>
          </ac:picMkLst>
        </pc:picChg>
        <pc:picChg chg="add del mod">
          <ac:chgData name="Hiram Fleitas" userId="e10fcc43-9abd-4aad-af2d-b6bb7d9e18eb" providerId="ADAL" clId="{EA30F1AB-E642-4026-B4FD-34728E59EAE6}" dt="2023-05-23T13:55:18.749" v="9206"/>
          <ac:picMkLst>
            <pc:docMk/>
            <pc:sldMk cId="3311991787" sldId="256"/>
            <ac:picMk id="11" creationId="{FDC94590-E716-F599-2869-2EC666298881}"/>
          </ac:picMkLst>
        </pc:picChg>
        <pc:picChg chg="add del mod">
          <ac:chgData name="Hiram Fleitas" userId="e10fcc43-9abd-4aad-af2d-b6bb7d9e18eb" providerId="ADAL" clId="{EA30F1AB-E642-4026-B4FD-34728E59EAE6}" dt="2023-05-23T13:53:52.428" v="9193"/>
          <ac:picMkLst>
            <pc:docMk/>
            <pc:sldMk cId="3311991787" sldId="256"/>
            <ac:picMk id="22" creationId="{D2AE0D98-3016-7D39-20CB-B6E973B3E892}"/>
          </ac:picMkLst>
        </pc:picChg>
        <pc:picChg chg="add del mod">
          <ac:chgData name="Hiram Fleitas" userId="e10fcc43-9abd-4aad-af2d-b6bb7d9e18eb" providerId="ADAL" clId="{EA30F1AB-E642-4026-B4FD-34728E59EAE6}" dt="2023-05-23T13:53:52.428" v="9193"/>
          <ac:picMkLst>
            <pc:docMk/>
            <pc:sldMk cId="3311991787" sldId="256"/>
            <ac:picMk id="23" creationId="{22D16204-34BD-E410-4877-BF7B5F4BB347}"/>
          </ac:picMkLst>
        </pc:picChg>
        <pc:picChg chg="add del mod ord">
          <ac:chgData name="Hiram Fleitas" userId="e10fcc43-9abd-4aad-af2d-b6bb7d9e18eb" providerId="ADAL" clId="{EA30F1AB-E642-4026-B4FD-34728E59EAE6}" dt="2023-05-23T13:43:39.249" v="9148"/>
          <ac:picMkLst>
            <pc:docMk/>
            <pc:sldMk cId="3311991787" sldId="256"/>
            <ac:picMk id="1026" creationId="{92F733CF-D8B2-94C1-B164-FA25C6303D9D}"/>
          </ac:picMkLst>
        </pc:picChg>
        <pc:picChg chg="add del mod">
          <ac:chgData name="Hiram Fleitas" userId="e10fcc43-9abd-4aad-af2d-b6bb7d9e18eb" providerId="ADAL" clId="{EA30F1AB-E642-4026-B4FD-34728E59EAE6}" dt="2023-05-23T13:55:21.375" v="9211" actId="14826"/>
          <ac:picMkLst>
            <pc:docMk/>
            <pc:sldMk cId="3311991787" sldId="256"/>
            <ac:picMk id="1028" creationId="{D4E4349D-3CBC-FD54-EBC0-8921C82E5859}"/>
          </ac:picMkLst>
        </pc:picChg>
      </pc:sldChg>
      <pc:sldChg chg="addSp delSp modSp new mod ord setBg modNotesTx">
        <pc:chgData name="Hiram Fleitas" userId="e10fcc43-9abd-4aad-af2d-b6bb7d9e18eb" providerId="ADAL" clId="{EA30F1AB-E642-4026-B4FD-34728E59EAE6}" dt="2023-05-02T19:56:23.640" v="9054" actId="1076"/>
        <pc:sldMkLst>
          <pc:docMk/>
          <pc:sldMk cId="539018611" sldId="257"/>
        </pc:sldMkLst>
        <pc:spChg chg="mod">
          <ac:chgData name="Hiram Fleitas" userId="e10fcc43-9abd-4aad-af2d-b6bb7d9e18eb" providerId="ADAL" clId="{EA30F1AB-E642-4026-B4FD-34728E59EAE6}" dt="2023-05-02T15:44:05.176" v="8910" actId="26606"/>
          <ac:spMkLst>
            <pc:docMk/>
            <pc:sldMk cId="539018611" sldId="257"/>
            <ac:spMk id="2" creationId="{E4FB343D-8C47-5551-B69A-BD08E37459EE}"/>
          </ac:spMkLst>
        </pc:spChg>
        <pc:spChg chg="mod">
          <ac:chgData name="Hiram Fleitas" userId="e10fcc43-9abd-4aad-af2d-b6bb7d9e18eb" providerId="ADAL" clId="{EA30F1AB-E642-4026-B4FD-34728E59EAE6}" dt="2023-05-02T19:56:23.640" v="9054" actId="1076"/>
          <ac:spMkLst>
            <pc:docMk/>
            <pc:sldMk cId="539018611" sldId="257"/>
            <ac:spMk id="3" creationId="{AC764FB8-C982-AEA7-C3F5-2E4C59A91931}"/>
          </ac:spMkLst>
        </pc:spChg>
        <pc:spChg chg="add del mod">
          <ac:chgData name="Hiram Fleitas" userId="e10fcc43-9abd-4aad-af2d-b6bb7d9e18eb" providerId="ADAL" clId="{EA30F1AB-E642-4026-B4FD-34728E59EAE6}" dt="2023-05-02T15:44:07.173" v="8913"/>
          <ac:spMkLst>
            <pc:docMk/>
            <pc:sldMk cId="539018611" sldId="257"/>
            <ac:spMk id="5" creationId="{1043EF04-6858-041D-A0F5-37FB851FD6A7}"/>
          </ac:spMkLst>
        </pc:spChg>
        <pc:spChg chg="add del mod">
          <ac:chgData name="Hiram Fleitas" userId="e10fcc43-9abd-4aad-af2d-b6bb7d9e18eb" providerId="ADAL" clId="{EA30F1AB-E642-4026-B4FD-34728E59EAE6}" dt="2023-05-02T15:44:07.173" v="8913"/>
          <ac:spMkLst>
            <pc:docMk/>
            <pc:sldMk cId="539018611" sldId="257"/>
            <ac:spMk id="6" creationId="{41C4CC80-B95E-6F75-EEB1-115D2456E631}"/>
          </ac:spMkLst>
        </pc:spChg>
        <pc:spChg chg="add del">
          <ac:chgData name="Hiram Fleitas" userId="e10fcc43-9abd-4aad-af2d-b6bb7d9e18eb" providerId="ADAL" clId="{EA30F1AB-E642-4026-B4FD-34728E59EAE6}" dt="2023-05-02T15:44:05.176" v="8910" actId="26606"/>
          <ac:spMkLst>
            <pc:docMk/>
            <pc:sldMk cId="539018611" sldId="257"/>
            <ac:spMk id="13" creationId="{2172A0AC-3DCE-4672-BCAF-28FEF91F6020}"/>
          </ac:spMkLst>
        </pc:spChg>
        <pc:spChg chg="add del">
          <ac:chgData name="Hiram Fleitas" userId="e10fcc43-9abd-4aad-af2d-b6bb7d9e18eb" providerId="ADAL" clId="{EA30F1AB-E642-4026-B4FD-34728E59EAE6}" dt="2023-05-02T15:44:05.176" v="8910" actId="26606"/>
          <ac:spMkLst>
            <pc:docMk/>
            <pc:sldMk cId="539018611" sldId="257"/>
            <ac:spMk id="15" creationId="{AE6F1C77-EDC9-4C5F-8C1C-62DD46BDA3C3}"/>
          </ac:spMkLst>
        </pc:spChg>
        <pc:spChg chg="add del">
          <ac:chgData name="Hiram Fleitas" userId="e10fcc43-9abd-4aad-af2d-b6bb7d9e18eb" providerId="ADAL" clId="{EA30F1AB-E642-4026-B4FD-34728E59EAE6}" dt="2023-05-02T15:43:56.050" v="8907" actId="26606"/>
          <ac:spMkLst>
            <pc:docMk/>
            <pc:sldMk cId="539018611" sldId="257"/>
            <ac:spMk id="20" creationId="{99F1FFA9-D672-408C-9220-ADEEC6ABDD09}"/>
          </ac:spMkLst>
        </pc:spChg>
        <pc:spChg chg="add del">
          <ac:chgData name="Hiram Fleitas" userId="e10fcc43-9abd-4aad-af2d-b6bb7d9e18eb" providerId="ADAL" clId="{EA30F1AB-E642-4026-B4FD-34728E59EAE6}" dt="2023-05-02T15:44:02.111" v="8909" actId="26606"/>
          <ac:spMkLst>
            <pc:docMk/>
            <pc:sldMk cId="539018611" sldId="257"/>
            <ac:spMk id="22" creationId="{AE6F1C77-EDC9-4C5F-8C1C-62DD46BDA3C3}"/>
          </ac:spMkLst>
        </pc:spChg>
        <pc:spChg chg="add del">
          <ac:chgData name="Hiram Fleitas" userId="e10fcc43-9abd-4aad-af2d-b6bb7d9e18eb" providerId="ADAL" clId="{EA30F1AB-E642-4026-B4FD-34728E59EAE6}" dt="2023-05-02T15:44:02.111" v="8909" actId="26606"/>
          <ac:spMkLst>
            <pc:docMk/>
            <pc:sldMk cId="539018611" sldId="257"/>
            <ac:spMk id="23" creationId="{2172A0AC-3DCE-4672-BCAF-28FEF91F6020}"/>
          </ac:spMkLst>
        </pc:spChg>
        <pc:spChg chg="add del">
          <ac:chgData name="Hiram Fleitas" userId="e10fcc43-9abd-4aad-af2d-b6bb7d9e18eb" providerId="ADAL" clId="{EA30F1AB-E642-4026-B4FD-34728E59EAE6}" dt="2023-05-02T16:05:29.230" v="8999" actId="22"/>
          <ac:spMkLst>
            <pc:docMk/>
            <pc:sldMk cId="539018611" sldId="257"/>
            <ac:spMk id="28" creationId="{9C92C372-04D6-6BA0-1846-6D3AE5B187F1}"/>
          </ac:spMkLst>
        </pc:spChg>
        <pc:picChg chg="add del mod ord">
          <ac:chgData name="Hiram Fleitas" userId="e10fcc43-9abd-4aad-af2d-b6bb7d9e18eb" providerId="ADAL" clId="{EA30F1AB-E642-4026-B4FD-34728E59EAE6}" dt="2023-05-02T15:44:07.915" v="8914" actId="478"/>
          <ac:picMkLst>
            <pc:docMk/>
            <pc:sldMk cId="539018611" sldId="257"/>
            <ac:picMk id="4" creationId="{16791A58-BC78-381E-C863-BF33B3C0CA48}"/>
          </ac:picMkLst>
        </pc:picChg>
        <pc:picChg chg="add del mod">
          <ac:chgData name="Hiram Fleitas" userId="e10fcc43-9abd-4aad-af2d-b6bb7d9e18eb" providerId="ADAL" clId="{EA30F1AB-E642-4026-B4FD-34728E59EAE6}" dt="2023-05-02T15:44:07.173" v="8913"/>
          <ac:picMkLst>
            <pc:docMk/>
            <pc:sldMk cId="539018611" sldId="257"/>
            <ac:picMk id="7" creationId="{6C057A55-7D9E-528D-4FCC-86C73C638342}"/>
          </ac:picMkLst>
        </pc:picChg>
        <pc:picChg chg="add del mod ord">
          <ac:chgData name="Hiram Fleitas" userId="e10fcc43-9abd-4aad-af2d-b6bb7d9e18eb" providerId="ADAL" clId="{EA30F1AB-E642-4026-B4FD-34728E59EAE6}" dt="2023-05-02T15:44:06.130" v="8911"/>
          <ac:picMkLst>
            <pc:docMk/>
            <pc:sldMk cId="539018611" sldId="257"/>
            <ac:picMk id="8" creationId="{172E65C5-8033-D305-2A61-BB9B703AFC74}"/>
          </ac:picMkLst>
        </pc:picChg>
        <pc:picChg chg="add mod">
          <ac:chgData name="Hiram Fleitas" userId="e10fcc43-9abd-4aad-af2d-b6bb7d9e18eb" providerId="ADAL" clId="{EA30F1AB-E642-4026-B4FD-34728E59EAE6}" dt="2023-05-02T19:56:23.640" v="9054" actId="1076"/>
          <ac:picMkLst>
            <pc:docMk/>
            <pc:sldMk cId="539018611" sldId="257"/>
            <ac:picMk id="10" creationId="{A4DAE0AE-23F1-066D-1065-8F78325DCFFD}"/>
          </ac:picMkLst>
        </pc:picChg>
        <pc:picChg chg="add mod">
          <ac:chgData name="Hiram Fleitas" userId="e10fcc43-9abd-4aad-af2d-b6bb7d9e18eb" providerId="ADAL" clId="{EA30F1AB-E642-4026-B4FD-34728E59EAE6}" dt="2023-05-02T19:56:23.640" v="9054" actId="1076"/>
          <ac:picMkLst>
            <pc:docMk/>
            <pc:sldMk cId="539018611" sldId="257"/>
            <ac:picMk id="12" creationId="{E1E9DD9F-3597-6F2D-4E3F-2141A317EE9B}"/>
          </ac:picMkLst>
        </pc:picChg>
        <pc:picChg chg="add mod">
          <ac:chgData name="Hiram Fleitas" userId="e10fcc43-9abd-4aad-af2d-b6bb7d9e18eb" providerId="ADAL" clId="{EA30F1AB-E642-4026-B4FD-34728E59EAE6}" dt="2023-05-02T19:56:23.640" v="9054" actId="1076"/>
          <ac:picMkLst>
            <pc:docMk/>
            <pc:sldMk cId="539018611" sldId="257"/>
            <ac:picMk id="16" creationId="{DD2CAD40-D4BA-3FCF-1385-A0985CF85BB0}"/>
          </ac:picMkLst>
        </pc:picChg>
        <pc:picChg chg="add mod">
          <ac:chgData name="Hiram Fleitas" userId="e10fcc43-9abd-4aad-af2d-b6bb7d9e18eb" providerId="ADAL" clId="{EA30F1AB-E642-4026-B4FD-34728E59EAE6}" dt="2023-05-02T19:56:23.640" v="9054" actId="1076"/>
          <ac:picMkLst>
            <pc:docMk/>
            <pc:sldMk cId="539018611" sldId="257"/>
            <ac:picMk id="18" creationId="{F7899BAF-F2C4-4617-FB59-3FE008A7FA67}"/>
          </ac:picMkLst>
        </pc:picChg>
        <pc:picChg chg="add mod">
          <ac:chgData name="Hiram Fleitas" userId="e10fcc43-9abd-4aad-af2d-b6bb7d9e18eb" providerId="ADAL" clId="{EA30F1AB-E642-4026-B4FD-34728E59EAE6}" dt="2023-05-02T19:56:23.640" v="9054" actId="1076"/>
          <ac:picMkLst>
            <pc:docMk/>
            <pc:sldMk cId="539018611" sldId="257"/>
            <ac:picMk id="21" creationId="{1C2E92FB-D937-5367-51BF-405C28F80229}"/>
          </ac:picMkLst>
        </pc:picChg>
        <pc:picChg chg="add del mod">
          <ac:chgData name="Hiram Fleitas" userId="e10fcc43-9abd-4aad-af2d-b6bb7d9e18eb" providerId="ADAL" clId="{EA30F1AB-E642-4026-B4FD-34728E59EAE6}" dt="2023-05-02T16:00:11.167" v="8976" actId="478"/>
          <ac:picMkLst>
            <pc:docMk/>
            <pc:sldMk cId="539018611" sldId="257"/>
            <ac:picMk id="24" creationId="{CFE827E9-9F8A-8056-7B32-7F91032F8C34}"/>
          </ac:picMkLst>
        </pc:picChg>
        <pc:picChg chg="add del mod">
          <ac:chgData name="Hiram Fleitas" userId="e10fcc43-9abd-4aad-af2d-b6bb7d9e18eb" providerId="ADAL" clId="{EA30F1AB-E642-4026-B4FD-34728E59EAE6}" dt="2023-05-02T19:56:23.640" v="9054" actId="1076"/>
          <ac:picMkLst>
            <pc:docMk/>
            <pc:sldMk cId="539018611" sldId="257"/>
            <ac:picMk id="26" creationId="{ECE65B3C-B74B-76CD-3420-4C851A274E1D}"/>
          </ac:picMkLst>
        </pc:picChg>
      </pc:sldChg>
      <pc:sldChg chg="addSp delSp modSp add del mod modAnim">
        <pc:chgData name="Hiram Fleitas" userId="e10fcc43-9abd-4aad-af2d-b6bb7d9e18eb" providerId="ADAL" clId="{EA30F1AB-E642-4026-B4FD-34728E59EAE6}" dt="2023-04-25T19:46:07.467" v="210" actId="2696"/>
        <pc:sldMkLst>
          <pc:docMk/>
          <pc:sldMk cId="1848955552" sldId="258"/>
        </pc:sldMkLst>
        <pc:spChg chg="del">
          <ac:chgData name="Hiram Fleitas" userId="e10fcc43-9abd-4aad-af2d-b6bb7d9e18eb" providerId="ADAL" clId="{EA30F1AB-E642-4026-B4FD-34728E59EAE6}" dt="2023-04-25T19:46:04.280" v="209"/>
          <ac:spMkLst>
            <pc:docMk/>
            <pc:sldMk cId="1848955552" sldId="258"/>
            <ac:spMk id="3" creationId="{AC764FB8-C982-AEA7-C3F5-2E4C59A91931}"/>
          </ac:spMkLst>
        </pc:spChg>
        <pc:picChg chg="del">
          <ac:chgData name="Hiram Fleitas" userId="e10fcc43-9abd-4aad-af2d-b6bb7d9e18eb" providerId="ADAL" clId="{EA30F1AB-E642-4026-B4FD-34728E59EAE6}" dt="2023-04-25T19:43:31.328" v="120" actId="478"/>
          <ac:picMkLst>
            <pc:docMk/>
            <pc:sldMk cId="1848955552" sldId="258"/>
            <ac:picMk id="4" creationId="{16791A58-BC78-381E-C863-BF33B3C0CA48}"/>
          </ac:picMkLst>
        </pc:picChg>
        <pc:picChg chg="add mod">
          <ac:chgData name="Hiram Fleitas" userId="e10fcc43-9abd-4aad-af2d-b6bb7d9e18eb" providerId="ADAL" clId="{EA30F1AB-E642-4026-B4FD-34728E59EAE6}" dt="2023-04-25T19:46:04.280" v="209"/>
          <ac:picMkLst>
            <pc:docMk/>
            <pc:sldMk cId="1848955552" sldId="258"/>
            <ac:picMk id="5" creationId="{FC84E22B-6846-6F00-DEBE-1396F050D33D}"/>
          </ac:picMkLst>
        </pc:picChg>
      </pc:sldChg>
      <pc:sldChg chg="addSp delSp modSp new mod ord modAnim">
        <pc:chgData name="Hiram Fleitas" userId="e10fcc43-9abd-4aad-af2d-b6bb7d9e18eb" providerId="ADAL" clId="{EA30F1AB-E642-4026-B4FD-34728E59EAE6}" dt="2023-04-29T14:26:30.302" v="7329" actId="13244"/>
        <pc:sldMkLst>
          <pc:docMk/>
          <pc:sldMk cId="2791057891" sldId="259"/>
        </pc:sldMkLst>
        <pc:spChg chg="add mod">
          <ac:chgData name="Hiram Fleitas" userId="e10fcc43-9abd-4aad-af2d-b6bb7d9e18eb" providerId="ADAL" clId="{EA30F1AB-E642-4026-B4FD-34728E59EAE6}" dt="2023-04-29T14:26:30.302" v="7329" actId="13244"/>
          <ac:spMkLst>
            <pc:docMk/>
            <pc:sldMk cId="2791057891" sldId="259"/>
            <ac:spMk id="2" creationId="{9A5FED14-73CE-443F-CFEB-CA1E5871D082}"/>
          </ac:spMkLst>
        </pc:spChg>
        <pc:spChg chg="del">
          <ac:chgData name="Hiram Fleitas" userId="e10fcc43-9abd-4aad-af2d-b6bb7d9e18eb" providerId="ADAL" clId="{EA30F1AB-E642-4026-B4FD-34728E59EAE6}" dt="2023-04-25T19:46:11.553" v="211" actId="478"/>
          <ac:spMkLst>
            <pc:docMk/>
            <pc:sldMk cId="2791057891" sldId="259"/>
            <ac:spMk id="2" creationId="{BB85AE87-7F0D-F449-22AC-8C2D51772D83}"/>
          </ac:spMkLst>
        </pc:spChg>
        <pc:spChg chg="del">
          <ac:chgData name="Hiram Fleitas" userId="e10fcc43-9abd-4aad-af2d-b6bb7d9e18eb" providerId="ADAL" clId="{EA30F1AB-E642-4026-B4FD-34728E59EAE6}" dt="2023-04-25T19:46:11.553" v="211" actId="478"/>
          <ac:spMkLst>
            <pc:docMk/>
            <pc:sldMk cId="2791057891" sldId="259"/>
            <ac:spMk id="3" creationId="{A345B1AF-B3E0-BEED-6BB2-E969A1674C83}"/>
          </ac:spMkLst>
        </pc:spChg>
        <pc:picChg chg="add mod">
          <ac:chgData name="Hiram Fleitas" userId="e10fcc43-9abd-4aad-af2d-b6bb7d9e18eb" providerId="ADAL" clId="{EA30F1AB-E642-4026-B4FD-34728E59EAE6}" dt="2023-04-28T21:27:28.134" v="5717" actId="14100"/>
          <ac:picMkLst>
            <pc:docMk/>
            <pc:sldMk cId="2791057891" sldId="259"/>
            <ac:picMk id="4" creationId="{669848E8-FDA5-9761-2AE3-6DB5C2ED9A47}"/>
          </ac:picMkLst>
        </pc:picChg>
      </pc:sldChg>
      <pc:sldChg chg="modSp add mod ord">
        <pc:chgData name="Hiram Fleitas" userId="e10fcc43-9abd-4aad-af2d-b6bb7d9e18eb" providerId="ADAL" clId="{EA30F1AB-E642-4026-B4FD-34728E59EAE6}" dt="2023-04-29T14:04:13.669" v="6623" actId="962"/>
        <pc:sldMkLst>
          <pc:docMk/>
          <pc:sldMk cId="775495650" sldId="260"/>
        </pc:sldMkLst>
        <pc:spChg chg="mod">
          <ac:chgData name="Hiram Fleitas" userId="e10fcc43-9abd-4aad-af2d-b6bb7d9e18eb" providerId="ADAL" clId="{EA30F1AB-E642-4026-B4FD-34728E59EAE6}" dt="2023-04-28T16:03:15.474" v="2960" actId="404"/>
          <ac:spMkLst>
            <pc:docMk/>
            <pc:sldMk cId="775495650" sldId="260"/>
            <ac:spMk id="2" creationId="{E4FB343D-8C47-5551-B69A-BD08E37459EE}"/>
          </ac:spMkLst>
        </pc:spChg>
        <pc:spChg chg="mod">
          <ac:chgData name="Hiram Fleitas" userId="e10fcc43-9abd-4aad-af2d-b6bb7d9e18eb" providerId="ADAL" clId="{EA30F1AB-E642-4026-B4FD-34728E59EAE6}" dt="2023-04-28T20:48:46.952" v="5035" actId="27636"/>
          <ac:spMkLst>
            <pc:docMk/>
            <pc:sldMk cId="775495650" sldId="260"/>
            <ac:spMk id="3" creationId="{AC764FB8-C982-AEA7-C3F5-2E4C59A91931}"/>
          </ac:spMkLst>
        </pc:spChg>
        <pc:picChg chg="mod">
          <ac:chgData name="Hiram Fleitas" userId="e10fcc43-9abd-4aad-af2d-b6bb7d9e18eb" providerId="ADAL" clId="{EA30F1AB-E642-4026-B4FD-34728E59EAE6}" dt="2023-04-29T14:04:13.669" v="6623" actId="962"/>
          <ac:picMkLst>
            <pc:docMk/>
            <pc:sldMk cId="775495650" sldId="260"/>
            <ac:picMk id="4" creationId="{16791A58-BC78-381E-C863-BF33B3C0CA48}"/>
          </ac:picMkLst>
        </pc:picChg>
      </pc:sldChg>
      <pc:sldChg chg="addSp delSp modSp add mod ord modCm">
        <pc:chgData name="Hiram Fleitas" userId="e10fcc43-9abd-4aad-af2d-b6bb7d9e18eb" providerId="ADAL" clId="{EA30F1AB-E642-4026-B4FD-34728E59EAE6}" dt="2023-04-29T14:23:22.751" v="7214" actId="962"/>
        <pc:sldMkLst>
          <pc:docMk/>
          <pc:sldMk cId="2182347674" sldId="261"/>
        </pc:sldMkLst>
        <pc:spChg chg="mod">
          <ac:chgData name="Hiram Fleitas" userId="e10fcc43-9abd-4aad-af2d-b6bb7d9e18eb" providerId="ADAL" clId="{EA30F1AB-E642-4026-B4FD-34728E59EAE6}" dt="2023-04-27T21:20:30.565" v="1223" actId="20577"/>
          <ac:spMkLst>
            <pc:docMk/>
            <pc:sldMk cId="2182347674" sldId="261"/>
            <ac:spMk id="2" creationId="{E4FB343D-8C47-5551-B69A-BD08E37459EE}"/>
          </ac:spMkLst>
        </pc:spChg>
        <pc:spChg chg="mod">
          <ac:chgData name="Hiram Fleitas" userId="e10fcc43-9abd-4aad-af2d-b6bb7d9e18eb" providerId="ADAL" clId="{EA30F1AB-E642-4026-B4FD-34728E59EAE6}" dt="2023-04-28T21:30:52.232" v="5719" actId="27636"/>
          <ac:spMkLst>
            <pc:docMk/>
            <pc:sldMk cId="2182347674" sldId="261"/>
            <ac:spMk id="3" creationId="{AC764FB8-C982-AEA7-C3F5-2E4C59A91931}"/>
          </ac:spMkLst>
        </pc:spChg>
        <pc:picChg chg="del">
          <ac:chgData name="Hiram Fleitas" userId="e10fcc43-9abd-4aad-af2d-b6bb7d9e18eb" providerId="ADAL" clId="{EA30F1AB-E642-4026-B4FD-34728E59EAE6}" dt="2023-04-27T21:19:38.998" v="1197" actId="478"/>
          <ac:picMkLst>
            <pc:docMk/>
            <pc:sldMk cId="2182347674" sldId="261"/>
            <ac:picMk id="4" creationId="{16791A58-BC78-381E-C863-BF33B3C0CA48}"/>
          </ac:picMkLst>
        </pc:picChg>
        <pc:picChg chg="add mod ord">
          <ac:chgData name="Hiram Fleitas" userId="e10fcc43-9abd-4aad-af2d-b6bb7d9e18eb" providerId="ADAL" clId="{EA30F1AB-E642-4026-B4FD-34728E59EAE6}" dt="2023-04-29T14:23:22.751" v="7214" actId="962"/>
          <ac:picMkLst>
            <pc:docMk/>
            <pc:sldMk cId="2182347674" sldId="261"/>
            <ac:picMk id="5" creationId="{18DE42D3-86E4-B0B3-F176-7AC1E7929A66}"/>
          </ac:picMkLst>
        </pc:picChg>
        <pc:picChg chg="add mod">
          <ac:chgData name="Hiram Fleitas" userId="e10fcc43-9abd-4aad-af2d-b6bb7d9e18eb" providerId="ADAL" clId="{EA30F1AB-E642-4026-B4FD-34728E59EAE6}" dt="2023-04-27T22:04:57.179" v="1966" actId="1076"/>
          <ac:picMkLst>
            <pc:docMk/>
            <pc:sldMk cId="2182347674" sldId="261"/>
            <ac:picMk id="2050" creationId="{6A0B0491-AA5C-BA8E-5B5C-5F3CD754B458}"/>
          </ac:picMkLst>
        </pc:picChg>
        <pc:extLst>
          <p:ext xmlns:p="http://schemas.openxmlformats.org/presentationml/2006/main" uri="{D6D511B9-2390-475A-947B-AFAB55BFBCF1}">
            <pc226:cmChg xmlns:pc226="http://schemas.microsoft.com/office/powerpoint/2022/06/main/command" chg="mod">
              <pc226:chgData name="Hiram Fleitas" userId="e10fcc43-9abd-4aad-af2d-b6bb7d9e18eb" providerId="ADAL" clId="{EA30F1AB-E642-4026-B4FD-34728E59EAE6}" dt="2023-04-28T17:21:57.852" v="3433"/>
              <pc2:cmMkLst xmlns:pc2="http://schemas.microsoft.com/office/powerpoint/2019/9/main/command">
                <pc:docMk/>
                <pc:sldMk cId="2182347674" sldId="261"/>
                <pc2:cmMk id="{FDD50C37-00A3-4304-A784-E649AE2BBBFB}"/>
              </pc2:cmMkLst>
              <pc226:cmRplyChg chg="add">
                <pc226:chgData name="Hiram Fleitas" userId="e10fcc43-9abd-4aad-af2d-b6bb7d9e18eb" providerId="ADAL" clId="{EA30F1AB-E642-4026-B4FD-34728E59EAE6}" dt="2023-04-28T17:20:03.947" v="3412"/>
                <pc2:cmRplyMkLst xmlns:pc2="http://schemas.microsoft.com/office/powerpoint/2019/9/main/command">
                  <pc:docMk/>
                  <pc:sldMk cId="2182347674" sldId="261"/>
                  <pc2:cmMk id="{FDD50C37-00A3-4304-A784-E649AE2BBBFB}"/>
                  <pc2:cmRplyMk id="{73D73310-61A9-43B9-8722-EC66EBDE11D3}"/>
                </pc2:cmRplyMkLst>
              </pc226:cmRplyChg>
            </pc226:cmChg>
            <pc226:cmChg xmlns:pc226="http://schemas.microsoft.com/office/powerpoint/2022/06/main/command" chg="mod">
              <pc226:chgData name="Hiram Fleitas" userId="e10fcc43-9abd-4aad-af2d-b6bb7d9e18eb" providerId="ADAL" clId="{EA30F1AB-E642-4026-B4FD-34728E59EAE6}" dt="2023-04-28T17:16:22.773" v="3203"/>
              <pc2:cmMkLst xmlns:pc2="http://schemas.microsoft.com/office/powerpoint/2019/9/main/command">
                <pc:docMk/>
                <pc:sldMk cId="2182347674" sldId="261"/>
                <pc2:cmMk id="{76512B58-BB78-4053-9A90-A427F344A646}"/>
              </pc2:cmMkLst>
            </pc226:cmChg>
          </p:ext>
        </pc:extLst>
      </pc:sldChg>
      <pc:sldChg chg="addSp delSp modSp add mod setBg modCm">
        <pc:chgData name="Hiram Fleitas" userId="e10fcc43-9abd-4aad-af2d-b6bb7d9e18eb" providerId="ADAL" clId="{EA30F1AB-E642-4026-B4FD-34728E59EAE6}" dt="2023-04-29T14:23:55.960" v="7218" actId="21"/>
        <pc:sldMkLst>
          <pc:docMk/>
          <pc:sldMk cId="4042504111" sldId="262"/>
        </pc:sldMkLst>
        <pc:spChg chg="add del mod">
          <ac:chgData name="Hiram Fleitas" userId="e10fcc43-9abd-4aad-af2d-b6bb7d9e18eb" providerId="ADAL" clId="{EA30F1AB-E642-4026-B4FD-34728E59EAE6}" dt="2023-04-27T23:39:17.603" v="2273" actId="26606"/>
          <ac:spMkLst>
            <pc:docMk/>
            <pc:sldMk cId="4042504111" sldId="262"/>
            <ac:spMk id="2" creationId="{E4FB343D-8C47-5551-B69A-BD08E37459EE}"/>
          </ac:spMkLst>
        </pc:spChg>
        <pc:spChg chg="add del mod">
          <ac:chgData name="Hiram Fleitas" userId="e10fcc43-9abd-4aad-af2d-b6bb7d9e18eb" providerId="ADAL" clId="{EA30F1AB-E642-4026-B4FD-34728E59EAE6}" dt="2023-04-28T14:53:50.129" v="2455" actId="27636"/>
          <ac:spMkLst>
            <pc:docMk/>
            <pc:sldMk cId="4042504111" sldId="262"/>
            <ac:spMk id="3" creationId="{AC764FB8-C982-AEA7-C3F5-2E4C59A91931}"/>
          </ac:spMkLst>
        </pc:spChg>
        <pc:spChg chg="add del mod">
          <ac:chgData name="Hiram Fleitas" userId="e10fcc43-9abd-4aad-af2d-b6bb7d9e18eb" providerId="ADAL" clId="{EA30F1AB-E642-4026-B4FD-34728E59EAE6}" dt="2023-04-27T21:39:45.090" v="1841"/>
          <ac:spMkLst>
            <pc:docMk/>
            <pc:sldMk cId="4042504111" sldId="262"/>
            <ac:spMk id="5" creationId="{AC338A99-FA98-9C9A-8D5D-C8E30CEF8E6A}"/>
          </ac:spMkLst>
        </pc:spChg>
        <pc:spChg chg="add del mod">
          <ac:chgData name="Hiram Fleitas" userId="e10fcc43-9abd-4aad-af2d-b6bb7d9e18eb" providerId="ADAL" clId="{EA30F1AB-E642-4026-B4FD-34728E59EAE6}" dt="2023-04-27T21:40:16.294" v="1850"/>
          <ac:spMkLst>
            <pc:docMk/>
            <pc:sldMk cId="4042504111" sldId="262"/>
            <ac:spMk id="6" creationId="{A772A6D0-4DE0-D5F2-20DD-76B8B06D99A7}"/>
          </ac:spMkLst>
        </pc:spChg>
        <pc:spChg chg="add del mod">
          <ac:chgData name="Hiram Fleitas" userId="e10fcc43-9abd-4aad-af2d-b6bb7d9e18eb" providerId="ADAL" clId="{EA30F1AB-E642-4026-B4FD-34728E59EAE6}" dt="2023-04-27T21:40:15.683" v="1849"/>
          <ac:spMkLst>
            <pc:docMk/>
            <pc:sldMk cId="4042504111" sldId="262"/>
            <ac:spMk id="7" creationId="{76884082-0FB8-FA30-C75A-EE321477A121}"/>
          </ac:spMkLst>
        </pc:spChg>
        <pc:spChg chg="add del mod ord">
          <ac:chgData name="Hiram Fleitas" userId="e10fcc43-9abd-4aad-af2d-b6bb7d9e18eb" providerId="ADAL" clId="{EA30F1AB-E642-4026-B4FD-34728E59EAE6}" dt="2023-04-29T14:23:55.960" v="7218" actId="21"/>
          <ac:spMkLst>
            <pc:docMk/>
            <pc:sldMk cId="4042504111" sldId="262"/>
            <ac:spMk id="8" creationId="{EBD65AE8-E68F-0932-4049-9FFD23BD31BB}"/>
          </ac:spMkLst>
        </pc:spChg>
        <pc:spChg chg="add del mod">
          <ac:chgData name="Hiram Fleitas" userId="e10fcc43-9abd-4aad-af2d-b6bb7d9e18eb" providerId="ADAL" clId="{EA30F1AB-E642-4026-B4FD-34728E59EAE6}" dt="2023-04-27T21:46:29.038" v="1934" actId="478"/>
          <ac:spMkLst>
            <pc:docMk/>
            <pc:sldMk cId="4042504111" sldId="262"/>
            <ac:spMk id="11" creationId="{BA02B01A-C5E8-05D0-C01C-F973ABA4A35F}"/>
          </ac:spMkLst>
        </pc:spChg>
        <pc:spChg chg="add del mod">
          <ac:chgData name="Hiram Fleitas" userId="e10fcc43-9abd-4aad-af2d-b6bb7d9e18eb" providerId="ADAL" clId="{EA30F1AB-E642-4026-B4FD-34728E59EAE6}" dt="2023-04-27T21:46:23.746" v="1933" actId="478"/>
          <ac:spMkLst>
            <pc:docMk/>
            <pc:sldMk cId="4042504111" sldId="262"/>
            <ac:spMk id="13" creationId="{A642A099-1BB3-E337-6278-DFC0FE682BDD}"/>
          </ac:spMkLst>
        </pc:spChg>
        <pc:spChg chg="add del mod">
          <ac:chgData name="Hiram Fleitas" userId="e10fcc43-9abd-4aad-af2d-b6bb7d9e18eb" providerId="ADAL" clId="{EA30F1AB-E642-4026-B4FD-34728E59EAE6}" dt="2023-04-27T21:46:14.835" v="1932" actId="478"/>
          <ac:spMkLst>
            <pc:docMk/>
            <pc:sldMk cId="4042504111" sldId="262"/>
            <ac:spMk id="16" creationId="{8F69AA2F-B81E-A074-DA8F-9294A2417941}"/>
          </ac:spMkLst>
        </pc:spChg>
        <pc:spChg chg="add del">
          <ac:chgData name="Hiram Fleitas" userId="e10fcc43-9abd-4aad-af2d-b6bb7d9e18eb" providerId="ADAL" clId="{EA30F1AB-E642-4026-B4FD-34728E59EAE6}" dt="2023-04-27T23:39:17.603" v="2273" actId="26606"/>
          <ac:spMkLst>
            <pc:docMk/>
            <pc:sldMk cId="4042504111" sldId="262"/>
            <ac:spMk id="1033" creationId="{AD96FDFD-4E42-4A06-B8B5-768A1DB9C2A9}"/>
          </ac:spMkLst>
        </pc:spChg>
        <pc:graphicFrameChg chg="add del">
          <ac:chgData name="Hiram Fleitas" userId="e10fcc43-9abd-4aad-af2d-b6bb7d9e18eb" providerId="ADAL" clId="{EA30F1AB-E642-4026-B4FD-34728E59EAE6}" dt="2023-04-27T23:39:23.604" v="2275" actId="26606"/>
          <ac:graphicFrameMkLst>
            <pc:docMk/>
            <pc:sldMk cId="4042504111" sldId="262"/>
            <ac:graphicFrameMk id="1030" creationId="{3847A2C3-60C6-F222-E8A4-CBED193AD9E2}"/>
          </ac:graphicFrameMkLst>
        </pc:graphicFrameChg>
        <pc:picChg chg="add del">
          <ac:chgData name="Hiram Fleitas" userId="e10fcc43-9abd-4aad-af2d-b6bb7d9e18eb" providerId="ADAL" clId="{EA30F1AB-E642-4026-B4FD-34728E59EAE6}" dt="2023-04-27T21:42:58.681" v="1898" actId="478"/>
          <ac:picMkLst>
            <pc:docMk/>
            <pc:sldMk cId="4042504111" sldId="262"/>
            <ac:picMk id="4" creationId="{16791A58-BC78-381E-C863-BF33B3C0CA48}"/>
          </ac:picMkLst>
        </pc:picChg>
        <pc:picChg chg="add del mod">
          <ac:chgData name="Hiram Fleitas" userId="e10fcc43-9abd-4aad-af2d-b6bb7d9e18eb" providerId="ADAL" clId="{EA30F1AB-E642-4026-B4FD-34728E59EAE6}" dt="2023-04-27T21:42:42.109" v="1893"/>
          <ac:picMkLst>
            <pc:docMk/>
            <pc:sldMk cId="4042504111" sldId="262"/>
            <ac:picMk id="9" creationId="{0008B0D5-3308-E184-177C-C14A92B138DF}"/>
          </ac:picMkLst>
        </pc:picChg>
        <pc:picChg chg="add mod ord">
          <ac:chgData name="Hiram Fleitas" userId="e10fcc43-9abd-4aad-af2d-b6bb7d9e18eb" providerId="ADAL" clId="{EA30F1AB-E642-4026-B4FD-34728E59EAE6}" dt="2023-04-29T14:23:32.388" v="7216" actId="962"/>
          <ac:picMkLst>
            <pc:docMk/>
            <pc:sldMk cId="4042504111" sldId="262"/>
            <ac:picMk id="10" creationId="{24AC21CF-AF42-16F2-E3BF-218A04CF626F}"/>
          </ac:picMkLst>
        </pc:picChg>
        <pc:picChg chg="add del mod">
          <ac:chgData name="Hiram Fleitas" userId="e10fcc43-9abd-4aad-af2d-b6bb7d9e18eb" providerId="ADAL" clId="{EA30F1AB-E642-4026-B4FD-34728E59EAE6}" dt="2023-04-27T21:45:58.429" v="1926" actId="478"/>
          <ac:picMkLst>
            <pc:docMk/>
            <pc:sldMk cId="4042504111" sldId="262"/>
            <ac:picMk id="12" creationId="{1A722862-EEFD-30F8-3197-DAA17736086E}"/>
          </ac:picMkLst>
        </pc:picChg>
        <pc:picChg chg="add del mod">
          <ac:chgData name="Hiram Fleitas" userId="e10fcc43-9abd-4aad-af2d-b6bb7d9e18eb" providerId="ADAL" clId="{EA30F1AB-E642-4026-B4FD-34728E59EAE6}" dt="2023-04-27T21:48:41.470" v="1957" actId="478"/>
          <ac:picMkLst>
            <pc:docMk/>
            <pc:sldMk cId="4042504111" sldId="262"/>
            <ac:picMk id="14" creationId="{819F5265-4484-693C-AD62-C67B5B20FB3C}"/>
          </ac:picMkLst>
        </pc:picChg>
        <pc:picChg chg="add mod ord modCrop">
          <ac:chgData name="Hiram Fleitas" userId="e10fcc43-9abd-4aad-af2d-b6bb7d9e18eb" providerId="ADAL" clId="{EA30F1AB-E642-4026-B4FD-34728E59EAE6}" dt="2023-04-29T14:23:43.518" v="7217" actId="962"/>
          <ac:picMkLst>
            <pc:docMk/>
            <pc:sldMk cId="4042504111" sldId="262"/>
            <ac:picMk id="18" creationId="{77BF958B-4734-2D30-06CC-9FC1990A97B6}"/>
          </ac:picMkLst>
        </pc:picChg>
        <pc:picChg chg="add del">
          <ac:chgData name="Hiram Fleitas" userId="e10fcc43-9abd-4aad-af2d-b6bb7d9e18eb" providerId="ADAL" clId="{EA30F1AB-E642-4026-B4FD-34728E59EAE6}" dt="2023-04-27T21:43:26.634" v="1900"/>
          <ac:picMkLst>
            <pc:docMk/>
            <pc:sldMk cId="4042504111" sldId="262"/>
            <ac:picMk id="1026" creationId="{70323844-ED38-68B5-15E7-516214D12023}"/>
          </ac:picMkLst>
        </pc:picChg>
        <pc:picChg chg="add mod ord">
          <ac:chgData name="Hiram Fleitas" userId="e10fcc43-9abd-4aad-af2d-b6bb7d9e18eb" providerId="ADAL" clId="{EA30F1AB-E642-4026-B4FD-34728E59EAE6}" dt="2023-04-27T23:39:17.603" v="2273" actId="26606"/>
          <ac:picMkLst>
            <pc:docMk/>
            <pc:sldMk cId="4042504111" sldId="262"/>
            <ac:picMk id="1028" creationId="{BE91DDA6-B18A-D9EB-6271-91307E80E7B7}"/>
          </ac:picMkLst>
        </pc:picChg>
        <pc:extLst>
          <p:ext xmlns:p="http://schemas.openxmlformats.org/presentationml/2006/main" uri="{D6D511B9-2390-475A-947B-AFAB55BFBCF1}">
            <pc226:cmChg xmlns:pc226="http://schemas.microsoft.com/office/powerpoint/2022/06/main/command" chg="mod">
              <pc226:chgData name="Hiram Fleitas" userId="e10fcc43-9abd-4aad-af2d-b6bb7d9e18eb" providerId="ADAL" clId="{EA30F1AB-E642-4026-B4FD-34728E59EAE6}" dt="2023-04-28T17:23:41.877" v="3434"/>
              <pc2:cmMkLst xmlns:pc2="http://schemas.microsoft.com/office/powerpoint/2019/9/main/command">
                <pc:docMk/>
                <pc:sldMk cId="4042504111" sldId="262"/>
                <pc2:cmMk id="{859A3777-70CC-454F-9432-384849442120}"/>
              </pc2:cmMkLst>
            </pc226:cmChg>
          </p:ext>
        </pc:extLst>
      </pc:sldChg>
      <pc:sldChg chg="addSp delSp modSp add mod">
        <pc:chgData name="Hiram Fleitas" userId="e10fcc43-9abd-4aad-af2d-b6bb7d9e18eb" providerId="ADAL" clId="{EA30F1AB-E642-4026-B4FD-34728E59EAE6}" dt="2023-04-29T14:24:22.810" v="7223" actId="962"/>
        <pc:sldMkLst>
          <pc:docMk/>
          <pc:sldMk cId="3462664131" sldId="263"/>
        </pc:sldMkLst>
        <pc:spChg chg="mod">
          <ac:chgData name="Hiram Fleitas" userId="e10fcc43-9abd-4aad-af2d-b6bb7d9e18eb" providerId="ADAL" clId="{EA30F1AB-E642-4026-B4FD-34728E59EAE6}" dt="2023-04-27T23:52:17.480" v="2331" actId="20577"/>
          <ac:spMkLst>
            <pc:docMk/>
            <pc:sldMk cId="3462664131" sldId="263"/>
            <ac:spMk id="2" creationId="{E4FB343D-8C47-5551-B69A-BD08E37459EE}"/>
          </ac:spMkLst>
        </pc:spChg>
        <pc:spChg chg="mod ord">
          <ac:chgData name="Hiram Fleitas" userId="e10fcc43-9abd-4aad-af2d-b6bb7d9e18eb" providerId="ADAL" clId="{EA30F1AB-E642-4026-B4FD-34728E59EAE6}" dt="2023-04-28T20:42:15.706" v="4902" actId="21"/>
          <ac:spMkLst>
            <pc:docMk/>
            <pc:sldMk cId="3462664131" sldId="263"/>
            <ac:spMk id="3" creationId="{AC764FB8-C982-AEA7-C3F5-2E4C59A91931}"/>
          </ac:spMkLst>
        </pc:spChg>
        <pc:picChg chg="del">
          <ac:chgData name="Hiram Fleitas" userId="e10fcc43-9abd-4aad-af2d-b6bb7d9e18eb" providerId="ADAL" clId="{EA30F1AB-E642-4026-B4FD-34728E59EAE6}" dt="2023-04-27T23:46:28.401" v="2293" actId="478"/>
          <ac:picMkLst>
            <pc:docMk/>
            <pc:sldMk cId="3462664131" sldId="263"/>
            <ac:picMk id="4" creationId="{16791A58-BC78-381E-C863-BF33B3C0CA48}"/>
          </ac:picMkLst>
        </pc:picChg>
        <pc:picChg chg="add mod ord">
          <ac:chgData name="Hiram Fleitas" userId="e10fcc43-9abd-4aad-af2d-b6bb7d9e18eb" providerId="ADAL" clId="{EA30F1AB-E642-4026-B4FD-34728E59EAE6}" dt="2023-04-29T14:24:22.810" v="7223" actId="962"/>
          <ac:picMkLst>
            <pc:docMk/>
            <pc:sldMk cId="3462664131" sldId="263"/>
            <ac:picMk id="6" creationId="{93613FF8-4B22-A7AC-71A2-1496085AD0EE}"/>
          </ac:picMkLst>
        </pc:picChg>
        <pc:picChg chg="add mod ord">
          <ac:chgData name="Hiram Fleitas" userId="e10fcc43-9abd-4aad-af2d-b6bb7d9e18eb" providerId="ADAL" clId="{EA30F1AB-E642-4026-B4FD-34728E59EAE6}" dt="2023-04-29T14:24:19.585" v="7222" actId="962"/>
          <ac:picMkLst>
            <pc:docMk/>
            <pc:sldMk cId="3462664131" sldId="263"/>
            <ac:picMk id="7" creationId="{85D7609F-3787-42A4-EAA0-98A8EF71F2D6}"/>
          </ac:picMkLst>
        </pc:picChg>
        <pc:picChg chg="add del mod">
          <ac:chgData name="Hiram Fleitas" userId="e10fcc43-9abd-4aad-af2d-b6bb7d9e18eb" providerId="ADAL" clId="{EA30F1AB-E642-4026-B4FD-34728E59EAE6}" dt="2023-04-27T23:54:13.330" v="2341" actId="478"/>
          <ac:picMkLst>
            <pc:docMk/>
            <pc:sldMk cId="3462664131" sldId="263"/>
            <ac:picMk id="8" creationId="{3E92180F-228D-0D38-B6B3-E02FA76A85C3}"/>
          </ac:picMkLst>
        </pc:picChg>
        <pc:picChg chg="add mod">
          <ac:chgData name="Hiram Fleitas" userId="e10fcc43-9abd-4aad-af2d-b6bb7d9e18eb" providerId="ADAL" clId="{EA30F1AB-E642-4026-B4FD-34728E59EAE6}" dt="2023-04-27T23:53:53.846" v="2340" actId="171"/>
          <ac:picMkLst>
            <pc:docMk/>
            <pc:sldMk cId="3462664131" sldId="263"/>
            <ac:picMk id="3074" creationId="{2EC6C810-9C9B-B976-CC65-7BEF3635CD37}"/>
          </ac:picMkLst>
        </pc:picChg>
      </pc:sldChg>
      <pc:sldChg chg="addSp delSp modSp add mod ord">
        <pc:chgData name="Hiram Fleitas" userId="e10fcc43-9abd-4aad-af2d-b6bb7d9e18eb" providerId="ADAL" clId="{EA30F1AB-E642-4026-B4FD-34728E59EAE6}" dt="2023-05-23T13:55:15.924" v="9198" actId="478"/>
        <pc:sldMkLst>
          <pc:docMk/>
          <pc:sldMk cId="3276131736" sldId="264"/>
        </pc:sldMkLst>
        <pc:spChg chg="mod ord">
          <ac:chgData name="Hiram Fleitas" userId="e10fcc43-9abd-4aad-af2d-b6bb7d9e18eb" providerId="ADAL" clId="{EA30F1AB-E642-4026-B4FD-34728E59EAE6}" dt="2023-05-01T15:12:01.507" v="8138" actId="14100"/>
          <ac:spMkLst>
            <pc:docMk/>
            <pc:sldMk cId="3276131736" sldId="264"/>
            <ac:spMk id="2" creationId="{95E74673-93EB-1491-1FCD-DF56B907BF42}"/>
          </ac:spMkLst>
        </pc:spChg>
        <pc:spChg chg="del mod">
          <ac:chgData name="Hiram Fleitas" userId="e10fcc43-9abd-4aad-af2d-b6bb7d9e18eb" providerId="ADAL" clId="{EA30F1AB-E642-4026-B4FD-34728E59EAE6}" dt="2023-05-01T15:05:16.585" v="8115" actId="478"/>
          <ac:spMkLst>
            <pc:docMk/>
            <pc:sldMk cId="3276131736" sldId="264"/>
            <ac:spMk id="3" creationId="{B210C1B0-B4F3-43DF-1310-53C49912DF9E}"/>
          </ac:spMkLst>
        </pc:spChg>
        <pc:spChg chg="add del">
          <ac:chgData name="Hiram Fleitas" userId="e10fcc43-9abd-4aad-af2d-b6bb7d9e18eb" providerId="ADAL" clId="{EA30F1AB-E642-4026-B4FD-34728E59EAE6}" dt="2023-04-25T23:59:54.680" v="747" actId="26606"/>
          <ac:spMkLst>
            <pc:docMk/>
            <pc:sldMk cId="3276131736" sldId="264"/>
            <ac:spMk id="1044" creationId="{A8CCCB6D-5162-4AAE-A5E3-3AC55410DBCE}"/>
          </ac:spMkLst>
        </pc:spChg>
        <pc:spChg chg="add del">
          <ac:chgData name="Hiram Fleitas" userId="e10fcc43-9abd-4aad-af2d-b6bb7d9e18eb" providerId="ADAL" clId="{EA30F1AB-E642-4026-B4FD-34728E59EAE6}" dt="2023-04-25T23:59:54.680" v="747" actId="26606"/>
          <ac:spMkLst>
            <pc:docMk/>
            <pc:sldMk cId="3276131736" sldId="264"/>
            <ac:spMk id="1045" creationId="{0BCD8C04-CC7B-40EF-82EB-E9821F79BB86}"/>
          </ac:spMkLst>
        </pc:spChg>
        <pc:spChg chg="add del">
          <ac:chgData name="Hiram Fleitas" userId="e10fcc43-9abd-4aad-af2d-b6bb7d9e18eb" providerId="ADAL" clId="{EA30F1AB-E642-4026-B4FD-34728E59EAE6}" dt="2023-04-25T23:57:37.601" v="732" actId="26606"/>
          <ac:spMkLst>
            <pc:docMk/>
            <pc:sldMk cId="3276131736" sldId="264"/>
            <ac:spMk id="1047" creationId="{0C0CCF94-9536-4A63-8FF2-E37827C92756}"/>
          </ac:spMkLst>
        </pc:spChg>
        <pc:spChg chg="add del">
          <ac:chgData name="Hiram Fleitas" userId="e10fcc43-9abd-4aad-af2d-b6bb7d9e18eb" providerId="ADAL" clId="{EA30F1AB-E642-4026-B4FD-34728E59EAE6}" dt="2023-04-25T23:57:37.601" v="732" actId="26606"/>
          <ac:spMkLst>
            <pc:docMk/>
            <pc:sldMk cId="3276131736" sldId="264"/>
            <ac:spMk id="1048" creationId="{C970655A-F4C2-4D7E-BAB6-D3BFC5CAE148}"/>
          </ac:spMkLst>
        </pc:spChg>
        <pc:spChg chg="add">
          <ac:chgData name="Hiram Fleitas" userId="e10fcc43-9abd-4aad-af2d-b6bb7d9e18eb" providerId="ADAL" clId="{EA30F1AB-E642-4026-B4FD-34728E59EAE6}" dt="2023-04-25T23:59:54.680" v="747" actId="26606"/>
          <ac:spMkLst>
            <pc:docMk/>
            <pc:sldMk cId="3276131736" sldId="264"/>
            <ac:spMk id="1049" creationId="{A8CCCB6D-5162-4AAE-A5E3-3AC55410DBCE}"/>
          </ac:spMkLst>
        </pc:spChg>
        <pc:spChg chg="add del">
          <ac:chgData name="Hiram Fleitas" userId="e10fcc43-9abd-4aad-af2d-b6bb7d9e18eb" providerId="ADAL" clId="{EA30F1AB-E642-4026-B4FD-34728E59EAE6}" dt="2023-04-25T23:57:25.034" v="730" actId="26606"/>
          <ac:spMkLst>
            <pc:docMk/>
            <pc:sldMk cId="3276131736" sldId="264"/>
            <ac:spMk id="1050" creationId="{A8CCCB6D-5162-4AAE-A5E3-3AC55410DBCE}"/>
          </ac:spMkLst>
        </pc:spChg>
        <pc:spChg chg="add">
          <ac:chgData name="Hiram Fleitas" userId="e10fcc43-9abd-4aad-af2d-b6bb7d9e18eb" providerId="ADAL" clId="{EA30F1AB-E642-4026-B4FD-34728E59EAE6}" dt="2023-04-25T23:59:54.680" v="747" actId="26606"/>
          <ac:spMkLst>
            <pc:docMk/>
            <pc:sldMk cId="3276131736" sldId="264"/>
            <ac:spMk id="1051" creationId="{0BCD8C04-CC7B-40EF-82EB-E9821F79BB86}"/>
          </ac:spMkLst>
        </pc:spChg>
        <pc:spChg chg="add del">
          <ac:chgData name="Hiram Fleitas" userId="e10fcc43-9abd-4aad-af2d-b6bb7d9e18eb" providerId="ADAL" clId="{EA30F1AB-E642-4026-B4FD-34728E59EAE6}" dt="2023-04-25T23:57:25.034" v="730" actId="26606"/>
          <ac:spMkLst>
            <pc:docMk/>
            <pc:sldMk cId="3276131736" sldId="264"/>
            <ac:spMk id="1052" creationId="{0BCD8C04-CC7B-40EF-82EB-E9821F79BB86}"/>
          </ac:spMkLst>
        </pc:spChg>
        <pc:spChg chg="add del">
          <ac:chgData name="Hiram Fleitas" userId="e10fcc43-9abd-4aad-af2d-b6bb7d9e18eb" providerId="ADAL" clId="{EA30F1AB-E642-4026-B4FD-34728E59EAE6}" dt="2023-04-25T23:57:37.601" v="732" actId="26606"/>
          <ac:spMkLst>
            <pc:docMk/>
            <pc:sldMk cId="3276131736" sldId="264"/>
            <ac:spMk id="1054" creationId="{3389D0BC-BA1D-4360-88F9-D9ECCBDAB50E}"/>
          </ac:spMkLst>
        </pc:spChg>
        <pc:spChg chg="add del">
          <ac:chgData name="Hiram Fleitas" userId="e10fcc43-9abd-4aad-af2d-b6bb7d9e18eb" providerId="ADAL" clId="{EA30F1AB-E642-4026-B4FD-34728E59EAE6}" dt="2023-04-25T23:58:34.002" v="740" actId="26606"/>
          <ac:spMkLst>
            <pc:docMk/>
            <pc:sldMk cId="3276131736" sldId="264"/>
            <ac:spMk id="1056" creationId="{A8CCCB6D-5162-4AAE-A5E3-3AC55410DBCE}"/>
          </ac:spMkLst>
        </pc:spChg>
        <pc:spChg chg="add del">
          <ac:chgData name="Hiram Fleitas" userId="e10fcc43-9abd-4aad-af2d-b6bb7d9e18eb" providerId="ADAL" clId="{EA30F1AB-E642-4026-B4FD-34728E59EAE6}" dt="2023-04-25T23:58:34.002" v="740" actId="26606"/>
          <ac:spMkLst>
            <pc:docMk/>
            <pc:sldMk cId="3276131736" sldId="264"/>
            <ac:spMk id="1057" creationId="{0BCD8C04-CC7B-40EF-82EB-E9821F79BB86}"/>
          </ac:spMkLst>
        </pc:spChg>
        <pc:picChg chg="mod ord">
          <ac:chgData name="Hiram Fleitas" userId="e10fcc43-9abd-4aad-af2d-b6bb7d9e18eb" providerId="ADAL" clId="{EA30F1AB-E642-4026-B4FD-34728E59EAE6}" dt="2023-04-29T14:25:12.791" v="7296" actId="962"/>
          <ac:picMkLst>
            <pc:docMk/>
            <pc:sldMk cId="3276131736" sldId="264"/>
            <ac:picMk id="9" creationId="{387DF755-66A4-50A5-5326-0040B30A13AC}"/>
          </ac:picMkLst>
        </pc:picChg>
        <pc:picChg chg="add del mod">
          <ac:chgData name="Hiram Fleitas" userId="e10fcc43-9abd-4aad-af2d-b6bb7d9e18eb" providerId="ADAL" clId="{EA30F1AB-E642-4026-B4FD-34728E59EAE6}" dt="2023-05-23T13:55:15.924" v="9198" actId="478"/>
          <ac:picMkLst>
            <pc:docMk/>
            <pc:sldMk cId="3276131736" sldId="264"/>
            <ac:picMk id="1028" creationId="{D4E4349D-3CBC-FD54-EBC0-8921C82E5859}"/>
          </ac:picMkLst>
        </pc:picChg>
      </pc:sldChg>
      <pc:sldChg chg="modSp add mod modNotesTx">
        <pc:chgData name="Hiram Fleitas" userId="e10fcc43-9abd-4aad-af2d-b6bb7d9e18eb" providerId="ADAL" clId="{EA30F1AB-E642-4026-B4FD-34728E59EAE6}" dt="2023-05-01T16:17:31.517" v="8444" actId="207"/>
        <pc:sldMkLst>
          <pc:docMk/>
          <pc:sldMk cId="2867282053" sldId="265"/>
        </pc:sldMkLst>
        <pc:spChg chg="mod">
          <ac:chgData name="Hiram Fleitas" userId="e10fcc43-9abd-4aad-af2d-b6bb7d9e18eb" providerId="ADAL" clId="{EA30F1AB-E642-4026-B4FD-34728E59EAE6}" dt="2023-04-25T19:50:30.575" v="317" actId="20577"/>
          <ac:spMkLst>
            <pc:docMk/>
            <pc:sldMk cId="2867282053" sldId="265"/>
            <ac:spMk id="2" creationId="{E4FB343D-8C47-5551-B69A-BD08E37459EE}"/>
          </ac:spMkLst>
        </pc:spChg>
        <pc:spChg chg="mod">
          <ac:chgData name="Hiram Fleitas" userId="e10fcc43-9abd-4aad-af2d-b6bb7d9e18eb" providerId="ADAL" clId="{EA30F1AB-E642-4026-B4FD-34728E59EAE6}" dt="2023-05-01T16:17:31.517" v="8444" actId="207"/>
          <ac:spMkLst>
            <pc:docMk/>
            <pc:sldMk cId="2867282053" sldId="265"/>
            <ac:spMk id="3" creationId="{AC764FB8-C982-AEA7-C3F5-2E4C59A91931}"/>
          </ac:spMkLst>
        </pc:spChg>
        <pc:picChg chg="mod">
          <ac:chgData name="Hiram Fleitas" userId="e10fcc43-9abd-4aad-af2d-b6bb7d9e18eb" providerId="ADAL" clId="{EA30F1AB-E642-4026-B4FD-34728E59EAE6}" dt="2023-04-29T14:24:43.944" v="7226" actId="962"/>
          <ac:picMkLst>
            <pc:docMk/>
            <pc:sldMk cId="2867282053" sldId="265"/>
            <ac:picMk id="4" creationId="{16791A58-BC78-381E-C863-BF33B3C0CA48}"/>
          </ac:picMkLst>
        </pc:picChg>
      </pc:sldChg>
      <pc:sldChg chg="add del">
        <pc:chgData name="Hiram Fleitas" userId="e10fcc43-9abd-4aad-af2d-b6bb7d9e18eb" providerId="ADAL" clId="{EA30F1AB-E642-4026-B4FD-34728E59EAE6}" dt="2023-04-27T21:02:14.385" v="761" actId="2696"/>
        <pc:sldMkLst>
          <pc:docMk/>
          <pc:sldMk cId="642295735" sldId="266"/>
        </pc:sldMkLst>
      </pc:sldChg>
      <pc:sldChg chg="addSp modSp add mod ord">
        <pc:chgData name="Hiram Fleitas" userId="e10fcc43-9abd-4aad-af2d-b6bb7d9e18eb" providerId="ADAL" clId="{EA30F1AB-E642-4026-B4FD-34728E59EAE6}" dt="2023-04-29T14:27:27.286" v="7331" actId="13244"/>
        <pc:sldMkLst>
          <pc:docMk/>
          <pc:sldMk cId="1670728917" sldId="267"/>
        </pc:sldMkLst>
        <pc:spChg chg="mod ord">
          <ac:chgData name="Hiram Fleitas" userId="e10fcc43-9abd-4aad-af2d-b6bb7d9e18eb" providerId="ADAL" clId="{EA30F1AB-E642-4026-B4FD-34728E59EAE6}" dt="2023-04-27T21:13:27.829" v="865" actId="113"/>
          <ac:spMkLst>
            <pc:docMk/>
            <pc:sldMk cId="1670728917" sldId="267"/>
            <ac:spMk id="2" creationId="{E4FB343D-8C47-5551-B69A-BD08E37459EE}"/>
          </ac:spMkLst>
        </pc:spChg>
        <pc:spChg chg="mod ord">
          <ac:chgData name="Hiram Fleitas" userId="e10fcc43-9abd-4aad-af2d-b6bb7d9e18eb" providerId="ADAL" clId="{EA30F1AB-E642-4026-B4FD-34728E59EAE6}" dt="2023-04-27T21:10:07.072" v="840" actId="1076"/>
          <ac:spMkLst>
            <pc:docMk/>
            <pc:sldMk cId="1670728917" sldId="267"/>
            <ac:spMk id="3" creationId="{AC764FB8-C982-AEA7-C3F5-2E4C59A91931}"/>
          </ac:spMkLst>
        </pc:spChg>
        <pc:spChg chg="add mod">
          <ac:chgData name="Hiram Fleitas" userId="e10fcc43-9abd-4aad-af2d-b6bb7d9e18eb" providerId="ADAL" clId="{EA30F1AB-E642-4026-B4FD-34728E59EAE6}" dt="2023-04-29T14:27:27.286" v="7331" actId="13244"/>
          <ac:spMkLst>
            <pc:docMk/>
            <pc:sldMk cId="1670728917" sldId="267"/>
            <ac:spMk id="5" creationId="{025B293E-FE70-F353-69D7-553D92D60F31}"/>
          </ac:spMkLst>
        </pc:spChg>
        <pc:picChg chg="mod ord modCrop">
          <ac:chgData name="Hiram Fleitas" userId="e10fcc43-9abd-4aad-af2d-b6bb7d9e18eb" providerId="ADAL" clId="{EA30F1AB-E642-4026-B4FD-34728E59EAE6}" dt="2023-04-29T14:23:02.941" v="7177" actId="962"/>
          <ac:picMkLst>
            <pc:docMk/>
            <pc:sldMk cId="1670728917" sldId="267"/>
            <ac:picMk id="4" creationId="{16791A58-BC78-381E-C863-BF33B3C0CA48}"/>
          </ac:picMkLst>
        </pc:picChg>
      </pc:sldChg>
      <pc:sldChg chg="addSp delSp modSp add mod ord addCm modCm">
        <pc:chgData name="Hiram Fleitas" userId="e10fcc43-9abd-4aad-af2d-b6bb7d9e18eb" providerId="ADAL" clId="{EA30F1AB-E642-4026-B4FD-34728E59EAE6}" dt="2023-05-02T19:55:27.062" v="9053" actId="12"/>
        <pc:sldMkLst>
          <pc:docMk/>
          <pc:sldMk cId="2870087664" sldId="268"/>
        </pc:sldMkLst>
        <pc:spChg chg="mod">
          <ac:chgData name="Hiram Fleitas" userId="e10fcc43-9abd-4aad-af2d-b6bb7d9e18eb" providerId="ADAL" clId="{EA30F1AB-E642-4026-B4FD-34728E59EAE6}" dt="2023-05-02T15:29:40.419" v="8774" actId="20577"/>
          <ac:spMkLst>
            <pc:docMk/>
            <pc:sldMk cId="2870087664" sldId="268"/>
            <ac:spMk id="2" creationId="{E4FB343D-8C47-5551-B69A-BD08E37459EE}"/>
          </ac:spMkLst>
        </pc:spChg>
        <pc:spChg chg="mod">
          <ac:chgData name="Hiram Fleitas" userId="e10fcc43-9abd-4aad-af2d-b6bb7d9e18eb" providerId="ADAL" clId="{EA30F1AB-E642-4026-B4FD-34728E59EAE6}" dt="2023-05-02T19:55:27.062" v="9053" actId="12"/>
          <ac:spMkLst>
            <pc:docMk/>
            <pc:sldMk cId="2870087664" sldId="268"/>
            <ac:spMk id="3" creationId="{AC764FB8-C982-AEA7-C3F5-2E4C59A91931}"/>
          </ac:spMkLst>
        </pc:spChg>
        <pc:picChg chg="del">
          <ac:chgData name="Hiram Fleitas" userId="e10fcc43-9abd-4aad-af2d-b6bb7d9e18eb" providerId="ADAL" clId="{EA30F1AB-E642-4026-B4FD-34728E59EAE6}" dt="2023-04-27T21:29:17.846" v="1546" actId="478"/>
          <ac:picMkLst>
            <pc:docMk/>
            <pc:sldMk cId="2870087664" sldId="268"/>
            <ac:picMk id="4" creationId="{16791A58-BC78-381E-C863-BF33B3C0CA48}"/>
          </ac:picMkLst>
        </pc:picChg>
        <pc:picChg chg="add mod ord">
          <ac:chgData name="Hiram Fleitas" userId="e10fcc43-9abd-4aad-af2d-b6bb7d9e18eb" providerId="ADAL" clId="{EA30F1AB-E642-4026-B4FD-34728E59EAE6}" dt="2023-04-29T14:21:59.782" v="7059" actId="962"/>
          <ac:picMkLst>
            <pc:docMk/>
            <pc:sldMk cId="2870087664" sldId="268"/>
            <ac:picMk id="5" creationId="{3D1D406B-85A6-86EE-DFAE-E7A61E5BC403}"/>
          </ac:picMkLst>
        </pc:picChg>
        <pc:extLst>
          <p:ext xmlns:p="http://schemas.openxmlformats.org/presentationml/2006/main" uri="{D6D511B9-2390-475A-947B-AFAB55BFBCF1}">
            <pc226:cmChg xmlns:pc226="http://schemas.microsoft.com/office/powerpoint/2022/06/main/command" chg="add mod">
              <pc226:chgData name="Hiram Fleitas" userId="e10fcc43-9abd-4aad-af2d-b6bb7d9e18eb" providerId="ADAL" clId="{EA30F1AB-E642-4026-B4FD-34728E59EAE6}" dt="2023-05-02T15:35:16.190" v="8883"/>
              <pc2:cmMkLst xmlns:pc2="http://schemas.microsoft.com/office/powerpoint/2019/9/main/command">
                <pc:docMk/>
                <pc:sldMk cId="2870087664" sldId="268"/>
                <pc2:cmMk id="{1A231C7C-3DEF-4776-ADAF-2D6DD8310A4F}"/>
              </pc2:cmMkLst>
            </pc226:cmChg>
          </p:ext>
        </pc:extLst>
      </pc:sldChg>
      <pc:sldChg chg="modSp add mod modNotesTx">
        <pc:chgData name="Hiram Fleitas" userId="e10fcc43-9abd-4aad-af2d-b6bb7d9e18eb" providerId="ADAL" clId="{EA30F1AB-E642-4026-B4FD-34728E59EAE6}" dt="2023-05-01T15:39:18.150" v="8209" actId="20577"/>
        <pc:sldMkLst>
          <pc:docMk/>
          <pc:sldMk cId="1802558959" sldId="269"/>
        </pc:sldMkLst>
        <pc:spChg chg="mod">
          <ac:chgData name="Hiram Fleitas" userId="e10fcc43-9abd-4aad-af2d-b6bb7d9e18eb" providerId="ADAL" clId="{EA30F1AB-E642-4026-B4FD-34728E59EAE6}" dt="2023-04-28T17:21:26.967" v="3432"/>
          <ac:spMkLst>
            <pc:docMk/>
            <pc:sldMk cId="1802558959" sldId="269"/>
            <ac:spMk id="2" creationId="{E4FB343D-8C47-5551-B69A-BD08E37459EE}"/>
          </ac:spMkLst>
        </pc:spChg>
        <pc:spChg chg="mod">
          <ac:chgData name="Hiram Fleitas" userId="e10fcc43-9abd-4aad-af2d-b6bb7d9e18eb" providerId="ADAL" clId="{EA30F1AB-E642-4026-B4FD-34728E59EAE6}" dt="2023-04-28T21:31:02.827" v="5723" actId="27636"/>
          <ac:spMkLst>
            <pc:docMk/>
            <pc:sldMk cId="1802558959" sldId="269"/>
            <ac:spMk id="3" creationId="{AC764FB8-C982-AEA7-C3F5-2E4C59A91931}"/>
          </ac:spMkLst>
        </pc:spChg>
        <pc:picChg chg="mod">
          <ac:chgData name="Hiram Fleitas" userId="e10fcc43-9abd-4aad-af2d-b6bb7d9e18eb" providerId="ADAL" clId="{EA30F1AB-E642-4026-B4FD-34728E59EAE6}" dt="2023-04-29T14:23:28.405" v="7215" actId="962"/>
          <ac:picMkLst>
            <pc:docMk/>
            <pc:sldMk cId="1802558959" sldId="269"/>
            <ac:picMk id="5" creationId="{18DE42D3-86E4-B0B3-F176-7AC1E7929A66}"/>
          </ac:picMkLst>
        </pc:picChg>
      </pc:sldChg>
      <pc:sldChg chg="delSp modSp add mod modCm modNotesTx">
        <pc:chgData name="Hiram Fleitas" userId="e10fcc43-9abd-4aad-af2d-b6bb7d9e18eb" providerId="ADAL" clId="{EA30F1AB-E642-4026-B4FD-34728E59EAE6}" dt="2023-05-01T15:40:29.350" v="8210"/>
        <pc:sldMkLst>
          <pc:docMk/>
          <pc:sldMk cId="2962540985" sldId="270"/>
        </pc:sldMkLst>
        <pc:spChg chg="mod">
          <ac:chgData name="Hiram Fleitas" userId="e10fcc43-9abd-4aad-af2d-b6bb7d9e18eb" providerId="ADAL" clId="{EA30F1AB-E642-4026-B4FD-34728E59EAE6}" dt="2023-04-28T17:26:13.236" v="3658" actId="20577"/>
          <ac:spMkLst>
            <pc:docMk/>
            <pc:sldMk cId="2962540985" sldId="270"/>
            <ac:spMk id="2" creationId="{E4FB343D-8C47-5551-B69A-BD08E37459EE}"/>
          </ac:spMkLst>
        </pc:spChg>
        <pc:spChg chg="mod">
          <ac:chgData name="Hiram Fleitas" userId="e10fcc43-9abd-4aad-af2d-b6bb7d9e18eb" providerId="ADAL" clId="{EA30F1AB-E642-4026-B4FD-34728E59EAE6}" dt="2023-04-28T17:53:56.416" v="4270" actId="20577"/>
          <ac:spMkLst>
            <pc:docMk/>
            <pc:sldMk cId="2962540985" sldId="270"/>
            <ac:spMk id="3" creationId="{AC764FB8-C982-AEA7-C3F5-2E4C59A91931}"/>
          </ac:spMkLst>
        </pc:spChg>
        <pc:spChg chg="del">
          <ac:chgData name="Hiram Fleitas" userId="e10fcc43-9abd-4aad-af2d-b6bb7d9e18eb" providerId="ADAL" clId="{EA30F1AB-E642-4026-B4FD-34728E59EAE6}" dt="2023-04-29T14:24:13.951" v="7221" actId="21"/>
          <ac:spMkLst>
            <pc:docMk/>
            <pc:sldMk cId="2962540985" sldId="270"/>
            <ac:spMk id="8" creationId="{EBD65AE8-E68F-0932-4049-9FFD23BD31BB}"/>
          </ac:spMkLst>
        </pc:spChg>
        <pc:picChg chg="mod">
          <ac:chgData name="Hiram Fleitas" userId="e10fcc43-9abd-4aad-af2d-b6bb7d9e18eb" providerId="ADAL" clId="{EA30F1AB-E642-4026-B4FD-34728E59EAE6}" dt="2023-04-29T14:24:02.596" v="7219" actId="962"/>
          <ac:picMkLst>
            <pc:docMk/>
            <pc:sldMk cId="2962540985" sldId="270"/>
            <ac:picMk id="10" creationId="{24AC21CF-AF42-16F2-E3BF-218A04CF626F}"/>
          </ac:picMkLst>
        </pc:picChg>
        <pc:picChg chg="mod">
          <ac:chgData name="Hiram Fleitas" userId="e10fcc43-9abd-4aad-af2d-b6bb7d9e18eb" providerId="ADAL" clId="{EA30F1AB-E642-4026-B4FD-34728E59EAE6}" dt="2023-04-29T14:24:08.175" v="7220" actId="962"/>
          <ac:picMkLst>
            <pc:docMk/>
            <pc:sldMk cId="2962540985" sldId="270"/>
            <ac:picMk id="18" creationId="{77BF958B-4734-2D30-06CC-9FC1990A97B6}"/>
          </ac:picMkLst>
        </pc:picChg>
        <pc:extLst>
          <p:ext xmlns:p="http://schemas.openxmlformats.org/presentationml/2006/main" uri="{D6D511B9-2390-475A-947B-AFAB55BFBCF1}">
            <pc226:cmChg xmlns:pc226="http://schemas.microsoft.com/office/powerpoint/2022/06/main/command" chg="mod">
              <pc226:chgData name="Hiram Fleitas" userId="e10fcc43-9abd-4aad-af2d-b6bb7d9e18eb" providerId="ADAL" clId="{EA30F1AB-E642-4026-B4FD-34728E59EAE6}" dt="2023-04-28T17:53:56.416" v="4270" actId="20577"/>
              <pc2:cmMkLst xmlns:pc2="http://schemas.microsoft.com/office/powerpoint/2019/9/main/command">
                <pc:docMk/>
                <pc:sldMk cId="2962540985" sldId="270"/>
                <pc2:cmMk id="{B675866D-F8D6-472F-A863-F156DAB78EC6}"/>
              </pc2:cmMkLst>
            </pc226:cmChg>
          </p:ext>
        </pc:extLst>
      </pc:sldChg>
      <pc:sldChg chg="modSp add mod modCm modNotesTx">
        <pc:chgData name="Hiram Fleitas" userId="e10fcc43-9abd-4aad-af2d-b6bb7d9e18eb" providerId="ADAL" clId="{EA30F1AB-E642-4026-B4FD-34728E59EAE6}" dt="2023-05-01T15:41:55.418" v="8286" actId="113"/>
        <pc:sldMkLst>
          <pc:docMk/>
          <pc:sldMk cId="291937596" sldId="271"/>
        </pc:sldMkLst>
        <pc:spChg chg="mod">
          <ac:chgData name="Hiram Fleitas" userId="e10fcc43-9abd-4aad-af2d-b6bb7d9e18eb" providerId="ADAL" clId="{EA30F1AB-E642-4026-B4FD-34728E59EAE6}" dt="2023-04-28T17:58:02.185" v="4271"/>
          <ac:spMkLst>
            <pc:docMk/>
            <pc:sldMk cId="291937596" sldId="271"/>
            <ac:spMk id="2" creationId="{E4FB343D-8C47-5551-B69A-BD08E37459EE}"/>
          </ac:spMkLst>
        </pc:spChg>
        <pc:spChg chg="mod">
          <ac:chgData name="Hiram Fleitas" userId="e10fcc43-9abd-4aad-af2d-b6bb7d9e18eb" providerId="ADAL" clId="{EA30F1AB-E642-4026-B4FD-34728E59EAE6}" dt="2023-04-28T20:46:59.152" v="4995" actId="20577"/>
          <ac:spMkLst>
            <pc:docMk/>
            <pc:sldMk cId="291937596" sldId="271"/>
            <ac:spMk id="3" creationId="{AC764FB8-C982-AEA7-C3F5-2E4C59A91931}"/>
          </ac:spMkLst>
        </pc:spChg>
        <pc:picChg chg="mod">
          <ac:chgData name="Hiram Fleitas" userId="e10fcc43-9abd-4aad-af2d-b6bb7d9e18eb" providerId="ADAL" clId="{EA30F1AB-E642-4026-B4FD-34728E59EAE6}" dt="2023-04-29T14:24:36.376" v="7225" actId="962"/>
          <ac:picMkLst>
            <pc:docMk/>
            <pc:sldMk cId="291937596" sldId="271"/>
            <ac:picMk id="6" creationId="{93613FF8-4B22-A7AC-71A2-1496085AD0EE}"/>
          </ac:picMkLst>
        </pc:picChg>
        <pc:picChg chg="mod">
          <ac:chgData name="Hiram Fleitas" userId="e10fcc43-9abd-4aad-af2d-b6bb7d9e18eb" providerId="ADAL" clId="{EA30F1AB-E642-4026-B4FD-34728E59EAE6}" dt="2023-04-29T14:24:29.025" v="7224" actId="962"/>
          <ac:picMkLst>
            <pc:docMk/>
            <pc:sldMk cId="291937596" sldId="271"/>
            <ac:picMk id="7" creationId="{85D7609F-3787-42A4-EAA0-98A8EF71F2D6}"/>
          </ac:picMkLst>
        </pc:picChg>
        <pc:extLst>
          <p:ext xmlns:p="http://schemas.openxmlformats.org/presentationml/2006/main" uri="{D6D511B9-2390-475A-947B-AFAB55BFBCF1}">
            <pc226:cmChg xmlns:pc226="http://schemas.microsoft.com/office/powerpoint/2022/06/main/command" chg="mod">
              <pc226:chgData name="Hiram Fleitas" userId="e10fcc43-9abd-4aad-af2d-b6bb7d9e18eb" providerId="ADAL" clId="{EA30F1AB-E642-4026-B4FD-34728E59EAE6}" dt="2023-04-28T20:46:59.152" v="4995" actId="20577"/>
              <pc2:cmMkLst xmlns:pc2="http://schemas.microsoft.com/office/powerpoint/2019/9/main/command">
                <pc:docMk/>
                <pc:sldMk cId="291937596" sldId="271"/>
                <pc2:cmMk id="{6389D785-FE5E-4B7F-802E-CDE94C06CE8A}"/>
              </pc2:cmMkLst>
            </pc226:cmChg>
            <pc226:cmChg xmlns:pc226="http://schemas.microsoft.com/office/powerpoint/2022/06/main/command" chg="mod">
              <pc226:chgData name="Hiram Fleitas" userId="e10fcc43-9abd-4aad-af2d-b6bb7d9e18eb" providerId="ADAL" clId="{EA30F1AB-E642-4026-B4FD-34728E59EAE6}" dt="2023-04-28T20:46:59.152" v="4995" actId="20577"/>
              <pc2:cmMkLst xmlns:pc2="http://schemas.microsoft.com/office/powerpoint/2019/9/main/command">
                <pc:docMk/>
                <pc:sldMk cId="291937596" sldId="271"/>
                <pc2:cmMk id="{63C641AB-6310-42E6-9FEB-9D1F0451943D}"/>
              </pc2:cmMkLst>
            </pc226:cmChg>
            <pc226:cmChg xmlns:pc226="http://schemas.microsoft.com/office/powerpoint/2022/06/main/command" chg="mod">
              <pc226:chgData name="Hiram Fleitas" userId="e10fcc43-9abd-4aad-af2d-b6bb7d9e18eb" providerId="ADAL" clId="{EA30F1AB-E642-4026-B4FD-34728E59EAE6}" dt="2023-04-28T20:46:59.152" v="4995" actId="20577"/>
              <pc2:cmMkLst xmlns:pc2="http://schemas.microsoft.com/office/powerpoint/2019/9/main/command">
                <pc:docMk/>
                <pc:sldMk cId="291937596" sldId="271"/>
                <pc2:cmMk id="{A2E532ED-FD26-4870-9084-BC6C689BA9C1}"/>
              </pc2:cmMkLst>
            </pc226:cmChg>
          </p:ext>
        </pc:extLst>
      </pc:sldChg>
      <pc:sldChg chg="delSp modSp add del mod">
        <pc:chgData name="Hiram Fleitas" userId="e10fcc43-9abd-4aad-af2d-b6bb7d9e18eb" providerId="ADAL" clId="{EA30F1AB-E642-4026-B4FD-34728E59EAE6}" dt="2023-04-28T21:06:49.439" v="5068" actId="2696"/>
        <pc:sldMkLst>
          <pc:docMk/>
          <pc:sldMk cId="2816839748" sldId="272"/>
        </pc:sldMkLst>
        <pc:spChg chg="mod">
          <ac:chgData name="Hiram Fleitas" userId="e10fcc43-9abd-4aad-af2d-b6bb7d9e18eb" providerId="ADAL" clId="{EA30F1AB-E642-4026-B4FD-34728E59EAE6}" dt="2023-04-28T21:02:49.039" v="5066" actId="20577"/>
          <ac:spMkLst>
            <pc:docMk/>
            <pc:sldMk cId="2816839748" sldId="272"/>
            <ac:spMk id="2" creationId="{E4FB343D-8C47-5551-B69A-BD08E37459EE}"/>
          </ac:spMkLst>
        </pc:spChg>
        <pc:picChg chg="del">
          <ac:chgData name="Hiram Fleitas" userId="e10fcc43-9abd-4aad-af2d-b6bb7d9e18eb" providerId="ADAL" clId="{EA30F1AB-E642-4026-B4FD-34728E59EAE6}" dt="2023-04-28T21:06:44.207" v="5067" actId="21"/>
          <ac:picMkLst>
            <pc:docMk/>
            <pc:sldMk cId="2816839748" sldId="272"/>
            <ac:picMk id="5" creationId="{3D1D406B-85A6-86EE-DFAE-E7A61E5BC403}"/>
          </ac:picMkLst>
        </pc:picChg>
      </pc:sldChg>
      <pc:sldChg chg="addSp delSp modSp mod modShow">
        <pc:chgData name="Hiram Fleitas" userId="e10fcc43-9abd-4aad-af2d-b6bb7d9e18eb" providerId="ADAL" clId="{EA30F1AB-E642-4026-B4FD-34728E59EAE6}" dt="2023-05-16T12:47:09.485" v="9055" actId="729"/>
        <pc:sldMkLst>
          <pc:docMk/>
          <pc:sldMk cId="2533307244" sldId="2147470328"/>
        </pc:sldMkLst>
        <pc:spChg chg="mod">
          <ac:chgData name="Hiram Fleitas" userId="e10fcc43-9abd-4aad-af2d-b6bb7d9e18eb" providerId="ADAL" clId="{EA30F1AB-E642-4026-B4FD-34728E59EAE6}" dt="2023-04-28T21:41:29.603" v="5818" actId="207"/>
          <ac:spMkLst>
            <pc:docMk/>
            <pc:sldMk cId="2533307244" sldId="2147470328"/>
            <ac:spMk id="2" creationId="{2E8DC906-6160-4129-8CE9-0CB092F99E60}"/>
          </ac:spMkLst>
        </pc:spChg>
        <pc:spChg chg="mod">
          <ac:chgData name="Hiram Fleitas" userId="e10fcc43-9abd-4aad-af2d-b6bb7d9e18eb" providerId="ADAL" clId="{EA30F1AB-E642-4026-B4FD-34728E59EAE6}" dt="2023-04-28T21:41:29.603" v="5818" actId="207"/>
          <ac:spMkLst>
            <pc:docMk/>
            <pc:sldMk cId="2533307244" sldId="2147470328"/>
            <ac:spMk id="175" creationId="{C8E080CA-3B6F-464B-9A34-C75878DAF35A}"/>
          </ac:spMkLst>
        </pc:spChg>
        <pc:picChg chg="add del ord">
          <ac:chgData name="Hiram Fleitas" userId="e10fcc43-9abd-4aad-af2d-b6bb7d9e18eb" providerId="ADAL" clId="{EA30F1AB-E642-4026-B4FD-34728E59EAE6}" dt="2023-04-28T21:41:36.966" v="5819" actId="478"/>
          <ac:picMkLst>
            <pc:docMk/>
            <pc:sldMk cId="2533307244" sldId="2147470328"/>
            <ac:picMk id="3" creationId="{06C68EF0-2D4F-790F-C53A-091AE13EBA9D}"/>
          </ac:picMkLst>
        </pc:picChg>
        <pc:picChg chg="add mod ord">
          <ac:chgData name="Hiram Fleitas" userId="e10fcc43-9abd-4aad-af2d-b6bb7d9e18eb" providerId="ADAL" clId="{EA30F1AB-E642-4026-B4FD-34728E59EAE6}" dt="2023-04-29T14:04:16.637" v="6624" actId="962"/>
          <ac:picMkLst>
            <pc:docMk/>
            <pc:sldMk cId="2533307244" sldId="2147470328"/>
            <ac:picMk id="4" creationId="{911587A2-D0D3-CB53-6194-A2C13205447E}"/>
          </ac:picMkLst>
        </pc:picChg>
        <pc:cxnChg chg="mod">
          <ac:chgData name="Hiram Fleitas" userId="e10fcc43-9abd-4aad-af2d-b6bb7d9e18eb" providerId="ADAL" clId="{EA30F1AB-E642-4026-B4FD-34728E59EAE6}" dt="2023-04-29T14:04:21.267" v="6625" actId="962"/>
          <ac:cxnSpMkLst>
            <pc:docMk/>
            <pc:sldMk cId="2533307244" sldId="2147470328"/>
            <ac:cxnSpMk id="171" creationId="{E60FB2F4-3037-464E-87AD-7156AF2EE815}"/>
          </ac:cxnSpMkLst>
        </pc:cxnChg>
        <pc:cxnChg chg="mod">
          <ac:chgData name="Hiram Fleitas" userId="e10fcc43-9abd-4aad-af2d-b6bb7d9e18eb" providerId="ADAL" clId="{EA30F1AB-E642-4026-B4FD-34728E59EAE6}" dt="2023-04-29T14:04:24.084" v="6626" actId="962"/>
          <ac:cxnSpMkLst>
            <pc:docMk/>
            <pc:sldMk cId="2533307244" sldId="2147470328"/>
            <ac:cxnSpMk id="172" creationId="{56CA1764-0ACB-4B3A-9E44-650DD860E4E8}"/>
          </ac:cxnSpMkLst>
        </pc:cxnChg>
        <pc:cxnChg chg="mod">
          <ac:chgData name="Hiram Fleitas" userId="e10fcc43-9abd-4aad-af2d-b6bb7d9e18eb" providerId="ADAL" clId="{EA30F1AB-E642-4026-B4FD-34728E59EAE6}" dt="2023-04-29T14:04:26.249" v="6627" actId="962"/>
          <ac:cxnSpMkLst>
            <pc:docMk/>
            <pc:sldMk cId="2533307244" sldId="2147470328"/>
            <ac:cxnSpMk id="173" creationId="{31B5A2F5-4C4B-4775-827A-FAE01146D13F}"/>
          </ac:cxnSpMkLst>
        </pc:cxnChg>
        <pc:cxnChg chg="mod">
          <ac:chgData name="Hiram Fleitas" userId="e10fcc43-9abd-4aad-af2d-b6bb7d9e18eb" providerId="ADAL" clId="{EA30F1AB-E642-4026-B4FD-34728E59EAE6}" dt="2023-04-29T14:04:28.279" v="6628" actId="962"/>
          <ac:cxnSpMkLst>
            <pc:docMk/>
            <pc:sldMk cId="2533307244" sldId="2147470328"/>
            <ac:cxnSpMk id="174" creationId="{F19EB3DF-15B1-43DC-92DF-FC7AB0295B3A}"/>
          </ac:cxnSpMkLst>
        </pc:cxnChg>
      </pc:sldChg>
      <pc:sldChg chg="addSp modSp del mod modShow">
        <pc:chgData name="Hiram Fleitas" userId="e10fcc43-9abd-4aad-af2d-b6bb7d9e18eb" providerId="ADAL" clId="{EA30F1AB-E642-4026-B4FD-34728E59EAE6}" dt="2023-04-28T21:31:27.865" v="5724" actId="2696"/>
        <pc:sldMkLst>
          <pc:docMk/>
          <pc:sldMk cId="1187428440" sldId="2147470747"/>
        </pc:sldMkLst>
        <pc:spChg chg="mod">
          <ac:chgData name="Hiram Fleitas" userId="e10fcc43-9abd-4aad-af2d-b6bb7d9e18eb" providerId="ADAL" clId="{EA30F1AB-E642-4026-B4FD-34728E59EAE6}" dt="2023-04-28T21:07:11.077" v="5071" actId="207"/>
          <ac:spMkLst>
            <pc:docMk/>
            <pc:sldMk cId="1187428440" sldId="2147470747"/>
            <ac:spMk id="2" creationId="{00000000-0000-0000-0000-000000000000}"/>
          </ac:spMkLst>
        </pc:spChg>
        <pc:spChg chg="mod">
          <ac:chgData name="Hiram Fleitas" userId="e10fcc43-9abd-4aad-af2d-b6bb7d9e18eb" providerId="ADAL" clId="{EA30F1AB-E642-4026-B4FD-34728E59EAE6}" dt="2023-04-28T21:07:45.600" v="5076" actId="207"/>
          <ac:spMkLst>
            <pc:docMk/>
            <pc:sldMk cId="1187428440" sldId="2147470747"/>
            <ac:spMk id="17" creationId="{116193E8-39B4-4721-99DE-98F944B8E8B4}"/>
          </ac:spMkLst>
        </pc:spChg>
        <pc:spChg chg="mod">
          <ac:chgData name="Hiram Fleitas" userId="e10fcc43-9abd-4aad-af2d-b6bb7d9e18eb" providerId="ADAL" clId="{EA30F1AB-E642-4026-B4FD-34728E59EAE6}" dt="2023-04-28T21:07:11.077" v="5071" actId="207"/>
          <ac:spMkLst>
            <pc:docMk/>
            <pc:sldMk cId="1187428440" sldId="2147470747"/>
            <ac:spMk id="18" creationId="{00000000-0000-0000-0000-000000000000}"/>
          </ac:spMkLst>
        </pc:spChg>
        <pc:spChg chg="mod">
          <ac:chgData name="Hiram Fleitas" userId="e10fcc43-9abd-4aad-af2d-b6bb7d9e18eb" providerId="ADAL" clId="{EA30F1AB-E642-4026-B4FD-34728E59EAE6}" dt="2023-04-28T21:07:11.077" v="5071" actId="207"/>
          <ac:spMkLst>
            <pc:docMk/>
            <pc:sldMk cId="1187428440" sldId="2147470747"/>
            <ac:spMk id="19" creationId="{00000000-0000-0000-0000-000000000000}"/>
          </ac:spMkLst>
        </pc:spChg>
        <pc:spChg chg="mod">
          <ac:chgData name="Hiram Fleitas" userId="e10fcc43-9abd-4aad-af2d-b6bb7d9e18eb" providerId="ADAL" clId="{EA30F1AB-E642-4026-B4FD-34728E59EAE6}" dt="2023-04-28T21:07:11.077" v="5071" actId="207"/>
          <ac:spMkLst>
            <pc:docMk/>
            <pc:sldMk cId="1187428440" sldId="2147470747"/>
            <ac:spMk id="20" creationId="{00000000-0000-0000-0000-000000000000}"/>
          </ac:spMkLst>
        </pc:spChg>
        <pc:spChg chg="mod">
          <ac:chgData name="Hiram Fleitas" userId="e10fcc43-9abd-4aad-af2d-b6bb7d9e18eb" providerId="ADAL" clId="{EA30F1AB-E642-4026-B4FD-34728E59EAE6}" dt="2023-04-28T21:07:11.077" v="5071" actId="207"/>
          <ac:spMkLst>
            <pc:docMk/>
            <pc:sldMk cId="1187428440" sldId="2147470747"/>
            <ac:spMk id="21" creationId="{00000000-0000-0000-0000-000000000000}"/>
          </ac:spMkLst>
        </pc:spChg>
        <pc:spChg chg="mod">
          <ac:chgData name="Hiram Fleitas" userId="e10fcc43-9abd-4aad-af2d-b6bb7d9e18eb" providerId="ADAL" clId="{EA30F1AB-E642-4026-B4FD-34728E59EAE6}" dt="2023-04-28T21:07:11.077" v="5071" actId="207"/>
          <ac:spMkLst>
            <pc:docMk/>
            <pc:sldMk cId="1187428440" sldId="2147470747"/>
            <ac:spMk id="22" creationId="{00000000-0000-0000-0000-000000000000}"/>
          </ac:spMkLst>
        </pc:spChg>
        <pc:spChg chg="mod">
          <ac:chgData name="Hiram Fleitas" userId="e10fcc43-9abd-4aad-af2d-b6bb7d9e18eb" providerId="ADAL" clId="{EA30F1AB-E642-4026-B4FD-34728E59EAE6}" dt="2023-04-28T21:07:24.735" v="5072" actId="207"/>
          <ac:spMkLst>
            <pc:docMk/>
            <pc:sldMk cId="1187428440" sldId="2147470747"/>
            <ac:spMk id="23" creationId="{00000000-0000-0000-0000-000000000000}"/>
          </ac:spMkLst>
        </pc:spChg>
        <pc:spChg chg="mod">
          <ac:chgData name="Hiram Fleitas" userId="e10fcc43-9abd-4aad-af2d-b6bb7d9e18eb" providerId="ADAL" clId="{EA30F1AB-E642-4026-B4FD-34728E59EAE6}" dt="2023-04-28T21:07:37.230" v="5074" actId="207"/>
          <ac:spMkLst>
            <pc:docMk/>
            <pc:sldMk cId="1187428440" sldId="2147470747"/>
            <ac:spMk id="24" creationId="{00000000-0000-0000-0000-000000000000}"/>
          </ac:spMkLst>
        </pc:spChg>
        <pc:spChg chg="mod">
          <ac:chgData name="Hiram Fleitas" userId="e10fcc43-9abd-4aad-af2d-b6bb7d9e18eb" providerId="ADAL" clId="{EA30F1AB-E642-4026-B4FD-34728E59EAE6}" dt="2023-04-28T21:07:41.454" v="5075" actId="207"/>
          <ac:spMkLst>
            <pc:docMk/>
            <pc:sldMk cId="1187428440" sldId="2147470747"/>
            <ac:spMk id="25" creationId="{00000000-0000-0000-0000-000000000000}"/>
          </ac:spMkLst>
        </pc:spChg>
        <pc:spChg chg="mod">
          <ac:chgData name="Hiram Fleitas" userId="e10fcc43-9abd-4aad-af2d-b6bb7d9e18eb" providerId="ADAL" clId="{EA30F1AB-E642-4026-B4FD-34728E59EAE6}" dt="2023-04-28T21:07:55.507" v="5078" actId="207"/>
          <ac:spMkLst>
            <pc:docMk/>
            <pc:sldMk cId="1187428440" sldId="2147470747"/>
            <ac:spMk id="26" creationId="{00000000-0000-0000-0000-000000000000}"/>
          </ac:spMkLst>
        </pc:spChg>
        <pc:spChg chg="mod">
          <ac:chgData name="Hiram Fleitas" userId="e10fcc43-9abd-4aad-af2d-b6bb7d9e18eb" providerId="ADAL" clId="{EA30F1AB-E642-4026-B4FD-34728E59EAE6}" dt="2023-04-28T21:07:33.267" v="5073" actId="207"/>
          <ac:spMkLst>
            <pc:docMk/>
            <pc:sldMk cId="1187428440" sldId="2147470747"/>
            <ac:spMk id="27" creationId="{00000000-0000-0000-0000-000000000000}"/>
          </ac:spMkLst>
        </pc:spChg>
        <pc:spChg chg="mod">
          <ac:chgData name="Hiram Fleitas" userId="e10fcc43-9abd-4aad-af2d-b6bb7d9e18eb" providerId="ADAL" clId="{EA30F1AB-E642-4026-B4FD-34728E59EAE6}" dt="2023-04-28T21:07:11.077" v="5071" actId="207"/>
          <ac:spMkLst>
            <pc:docMk/>
            <pc:sldMk cId="1187428440" sldId="2147470747"/>
            <ac:spMk id="29" creationId="{1B50480F-2AC7-4799-BC16-80CF6A20753E}"/>
          </ac:spMkLst>
        </pc:spChg>
        <pc:spChg chg="mod">
          <ac:chgData name="Hiram Fleitas" userId="e10fcc43-9abd-4aad-af2d-b6bb7d9e18eb" providerId="ADAL" clId="{EA30F1AB-E642-4026-B4FD-34728E59EAE6}" dt="2023-04-28T21:07:11.077" v="5071" actId="207"/>
          <ac:spMkLst>
            <pc:docMk/>
            <pc:sldMk cId="1187428440" sldId="2147470747"/>
            <ac:spMk id="30" creationId="{00000000-0000-0000-0000-000000000000}"/>
          </ac:spMkLst>
        </pc:spChg>
        <pc:spChg chg="mod">
          <ac:chgData name="Hiram Fleitas" userId="e10fcc43-9abd-4aad-af2d-b6bb7d9e18eb" providerId="ADAL" clId="{EA30F1AB-E642-4026-B4FD-34728E59EAE6}" dt="2023-04-28T21:07:50.485" v="5077" actId="207"/>
          <ac:spMkLst>
            <pc:docMk/>
            <pc:sldMk cId="1187428440" sldId="2147470747"/>
            <ac:spMk id="31" creationId="{F77BAFB9-BB35-4A9F-B301-1D38F9DA42FB}"/>
          </ac:spMkLst>
        </pc:spChg>
        <pc:spChg chg="mod">
          <ac:chgData name="Hiram Fleitas" userId="e10fcc43-9abd-4aad-af2d-b6bb7d9e18eb" providerId="ADAL" clId="{EA30F1AB-E642-4026-B4FD-34728E59EAE6}" dt="2023-04-28T21:07:11.077" v="5071" actId="207"/>
          <ac:spMkLst>
            <pc:docMk/>
            <pc:sldMk cId="1187428440" sldId="2147470747"/>
            <ac:spMk id="124" creationId="{00000000-0000-0000-0000-000000000000}"/>
          </ac:spMkLst>
        </pc:spChg>
        <pc:picChg chg="add ord">
          <ac:chgData name="Hiram Fleitas" userId="e10fcc43-9abd-4aad-af2d-b6bb7d9e18eb" providerId="ADAL" clId="{EA30F1AB-E642-4026-B4FD-34728E59EAE6}" dt="2023-04-28T21:07:00.096" v="5070" actId="167"/>
          <ac:picMkLst>
            <pc:docMk/>
            <pc:sldMk cId="1187428440" sldId="2147470747"/>
            <ac:picMk id="4" creationId="{39D5F8BE-23C2-EE7C-EEC0-805C87915A1B}"/>
          </ac:picMkLst>
        </pc:picChg>
      </pc:sldChg>
      <pc:sldChg chg="addSp modSp add mod ord modShow">
        <pc:chgData name="Hiram Fleitas" userId="e10fcc43-9abd-4aad-af2d-b6bb7d9e18eb" providerId="ADAL" clId="{EA30F1AB-E642-4026-B4FD-34728E59EAE6}" dt="2023-05-16T12:47:12.823" v="9056" actId="729"/>
        <pc:sldMkLst>
          <pc:docMk/>
          <pc:sldMk cId="3580823890" sldId="2147470748"/>
        </pc:sldMkLst>
        <pc:spChg chg="mod">
          <ac:chgData name="Hiram Fleitas" userId="e10fcc43-9abd-4aad-af2d-b6bb7d9e18eb" providerId="ADAL" clId="{EA30F1AB-E642-4026-B4FD-34728E59EAE6}" dt="2023-04-28T21:09:50.060" v="5118" actId="20577"/>
          <ac:spMkLst>
            <pc:docMk/>
            <pc:sldMk cId="3580823890" sldId="2147470748"/>
            <ac:spMk id="2" creationId="{E4FB343D-8C47-5551-B69A-BD08E37459EE}"/>
          </ac:spMkLst>
        </pc:spChg>
        <pc:spChg chg="mod">
          <ac:chgData name="Hiram Fleitas" userId="e10fcc43-9abd-4aad-af2d-b6bb7d9e18eb" providerId="ADAL" clId="{EA30F1AB-E642-4026-B4FD-34728E59EAE6}" dt="2023-04-28T21:40:11.962" v="5815" actId="6549"/>
          <ac:spMkLst>
            <pc:docMk/>
            <pc:sldMk cId="3580823890" sldId="2147470748"/>
            <ac:spMk id="3" creationId="{AC764FB8-C982-AEA7-C3F5-2E4C59A91931}"/>
          </ac:spMkLst>
        </pc:spChg>
        <pc:picChg chg="add mod">
          <ac:chgData name="Hiram Fleitas" userId="e10fcc43-9abd-4aad-af2d-b6bb7d9e18eb" providerId="ADAL" clId="{EA30F1AB-E642-4026-B4FD-34728E59EAE6}" dt="2023-04-29T14:28:41.210" v="7338" actId="962"/>
          <ac:picMkLst>
            <pc:docMk/>
            <pc:sldMk cId="3580823890" sldId="2147470748"/>
            <ac:picMk id="4" creationId="{96B8BC12-9BEB-69B2-96CF-872A01BE86E9}"/>
          </ac:picMkLst>
        </pc:picChg>
        <pc:picChg chg="mod">
          <ac:chgData name="Hiram Fleitas" userId="e10fcc43-9abd-4aad-af2d-b6bb7d9e18eb" providerId="ADAL" clId="{EA30F1AB-E642-4026-B4FD-34728E59EAE6}" dt="2023-04-29T14:04:32.343" v="6629" actId="962"/>
          <ac:picMkLst>
            <pc:docMk/>
            <pc:sldMk cId="3580823890" sldId="2147470748"/>
            <ac:picMk id="5" creationId="{3D1D406B-85A6-86EE-DFAE-E7A61E5BC403}"/>
          </ac:picMkLst>
        </pc:picChg>
      </pc:sldChg>
      <pc:sldChg chg="addSp modSp del mod modShow">
        <pc:chgData name="Hiram Fleitas" userId="e10fcc43-9abd-4aad-af2d-b6bb7d9e18eb" providerId="ADAL" clId="{EA30F1AB-E642-4026-B4FD-34728E59EAE6}" dt="2023-05-16T12:47:15.872" v="9057" actId="729"/>
        <pc:sldMkLst>
          <pc:docMk/>
          <pc:sldMk cId="718038262" sldId="2147470749"/>
        </pc:sldMkLst>
        <pc:spChg chg="mod">
          <ac:chgData name="Hiram Fleitas" userId="e10fcc43-9abd-4aad-af2d-b6bb7d9e18eb" providerId="ADAL" clId="{EA30F1AB-E642-4026-B4FD-34728E59EAE6}" dt="2023-04-29T14:33:05.799" v="7514" actId="13244"/>
          <ac:spMkLst>
            <pc:docMk/>
            <pc:sldMk cId="718038262" sldId="2147470749"/>
            <ac:spMk id="4" creationId="{42C09268-DE2D-4823-9527-70FC73230D6A}"/>
          </ac:spMkLst>
        </pc:spChg>
        <pc:spChg chg="mod">
          <ac:chgData name="Hiram Fleitas" userId="e10fcc43-9abd-4aad-af2d-b6bb7d9e18eb" providerId="ADAL" clId="{EA30F1AB-E642-4026-B4FD-34728E59EAE6}" dt="2023-04-29T14:04:43.517" v="6631" actId="962"/>
          <ac:spMkLst>
            <pc:docMk/>
            <pc:sldMk cId="718038262" sldId="2147470749"/>
            <ac:spMk id="6" creationId="{113BAB97-0F28-49F5-9FEF-A6FB1C9D0E06}"/>
          </ac:spMkLst>
        </pc:spChg>
        <pc:spChg chg="mod">
          <ac:chgData name="Hiram Fleitas" userId="e10fcc43-9abd-4aad-af2d-b6bb7d9e18eb" providerId="ADAL" clId="{EA30F1AB-E642-4026-B4FD-34728E59EAE6}" dt="2023-04-29T14:34:09.507" v="7520" actId="166"/>
          <ac:spMkLst>
            <pc:docMk/>
            <pc:sldMk cId="718038262" sldId="2147470749"/>
            <ac:spMk id="20" creationId="{244EB829-A814-4050-953E-3BA917E7A876}"/>
          </ac:spMkLst>
        </pc:spChg>
        <pc:spChg chg="mod">
          <ac:chgData name="Hiram Fleitas" userId="e10fcc43-9abd-4aad-af2d-b6bb7d9e18eb" providerId="ADAL" clId="{EA30F1AB-E642-4026-B4FD-34728E59EAE6}" dt="2023-04-29T14:21:25.838" v="7022" actId="962"/>
          <ac:spMkLst>
            <pc:docMk/>
            <pc:sldMk cId="718038262" sldId="2147470749"/>
            <ac:spMk id="21" creationId="{6BFE051A-7AAA-48E2-BC45-54500025E942}"/>
          </ac:spMkLst>
        </pc:spChg>
        <pc:spChg chg="mod">
          <ac:chgData name="Hiram Fleitas" userId="e10fcc43-9abd-4aad-af2d-b6bb7d9e18eb" providerId="ADAL" clId="{EA30F1AB-E642-4026-B4FD-34728E59EAE6}" dt="2023-04-29T14:35:04.982" v="7523" actId="13244"/>
          <ac:spMkLst>
            <pc:docMk/>
            <pc:sldMk cId="718038262" sldId="2147470749"/>
            <ac:spMk id="39" creationId="{50787F68-6043-499E-930D-9FB481C60F76}"/>
          </ac:spMkLst>
        </pc:spChg>
        <pc:spChg chg="mod">
          <ac:chgData name="Hiram Fleitas" userId="e10fcc43-9abd-4aad-af2d-b6bb7d9e18eb" providerId="ADAL" clId="{EA30F1AB-E642-4026-B4FD-34728E59EAE6}" dt="2023-04-29T14:33:17.599" v="7518" actId="1036"/>
          <ac:spMkLst>
            <pc:docMk/>
            <pc:sldMk cId="718038262" sldId="2147470749"/>
            <ac:spMk id="108" creationId="{EC07503B-DF98-364E-9BDB-1F43BE345BBD}"/>
          </ac:spMkLst>
        </pc:spChg>
        <pc:picChg chg="mod">
          <ac:chgData name="Hiram Fleitas" userId="e10fcc43-9abd-4aad-af2d-b6bb7d9e18eb" providerId="ADAL" clId="{EA30F1AB-E642-4026-B4FD-34728E59EAE6}" dt="2023-04-29T14:32:42.773" v="7513" actId="13244"/>
          <ac:picMkLst>
            <pc:docMk/>
            <pc:sldMk cId="718038262" sldId="2147470749"/>
            <ac:picMk id="3" creationId="{D183250F-89F8-4BE7-9BE1-3575BAC24EF8}"/>
          </ac:picMkLst>
        </pc:picChg>
        <pc:picChg chg="mod">
          <ac:chgData name="Hiram Fleitas" userId="e10fcc43-9abd-4aad-af2d-b6bb7d9e18eb" providerId="ADAL" clId="{EA30F1AB-E642-4026-B4FD-34728E59EAE6}" dt="2023-04-29T14:32:19.970" v="7512" actId="962"/>
          <ac:picMkLst>
            <pc:docMk/>
            <pc:sldMk cId="718038262" sldId="2147470749"/>
            <ac:picMk id="5" creationId="{63F42A58-4A18-4CC3-982E-C8CAD37770BB}"/>
          </ac:picMkLst>
        </pc:picChg>
        <pc:picChg chg="mod">
          <ac:chgData name="Hiram Fleitas" userId="e10fcc43-9abd-4aad-af2d-b6bb7d9e18eb" providerId="ADAL" clId="{EA30F1AB-E642-4026-B4FD-34728E59EAE6}" dt="2023-04-29T14:21:35.651" v="7030" actId="962"/>
          <ac:picMkLst>
            <pc:docMk/>
            <pc:sldMk cId="718038262" sldId="2147470749"/>
            <ac:picMk id="7" creationId="{47E7770F-F721-4E31-AD7C-CE02348729E2}"/>
          </ac:picMkLst>
        </pc:picChg>
        <pc:picChg chg="mod">
          <ac:chgData name="Hiram Fleitas" userId="e10fcc43-9abd-4aad-af2d-b6bb7d9e18eb" providerId="ADAL" clId="{EA30F1AB-E642-4026-B4FD-34728E59EAE6}" dt="2023-04-29T14:21:45.031" v="7038" actId="962"/>
          <ac:picMkLst>
            <pc:docMk/>
            <pc:sldMk cId="718038262" sldId="2147470749"/>
            <ac:picMk id="8" creationId="{A06FC03B-C066-407C-861B-50E9BE4349E0}"/>
          </ac:picMkLst>
        </pc:picChg>
        <pc:picChg chg="mod">
          <ac:chgData name="Hiram Fleitas" userId="e10fcc43-9abd-4aad-af2d-b6bb7d9e18eb" providerId="ADAL" clId="{EA30F1AB-E642-4026-B4FD-34728E59EAE6}" dt="2023-04-29T14:21:52.001" v="7058" actId="962"/>
          <ac:picMkLst>
            <pc:docMk/>
            <pc:sldMk cId="718038262" sldId="2147470749"/>
            <ac:picMk id="9" creationId="{C00C8DC0-3D69-44A5-9323-BE319911060F}"/>
          </ac:picMkLst>
        </pc:picChg>
        <pc:picChg chg="mod">
          <ac:chgData name="Hiram Fleitas" userId="e10fcc43-9abd-4aad-af2d-b6bb7d9e18eb" providerId="ADAL" clId="{EA30F1AB-E642-4026-B4FD-34728E59EAE6}" dt="2023-04-29T14:34:50.948" v="7521" actId="13244"/>
          <ac:picMkLst>
            <pc:docMk/>
            <pc:sldMk cId="718038262" sldId="2147470749"/>
            <ac:picMk id="10" creationId="{D189B67E-8BDD-492E-A5FE-61C566B6EC3A}"/>
          </ac:picMkLst>
        </pc:picChg>
        <pc:picChg chg="mod">
          <ac:chgData name="Hiram Fleitas" userId="e10fcc43-9abd-4aad-af2d-b6bb7d9e18eb" providerId="ADAL" clId="{EA30F1AB-E642-4026-B4FD-34728E59EAE6}" dt="2023-04-29T14:05:01.657" v="6654" actId="962"/>
          <ac:picMkLst>
            <pc:docMk/>
            <pc:sldMk cId="718038262" sldId="2147470749"/>
            <ac:picMk id="11" creationId="{72DF7EAF-3231-44A0-BB86-2475476CA45D}"/>
          </ac:picMkLst>
        </pc:picChg>
        <pc:picChg chg="mod">
          <ac:chgData name="Hiram Fleitas" userId="e10fcc43-9abd-4aad-af2d-b6bb7d9e18eb" providerId="ADAL" clId="{EA30F1AB-E642-4026-B4FD-34728E59EAE6}" dt="2023-04-29T14:05:10.374" v="6662" actId="962"/>
          <ac:picMkLst>
            <pc:docMk/>
            <pc:sldMk cId="718038262" sldId="2147470749"/>
            <ac:picMk id="12" creationId="{0ABD9A76-1DAC-44A9-8EEA-B30CF8A86EC4}"/>
          </ac:picMkLst>
        </pc:picChg>
        <pc:picChg chg="mod">
          <ac:chgData name="Hiram Fleitas" userId="e10fcc43-9abd-4aad-af2d-b6bb7d9e18eb" providerId="ADAL" clId="{EA30F1AB-E642-4026-B4FD-34728E59EAE6}" dt="2023-04-29T14:05:20.814" v="6688" actId="962"/>
          <ac:picMkLst>
            <pc:docMk/>
            <pc:sldMk cId="718038262" sldId="2147470749"/>
            <ac:picMk id="13" creationId="{34E366DB-25CF-4701-A7B0-4072BF1960C0}"/>
          </ac:picMkLst>
        </pc:picChg>
        <pc:picChg chg="mod">
          <ac:chgData name="Hiram Fleitas" userId="e10fcc43-9abd-4aad-af2d-b6bb7d9e18eb" providerId="ADAL" clId="{EA30F1AB-E642-4026-B4FD-34728E59EAE6}" dt="2023-04-29T14:05:27.311" v="6698" actId="962"/>
          <ac:picMkLst>
            <pc:docMk/>
            <pc:sldMk cId="718038262" sldId="2147470749"/>
            <ac:picMk id="14" creationId="{504C92C6-6D49-4E53-AD02-9065B9DA4752}"/>
          </ac:picMkLst>
        </pc:picChg>
        <pc:picChg chg="mod">
          <ac:chgData name="Hiram Fleitas" userId="e10fcc43-9abd-4aad-af2d-b6bb7d9e18eb" providerId="ADAL" clId="{EA30F1AB-E642-4026-B4FD-34728E59EAE6}" dt="2023-04-29T14:05:35.364" v="6704" actId="962"/>
          <ac:picMkLst>
            <pc:docMk/>
            <pc:sldMk cId="718038262" sldId="2147470749"/>
            <ac:picMk id="15" creationId="{E3B2C687-22CB-4CF7-BD5D-05397040D677}"/>
          </ac:picMkLst>
        </pc:picChg>
        <pc:picChg chg="mod">
          <ac:chgData name="Hiram Fleitas" userId="e10fcc43-9abd-4aad-af2d-b6bb7d9e18eb" providerId="ADAL" clId="{EA30F1AB-E642-4026-B4FD-34728E59EAE6}" dt="2023-04-29T14:05:47.730" v="6720" actId="962"/>
          <ac:picMkLst>
            <pc:docMk/>
            <pc:sldMk cId="718038262" sldId="2147470749"/>
            <ac:picMk id="16" creationId="{CEE3356E-C691-4D6B-AE73-328F0632EC64}"/>
          </ac:picMkLst>
        </pc:picChg>
        <pc:picChg chg="mod">
          <ac:chgData name="Hiram Fleitas" userId="e10fcc43-9abd-4aad-af2d-b6bb7d9e18eb" providerId="ADAL" clId="{EA30F1AB-E642-4026-B4FD-34728E59EAE6}" dt="2023-04-29T14:05:59.884" v="6732" actId="962"/>
          <ac:picMkLst>
            <pc:docMk/>
            <pc:sldMk cId="718038262" sldId="2147470749"/>
            <ac:picMk id="17" creationId="{76F5E2BA-57FE-4402-BCB9-2FCF4F90FA85}"/>
          </ac:picMkLst>
        </pc:picChg>
        <pc:picChg chg="mod">
          <ac:chgData name="Hiram Fleitas" userId="e10fcc43-9abd-4aad-af2d-b6bb7d9e18eb" providerId="ADAL" clId="{EA30F1AB-E642-4026-B4FD-34728E59EAE6}" dt="2023-04-29T14:06:08.369" v="6752" actId="962"/>
          <ac:picMkLst>
            <pc:docMk/>
            <pc:sldMk cId="718038262" sldId="2147470749"/>
            <ac:picMk id="18" creationId="{36093EBF-9DE2-4EFF-96D8-2969F8849FD9}"/>
          </ac:picMkLst>
        </pc:picChg>
        <pc:picChg chg="mod">
          <ac:chgData name="Hiram Fleitas" userId="e10fcc43-9abd-4aad-af2d-b6bb7d9e18eb" providerId="ADAL" clId="{EA30F1AB-E642-4026-B4FD-34728E59EAE6}" dt="2023-04-29T14:35:00.521" v="7522" actId="13244"/>
          <ac:picMkLst>
            <pc:docMk/>
            <pc:sldMk cId="718038262" sldId="2147470749"/>
            <ac:picMk id="19" creationId="{2A8CC959-43E1-44BB-A621-9117BF360F5C}"/>
          </ac:picMkLst>
        </pc:picChg>
        <pc:picChg chg="add mod ord">
          <ac:chgData name="Hiram Fleitas" userId="e10fcc43-9abd-4aad-af2d-b6bb7d9e18eb" providerId="ADAL" clId="{EA30F1AB-E642-4026-B4FD-34728E59EAE6}" dt="2023-04-29T14:04:35.514" v="6630" actId="962"/>
          <ac:picMkLst>
            <pc:docMk/>
            <pc:sldMk cId="718038262" sldId="2147470749"/>
            <ac:picMk id="22" creationId="{FBC11328-8601-0785-CC4B-E73ED50F935A}"/>
          </ac:picMkLst>
        </pc:picChg>
        <pc:picChg chg="mod">
          <ac:chgData name="Hiram Fleitas" userId="e10fcc43-9abd-4aad-af2d-b6bb7d9e18eb" providerId="ADAL" clId="{EA30F1AB-E642-4026-B4FD-34728E59EAE6}" dt="2023-04-29T14:06:23.405" v="6774" actId="962"/>
          <ac:picMkLst>
            <pc:docMk/>
            <pc:sldMk cId="718038262" sldId="2147470749"/>
            <ac:picMk id="23" creationId="{16E6FE8A-5A1A-4578-BE73-32C094204A9B}"/>
          </ac:picMkLst>
        </pc:picChg>
        <pc:picChg chg="mod">
          <ac:chgData name="Hiram Fleitas" userId="e10fcc43-9abd-4aad-af2d-b6bb7d9e18eb" providerId="ADAL" clId="{EA30F1AB-E642-4026-B4FD-34728E59EAE6}" dt="2023-04-29T14:28:55.148" v="7364" actId="962"/>
          <ac:picMkLst>
            <pc:docMk/>
            <pc:sldMk cId="718038262" sldId="2147470749"/>
            <ac:picMk id="25" creationId="{72C66709-8433-4CD7-9D25-553E26F84218}"/>
          </ac:picMkLst>
        </pc:picChg>
        <pc:picChg chg="mod">
          <ac:chgData name="Hiram Fleitas" userId="e10fcc43-9abd-4aad-af2d-b6bb7d9e18eb" providerId="ADAL" clId="{EA30F1AB-E642-4026-B4FD-34728E59EAE6}" dt="2023-04-29T14:29:08.404" v="7404" actId="962"/>
          <ac:picMkLst>
            <pc:docMk/>
            <pc:sldMk cId="718038262" sldId="2147470749"/>
            <ac:picMk id="26" creationId="{38CC7163-7F53-4A74-BD61-A31238460FDA}"/>
          </ac:picMkLst>
        </pc:picChg>
        <pc:picChg chg="mod">
          <ac:chgData name="Hiram Fleitas" userId="e10fcc43-9abd-4aad-af2d-b6bb7d9e18eb" providerId="ADAL" clId="{EA30F1AB-E642-4026-B4FD-34728E59EAE6}" dt="2023-04-29T14:06:38.084" v="6820" actId="962"/>
          <ac:picMkLst>
            <pc:docMk/>
            <pc:sldMk cId="718038262" sldId="2147470749"/>
            <ac:picMk id="27" creationId="{78AB3FE1-21A6-46F3-8700-15885DCC0435}"/>
          </ac:picMkLst>
        </pc:picChg>
        <pc:picChg chg="mod">
          <ac:chgData name="Hiram Fleitas" userId="e10fcc43-9abd-4aad-af2d-b6bb7d9e18eb" providerId="ADAL" clId="{EA30F1AB-E642-4026-B4FD-34728E59EAE6}" dt="2023-04-29T14:29:22.145" v="7420" actId="962"/>
          <ac:picMkLst>
            <pc:docMk/>
            <pc:sldMk cId="718038262" sldId="2147470749"/>
            <ac:picMk id="28" creationId="{2F5D7A16-7A0C-41F2-841C-19EAACB1C738}"/>
          </ac:picMkLst>
        </pc:picChg>
        <pc:picChg chg="mod">
          <ac:chgData name="Hiram Fleitas" userId="e10fcc43-9abd-4aad-af2d-b6bb7d9e18eb" providerId="ADAL" clId="{EA30F1AB-E642-4026-B4FD-34728E59EAE6}" dt="2023-04-29T14:06:52.922" v="6844" actId="962"/>
          <ac:picMkLst>
            <pc:docMk/>
            <pc:sldMk cId="718038262" sldId="2147470749"/>
            <ac:picMk id="29" creationId="{A69F7820-5EDE-492E-837F-6ACFC4F5A637}"/>
          </ac:picMkLst>
        </pc:picChg>
        <pc:picChg chg="mod">
          <ac:chgData name="Hiram Fleitas" userId="e10fcc43-9abd-4aad-af2d-b6bb7d9e18eb" providerId="ADAL" clId="{EA30F1AB-E642-4026-B4FD-34728E59EAE6}" dt="2023-04-29T14:31:19.704" v="7490" actId="962"/>
          <ac:picMkLst>
            <pc:docMk/>
            <pc:sldMk cId="718038262" sldId="2147470749"/>
            <ac:picMk id="30" creationId="{DDD80071-0760-4397-BB42-76AEF62E2EC1}"/>
          </ac:picMkLst>
        </pc:picChg>
        <pc:picChg chg="mod">
          <ac:chgData name="Hiram Fleitas" userId="e10fcc43-9abd-4aad-af2d-b6bb7d9e18eb" providerId="ADAL" clId="{EA30F1AB-E642-4026-B4FD-34728E59EAE6}" dt="2023-04-29T14:07:08.154" v="6888" actId="962"/>
          <ac:picMkLst>
            <pc:docMk/>
            <pc:sldMk cId="718038262" sldId="2147470749"/>
            <ac:picMk id="31" creationId="{EED1B73C-5108-48BC-B937-78ACCEADFC86}"/>
          </ac:picMkLst>
        </pc:picChg>
        <pc:picChg chg="mod">
          <ac:chgData name="Hiram Fleitas" userId="e10fcc43-9abd-4aad-af2d-b6bb7d9e18eb" providerId="ADAL" clId="{EA30F1AB-E642-4026-B4FD-34728E59EAE6}" dt="2023-04-29T14:07:20.316" v="6936" actId="962"/>
          <ac:picMkLst>
            <pc:docMk/>
            <pc:sldMk cId="718038262" sldId="2147470749"/>
            <ac:picMk id="32" creationId="{2B75D3D1-996F-4B49-808D-1B74224DB55A}"/>
          </ac:picMkLst>
        </pc:picChg>
        <pc:picChg chg="mod">
          <ac:chgData name="Hiram Fleitas" userId="e10fcc43-9abd-4aad-af2d-b6bb7d9e18eb" providerId="ADAL" clId="{EA30F1AB-E642-4026-B4FD-34728E59EAE6}" dt="2023-04-29T14:30:32.255" v="7466" actId="962"/>
          <ac:picMkLst>
            <pc:docMk/>
            <pc:sldMk cId="718038262" sldId="2147470749"/>
            <ac:picMk id="33" creationId="{BAF84BC4-2569-4C8C-950A-CE9C7F32F7BF}"/>
          </ac:picMkLst>
        </pc:picChg>
        <pc:picChg chg="mod">
          <ac:chgData name="Hiram Fleitas" userId="e10fcc43-9abd-4aad-af2d-b6bb7d9e18eb" providerId="ADAL" clId="{EA30F1AB-E642-4026-B4FD-34728E59EAE6}" dt="2023-04-29T14:18:36.912" v="6950" actId="962"/>
          <ac:picMkLst>
            <pc:docMk/>
            <pc:sldMk cId="718038262" sldId="2147470749"/>
            <ac:picMk id="34" creationId="{860355CA-9A46-4FBD-9974-BE6D1714C6C7}"/>
          </ac:picMkLst>
        </pc:picChg>
        <pc:picChg chg="mod">
          <ac:chgData name="Hiram Fleitas" userId="e10fcc43-9abd-4aad-af2d-b6bb7d9e18eb" providerId="ADAL" clId="{EA30F1AB-E642-4026-B4FD-34728E59EAE6}" dt="2023-04-29T14:35:42.507" v="7524" actId="13244"/>
          <ac:picMkLst>
            <pc:docMk/>
            <pc:sldMk cId="718038262" sldId="2147470749"/>
            <ac:picMk id="42" creationId="{92D1E4AE-B8A2-4A92-867E-B7A1727A787C}"/>
          </ac:picMkLst>
        </pc:picChg>
        <pc:picChg chg="mod">
          <ac:chgData name="Hiram Fleitas" userId="e10fcc43-9abd-4aad-af2d-b6bb7d9e18eb" providerId="ADAL" clId="{EA30F1AB-E642-4026-B4FD-34728E59EAE6}" dt="2023-04-29T14:35:45.287" v="7525" actId="13244"/>
          <ac:picMkLst>
            <pc:docMk/>
            <pc:sldMk cId="718038262" sldId="2147470749"/>
            <ac:picMk id="43" creationId="{36AB17B9-1988-47BA-8F1B-7C54D03186B8}"/>
          </ac:picMkLst>
        </pc:picChg>
        <pc:picChg chg="mod">
          <ac:chgData name="Hiram Fleitas" userId="e10fcc43-9abd-4aad-af2d-b6bb7d9e18eb" providerId="ADAL" clId="{EA30F1AB-E642-4026-B4FD-34728E59EAE6}" dt="2023-04-29T14:35:48.543" v="7526" actId="13244"/>
          <ac:picMkLst>
            <pc:docMk/>
            <pc:sldMk cId="718038262" sldId="2147470749"/>
            <ac:picMk id="45" creationId="{BCC88B52-AC9A-4DB4-9508-C305D6B237A5}"/>
          </ac:picMkLst>
        </pc:picChg>
        <pc:picChg chg="mod">
          <ac:chgData name="Hiram Fleitas" userId="e10fcc43-9abd-4aad-af2d-b6bb7d9e18eb" providerId="ADAL" clId="{EA30F1AB-E642-4026-B4FD-34728E59EAE6}" dt="2023-04-29T14:35:52.932" v="7527" actId="13244"/>
          <ac:picMkLst>
            <pc:docMk/>
            <pc:sldMk cId="718038262" sldId="2147470749"/>
            <ac:picMk id="46" creationId="{AF070139-952B-4CF4-92A2-1F68B79DB1B3}"/>
          </ac:picMkLst>
        </pc:picChg>
        <pc:picChg chg="mod">
          <ac:chgData name="Hiram Fleitas" userId="e10fcc43-9abd-4aad-af2d-b6bb7d9e18eb" providerId="ADAL" clId="{EA30F1AB-E642-4026-B4FD-34728E59EAE6}" dt="2023-04-29T14:35:58.151" v="7528" actId="13244"/>
          <ac:picMkLst>
            <pc:docMk/>
            <pc:sldMk cId="718038262" sldId="2147470749"/>
            <ac:picMk id="47" creationId="{FFAD270C-6119-4C0D-8DEF-99891EB3D500}"/>
          </ac:picMkLst>
        </pc:picChg>
        <pc:picChg chg="mod">
          <ac:chgData name="Hiram Fleitas" userId="e10fcc43-9abd-4aad-af2d-b6bb7d9e18eb" providerId="ADAL" clId="{EA30F1AB-E642-4026-B4FD-34728E59EAE6}" dt="2023-04-29T14:36:11.524" v="7531" actId="962"/>
          <ac:picMkLst>
            <pc:docMk/>
            <pc:sldMk cId="718038262" sldId="2147470749"/>
            <ac:picMk id="48" creationId="{5E0FB6DA-D54C-45AC-8B45-5F4BC50E42A4}"/>
          </ac:picMkLst>
        </pc:picChg>
        <pc:picChg chg="mod">
          <ac:chgData name="Hiram Fleitas" userId="e10fcc43-9abd-4aad-af2d-b6bb7d9e18eb" providerId="ADAL" clId="{EA30F1AB-E642-4026-B4FD-34728E59EAE6}" dt="2023-04-29T14:06:17.024" v="6760" actId="962"/>
          <ac:picMkLst>
            <pc:docMk/>
            <pc:sldMk cId="718038262" sldId="2147470749"/>
            <ac:picMk id="50" creationId="{9F268463-718E-48F3-AD38-89442D228E9D}"/>
          </ac:picMkLst>
        </pc:picChg>
        <pc:cxnChg chg="mod">
          <ac:chgData name="Hiram Fleitas" userId="e10fcc43-9abd-4aad-af2d-b6bb7d9e18eb" providerId="ADAL" clId="{EA30F1AB-E642-4026-B4FD-34728E59EAE6}" dt="2023-04-29T14:36:48.242" v="7534" actId="14100"/>
          <ac:cxnSpMkLst>
            <pc:docMk/>
            <pc:sldMk cId="718038262" sldId="2147470749"/>
            <ac:cxnSpMk id="40" creationId="{66E40FBE-5242-4DE5-963A-922BCFC56FFC}"/>
          </ac:cxnSpMkLst>
        </pc:cxnChg>
        <pc:cxnChg chg="mod">
          <ac:chgData name="Hiram Fleitas" userId="e10fcc43-9abd-4aad-af2d-b6bb7d9e18eb" providerId="ADAL" clId="{EA30F1AB-E642-4026-B4FD-34728E59EAE6}" dt="2023-04-29T14:04:48.024" v="6632" actId="962"/>
          <ac:cxnSpMkLst>
            <pc:docMk/>
            <pc:sldMk cId="718038262" sldId="2147470749"/>
            <ac:cxnSpMk id="106" creationId="{6E21C163-93A5-6C4F-9101-ACAA096BAE0D}"/>
          </ac:cxnSpMkLst>
        </pc:cxnChg>
      </pc:sldChg>
      <pc:sldChg chg="addSp delSp modSp add del mod modNotesTx">
        <pc:chgData name="Hiram Fleitas" userId="e10fcc43-9abd-4aad-af2d-b6bb7d9e18eb" providerId="ADAL" clId="{EA30F1AB-E642-4026-B4FD-34728E59EAE6}" dt="2023-04-28T21:53:12.363" v="5989" actId="2696"/>
        <pc:sldMkLst>
          <pc:docMk/>
          <pc:sldMk cId="1217235452" sldId="2147473458"/>
        </pc:sldMkLst>
        <pc:spChg chg="del">
          <ac:chgData name="Hiram Fleitas" userId="e10fcc43-9abd-4aad-af2d-b6bb7d9e18eb" providerId="ADAL" clId="{EA30F1AB-E642-4026-B4FD-34728E59EAE6}" dt="2023-04-28T21:51:33.573" v="5976" actId="478"/>
          <ac:spMkLst>
            <pc:docMk/>
            <pc:sldMk cId="1217235452" sldId="2147473458"/>
            <ac:spMk id="2" creationId="{266E4331-106B-54F8-1509-4A5361A3FDE8}"/>
          </ac:spMkLst>
        </pc:spChg>
        <pc:spChg chg="mod">
          <ac:chgData name="Hiram Fleitas" userId="e10fcc43-9abd-4aad-af2d-b6bb7d9e18eb" providerId="ADAL" clId="{EA30F1AB-E642-4026-B4FD-34728E59EAE6}" dt="2023-04-28T21:50:57.125" v="5971" actId="20577"/>
          <ac:spMkLst>
            <pc:docMk/>
            <pc:sldMk cId="1217235452" sldId="2147473458"/>
            <ac:spMk id="3" creationId="{C49164C2-F39F-C8A7-D728-769408B24645}"/>
          </ac:spMkLst>
        </pc:spChg>
        <pc:spChg chg="add del mod">
          <ac:chgData name="Hiram Fleitas" userId="e10fcc43-9abd-4aad-af2d-b6bb7d9e18eb" providerId="ADAL" clId="{EA30F1AB-E642-4026-B4FD-34728E59EAE6}" dt="2023-04-28T21:53:09.384" v="5988" actId="21"/>
          <ac:spMkLst>
            <pc:docMk/>
            <pc:sldMk cId="1217235452" sldId="2147473458"/>
            <ac:spMk id="6" creationId="{9EF081FC-4945-E319-FF2B-9F050668BB65}"/>
          </ac:spMkLst>
        </pc:spChg>
        <pc:spChg chg="add mod">
          <ac:chgData name="Hiram Fleitas" userId="e10fcc43-9abd-4aad-af2d-b6bb7d9e18eb" providerId="ADAL" clId="{EA30F1AB-E642-4026-B4FD-34728E59EAE6}" dt="2023-04-28T21:52:00.179" v="5978" actId="6549"/>
          <ac:spMkLst>
            <pc:docMk/>
            <pc:sldMk cId="1217235452" sldId="2147473458"/>
            <ac:spMk id="7" creationId="{1E0B7437-DA79-0F51-80D9-D395BA7B9C7B}"/>
          </ac:spMkLst>
        </pc:spChg>
        <pc:spChg chg="add del mod">
          <ac:chgData name="Hiram Fleitas" userId="e10fcc43-9abd-4aad-af2d-b6bb7d9e18eb" providerId="ADAL" clId="{EA30F1AB-E642-4026-B4FD-34728E59EAE6}" dt="2023-04-28T21:51:43.889" v="5977" actId="478"/>
          <ac:spMkLst>
            <pc:docMk/>
            <pc:sldMk cId="1217235452" sldId="2147473458"/>
            <ac:spMk id="9" creationId="{F3B3F31C-6BCD-1497-8B90-B09C63621112}"/>
          </ac:spMkLst>
        </pc:spChg>
        <pc:picChg chg="add del ord">
          <ac:chgData name="Hiram Fleitas" userId="e10fcc43-9abd-4aad-af2d-b6bb7d9e18eb" providerId="ADAL" clId="{EA30F1AB-E642-4026-B4FD-34728E59EAE6}" dt="2023-04-28T21:46:09.515" v="5834"/>
          <ac:picMkLst>
            <pc:docMk/>
            <pc:sldMk cId="1217235452" sldId="2147473458"/>
            <ac:picMk id="4" creationId="{B6EA22A0-E364-DE07-ECF1-A4A873FE1E1F}"/>
          </ac:picMkLst>
        </pc:picChg>
        <pc:picChg chg="add ord">
          <ac:chgData name="Hiram Fleitas" userId="e10fcc43-9abd-4aad-af2d-b6bb7d9e18eb" providerId="ADAL" clId="{EA30F1AB-E642-4026-B4FD-34728E59EAE6}" dt="2023-04-28T21:47:18.609" v="5842" actId="167"/>
          <ac:picMkLst>
            <pc:docMk/>
            <pc:sldMk cId="1217235452" sldId="2147473458"/>
            <ac:picMk id="4" creationId="{F6CE7576-BC6E-65E7-92CE-26B09E07C3C8}"/>
          </ac:picMkLst>
        </pc:picChg>
        <pc:picChg chg="del">
          <ac:chgData name="Hiram Fleitas" userId="e10fcc43-9abd-4aad-af2d-b6bb7d9e18eb" providerId="ADAL" clId="{EA30F1AB-E642-4026-B4FD-34728E59EAE6}" dt="2023-04-28T21:52:13.637" v="5980" actId="21"/>
          <ac:picMkLst>
            <pc:docMk/>
            <pc:sldMk cId="1217235452" sldId="2147473458"/>
            <ac:picMk id="1026" creationId="{3DA1C131-AB85-C6F3-1978-2B9182BF6EDA}"/>
          </ac:picMkLst>
        </pc:picChg>
      </pc:sldChg>
      <pc:sldChg chg="addSp modSp add del mod">
        <pc:chgData name="Hiram Fleitas" userId="e10fcc43-9abd-4aad-af2d-b6bb7d9e18eb" providerId="ADAL" clId="{EA30F1AB-E642-4026-B4FD-34728E59EAE6}" dt="2023-04-28T22:05:37.304" v="6197" actId="2696"/>
        <pc:sldMkLst>
          <pc:docMk/>
          <pc:sldMk cId="2887954631" sldId="2147477993"/>
        </pc:sldMkLst>
        <pc:spChg chg="add">
          <ac:chgData name="Hiram Fleitas" userId="e10fcc43-9abd-4aad-af2d-b6bb7d9e18eb" providerId="ADAL" clId="{EA30F1AB-E642-4026-B4FD-34728E59EAE6}" dt="2023-04-28T22:05:32.586" v="6196" actId="22"/>
          <ac:spMkLst>
            <pc:docMk/>
            <pc:sldMk cId="2887954631" sldId="2147477993"/>
            <ac:spMk id="6" creationId="{A8D4C6BE-16E9-CE9B-4E42-CBA3E1DC7C06}"/>
          </ac:spMkLst>
        </pc:spChg>
        <pc:picChg chg="add mod ord">
          <ac:chgData name="Hiram Fleitas" userId="e10fcc43-9abd-4aad-af2d-b6bb7d9e18eb" providerId="ADAL" clId="{EA30F1AB-E642-4026-B4FD-34728E59EAE6}" dt="2023-04-28T22:00:33.524" v="6070" actId="167"/>
          <ac:picMkLst>
            <pc:docMk/>
            <pc:sldMk cId="2887954631" sldId="2147477993"/>
            <ac:picMk id="2" creationId="{E3291D2D-76E3-4F4D-E19D-55DE6CE90A39}"/>
          </ac:picMkLst>
        </pc:picChg>
      </pc:sldChg>
      <pc:sldChg chg="addSp modSp add del mod">
        <pc:chgData name="Hiram Fleitas" userId="e10fcc43-9abd-4aad-af2d-b6bb7d9e18eb" providerId="ADAL" clId="{EA30F1AB-E642-4026-B4FD-34728E59EAE6}" dt="2023-04-28T22:21:57.589" v="6550" actId="2696"/>
        <pc:sldMkLst>
          <pc:docMk/>
          <pc:sldMk cId="3388547596" sldId="2147477994"/>
        </pc:sldMkLst>
        <pc:spChg chg="mod">
          <ac:chgData name="Hiram Fleitas" userId="e10fcc43-9abd-4aad-af2d-b6bb7d9e18eb" providerId="ADAL" clId="{EA30F1AB-E642-4026-B4FD-34728E59EAE6}" dt="2023-04-28T22:07:31.633" v="6214" actId="207"/>
          <ac:spMkLst>
            <pc:docMk/>
            <pc:sldMk cId="3388547596" sldId="2147477994"/>
            <ac:spMk id="2" creationId="{08D36C0C-2EEA-4F14-B27A-999EC5B017C3}"/>
          </ac:spMkLst>
        </pc:spChg>
        <pc:graphicFrameChg chg="mod">
          <ac:chgData name="Hiram Fleitas" userId="e10fcc43-9abd-4aad-af2d-b6bb7d9e18eb" providerId="ADAL" clId="{EA30F1AB-E642-4026-B4FD-34728E59EAE6}" dt="2023-04-28T22:07:31.633" v="6214" actId="207"/>
          <ac:graphicFrameMkLst>
            <pc:docMk/>
            <pc:sldMk cId="3388547596" sldId="2147477994"/>
            <ac:graphicFrameMk id="5" creationId="{6A94352B-4C6C-478E-B1F3-62CCB103BF1E}"/>
          </ac:graphicFrameMkLst>
        </pc:graphicFrameChg>
        <pc:picChg chg="mod">
          <ac:chgData name="Hiram Fleitas" userId="e10fcc43-9abd-4aad-af2d-b6bb7d9e18eb" providerId="ADAL" clId="{EA30F1AB-E642-4026-B4FD-34728E59EAE6}" dt="2023-04-28T22:07:31.633" v="6214" actId="207"/>
          <ac:picMkLst>
            <pc:docMk/>
            <pc:sldMk cId="3388547596" sldId="2147477994"/>
            <ac:picMk id="3" creationId="{C41E41AB-7238-9BA3-61A9-44867C735F11}"/>
          </ac:picMkLst>
        </pc:picChg>
        <pc:picChg chg="add mod ord">
          <ac:chgData name="Hiram Fleitas" userId="e10fcc43-9abd-4aad-af2d-b6bb7d9e18eb" providerId="ADAL" clId="{EA30F1AB-E642-4026-B4FD-34728E59EAE6}" dt="2023-04-28T22:07:31.633" v="6214" actId="207"/>
          <ac:picMkLst>
            <pc:docMk/>
            <pc:sldMk cId="3388547596" sldId="2147477994"/>
            <ac:picMk id="4" creationId="{0F032B10-0F12-9F2C-1416-D1E4F38CCB80}"/>
          </ac:picMkLst>
        </pc:picChg>
      </pc:sldChg>
      <pc:sldChg chg="addSp delSp modSp add mod modShow">
        <pc:chgData name="Hiram Fleitas" userId="e10fcc43-9abd-4aad-af2d-b6bb7d9e18eb" providerId="ADAL" clId="{EA30F1AB-E642-4026-B4FD-34728E59EAE6}" dt="2023-04-29T14:28:19.925" v="7332" actId="6549"/>
        <pc:sldMkLst>
          <pc:docMk/>
          <pc:sldMk cId="1618103044" sldId="2147477995"/>
        </pc:sldMkLst>
        <pc:spChg chg="mod">
          <ac:chgData name="Hiram Fleitas" userId="e10fcc43-9abd-4aad-af2d-b6bb7d9e18eb" providerId="ADAL" clId="{EA30F1AB-E642-4026-B4FD-34728E59EAE6}" dt="2023-04-29T14:28:19.925" v="7332" actId="6549"/>
          <ac:spMkLst>
            <pc:docMk/>
            <pc:sldMk cId="1618103044" sldId="2147477995"/>
            <ac:spMk id="2" creationId="{E4FB343D-8C47-5551-B69A-BD08E37459EE}"/>
          </ac:spMkLst>
        </pc:spChg>
        <pc:spChg chg="mod">
          <ac:chgData name="Hiram Fleitas" userId="e10fcc43-9abd-4aad-af2d-b6bb7d9e18eb" providerId="ADAL" clId="{EA30F1AB-E642-4026-B4FD-34728E59EAE6}" dt="2023-04-28T22:12:00.354" v="6266" actId="403"/>
          <ac:spMkLst>
            <pc:docMk/>
            <pc:sldMk cId="1618103044" sldId="2147477995"/>
            <ac:spMk id="3" creationId="{AC764FB8-C982-AEA7-C3F5-2E4C59A91931}"/>
          </ac:spMkLst>
        </pc:spChg>
        <pc:spChg chg="add mod">
          <ac:chgData name="Hiram Fleitas" userId="e10fcc43-9abd-4aad-af2d-b6bb7d9e18eb" providerId="ADAL" clId="{EA30F1AB-E642-4026-B4FD-34728E59EAE6}" dt="2023-04-29T14:27:02.077" v="7330" actId="13244"/>
          <ac:spMkLst>
            <pc:docMk/>
            <pc:sldMk cId="1618103044" sldId="2147477995"/>
            <ac:spMk id="6" creationId="{BB3E10CC-DC63-353F-26B9-6E33EFF8D2E5}"/>
          </ac:spMkLst>
        </pc:spChg>
        <pc:picChg chg="add del mod">
          <ac:chgData name="Hiram Fleitas" userId="e10fcc43-9abd-4aad-af2d-b6bb7d9e18eb" providerId="ADAL" clId="{EA30F1AB-E642-4026-B4FD-34728E59EAE6}" dt="2023-04-29T14:22:39.381" v="7174" actId="962"/>
          <ac:picMkLst>
            <pc:docMk/>
            <pc:sldMk cId="1618103044" sldId="2147477995"/>
            <ac:picMk id="4" creationId="{F7CD2452-8E53-E3F4-65AE-5F6FF07AFEA2}"/>
          </ac:picMkLst>
        </pc:picChg>
        <pc:picChg chg="mod">
          <ac:chgData name="Hiram Fleitas" userId="e10fcc43-9abd-4aad-af2d-b6bb7d9e18eb" providerId="ADAL" clId="{EA30F1AB-E642-4026-B4FD-34728E59EAE6}" dt="2023-04-29T14:22:06.901" v="7060" actId="962"/>
          <ac:picMkLst>
            <pc:docMk/>
            <pc:sldMk cId="1618103044" sldId="2147477995"/>
            <ac:picMk id="5" creationId="{3D1D406B-85A6-86EE-DFAE-E7A61E5BC403}"/>
          </ac:picMkLst>
        </pc:picChg>
      </pc:sldChg>
      <pc:sldChg chg="modSp add del mod">
        <pc:chgData name="Hiram Fleitas" userId="e10fcc43-9abd-4aad-af2d-b6bb7d9e18eb" providerId="ADAL" clId="{EA30F1AB-E642-4026-B4FD-34728E59EAE6}" dt="2023-04-28T22:01:00.185" v="6074" actId="2696"/>
        <pc:sldMkLst>
          <pc:docMk/>
          <pc:sldMk cId="120336412" sldId="2147477996"/>
        </pc:sldMkLst>
        <pc:spChg chg="mod">
          <ac:chgData name="Hiram Fleitas" userId="e10fcc43-9abd-4aad-af2d-b6bb7d9e18eb" providerId="ADAL" clId="{EA30F1AB-E642-4026-B4FD-34728E59EAE6}" dt="2023-04-28T22:00:11.618" v="6068" actId="20577"/>
          <ac:spMkLst>
            <pc:docMk/>
            <pc:sldMk cId="120336412" sldId="2147477996"/>
            <ac:spMk id="2" creationId="{E4FB343D-8C47-5551-B69A-BD08E37459EE}"/>
          </ac:spMkLst>
        </pc:spChg>
      </pc:sldChg>
      <pc:sldChg chg="modSp add mod ord modShow">
        <pc:chgData name="Hiram Fleitas" userId="e10fcc43-9abd-4aad-af2d-b6bb7d9e18eb" providerId="ADAL" clId="{EA30F1AB-E642-4026-B4FD-34728E59EAE6}" dt="2023-05-16T12:47:31.222" v="9058" actId="729"/>
        <pc:sldMkLst>
          <pc:docMk/>
          <pc:sldMk cId="1584451112" sldId="2147477997"/>
        </pc:sldMkLst>
        <pc:spChg chg="mod">
          <ac:chgData name="Hiram Fleitas" userId="e10fcc43-9abd-4aad-af2d-b6bb7d9e18eb" providerId="ADAL" clId="{EA30F1AB-E642-4026-B4FD-34728E59EAE6}" dt="2023-04-28T22:01:07.271" v="6086" actId="20577"/>
          <ac:spMkLst>
            <pc:docMk/>
            <pc:sldMk cId="1584451112" sldId="2147477997"/>
            <ac:spMk id="2" creationId="{E4FB343D-8C47-5551-B69A-BD08E37459EE}"/>
          </ac:spMkLst>
        </pc:spChg>
        <pc:spChg chg="mod">
          <ac:chgData name="Hiram Fleitas" userId="e10fcc43-9abd-4aad-af2d-b6bb7d9e18eb" providerId="ADAL" clId="{EA30F1AB-E642-4026-B4FD-34728E59EAE6}" dt="2023-04-28T22:06:35.611" v="6208" actId="27636"/>
          <ac:spMkLst>
            <pc:docMk/>
            <pc:sldMk cId="1584451112" sldId="2147477997"/>
            <ac:spMk id="3" creationId="{AC764FB8-C982-AEA7-C3F5-2E4C59A91931}"/>
          </ac:spMkLst>
        </pc:spChg>
        <pc:picChg chg="mod">
          <ac:chgData name="Hiram Fleitas" userId="e10fcc43-9abd-4aad-af2d-b6bb7d9e18eb" providerId="ADAL" clId="{EA30F1AB-E642-4026-B4FD-34728E59EAE6}" dt="2023-04-29T14:22:51.878" v="7175" actId="962"/>
          <ac:picMkLst>
            <pc:docMk/>
            <pc:sldMk cId="1584451112" sldId="2147477997"/>
            <ac:picMk id="5" creationId="{3D1D406B-85A6-86EE-DFAE-E7A61E5BC403}"/>
          </ac:picMkLst>
        </pc:picChg>
      </pc:sldChg>
      <pc:sldChg chg="modSp add mod modShow">
        <pc:chgData name="Hiram Fleitas" userId="e10fcc43-9abd-4aad-af2d-b6bb7d9e18eb" providerId="ADAL" clId="{EA30F1AB-E642-4026-B4FD-34728E59EAE6}" dt="2023-05-16T12:47:33.542" v="9059" actId="729"/>
        <pc:sldMkLst>
          <pc:docMk/>
          <pc:sldMk cId="364710402" sldId="2147477998"/>
        </pc:sldMkLst>
        <pc:spChg chg="mod">
          <ac:chgData name="Hiram Fleitas" userId="e10fcc43-9abd-4aad-af2d-b6bb7d9e18eb" providerId="ADAL" clId="{EA30F1AB-E642-4026-B4FD-34728E59EAE6}" dt="2023-04-28T22:07:44.623" v="6229" actId="20577"/>
          <ac:spMkLst>
            <pc:docMk/>
            <pc:sldMk cId="364710402" sldId="2147477998"/>
            <ac:spMk id="2" creationId="{E4FB343D-8C47-5551-B69A-BD08E37459EE}"/>
          </ac:spMkLst>
        </pc:spChg>
        <pc:spChg chg="mod">
          <ac:chgData name="Hiram Fleitas" userId="e10fcc43-9abd-4aad-af2d-b6bb7d9e18eb" providerId="ADAL" clId="{EA30F1AB-E642-4026-B4FD-34728E59EAE6}" dt="2023-04-28T22:21:51.693" v="6549" actId="20577"/>
          <ac:spMkLst>
            <pc:docMk/>
            <pc:sldMk cId="364710402" sldId="2147477998"/>
            <ac:spMk id="3" creationId="{AC764FB8-C982-AEA7-C3F5-2E4C59A91931}"/>
          </ac:spMkLst>
        </pc:spChg>
        <pc:picChg chg="mod">
          <ac:chgData name="Hiram Fleitas" userId="e10fcc43-9abd-4aad-af2d-b6bb7d9e18eb" providerId="ADAL" clId="{EA30F1AB-E642-4026-B4FD-34728E59EAE6}" dt="2023-04-29T14:22:59.689" v="7176" actId="962"/>
          <ac:picMkLst>
            <pc:docMk/>
            <pc:sldMk cId="364710402" sldId="2147477998"/>
            <ac:picMk id="5" creationId="{3D1D406B-85A6-86EE-DFAE-E7A61E5BC403}"/>
          </ac:picMkLst>
        </pc:picChg>
      </pc:sldChg>
      <pc:sldChg chg="modSp add del mod">
        <pc:chgData name="Hiram Fleitas" userId="e10fcc43-9abd-4aad-af2d-b6bb7d9e18eb" providerId="ADAL" clId="{EA30F1AB-E642-4026-B4FD-34728E59EAE6}" dt="2023-04-28T22:06:27.836" v="6206" actId="2696"/>
        <pc:sldMkLst>
          <pc:docMk/>
          <pc:sldMk cId="2732620020" sldId="2147477998"/>
        </pc:sldMkLst>
        <pc:spChg chg="mod">
          <ac:chgData name="Hiram Fleitas" userId="e10fcc43-9abd-4aad-af2d-b6bb7d9e18eb" providerId="ADAL" clId="{EA30F1AB-E642-4026-B4FD-34728E59EAE6}" dt="2023-04-28T22:06:10.958" v="6205" actId="1076"/>
          <ac:spMkLst>
            <pc:docMk/>
            <pc:sldMk cId="2732620020" sldId="2147477998"/>
            <ac:spMk id="3" creationId="{AC764FB8-C982-AEA7-C3F5-2E4C59A91931}"/>
          </ac:spMkLst>
        </pc:spChg>
      </pc:sldChg>
      <pc:sldChg chg="addSp delSp modSp add mod ord modNotesTx">
        <pc:chgData name="Hiram Fleitas" userId="e10fcc43-9abd-4aad-af2d-b6bb7d9e18eb" providerId="ADAL" clId="{EA30F1AB-E642-4026-B4FD-34728E59EAE6}" dt="2023-05-02T15:34:14.695" v="8882" actId="20577"/>
        <pc:sldMkLst>
          <pc:docMk/>
          <pc:sldMk cId="311879050" sldId="2147477999"/>
        </pc:sldMkLst>
        <pc:spChg chg="mod">
          <ac:chgData name="Hiram Fleitas" userId="e10fcc43-9abd-4aad-af2d-b6bb7d9e18eb" providerId="ADAL" clId="{EA30F1AB-E642-4026-B4FD-34728E59EAE6}" dt="2023-05-02T15:28:14.362" v="8705" actId="13926"/>
          <ac:spMkLst>
            <pc:docMk/>
            <pc:sldMk cId="311879050" sldId="2147477999"/>
            <ac:spMk id="2" creationId="{E4FB343D-8C47-5551-B69A-BD08E37459EE}"/>
          </ac:spMkLst>
        </pc:spChg>
        <pc:spChg chg="mod">
          <ac:chgData name="Hiram Fleitas" userId="e10fcc43-9abd-4aad-af2d-b6bb7d9e18eb" providerId="ADAL" clId="{EA30F1AB-E642-4026-B4FD-34728E59EAE6}" dt="2023-05-02T15:27:57.773" v="8704" actId="12"/>
          <ac:spMkLst>
            <pc:docMk/>
            <pc:sldMk cId="311879050" sldId="2147477999"/>
            <ac:spMk id="3" creationId="{AC764FB8-C982-AEA7-C3F5-2E4C59A91931}"/>
          </ac:spMkLst>
        </pc:spChg>
        <pc:spChg chg="add mod">
          <ac:chgData name="Hiram Fleitas" userId="e10fcc43-9abd-4aad-af2d-b6bb7d9e18eb" providerId="ADAL" clId="{EA30F1AB-E642-4026-B4FD-34728E59EAE6}" dt="2023-05-02T15:26:36.091" v="8679" actId="6549"/>
          <ac:spMkLst>
            <pc:docMk/>
            <pc:sldMk cId="311879050" sldId="2147477999"/>
            <ac:spMk id="4" creationId="{4A22165D-CD7E-BD34-2CDD-E760F9D89273}"/>
          </ac:spMkLst>
        </pc:spChg>
        <pc:spChg chg="add del mod">
          <ac:chgData name="Hiram Fleitas" userId="e10fcc43-9abd-4aad-af2d-b6bb7d9e18eb" providerId="ADAL" clId="{EA30F1AB-E642-4026-B4FD-34728E59EAE6}" dt="2023-05-02T15:29:28.735" v="8741" actId="478"/>
          <ac:spMkLst>
            <pc:docMk/>
            <pc:sldMk cId="311879050" sldId="2147477999"/>
            <ac:spMk id="6" creationId="{66F7363A-CA54-4EE6-4099-B385AC5BF662}"/>
          </ac:spMkLst>
        </pc:spChg>
        <pc:spChg chg="add del mod">
          <ac:chgData name="Hiram Fleitas" userId="e10fcc43-9abd-4aad-af2d-b6bb7d9e18eb" providerId="ADAL" clId="{EA30F1AB-E642-4026-B4FD-34728E59EAE6}" dt="2023-05-02T15:29:23.973" v="8740" actId="478"/>
          <ac:spMkLst>
            <pc:docMk/>
            <pc:sldMk cId="311879050" sldId="2147477999"/>
            <ac:spMk id="7" creationId="{64D5C6E1-5C36-79A8-63F4-72641CF392BB}"/>
          </ac:spMkLst>
        </pc:spChg>
      </pc:sldChg>
      <pc:sldChg chg="new del">
        <pc:chgData name="Hiram Fleitas" userId="e10fcc43-9abd-4aad-af2d-b6bb7d9e18eb" providerId="ADAL" clId="{EA30F1AB-E642-4026-B4FD-34728E59EAE6}" dt="2023-05-01T14:50:33.125" v="7537" actId="680"/>
        <pc:sldMkLst>
          <pc:docMk/>
          <pc:sldMk cId="2532032671" sldId="2147477999"/>
        </pc:sldMkLst>
      </pc:sldChg>
      <pc:sldChg chg="addSp delSp modSp add del mod">
        <pc:chgData name="Hiram Fleitas" userId="e10fcc43-9abd-4aad-af2d-b6bb7d9e18eb" providerId="ADAL" clId="{EA30F1AB-E642-4026-B4FD-34728E59EAE6}" dt="2023-05-02T15:45:19.980" v="8932" actId="2696"/>
        <pc:sldMkLst>
          <pc:docMk/>
          <pc:sldMk cId="2748672877" sldId="2147478000"/>
        </pc:sldMkLst>
        <pc:spChg chg="del">
          <ac:chgData name="Hiram Fleitas" userId="e10fcc43-9abd-4aad-af2d-b6bb7d9e18eb" providerId="ADAL" clId="{EA30F1AB-E642-4026-B4FD-34728E59EAE6}" dt="2023-05-02T15:44:18.305" v="8915" actId="478"/>
          <ac:spMkLst>
            <pc:docMk/>
            <pc:sldMk cId="2748672877" sldId="2147478000"/>
            <ac:spMk id="2" creationId="{95E74673-93EB-1491-1FCD-DF56B907BF42}"/>
          </ac:spMkLst>
        </pc:spChg>
        <pc:spChg chg="mod">
          <ac:chgData name="Hiram Fleitas" userId="e10fcc43-9abd-4aad-af2d-b6bb7d9e18eb" providerId="ADAL" clId="{EA30F1AB-E642-4026-B4FD-34728E59EAE6}" dt="2023-05-02T15:45:13.938" v="8931"/>
          <ac:spMkLst>
            <pc:docMk/>
            <pc:sldMk cId="2748672877" sldId="2147478000"/>
            <ac:spMk id="3" creationId="{B210C1B0-B4F3-43DF-1310-53C49912DF9E}"/>
          </ac:spMkLst>
        </pc:spChg>
        <pc:spChg chg="add mod">
          <ac:chgData name="Hiram Fleitas" userId="e10fcc43-9abd-4aad-af2d-b6bb7d9e18eb" providerId="ADAL" clId="{EA30F1AB-E642-4026-B4FD-34728E59EAE6}" dt="2023-05-02T15:44:34.525" v="8923" actId="14100"/>
          <ac:spMkLst>
            <pc:docMk/>
            <pc:sldMk cId="2748672877" sldId="2147478000"/>
            <ac:spMk id="5" creationId="{E12BFB77-EB3B-98DA-BE66-87B562ADE8CC}"/>
          </ac:spMkLst>
        </pc:spChg>
      </pc:sldChg>
      <pc:sldMasterChg chg="delSldLayout">
        <pc:chgData name="Hiram Fleitas" userId="e10fcc43-9abd-4aad-af2d-b6bb7d9e18eb" providerId="ADAL" clId="{EA30F1AB-E642-4026-B4FD-34728E59EAE6}" dt="2023-04-28T21:53:12.363" v="5989" actId="2696"/>
        <pc:sldMasterMkLst>
          <pc:docMk/>
          <pc:sldMasterMk cId="336879592" sldId="2147483648"/>
        </pc:sldMasterMkLst>
        <pc:sldLayoutChg chg="del">
          <pc:chgData name="Hiram Fleitas" userId="e10fcc43-9abd-4aad-af2d-b6bb7d9e18eb" providerId="ADAL" clId="{EA30F1AB-E642-4026-B4FD-34728E59EAE6}" dt="2023-04-28T21:53:12.363" v="5989" actId="2696"/>
          <pc:sldLayoutMkLst>
            <pc:docMk/>
            <pc:sldMasterMk cId="336879592" sldId="2147483648"/>
            <pc:sldLayoutMk cId="3941272256" sldId="2147483721"/>
          </pc:sldLayoutMkLst>
        </pc:sldLayoutChg>
      </pc:sldMasterChg>
    </pc:docChg>
  </pc:docChgLst>
  <pc:docChgLst>
    <pc:chgData name="Gilles LHerault" userId="b5534a4f-a037-454b-b078-b055694a53b1" providerId="ADAL" clId="{73932F69-5498-401B-93B3-687A9479CEF7}"/>
    <pc:docChg chg="">
      <pc:chgData name="Gilles LHerault" userId="b5534a4f-a037-454b-b078-b055694a53b1" providerId="ADAL" clId="{73932F69-5498-401B-93B3-687A9479CEF7}" dt="2023-04-28T16:24:05.975" v="6"/>
      <pc:docMkLst>
        <pc:docMk/>
      </pc:docMkLst>
      <pc:sldChg chg="addCm">
        <pc:chgData name="Gilles LHerault" userId="b5534a4f-a037-454b-b078-b055694a53b1" providerId="ADAL" clId="{73932F69-5498-401B-93B3-687A9479CEF7}" dt="2023-04-28T16:04:36.967" v="1"/>
        <pc:sldMkLst>
          <pc:docMk/>
          <pc:sldMk cId="2182347674" sldId="261"/>
        </pc:sldMkLst>
        <pc:extLst>
          <p:ext xmlns:p="http://schemas.openxmlformats.org/presentationml/2006/main" uri="{D6D511B9-2390-475A-947B-AFAB55BFBCF1}">
            <pc226:cmChg xmlns:pc226="http://schemas.microsoft.com/office/powerpoint/2022/06/main/command" chg="add">
              <pc226:chgData name="Gilles LHerault" userId="b5534a4f-a037-454b-b078-b055694a53b1" providerId="ADAL" clId="{73932F69-5498-401B-93B3-687A9479CEF7}" dt="2023-04-28T16:04:36.967" v="1"/>
              <pc2:cmMkLst xmlns:pc2="http://schemas.microsoft.com/office/powerpoint/2019/9/main/command">
                <pc:docMk/>
                <pc:sldMk cId="2182347674" sldId="261"/>
                <pc2:cmMk id="{FDD50C37-00A3-4304-A784-E649AE2BBBFB}"/>
              </pc2:cmMkLst>
            </pc226:cmChg>
            <pc226:cmChg xmlns:pc226="http://schemas.microsoft.com/office/powerpoint/2022/06/main/command" chg="add">
              <pc226:chgData name="Gilles LHerault" userId="b5534a4f-a037-454b-b078-b055694a53b1" providerId="ADAL" clId="{73932F69-5498-401B-93B3-687A9479CEF7}" dt="2023-04-28T16:03:09.102" v="0"/>
              <pc2:cmMkLst xmlns:pc2="http://schemas.microsoft.com/office/powerpoint/2019/9/main/command">
                <pc:docMk/>
                <pc:sldMk cId="2182347674" sldId="261"/>
                <pc2:cmMk id="{76512B58-BB78-4053-9A90-A427F344A646}"/>
              </pc2:cmMkLst>
            </pc226:cmChg>
          </p:ext>
        </pc:extLst>
      </pc:sldChg>
      <pc:sldChg chg="addCm">
        <pc:chgData name="Gilles LHerault" userId="b5534a4f-a037-454b-b078-b055694a53b1" providerId="ADAL" clId="{73932F69-5498-401B-93B3-687A9479CEF7}" dt="2023-04-28T16:06:54.794" v="2"/>
        <pc:sldMkLst>
          <pc:docMk/>
          <pc:sldMk cId="4042504111" sldId="262"/>
        </pc:sldMkLst>
        <pc:extLst>
          <p:ext xmlns:p="http://schemas.openxmlformats.org/presentationml/2006/main" uri="{D6D511B9-2390-475A-947B-AFAB55BFBCF1}">
            <pc226:cmChg xmlns:pc226="http://schemas.microsoft.com/office/powerpoint/2022/06/main/command" chg="add">
              <pc226:chgData name="Gilles LHerault" userId="b5534a4f-a037-454b-b078-b055694a53b1" providerId="ADAL" clId="{73932F69-5498-401B-93B3-687A9479CEF7}" dt="2023-04-28T16:06:54.794" v="2"/>
              <pc2:cmMkLst xmlns:pc2="http://schemas.microsoft.com/office/powerpoint/2019/9/main/command">
                <pc:docMk/>
                <pc:sldMk cId="4042504111" sldId="262"/>
                <pc2:cmMk id="{859A3777-70CC-454F-9432-384849442120}"/>
              </pc2:cmMkLst>
            </pc226:cmChg>
          </p:ext>
        </pc:extLst>
      </pc:sldChg>
      <pc:sldChg chg="addCm">
        <pc:chgData name="Gilles LHerault" userId="b5534a4f-a037-454b-b078-b055694a53b1" providerId="ADAL" clId="{73932F69-5498-401B-93B3-687A9479CEF7}" dt="2023-04-28T16:22:03.667" v="3"/>
        <pc:sldMkLst>
          <pc:docMk/>
          <pc:sldMk cId="2962540985" sldId="270"/>
        </pc:sldMkLst>
        <pc:extLst>
          <p:ext xmlns:p="http://schemas.openxmlformats.org/presentationml/2006/main" uri="{D6D511B9-2390-475A-947B-AFAB55BFBCF1}">
            <pc226:cmChg xmlns:pc226="http://schemas.microsoft.com/office/powerpoint/2022/06/main/command" chg="add">
              <pc226:chgData name="Gilles LHerault" userId="b5534a4f-a037-454b-b078-b055694a53b1" providerId="ADAL" clId="{73932F69-5498-401B-93B3-687A9479CEF7}" dt="2023-04-28T16:22:03.667" v="3"/>
              <pc2:cmMkLst xmlns:pc2="http://schemas.microsoft.com/office/powerpoint/2019/9/main/command">
                <pc:docMk/>
                <pc:sldMk cId="2962540985" sldId="270"/>
                <pc2:cmMk id="{B675866D-F8D6-472F-A863-F156DAB78EC6}"/>
              </pc2:cmMkLst>
            </pc226:cmChg>
          </p:ext>
        </pc:extLst>
      </pc:sldChg>
      <pc:sldChg chg="addCm">
        <pc:chgData name="Gilles LHerault" userId="b5534a4f-a037-454b-b078-b055694a53b1" providerId="ADAL" clId="{73932F69-5498-401B-93B3-687A9479CEF7}" dt="2023-04-28T16:24:05.975" v="6"/>
        <pc:sldMkLst>
          <pc:docMk/>
          <pc:sldMk cId="291937596" sldId="271"/>
        </pc:sldMkLst>
        <pc:extLst>
          <p:ext xmlns:p="http://schemas.openxmlformats.org/presentationml/2006/main" uri="{D6D511B9-2390-475A-947B-AFAB55BFBCF1}">
            <pc226:cmChg xmlns:pc226="http://schemas.microsoft.com/office/powerpoint/2022/06/main/command" chg="add">
              <pc226:chgData name="Gilles LHerault" userId="b5534a4f-a037-454b-b078-b055694a53b1" providerId="ADAL" clId="{73932F69-5498-401B-93B3-687A9479CEF7}" dt="2023-04-28T16:23:35.915" v="5"/>
              <pc2:cmMkLst xmlns:pc2="http://schemas.microsoft.com/office/powerpoint/2019/9/main/command">
                <pc:docMk/>
                <pc:sldMk cId="291937596" sldId="271"/>
                <pc2:cmMk id="{6389D785-FE5E-4B7F-802E-CDE94C06CE8A}"/>
              </pc2:cmMkLst>
            </pc226:cmChg>
            <pc226:cmChg xmlns:pc226="http://schemas.microsoft.com/office/powerpoint/2022/06/main/command" chg="add">
              <pc226:chgData name="Gilles LHerault" userId="b5534a4f-a037-454b-b078-b055694a53b1" providerId="ADAL" clId="{73932F69-5498-401B-93B3-687A9479CEF7}" dt="2023-04-28T16:22:59.710" v="4"/>
              <pc2:cmMkLst xmlns:pc2="http://schemas.microsoft.com/office/powerpoint/2019/9/main/command">
                <pc:docMk/>
                <pc:sldMk cId="291937596" sldId="271"/>
                <pc2:cmMk id="{63C641AB-6310-42E6-9FEB-9D1F0451943D}"/>
              </pc2:cmMkLst>
            </pc226:cmChg>
            <pc226:cmChg xmlns:pc226="http://schemas.microsoft.com/office/powerpoint/2022/06/main/command" chg="add">
              <pc226:chgData name="Gilles LHerault" userId="b5534a4f-a037-454b-b078-b055694a53b1" providerId="ADAL" clId="{73932F69-5498-401B-93B3-687A9479CEF7}" dt="2023-04-28T16:24:05.975" v="6"/>
              <pc2:cmMkLst xmlns:pc2="http://schemas.microsoft.com/office/powerpoint/2019/9/main/command">
                <pc:docMk/>
                <pc:sldMk cId="291937596" sldId="271"/>
                <pc2:cmMk id="{A2E532ED-FD26-4870-9084-BC6C689BA9C1}"/>
              </pc2:cmMkLst>
            </pc226:cmChg>
          </p:ext>
        </pc:extLst>
      </pc:sldChg>
    </pc:docChg>
  </pc:docChgLst>
</pc:chgInfo>
</file>

<file path=ppt/comments/modernComment_105_8213FB9A.xml><?xml version="1.0" encoding="utf-8"?>
<p188:cmLst xmlns:a="http://schemas.openxmlformats.org/drawingml/2006/main" xmlns:r="http://schemas.openxmlformats.org/officeDocument/2006/relationships" xmlns:p188="http://schemas.microsoft.com/office/powerpoint/2018/8/main">
  <p188:cm id="{76512B58-BB78-4053-9A90-A427F344A646}" authorId="{BB58B1ED-1E0B-647F-3906-C34ACCB7465C}" status="resolved" created="2023-04-28T16:03:09.029" complete="100000">
    <ac:txMkLst xmlns:ac="http://schemas.microsoft.com/office/drawing/2013/main/command">
      <pc:docMk xmlns:pc="http://schemas.microsoft.com/office/powerpoint/2013/main/command"/>
      <pc:sldMk xmlns:pc="http://schemas.microsoft.com/office/powerpoint/2013/main/command" cId="2182347674" sldId="261"/>
      <ac:spMk id="3" creationId="{AC764FB8-C982-AEA7-C3F5-2E4C59A91931}"/>
      <ac:txMk cp="229" len="17">
        <ac:context len="285" hash="2245315340"/>
      </ac:txMk>
    </ac:txMkLst>
    <p188:pos x="4183117" y="2424496"/>
    <p188:txBody>
      <a:bodyPr/>
      <a:lstStyle/>
      <a:p>
        <a:r>
          <a:rPr lang="en-CA"/>
          <a:t>I would add a pro tip to use "print current_cluster_endpoint()" to get the URL quickly...</a:t>
        </a:r>
      </a:p>
    </p188:txBody>
  </p188:cm>
  <p188:cm id="{FDD50C37-00A3-4304-A784-E649AE2BBBFB}" authorId="{BB58B1ED-1E0B-647F-3906-C34ACCB7465C}" status="resolved" created="2023-04-28T16:04:36.918" complete="100000">
    <ac:deMkLst xmlns:ac="http://schemas.microsoft.com/office/drawing/2013/main/command">
      <pc:docMk xmlns:pc="http://schemas.microsoft.com/office/powerpoint/2013/main/command"/>
      <pc:sldMk xmlns:pc="http://schemas.microsoft.com/office/powerpoint/2013/main/command" cId="2182347674" sldId="261"/>
      <ac:spMk id="3" creationId="{AC764FB8-C982-AEA7-C3F5-2E4C59A91931}"/>
    </ac:deMkLst>
    <p188:replyLst>
      <p188:reply id="{73D73310-61A9-43B9-8722-EC66EBDE11D3}" authorId="{A1F41F94-5635-005C-9211-EADCA8C1DAB1}" created="2023-04-28T17:20:03.902">
        <p188:txBody>
          <a:bodyPr/>
          <a:lstStyle/>
          <a:p>
            <a:r>
              <a:rPr lang="en-US"/>
              <a:t>See tip #3 on next slide</a:t>
            </a:r>
          </a:p>
        </p188:txBody>
      </p188:reply>
    </p188:replyLst>
    <p188:txBody>
      <a:bodyPr/>
      <a:lstStyle/>
      <a:p>
        <a:r>
          <a:rPr lang="en-CA"/>
          <a:t>I would also add a note that explain that the cluster URL + Score is what completes the sign on process. They will have to do this again once their cookies expires… it feels weird if you don`t know that this is how you sign in</a:t>
        </a:r>
      </a:p>
    </p188:txBody>
  </p188:cm>
</p188:cmLst>
</file>

<file path=ppt/comments/modernComment_106_F0F3B7AF.xml><?xml version="1.0" encoding="utf-8"?>
<p188:cmLst xmlns:a="http://schemas.openxmlformats.org/drawingml/2006/main" xmlns:r="http://schemas.openxmlformats.org/officeDocument/2006/relationships" xmlns:p188="http://schemas.microsoft.com/office/powerpoint/2018/8/main">
  <p188:cm id="{859A3777-70CC-454F-9432-384849442120}" authorId="{BB58B1ED-1E0B-647F-3906-C34ACCB7465C}" status="resolved" created="2023-04-28T16:06:54.732" complete="100000">
    <pc:sldMkLst xmlns:pc="http://schemas.microsoft.com/office/powerpoint/2013/main/command">
      <pc:docMk/>
      <pc:sldMk cId="4042504111" sldId="262"/>
    </pc:sldMkLst>
    <p188:txBody>
      <a:bodyPr/>
      <a:lstStyle/>
      <a:p>
        <a:r>
          <a:rPr lang="en-CA"/>
          <a:t>General comment (Same for case 2) we should have a "hint" slide with links to relevant doc pages… e.g. mv-expand command doc page for the rarest book to explode the rfid array. Or maybe you want to do this in person as part of the hackathon?</a:t>
        </a:r>
      </a:p>
    </p188:txBody>
  </p188:cm>
</p188:cmLst>
</file>

<file path=ppt/comments/modernComment_10C_AB120FF0.xml><?xml version="1.0" encoding="utf-8"?>
<p188:cmLst xmlns:a="http://schemas.openxmlformats.org/drawingml/2006/main" xmlns:r="http://schemas.openxmlformats.org/officeDocument/2006/relationships" xmlns:p188="http://schemas.microsoft.com/office/powerpoint/2018/8/main">
  <p188:cm id="{1A231C7C-3DEF-4776-ADAF-2D6DD8310A4F}" authorId="{A1F41F94-5635-005C-9211-EADCA8C1DAB1}" status="resolved" created="2023-05-01T14:47:04.406" complete="100000">
    <pc:sldMkLst xmlns:pc="http://schemas.microsoft.com/office/powerpoint/2013/main/command">
      <pc:docMk/>
      <pc:sldMk cId="2870087664" sldId="268"/>
    </pc:sldMkLst>
    <p188:txBody>
      <a:bodyPr/>
      <a:lstStyle/>
      <a:p>
        <a:r>
          <a:rPr lang="en-US"/>
          <a:t>Demo the web-ui
how to connect to a cluster
show them some sample queries of help cluster, not KDA
Take 10
Time filter
Summarize
Parse
Extend
Let operator
Getschema , explain commands change
Write it with us!
Realistically we probably wont make it past case 2. [@Guy Yehudy] 
</a:t>
        </a:r>
      </a:p>
    </p188:txBody>
  </p188:cm>
</p188:cmLst>
</file>

<file path=ppt/comments/modernComment_10E_B094C9B9.xml><?xml version="1.0" encoding="utf-8"?>
<p188:cmLst xmlns:a="http://schemas.openxmlformats.org/drawingml/2006/main" xmlns:r="http://schemas.openxmlformats.org/officeDocument/2006/relationships" xmlns:p188="http://schemas.microsoft.com/office/powerpoint/2018/8/main">
  <p188:cm id="{B675866D-F8D6-472F-A863-F156DAB78EC6}" authorId="{BB58B1ED-1E0B-647F-3906-C34ACCB7465C}" status="resolved" created="2023-04-28T16:22:03.622" complete="100000">
    <ac:txMkLst xmlns:ac="http://schemas.microsoft.com/office/drawing/2013/main/command">
      <pc:docMk xmlns:pc="http://schemas.microsoft.com/office/powerpoint/2013/main/command"/>
      <pc:sldMk xmlns:pc="http://schemas.microsoft.com/office/powerpoint/2013/main/command" cId="2962540985" sldId="270"/>
      <ac:spMk id="3" creationId="{AC764FB8-C982-AEA7-C3F5-2E4C59A91931}"/>
      <ac:txMk cp="0">
        <ac:context len="317" hash="122766931"/>
      </ac:txMk>
    </ac:txMkLst>
    <p188:pos x="1124607" y="231775"/>
    <p188:txBody>
      <a:bodyPr/>
      <a:lstStyle/>
      <a:p>
        <a:r>
          <a:rPr lang="en-CA"/>
          <a:t>Suggestion fpr tips: 1- Note how the RFIDs are store… this is a JSOPN array, we need to convert that to a set of row so we can operate on them… hint at the mv-expand command  2 - Since we will be comparing things, we may want to build two datasets and compare the two using some kind of operators (hint at the "let" command and the "join" operator</a:t>
        </a:r>
      </a:p>
    </p188:txBody>
  </p188:cm>
</p188:cmLst>
</file>

<file path=ppt/comments/modernComment_10F_11669D3C.xml><?xml version="1.0" encoding="utf-8"?>
<p188:cmLst xmlns:a="http://schemas.openxmlformats.org/drawingml/2006/main" xmlns:r="http://schemas.openxmlformats.org/officeDocument/2006/relationships" xmlns:p188="http://schemas.microsoft.com/office/powerpoint/2018/8/main">
  <p188:cm id="{63C641AB-6310-42E6-9FEB-9D1F0451943D}" authorId="{BB58B1ED-1E0B-647F-3906-C34ACCB7465C}" status="resolved" created="2023-04-28T16:22:59.683" complete="100000">
    <ac:txMkLst xmlns:ac="http://schemas.microsoft.com/office/drawing/2013/main/command">
      <pc:docMk xmlns:pc="http://schemas.microsoft.com/office/powerpoint/2013/main/command"/>
      <pc:sldMk xmlns:pc="http://schemas.microsoft.com/office/powerpoint/2013/main/command" cId="291937596" sldId="271"/>
      <ac:spMk id="3" creationId="{AC764FB8-C982-AEA7-C3F5-2E4C59A91931}"/>
      <ac:txMk cp="0" len="1">
        <ac:context len="317" hash="1378244301"/>
      </ac:txMk>
    </ac:txMkLst>
    <p188:pos x="1234966" y="231775"/>
    <p188:txBody>
      <a:bodyPr/>
      <a:lstStyle/>
      <a:p>
        <a:r>
          <a:rPr lang="en-CA"/>
          <a:t>Most important tip here is to not overthing things (you remember how we both struggled on that one because we were down in the rabbit hole figuring out how to spot the fraud)</a:t>
        </a:r>
      </a:p>
    </p188:txBody>
  </p188:cm>
  <p188:cm id="{6389D785-FE5E-4B7F-802E-CDE94C06CE8A}" authorId="{BB58B1ED-1E0B-647F-3906-C34ACCB7465C}" status="resolved" created="2023-04-28T16:23:35.885" complete="100000">
    <ac:txMkLst xmlns:ac="http://schemas.microsoft.com/office/drawing/2013/main/command">
      <pc:docMk xmlns:pc="http://schemas.microsoft.com/office/powerpoint/2013/main/command"/>
      <pc:sldMk xmlns:pc="http://schemas.microsoft.com/office/powerpoint/2013/main/command" cId="291937596" sldId="271"/>
      <ac:spMk id="3" creationId="{AC764FB8-C982-AEA7-C3F5-2E4C59A91931}"/>
      <ac:txMk cp="0" len="1">
        <ac:context len="317" hash="1378244301"/>
      </ac:txMk>
    </ac:txMkLst>
    <p188:pos x="1234966" y="231775"/>
    <p188:txBody>
      <a:bodyPr/>
      <a:lstStyle/>
      <a:p>
        <a:r>
          <a:rPr lang="en-CA"/>
          <a:t>We could use a tip to indicate they should look at the "voting rate"</a:t>
        </a:r>
      </a:p>
    </p188:txBody>
  </p188:cm>
  <p188:cm id="{A2E532ED-FD26-4870-9084-BC6C689BA9C1}" authorId="{BB58B1ED-1E0B-647F-3906-C34ACCB7465C}" status="resolved" created="2023-04-28T16:24:05.927" complete="100000">
    <ac:txMkLst xmlns:ac="http://schemas.microsoft.com/office/drawing/2013/main/command">
      <pc:docMk xmlns:pc="http://schemas.microsoft.com/office/powerpoint/2013/main/command"/>
      <pc:sldMk xmlns:pc="http://schemas.microsoft.com/office/powerpoint/2013/main/command" cId="291937596" sldId="271"/>
      <ac:spMk id="3" creationId="{AC764FB8-C982-AEA7-C3F5-2E4C59A91931}"/>
      <ac:txMk cp="0" len="1">
        <ac:context len="317" hash="1378244301"/>
      </ac:txMk>
    </ac:txMkLst>
    <p188:pos x="1234966" y="231775"/>
    <p188:txBody>
      <a:bodyPr/>
      <a:lstStyle/>
      <a:p>
        <a:r>
          <a:rPr lang="en-CA"/>
          <a:t>Should add a tip for "windows function"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517B4E-6F45-468C-8D2F-07C9DE9EA36E}" type="datetimeFigureOut">
              <a:rPr lang="en-US" smtClean="0"/>
              <a:t>5/23/2023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F85DF6-5DE2-4E9C-B452-15B40FE0AFF6}" type="slidenum">
              <a:rPr lang="en-US" smtClean="0"/>
              <a:t>‹#›</a:t>
            </a:fld>
            <a:endParaRPr lang="en-US"/>
          </a:p>
        </p:txBody>
      </p:sp>
    </p:spTree>
    <p:extLst>
      <p:ext uri="{BB962C8B-B14F-4D97-AF65-F5344CB8AC3E}">
        <p14:creationId xmlns:p14="http://schemas.microsoft.com/office/powerpoint/2010/main" val="1019432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mailto:medium.com/@avivyaniv"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Segoe UI" panose="020B0502040204020203" pitchFamily="34" charset="0"/>
              </a:rPr>
              <a:t>Realistically we probably won't make it past case 2. </a:t>
            </a:r>
            <a:endParaRPr lang="en-US" dirty="0"/>
          </a:p>
        </p:txBody>
      </p:sp>
      <p:sp>
        <p:nvSpPr>
          <p:cNvPr id="4" name="Slide Number Placeholder 3"/>
          <p:cNvSpPr>
            <a:spLocks noGrp="1"/>
          </p:cNvSpPr>
          <p:nvPr>
            <p:ph type="sldNum" sz="quarter" idx="5"/>
          </p:nvPr>
        </p:nvSpPr>
        <p:spPr/>
        <p:txBody>
          <a:bodyPr/>
          <a:lstStyle/>
          <a:p>
            <a:fld id="{F2F85DF6-5DE2-4E9C-B452-15B40FE0AFF6}" type="slidenum">
              <a:rPr lang="en-US" smtClean="0"/>
              <a:t>2</a:t>
            </a:fld>
            <a:endParaRPr lang="en-US"/>
          </a:p>
        </p:txBody>
      </p:sp>
    </p:spTree>
    <p:extLst>
      <p:ext uri="{BB962C8B-B14F-4D97-AF65-F5344CB8AC3E}">
        <p14:creationId xmlns:p14="http://schemas.microsoft.com/office/powerpoint/2010/main" val="2674501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makes observational analytics special?</a:t>
            </a:r>
          </a:p>
          <a:p>
            <a:endParaRPr lang="en-US" dirty="0"/>
          </a:p>
          <a:p>
            <a:pPr marL="171450" indent="-171450">
              <a:buFont typeface="Arial" panose="020B0604020202020204" pitchFamily="34" charset="0"/>
              <a:buChar char="•"/>
            </a:pPr>
            <a:r>
              <a:rPr lang="en-US" dirty="0"/>
              <a:t>Velocity of the business environment is accelerating. We have the information flowing in and we are expected to use it to constantly improve how we operate</a:t>
            </a:r>
          </a:p>
          <a:p>
            <a:pPr marL="171450" indent="-171450">
              <a:buFont typeface="Arial" panose="020B0604020202020204" pitchFamily="34" charset="0"/>
              <a:buChar char="•"/>
            </a:pPr>
            <a:r>
              <a:rPr lang="en-US" dirty="0"/>
              <a:t>The data keeps changing, with new types and versions of devices and apps, changing vendors and business partners, and evolution of the information needs that drives deeper data collection. </a:t>
            </a:r>
          </a:p>
          <a:p>
            <a:pPr marL="628650" lvl="1" indent="-171450">
              <a:buFont typeface="Arial" panose="020B0604020202020204" pitchFamily="34" charset="0"/>
              <a:buChar char="•"/>
            </a:pPr>
            <a:r>
              <a:rPr lang="en-US" dirty="0"/>
              <a:t>A lot is encoded in text or </a:t>
            </a:r>
            <a:r>
              <a:rPr lang="en-US" dirty="0" err="1"/>
              <a:t>json</a:t>
            </a:r>
            <a:r>
              <a:rPr lang="en-US" dirty="0"/>
              <a:t>  (Semi/unstructured)</a:t>
            </a:r>
          </a:p>
          <a:p>
            <a:pPr marL="628650" lvl="1" indent="-171450">
              <a:buFont typeface="Arial" panose="020B0604020202020204" pitchFamily="34" charset="0"/>
              <a:buChar char="•"/>
            </a:pPr>
            <a:r>
              <a:rPr lang="en-US" dirty="0"/>
              <a:t>ETLs can’t keep up with the constant change to structure it </a:t>
            </a:r>
          </a:p>
          <a:p>
            <a:pPr marL="171450" lvl="0" indent="-171450">
              <a:buFont typeface="Arial" panose="020B0604020202020204" pitchFamily="34" charset="0"/>
              <a:buChar char="•"/>
            </a:pPr>
            <a:r>
              <a:rPr lang="en-US" dirty="0"/>
              <a:t>Decisions need to be made in real time. </a:t>
            </a:r>
            <a:r>
              <a:rPr lang="en-US" b="1" dirty="0"/>
              <a:t>Superbowl – Reference to slide </a:t>
            </a:r>
            <a:r>
              <a:rPr lang="en-US" b="0" dirty="0"/>
              <a:t>– In game broadcast routing decisions to ensure viewing quality </a:t>
            </a:r>
          </a:p>
          <a:p>
            <a:pPr marL="171450" lvl="0" indent="-171450">
              <a:buFont typeface="Arial" panose="020B0604020202020204" pitchFamily="34" charset="0"/>
              <a:buChar char="•"/>
            </a:pPr>
            <a:r>
              <a:rPr lang="en-US" b="0" dirty="0"/>
              <a:t>Such vast amounts of data requires extreme efficiency to be able to perform it without emptying the pockets. </a:t>
            </a:r>
            <a:r>
              <a:rPr lang="en-US" b="1" dirty="0"/>
              <a:t>Taboola</a:t>
            </a:r>
            <a:r>
              <a:rPr lang="en-US" b="0" dirty="0"/>
              <a:t> – sample to 10-5% of the data to be able to continue monitoring SLA, loosing the ability to troubleshoot and conducting </a:t>
            </a:r>
            <a:r>
              <a:rPr lang="en-US" b="1" dirty="0"/>
              <a:t>RCA. </a:t>
            </a:r>
            <a:r>
              <a:rPr lang="en-US" b="0" dirty="0"/>
              <a:t>We helped them continue to use the data in lower cost and carbon footprint</a:t>
            </a:r>
            <a:r>
              <a:rPr lang="en-US" b="1" dirty="0"/>
              <a:t>. https://aka.ms/adx.kustomers.Taboola </a:t>
            </a:r>
            <a:r>
              <a:rPr lang="en-US" b="0" dirty="0"/>
              <a:t>– See slide </a:t>
            </a:r>
          </a:p>
          <a:p>
            <a:pPr marL="171450" lvl="0" indent="-171450">
              <a:buFont typeface="Arial" panose="020B0604020202020204" pitchFamily="34" charset="0"/>
              <a:buChar char="•"/>
            </a:pPr>
            <a:r>
              <a:rPr lang="en-US" b="0" dirty="0"/>
              <a:t>Unpredictable phenomena –</a:t>
            </a:r>
            <a:r>
              <a:rPr lang="en-US" b="1" dirty="0"/>
              <a:t> </a:t>
            </a:r>
            <a:r>
              <a:rPr lang="en-US" b="0" dirty="0"/>
              <a:t>Security, malfunctions, user and commerce trends, frauds, inventory attacks, </a:t>
            </a:r>
            <a:r>
              <a:rPr lang="en-US" b="1" dirty="0"/>
              <a:t>Grab</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5/23/2023 8:31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64981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Arial" panose="020B0604020202020204" pitchFamily="34" charset="0"/>
              </a:rPr>
              <a:t>Let me tell you about our journey with Azure Data Explorer.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meet the growing demand of various Microsoft cloud services, Azure Data Explorer was home grown and launched back in 2015. Internally it’s called Kusto and used widely across Microsoft for telemetry analytics. It’s also the underline warm store for Azure Monitor, Application Insights, Azure Security Center, Time Series Insights, IoT Central, and more. All these services offers “</a:t>
            </a:r>
            <a:r>
              <a:rPr lang="en-US" sz="1200" dirty="0">
                <a:solidFill>
                  <a:schemeClr val="bg1"/>
                </a:solidFill>
                <a:latin typeface="+mn-lt"/>
                <a:cs typeface="Segoe UI Light" panose="020B0502040204020203" pitchFamily="34" charset="0"/>
              </a:rPr>
              <a:t>a fit for purpose end to end solution”.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latin typeface="+mn-lt"/>
              <a:cs typeface="Segoe UI Ligh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mn-lt"/>
                <a:cs typeface="Segoe UI Light" panose="020B0502040204020203" pitchFamily="34" charset="0"/>
              </a:rPr>
              <a:t>This is the same underline technology that we are offering to you as an Azure PaaS service.</a:t>
            </a:r>
          </a:p>
          <a:p>
            <a:endParaRPr lang="en-US" dirty="0"/>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0124B60E-F591-4265-9BF6-DA90A8B87C7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Image Placeholder 6">
            <a:extLst>
              <a:ext uri="{FF2B5EF4-FFF2-40B4-BE49-F238E27FC236}">
                <a16:creationId xmlns:a16="http://schemas.microsoft.com/office/drawing/2014/main" id="{AD9A742E-3E7A-411D-9746-180C6062A1C9}"/>
              </a:ext>
            </a:extLst>
          </p:cNvPr>
          <p:cNvSpPr>
            <a:spLocks noGrp="1" noRot="1" noChangeAspect="1"/>
          </p:cNvSpPr>
          <p:nvPr>
            <p:ph type="sldImg"/>
          </p:nvPr>
        </p:nvSpPr>
        <p:spPr/>
      </p:sp>
      <p:sp>
        <p:nvSpPr>
          <p:cNvPr id="8" name="Footer Placeholder 4">
            <a:extLst>
              <a:ext uri="{FF2B5EF4-FFF2-40B4-BE49-F238E27FC236}">
                <a16:creationId xmlns:a16="http://schemas.microsoft.com/office/drawing/2014/main" id="{6415D22B-CA7F-4B30-A3C6-FDC590AF4B9F}"/>
              </a:ext>
            </a:extLst>
          </p:cNvPr>
          <p:cNvSpPr txBox="1">
            <a:spLocks/>
          </p:cNvSpPr>
          <p:nvPr/>
        </p:nvSpPr>
        <p:spPr>
          <a:xfrm>
            <a:off x="0" y="8686800"/>
            <a:ext cx="5920740" cy="355964"/>
          </a:xfrm>
          <a:prstGeom prst="rect">
            <a:avLst/>
          </a:prstGeom>
        </p:spPr>
        <p:txBody>
          <a:bodyPr vert="horz" lIns="91440" tIns="45720" rIns="91440" bIns="45720" rtlCol="0" anchor="b"/>
          <a:lstStyle>
            <a:defPPr>
              <a:defRPr lang="en-US"/>
            </a:defPPr>
            <a:lvl1pPr marL="571500" indent="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2803362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Demo the web-</a:t>
            </a:r>
            <a:r>
              <a:rPr lang="en-US" sz="1800" dirty="0" err="1">
                <a:effectLst/>
                <a:latin typeface="Segoe UI" panose="020B0502040204020203" pitchFamily="34" charset="0"/>
              </a:rPr>
              <a:t>ui</a:t>
            </a:r>
            <a:r>
              <a:rPr lang="en-US" sz="1800" dirty="0">
                <a:effectLst/>
                <a:latin typeface="Segoe UI" panose="020B0502040204020203" pitchFamily="34" charset="0"/>
              </a:rPr>
              <a:t> https://aka.ms/adx.try</a:t>
            </a:r>
            <a:br>
              <a:rPr lang="en-US" sz="1800" dirty="0">
                <a:effectLst/>
                <a:latin typeface="Segoe UI" panose="020B0502040204020203" pitchFamily="34" charset="0"/>
              </a:rPr>
            </a:br>
            <a:r>
              <a:rPr lang="en-US" sz="1800" dirty="0">
                <a:effectLst/>
                <a:latin typeface="Segoe UI" panose="020B0502040204020203" pitchFamily="34" charset="0"/>
              </a:rPr>
              <a:t>how to connect to a cluster</a:t>
            </a:r>
            <a:br>
              <a:rPr lang="en-US" sz="1800" dirty="0">
                <a:effectLst/>
                <a:latin typeface="Segoe UI" panose="020B0502040204020203" pitchFamily="34" charset="0"/>
              </a:rPr>
            </a:br>
            <a:r>
              <a:rPr lang="en-US" sz="1800" dirty="0">
                <a:effectLst/>
                <a:latin typeface="Segoe UI" panose="020B0502040204020203" pitchFamily="34" charset="0"/>
              </a:rPr>
              <a:t>show them some sample queries of help cluster, not KDA, </a:t>
            </a:r>
            <a:r>
              <a:rPr lang="en-US" sz="1800" dirty="0" err="1">
                <a:effectLst/>
                <a:latin typeface="Segoe UI" panose="020B0502040204020203" pitchFamily="34" charset="0"/>
              </a:rPr>
              <a:t>ie</a:t>
            </a:r>
            <a:r>
              <a:rPr lang="en-US" sz="1800" dirty="0">
                <a:effectLst/>
                <a:latin typeface="Segoe UI" panose="020B0502040204020203" pitchFamily="34" charset="0"/>
              </a:rPr>
              <a:t>. StormEvents, etc.</a:t>
            </a:r>
            <a:br>
              <a:rPr lang="en-US" sz="1800" dirty="0">
                <a:effectLst/>
                <a:latin typeface="Segoe UI" panose="020B0502040204020203" pitchFamily="34" charset="0"/>
              </a:rPr>
            </a:br>
            <a:r>
              <a:rPr lang="en-US" sz="1800" dirty="0">
                <a:effectLst/>
                <a:latin typeface="Segoe UI" panose="020B0502040204020203" pitchFamily="34" charset="0"/>
              </a:rPr>
              <a:t>Take 10</a:t>
            </a:r>
            <a:br>
              <a:rPr lang="en-US" sz="1800" dirty="0">
                <a:effectLst/>
                <a:latin typeface="Segoe UI" panose="020B0502040204020203" pitchFamily="34" charset="0"/>
              </a:rPr>
            </a:br>
            <a:r>
              <a:rPr lang="en-US" sz="1800" dirty="0">
                <a:effectLst/>
                <a:latin typeface="Segoe UI" panose="020B0502040204020203" pitchFamily="34" charset="0"/>
              </a:rPr>
              <a:t>Time filter</a:t>
            </a:r>
            <a:br>
              <a:rPr lang="en-US" sz="1800" dirty="0">
                <a:effectLst/>
                <a:latin typeface="Segoe UI" panose="020B0502040204020203" pitchFamily="34" charset="0"/>
              </a:rPr>
            </a:br>
            <a:r>
              <a:rPr lang="en-US" sz="1800" dirty="0">
                <a:effectLst/>
                <a:latin typeface="Segoe UI" panose="020B0502040204020203" pitchFamily="34" charset="0"/>
              </a:rPr>
              <a:t>Summarize</a:t>
            </a:r>
            <a:br>
              <a:rPr lang="en-US" sz="1800" dirty="0">
                <a:effectLst/>
                <a:latin typeface="Segoe UI" panose="020B0502040204020203" pitchFamily="34" charset="0"/>
              </a:rPr>
            </a:br>
            <a:r>
              <a:rPr lang="en-US" sz="1800" dirty="0">
                <a:effectLst/>
                <a:latin typeface="Segoe UI" panose="020B0502040204020203" pitchFamily="34" charset="0"/>
              </a:rPr>
              <a:t>Parse</a:t>
            </a:r>
            <a:br>
              <a:rPr lang="en-US" sz="1800" dirty="0">
                <a:effectLst/>
                <a:latin typeface="Segoe UI" panose="020B0502040204020203" pitchFamily="34" charset="0"/>
              </a:rPr>
            </a:br>
            <a:r>
              <a:rPr lang="en-US" sz="1800" dirty="0">
                <a:effectLst/>
                <a:latin typeface="Segoe UI" panose="020B0502040204020203" pitchFamily="34" charset="0"/>
              </a:rPr>
              <a:t>Extend</a:t>
            </a:r>
            <a:br>
              <a:rPr lang="en-US" sz="1800" dirty="0">
                <a:effectLst/>
                <a:latin typeface="Segoe UI" panose="020B0502040204020203" pitchFamily="34" charset="0"/>
              </a:rPr>
            </a:br>
            <a:r>
              <a:rPr lang="en-US" sz="1800" dirty="0">
                <a:effectLst/>
                <a:latin typeface="Segoe UI" panose="020B0502040204020203" pitchFamily="34" charset="0"/>
              </a:rPr>
              <a:t>Let operator</a:t>
            </a:r>
            <a:br>
              <a:rPr lang="en-US" sz="1800" dirty="0">
                <a:effectLst/>
                <a:latin typeface="Segoe UI" panose="020B0502040204020203" pitchFamily="34" charset="0"/>
              </a:rPr>
            </a:br>
            <a:r>
              <a:rPr lang="en-US" sz="1800" dirty="0" err="1">
                <a:effectLst/>
                <a:latin typeface="Segoe UI" panose="020B0502040204020203" pitchFamily="34" charset="0"/>
              </a:rPr>
              <a:t>Getschema</a:t>
            </a:r>
            <a:r>
              <a:rPr lang="en-US" sz="1800" dirty="0">
                <a:effectLst/>
                <a:latin typeface="Segoe UI" panose="020B0502040204020203" pitchFamily="34" charset="0"/>
              </a:rPr>
              <a:t> , explain commands change per new line |</a:t>
            </a:r>
            <a:br>
              <a:rPr lang="en-US" sz="1800" dirty="0">
                <a:effectLst/>
                <a:latin typeface="Segoe UI" panose="020B0502040204020203" pitchFamily="34" charset="0"/>
              </a:rPr>
            </a:br>
            <a:r>
              <a:rPr lang="en-US" sz="1800" dirty="0">
                <a:effectLst/>
                <a:latin typeface="Segoe UI" panose="020B0502040204020203" pitchFamily="34" charset="0"/>
              </a:rPr>
              <a:t>Write it with us!</a:t>
            </a:r>
            <a:endParaRPr lang="en-US" dirty="0"/>
          </a:p>
        </p:txBody>
      </p:sp>
      <p:sp>
        <p:nvSpPr>
          <p:cNvPr id="4" name="Slide Number Placeholder 3"/>
          <p:cNvSpPr>
            <a:spLocks noGrp="1"/>
          </p:cNvSpPr>
          <p:nvPr>
            <p:ph type="sldNum" sz="quarter" idx="5"/>
          </p:nvPr>
        </p:nvSpPr>
        <p:spPr/>
        <p:txBody>
          <a:bodyPr/>
          <a:lstStyle/>
          <a:p>
            <a:fld id="{F2F85DF6-5DE2-4E9C-B452-15B40FE0AFF6}" type="slidenum">
              <a:rPr lang="en-US" smtClean="0"/>
              <a:t>8</a:t>
            </a:fld>
            <a:endParaRPr lang="en-US"/>
          </a:p>
        </p:txBody>
      </p:sp>
    </p:spTree>
    <p:extLst>
      <p:ext uri="{BB962C8B-B14F-4D97-AF65-F5344CB8AC3E}">
        <p14:creationId xmlns:p14="http://schemas.microsoft.com/office/powerpoint/2010/main" val="3388609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IMPORTANT: If someone solves it, we can invite them to show how they did it themselves.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 after 20 minutes, proctor start developing the answer live. Explain each step of how to derive the process to the answer. </a:t>
            </a:r>
          </a:p>
        </p:txBody>
      </p:sp>
      <p:sp>
        <p:nvSpPr>
          <p:cNvPr id="4" name="Slide Number Placeholder 3"/>
          <p:cNvSpPr>
            <a:spLocks noGrp="1"/>
          </p:cNvSpPr>
          <p:nvPr>
            <p:ph type="sldNum" sz="quarter" idx="5"/>
          </p:nvPr>
        </p:nvSpPr>
        <p:spPr/>
        <p:txBody>
          <a:bodyPr/>
          <a:lstStyle/>
          <a:p>
            <a:fld id="{F2F85DF6-5DE2-4E9C-B452-15B40FE0AFF6}" type="slidenum">
              <a:rPr lang="en-US" smtClean="0"/>
              <a:t>15</a:t>
            </a:fld>
            <a:endParaRPr lang="en-US"/>
          </a:p>
        </p:txBody>
      </p:sp>
    </p:spTree>
    <p:extLst>
      <p:ext uri="{BB962C8B-B14F-4D97-AF65-F5344CB8AC3E}">
        <p14:creationId xmlns:p14="http://schemas.microsoft.com/office/powerpoint/2010/main" val="1067880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IMPORTANT: If someone solves it, we can invite them to show how they did it themselves.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 after 20 minutes, proctor start developing the answer live. Explain each step of how to derive the process to the answer. </a:t>
            </a:r>
          </a:p>
        </p:txBody>
      </p:sp>
      <p:sp>
        <p:nvSpPr>
          <p:cNvPr id="4" name="Slide Number Placeholder 3"/>
          <p:cNvSpPr>
            <a:spLocks noGrp="1"/>
          </p:cNvSpPr>
          <p:nvPr>
            <p:ph type="sldNum" sz="quarter" idx="5"/>
          </p:nvPr>
        </p:nvSpPr>
        <p:spPr/>
        <p:txBody>
          <a:bodyPr/>
          <a:lstStyle/>
          <a:p>
            <a:fld id="{F2F85DF6-5DE2-4E9C-B452-15B40FE0AFF6}" type="slidenum">
              <a:rPr lang="en-US" smtClean="0"/>
              <a:t>17</a:t>
            </a:fld>
            <a:endParaRPr lang="en-US"/>
          </a:p>
        </p:txBody>
      </p:sp>
    </p:spTree>
    <p:extLst>
      <p:ext uri="{BB962C8B-B14F-4D97-AF65-F5344CB8AC3E}">
        <p14:creationId xmlns:p14="http://schemas.microsoft.com/office/powerpoint/2010/main" val="2753745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20 minutes, proctor start developing the answer live. Explain each step of how to derive the process to the answer. </a:t>
            </a:r>
            <a:r>
              <a:rPr lang="en-US" b="1" dirty="0"/>
              <a:t>If someone solved it, we can invite them to show how. </a:t>
            </a:r>
          </a:p>
          <a:p>
            <a:endParaRPr lang="en-US" dirty="0"/>
          </a:p>
          <a:p>
            <a:r>
              <a:rPr lang="en-US" dirty="0"/>
              <a:t>Or </a:t>
            </a:r>
            <a:r>
              <a:rPr lang="en-US" b="1" dirty="0"/>
              <a:t>proceed Case 3 </a:t>
            </a:r>
            <a:r>
              <a:rPr lang="en-US" dirty="0"/>
              <a:t>if the room chooses. </a:t>
            </a:r>
            <a:r>
              <a:rPr lang="en-US" b="1" dirty="0"/>
              <a:t>PRIORITY is to continue with KDA.</a:t>
            </a:r>
          </a:p>
          <a:p>
            <a:endParaRPr lang="en-US" dirty="0"/>
          </a:p>
          <a:p>
            <a:r>
              <a:rPr lang="en-US" dirty="0"/>
              <a:t>Alternatively, do </a:t>
            </a:r>
            <a:r>
              <a:rPr lang="en-US" dirty="0" err="1"/>
              <a:t>QnA</a:t>
            </a:r>
            <a:r>
              <a:rPr lang="en-US" dirty="0"/>
              <a:t> and other demos such as Needle in a haystack, Taxi, GH, Thermostats, etc.</a:t>
            </a:r>
          </a:p>
        </p:txBody>
      </p:sp>
      <p:sp>
        <p:nvSpPr>
          <p:cNvPr id="4" name="Slide Number Placeholder 3"/>
          <p:cNvSpPr>
            <a:spLocks noGrp="1"/>
          </p:cNvSpPr>
          <p:nvPr>
            <p:ph type="sldNum" sz="quarter" idx="5"/>
          </p:nvPr>
        </p:nvSpPr>
        <p:spPr/>
        <p:txBody>
          <a:bodyPr/>
          <a:lstStyle/>
          <a:p>
            <a:fld id="{F2F85DF6-5DE2-4E9C-B452-15B40FE0AFF6}" type="slidenum">
              <a:rPr lang="en-US" smtClean="0"/>
              <a:t>19</a:t>
            </a:fld>
            <a:endParaRPr lang="en-US"/>
          </a:p>
        </p:txBody>
      </p:sp>
    </p:spTree>
    <p:extLst>
      <p:ext uri="{BB962C8B-B14F-4D97-AF65-F5344CB8AC3E}">
        <p14:creationId xmlns:p14="http://schemas.microsoft.com/office/powerpoint/2010/main" val="1695121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B0F0"/>
                </a:solidFill>
                <a:hlinkClick r:id="rId3">
                  <a:extLst>
                    <a:ext uri="{A12FA001-AC4F-418D-AE19-62706E023703}">
                      <ahyp:hlinkClr xmlns:ahyp="http://schemas.microsoft.com/office/drawing/2018/hyperlinkcolor" val="tx"/>
                    </a:ext>
                  </a:extLst>
                </a:hlinkClick>
              </a:rPr>
              <a:t>medium.com/@avivyaniv</a:t>
            </a:r>
            <a:r>
              <a:rPr lang="en-US" sz="1200" dirty="0">
                <a:solidFill>
                  <a:srgbClr val="00B0F0"/>
                </a:solidFill>
              </a:rPr>
              <a:t> </a:t>
            </a:r>
            <a:r>
              <a:rPr lang="en-US" sz="1200" dirty="0">
                <a:solidFill>
                  <a:schemeClr val="bg1"/>
                </a:solidFill>
              </a:rPr>
              <a:t>( SPOILER ALERT! ) </a:t>
            </a:r>
          </a:p>
          <a:p>
            <a:endParaRPr lang="en-US" dirty="0"/>
          </a:p>
        </p:txBody>
      </p:sp>
      <p:sp>
        <p:nvSpPr>
          <p:cNvPr id="4" name="Slide Number Placeholder 3"/>
          <p:cNvSpPr>
            <a:spLocks noGrp="1"/>
          </p:cNvSpPr>
          <p:nvPr>
            <p:ph type="sldNum" sz="quarter" idx="5"/>
          </p:nvPr>
        </p:nvSpPr>
        <p:spPr/>
        <p:txBody>
          <a:bodyPr/>
          <a:lstStyle/>
          <a:p>
            <a:fld id="{F2F85DF6-5DE2-4E9C-B452-15B40FE0AFF6}" type="slidenum">
              <a:rPr lang="en-US" smtClean="0"/>
              <a:t>20</a:t>
            </a:fld>
            <a:endParaRPr lang="en-US"/>
          </a:p>
        </p:txBody>
      </p:sp>
    </p:spTree>
    <p:extLst>
      <p:ext uri="{BB962C8B-B14F-4D97-AF65-F5344CB8AC3E}">
        <p14:creationId xmlns:p14="http://schemas.microsoft.com/office/powerpoint/2010/main" val="860260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3029E-F8AA-A827-BD7C-9DF27E2D34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CA117C-8B6C-22EF-7CBB-DD961400C9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E2A03D-BD4E-0220-703E-F8F3EE1CF5A1}"/>
              </a:ext>
            </a:extLst>
          </p:cNvPr>
          <p:cNvSpPr>
            <a:spLocks noGrp="1"/>
          </p:cNvSpPr>
          <p:nvPr>
            <p:ph type="dt" sz="half" idx="10"/>
          </p:nvPr>
        </p:nvSpPr>
        <p:spPr/>
        <p:txBody>
          <a:bodyPr/>
          <a:lstStyle/>
          <a:p>
            <a:fld id="{569FD47F-C361-4102-A716-3517B3BB2FA5}" type="datetimeFigureOut">
              <a:rPr lang="en-US" smtClean="0"/>
              <a:t>5/23/2023</a:t>
            </a:fld>
            <a:endParaRPr lang="en-US"/>
          </a:p>
        </p:txBody>
      </p:sp>
      <p:sp>
        <p:nvSpPr>
          <p:cNvPr id="5" name="Footer Placeholder 4">
            <a:extLst>
              <a:ext uri="{FF2B5EF4-FFF2-40B4-BE49-F238E27FC236}">
                <a16:creationId xmlns:a16="http://schemas.microsoft.com/office/drawing/2014/main" id="{DA5ECC39-5E73-1AA2-142F-7FB9CB11B4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444053-FBF3-2F58-9751-E63074546BF8}"/>
              </a:ext>
            </a:extLst>
          </p:cNvPr>
          <p:cNvSpPr>
            <a:spLocks noGrp="1"/>
          </p:cNvSpPr>
          <p:nvPr>
            <p:ph type="sldNum" sz="quarter" idx="12"/>
          </p:nvPr>
        </p:nvSpPr>
        <p:spPr/>
        <p:txBody>
          <a:bodyPr/>
          <a:lstStyle/>
          <a:p>
            <a:fld id="{C5DF0E7E-3754-4A57-9F44-7F71D8B39166}" type="slidenum">
              <a:rPr lang="en-US" smtClean="0"/>
              <a:t>‹#›</a:t>
            </a:fld>
            <a:endParaRPr lang="en-US"/>
          </a:p>
        </p:txBody>
      </p:sp>
    </p:spTree>
    <p:extLst>
      <p:ext uri="{BB962C8B-B14F-4D97-AF65-F5344CB8AC3E}">
        <p14:creationId xmlns:p14="http://schemas.microsoft.com/office/powerpoint/2010/main" val="3469220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D84DC-F6B2-1756-7DD0-E717235D9C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54F0E2-0816-6714-7EC7-DF09DE8E09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546295-C6A8-2C04-8284-043AC93DC3A7}"/>
              </a:ext>
            </a:extLst>
          </p:cNvPr>
          <p:cNvSpPr>
            <a:spLocks noGrp="1"/>
          </p:cNvSpPr>
          <p:nvPr>
            <p:ph type="dt" sz="half" idx="10"/>
          </p:nvPr>
        </p:nvSpPr>
        <p:spPr/>
        <p:txBody>
          <a:bodyPr/>
          <a:lstStyle/>
          <a:p>
            <a:fld id="{569FD47F-C361-4102-A716-3517B3BB2FA5}" type="datetimeFigureOut">
              <a:rPr lang="en-US" smtClean="0"/>
              <a:t>5/23/2023</a:t>
            </a:fld>
            <a:endParaRPr lang="en-US"/>
          </a:p>
        </p:txBody>
      </p:sp>
      <p:sp>
        <p:nvSpPr>
          <p:cNvPr id="5" name="Footer Placeholder 4">
            <a:extLst>
              <a:ext uri="{FF2B5EF4-FFF2-40B4-BE49-F238E27FC236}">
                <a16:creationId xmlns:a16="http://schemas.microsoft.com/office/drawing/2014/main" id="{79928804-BE58-3440-61AE-14E77E9262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3790B-A40C-10E8-2F0A-BC8DCB3BB77B}"/>
              </a:ext>
            </a:extLst>
          </p:cNvPr>
          <p:cNvSpPr>
            <a:spLocks noGrp="1"/>
          </p:cNvSpPr>
          <p:nvPr>
            <p:ph type="sldNum" sz="quarter" idx="12"/>
          </p:nvPr>
        </p:nvSpPr>
        <p:spPr/>
        <p:txBody>
          <a:bodyPr/>
          <a:lstStyle/>
          <a:p>
            <a:fld id="{C5DF0E7E-3754-4A57-9F44-7F71D8B39166}" type="slidenum">
              <a:rPr lang="en-US" smtClean="0"/>
              <a:t>‹#›</a:t>
            </a:fld>
            <a:endParaRPr lang="en-US"/>
          </a:p>
        </p:txBody>
      </p:sp>
    </p:spTree>
    <p:extLst>
      <p:ext uri="{BB962C8B-B14F-4D97-AF65-F5344CB8AC3E}">
        <p14:creationId xmlns:p14="http://schemas.microsoft.com/office/powerpoint/2010/main" val="2168509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AD4F07-C4BE-9C97-1CC8-92A97826AF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19960E-D1C6-9866-EFC7-7A89966C4F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DF4553-DB99-D43A-E404-0C291F69A48A}"/>
              </a:ext>
            </a:extLst>
          </p:cNvPr>
          <p:cNvSpPr>
            <a:spLocks noGrp="1"/>
          </p:cNvSpPr>
          <p:nvPr>
            <p:ph type="dt" sz="half" idx="10"/>
          </p:nvPr>
        </p:nvSpPr>
        <p:spPr/>
        <p:txBody>
          <a:bodyPr/>
          <a:lstStyle/>
          <a:p>
            <a:fld id="{569FD47F-C361-4102-A716-3517B3BB2FA5}" type="datetimeFigureOut">
              <a:rPr lang="en-US" smtClean="0"/>
              <a:t>5/23/2023</a:t>
            </a:fld>
            <a:endParaRPr lang="en-US"/>
          </a:p>
        </p:txBody>
      </p:sp>
      <p:sp>
        <p:nvSpPr>
          <p:cNvPr id="5" name="Footer Placeholder 4">
            <a:extLst>
              <a:ext uri="{FF2B5EF4-FFF2-40B4-BE49-F238E27FC236}">
                <a16:creationId xmlns:a16="http://schemas.microsoft.com/office/drawing/2014/main" id="{71D79C39-6A01-57C8-9C36-CF30BC8C3B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595A77-AD4A-978D-84AE-DA87F8CF6A8A}"/>
              </a:ext>
            </a:extLst>
          </p:cNvPr>
          <p:cNvSpPr>
            <a:spLocks noGrp="1"/>
          </p:cNvSpPr>
          <p:nvPr>
            <p:ph type="sldNum" sz="quarter" idx="12"/>
          </p:nvPr>
        </p:nvSpPr>
        <p:spPr/>
        <p:txBody>
          <a:bodyPr/>
          <a:lstStyle/>
          <a:p>
            <a:fld id="{C5DF0E7E-3754-4A57-9F44-7F71D8B39166}" type="slidenum">
              <a:rPr lang="en-US" smtClean="0"/>
              <a:t>‹#›</a:t>
            </a:fld>
            <a:endParaRPr lang="en-US"/>
          </a:p>
        </p:txBody>
      </p:sp>
    </p:spTree>
    <p:extLst>
      <p:ext uri="{BB962C8B-B14F-4D97-AF65-F5344CB8AC3E}">
        <p14:creationId xmlns:p14="http://schemas.microsoft.com/office/powerpoint/2010/main" val="635584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28197224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zure Data Title">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696F784-A615-2F41-93AA-8064D970D771}"/>
              </a:ext>
            </a:extLst>
          </p:cNvPr>
          <p:cNvSpPr/>
          <p:nvPr userDrawn="1"/>
        </p:nvSpPr>
        <p:spPr bwMode="auto">
          <a:xfrm>
            <a:off x="1" y="1"/>
            <a:ext cx="12192000" cy="6858000"/>
          </a:xfrm>
          <a:prstGeom prst="rect">
            <a:avLst/>
          </a:prstGeom>
          <a:gradFill>
            <a:gsLst>
              <a:gs pos="100000">
                <a:schemeClr val="accent1">
                  <a:alpha val="25000"/>
                </a:schemeClr>
              </a:gs>
              <a:gs pos="0">
                <a:schemeClr val="accent1">
                  <a:alpha val="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sp>
        <p:nvSpPr>
          <p:cNvPr id="10" name="Text Placeholder 4">
            <a:extLst>
              <a:ext uri="{FF2B5EF4-FFF2-40B4-BE49-F238E27FC236}">
                <a16:creationId xmlns:a16="http://schemas.microsoft.com/office/drawing/2014/main" id="{9971DF7F-2C6F-C047-87E6-01BCE692B33C}"/>
              </a:ext>
            </a:extLst>
          </p:cNvPr>
          <p:cNvSpPr>
            <a:spLocks noGrp="1"/>
          </p:cNvSpPr>
          <p:nvPr>
            <p:ph type="body" sz="quarter" idx="13" hasCustomPrompt="1"/>
          </p:nvPr>
        </p:nvSpPr>
        <p:spPr>
          <a:xfrm>
            <a:off x="582042" y="6088741"/>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Speaker title</a:t>
            </a:r>
          </a:p>
        </p:txBody>
      </p:sp>
      <p:pic>
        <p:nvPicPr>
          <p:cNvPr id="9" name="MS logo white - EMF" descr="Microsoft logo white text version">
            <a:extLst>
              <a:ext uri="{FF2B5EF4-FFF2-40B4-BE49-F238E27FC236}">
                <a16:creationId xmlns:a16="http://schemas.microsoft.com/office/drawing/2014/main" id="{34ABE124-0544-0C4D-9FCE-68AA16069F0C}"/>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56480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Azure Data All Hands">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FEE0C23-C0DD-6E4A-9E72-11CB6C3AA833}"/>
              </a:ext>
            </a:extLst>
          </p:cNvPr>
          <p:cNvSpPr/>
          <p:nvPr userDrawn="1"/>
        </p:nvSpPr>
        <p:spPr bwMode="auto">
          <a:xfrm>
            <a:off x="5326063" y="0"/>
            <a:ext cx="6865937"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4" name="Graphic 3">
            <a:extLst>
              <a:ext uri="{FF2B5EF4-FFF2-40B4-BE49-F238E27FC236}">
                <a16:creationId xmlns:a16="http://schemas.microsoft.com/office/drawing/2014/main" id="{A57CF859-E00A-8047-B30C-E47B6D4BB4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11371" y="377371"/>
            <a:ext cx="6103257" cy="6103257"/>
          </a:xfrm>
          <a:prstGeom prst="rect">
            <a:avLst/>
          </a:prstGeom>
        </p:spPr>
      </p:pic>
      <p:sp>
        <p:nvSpPr>
          <p:cNvPr id="3" name="Rectangle 2">
            <a:extLst>
              <a:ext uri="{FF2B5EF4-FFF2-40B4-BE49-F238E27FC236}">
                <a16:creationId xmlns:a16="http://schemas.microsoft.com/office/drawing/2014/main" id="{4696F784-A615-2F41-93AA-8064D970D771}"/>
              </a:ext>
            </a:extLst>
          </p:cNvPr>
          <p:cNvSpPr/>
          <p:nvPr userDrawn="1"/>
        </p:nvSpPr>
        <p:spPr bwMode="auto">
          <a:xfrm>
            <a:off x="1" y="1"/>
            <a:ext cx="12192000" cy="6858000"/>
          </a:xfrm>
          <a:prstGeom prst="rect">
            <a:avLst/>
          </a:prstGeom>
          <a:gradFill>
            <a:gsLst>
              <a:gs pos="100000">
                <a:schemeClr val="accent1">
                  <a:alpha val="25000"/>
                </a:schemeClr>
              </a:gs>
              <a:gs pos="0">
                <a:schemeClr val="accent1">
                  <a:alpha val="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sp>
        <p:nvSpPr>
          <p:cNvPr id="10" name="Text Placeholder 4">
            <a:extLst>
              <a:ext uri="{FF2B5EF4-FFF2-40B4-BE49-F238E27FC236}">
                <a16:creationId xmlns:a16="http://schemas.microsoft.com/office/drawing/2014/main" id="{9971DF7F-2C6F-C047-87E6-01BCE692B33C}"/>
              </a:ext>
            </a:extLst>
          </p:cNvPr>
          <p:cNvSpPr>
            <a:spLocks noGrp="1"/>
          </p:cNvSpPr>
          <p:nvPr>
            <p:ph type="body" sz="quarter" idx="13" hasCustomPrompt="1"/>
          </p:nvPr>
        </p:nvSpPr>
        <p:spPr>
          <a:xfrm>
            <a:off x="582042" y="6088741"/>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Speaker title</a:t>
            </a:r>
          </a:p>
        </p:txBody>
      </p:sp>
      <p:pic>
        <p:nvPicPr>
          <p:cNvPr id="9" name="MS logo white - EMF" descr="Microsoft logo white text version">
            <a:extLst>
              <a:ext uri="{FF2B5EF4-FFF2-40B4-BE49-F238E27FC236}">
                <a16:creationId xmlns:a16="http://schemas.microsoft.com/office/drawing/2014/main" id="{34ABE124-0544-0C4D-9FCE-68AA16069F0C}"/>
              </a:ext>
            </a:extLst>
          </p:cNvPr>
          <p:cNvPicPr>
            <a:picLocks noChangeAspect="1"/>
          </p:cNvPicPr>
          <p:nvPr userDrawn="1"/>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8955243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zure title square Analytic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E32DCC-89E6-2942-BD28-909F19CCECED}"/>
              </a:ext>
            </a:extLst>
          </p:cNvPr>
          <p:cNvSpPr/>
          <p:nvPr userDrawn="1"/>
        </p:nvSpPr>
        <p:spPr bwMode="auto">
          <a:xfrm>
            <a:off x="1" y="1"/>
            <a:ext cx="12192000" cy="6858000"/>
          </a:xfrm>
          <a:prstGeom prst="rect">
            <a:avLst/>
          </a:prstGeom>
          <a:gradFill>
            <a:gsLst>
              <a:gs pos="100000">
                <a:schemeClr val="accent1">
                  <a:alpha val="25000"/>
                </a:schemeClr>
              </a:gs>
              <a:gs pos="0">
                <a:schemeClr val="accent1">
                  <a:alpha val="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4" name="Graphic 3">
            <a:extLst>
              <a:ext uri="{FF2B5EF4-FFF2-40B4-BE49-F238E27FC236}">
                <a16:creationId xmlns:a16="http://schemas.microsoft.com/office/drawing/2014/main" id="{A57CF859-E00A-8047-B30C-E47B6D4BB4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5711371" y="377371"/>
            <a:ext cx="6103257" cy="6103257"/>
          </a:xfrm>
          <a:prstGeom prst="rect">
            <a:avLst/>
          </a:prstGeom>
        </p:spPr>
      </p:pic>
      <p:sp>
        <p:nvSpPr>
          <p:cNvPr id="10" name="Text Placeholder 4">
            <a:extLst>
              <a:ext uri="{FF2B5EF4-FFF2-40B4-BE49-F238E27FC236}">
                <a16:creationId xmlns:a16="http://schemas.microsoft.com/office/drawing/2014/main" id="{9971DF7F-2C6F-C047-87E6-01BCE692B33C}"/>
              </a:ext>
            </a:extLst>
          </p:cNvPr>
          <p:cNvSpPr>
            <a:spLocks noGrp="1"/>
          </p:cNvSpPr>
          <p:nvPr>
            <p:ph type="body" sz="quarter" idx="13" hasCustomPrompt="1"/>
          </p:nvPr>
        </p:nvSpPr>
        <p:spPr>
          <a:xfrm>
            <a:off x="582042" y="6088741"/>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Speaker title</a:t>
            </a:r>
          </a:p>
        </p:txBody>
      </p:sp>
      <p:pic>
        <p:nvPicPr>
          <p:cNvPr id="9" name="MS logo white - EMF" descr="Microsoft logo white text version">
            <a:extLst>
              <a:ext uri="{FF2B5EF4-FFF2-40B4-BE49-F238E27FC236}">
                <a16:creationId xmlns:a16="http://schemas.microsoft.com/office/drawing/2014/main" id="{23134787-BE40-F64C-A6DE-5715D574AD88}"/>
              </a:ext>
            </a:extLst>
          </p:cNvPr>
          <p:cNvPicPr>
            <a:picLocks noChangeAspect="1"/>
          </p:cNvPicPr>
          <p:nvPr userDrawn="1"/>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4719910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zure title square AI">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EE23F2-E1AE-BA41-B1A6-5983A9246D62}"/>
              </a:ext>
            </a:extLst>
          </p:cNvPr>
          <p:cNvSpPr/>
          <p:nvPr userDrawn="1"/>
        </p:nvSpPr>
        <p:spPr bwMode="auto">
          <a:xfrm>
            <a:off x="1" y="1"/>
            <a:ext cx="12192000" cy="6858000"/>
          </a:xfrm>
          <a:prstGeom prst="rect">
            <a:avLst/>
          </a:prstGeom>
          <a:gradFill>
            <a:gsLst>
              <a:gs pos="100000">
                <a:schemeClr val="accent1">
                  <a:alpha val="25000"/>
                </a:schemeClr>
              </a:gs>
              <a:gs pos="0">
                <a:schemeClr val="accent1">
                  <a:alpha val="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4" name="Graphic 3">
            <a:extLst>
              <a:ext uri="{FF2B5EF4-FFF2-40B4-BE49-F238E27FC236}">
                <a16:creationId xmlns:a16="http://schemas.microsoft.com/office/drawing/2014/main" id="{A57CF859-E00A-8047-B30C-E47B6D4BB4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5711371" y="377371"/>
            <a:ext cx="6103257" cy="6103257"/>
          </a:xfrm>
          <a:prstGeom prst="rect">
            <a:avLst/>
          </a:prstGeom>
        </p:spPr>
      </p:pic>
      <p:sp>
        <p:nvSpPr>
          <p:cNvPr id="10" name="Text Placeholder 4">
            <a:extLst>
              <a:ext uri="{FF2B5EF4-FFF2-40B4-BE49-F238E27FC236}">
                <a16:creationId xmlns:a16="http://schemas.microsoft.com/office/drawing/2014/main" id="{9971DF7F-2C6F-C047-87E6-01BCE692B33C}"/>
              </a:ext>
            </a:extLst>
          </p:cNvPr>
          <p:cNvSpPr>
            <a:spLocks noGrp="1"/>
          </p:cNvSpPr>
          <p:nvPr>
            <p:ph type="body" sz="quarter" idx="13" hasCustomPrompt="1"/>
          </p:nvPr>
        </p:nvSpPr>
        <p:spPr>
          <a:xfrm>
            <a:off x="582042" y="6088741"/>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Speaker title</a:t>
            </a:r>
          </a:p>
        </p:txBody>
      </p:sp>
      <p:pic>
        <p:nvPicPr>
          <p:cNvPr id="9" name="MS logo white - EMF" descr="Microsoft logo white text version">
            <a:extLst>
              <a:ext uri="{FF2B5EF4-FFF2-40B4-BE49-F238E27FC236}">
                <a16:creationId xmlns:a16="http://schemas.microsoft.com/office/drawing/2014/main" id="{561F5A86-AB4E-BD4C-914B-A9F1DF6CC310}"/>
              </a:ext>
            </a:extLst>
          </p:cNvPr>
          <p:cNvPicPr>
            <a:picLocks noChangeAspect="1"/>
          </p:cNvPicPr>
          <p:nvPr userDrawn="1"/>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2222210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0D0D0D"/>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F2A1E73-C241-4852-B10C-055BD97191F8}"/>
              </a:ext>
            </a:extLst>
          </p:cNvPr>
          <p:cNvSpPr>
            <a:spLocks noGrp="1"/>
          </p:cNvSpPr>
          <p:nvPr>
            <p:ph type="pic" sz="quarter" idx="13"/>
          </p:nvPr>
        </p:nvSpPr>
        <p:spPr>
          <a:xfrm>
            <a:off x="0" y="0"/>
            <a:ext cx="12252325" cy="6858000"/>
          </a:xfrm>
        </p:spPr>
        <p:txBody>
          <a:bodyPr/>
          <a:lstStyle/>
          <a:p>
            <a:endParaRPr lang="en-US"/>
          </a:p>
        </p:txBody>
      </p:sp>
      <p:sp>
        <p:nvSpPr>
          <p:cNvPr id="9" name="Title 1"/>
          <p:cNvSpPr>
            <a:spLocks noGrp="1"/>
          </p:cNvSpPr>
          <p:nvPr>
            <p:ph type="title" hasCustomPrompt="1"/>
          </p:nvPr>
        </p:nvSpPr>
        <p:spPr>
          <a:xfrm>
            <a:off x="811327" y="2314982"/>
            <a:ext cx="4916874" cy="1218795"/>
          </a:xfrm>
          <a:noFill/>
        </p:spPr>
        <p:txBody>
          <a:bodyPr wrap="square" lIns="0" tIns="0" rIns="0" bIns="0" anchor="b" anchorCtr="0">
            <a:spAutoFit/>
          </a:bodyPr>
          <a:lstStyle>
            <a:lvl1pPr algn="l">
              <a:defRPr sz="44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811326" y="3962400"/>
            <a:ext cx="4916874"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grpSp>
        <p:nvGrpSpPr>
          <p:cNvPr id="6" name="Group 21">
            <a:extLst>
              <a:ext uri="{FF2B5EF4-FFF2-40B4-BE49-F238E27FC236}">
                <a16:creationId xmlns:a16="http://schemas.microsoft.com/office/drawing/2014/main" id="{00C90369-85BA-4C47-BECC-EC63A981D611}"/>
              </a:ext>
            </a:extLst>
          </p:cNvPr>
          <p:cNvGrpSpPr>
            <a:grpSpLocks noChangeAspect="1"/>
          </p:cNvGrpSpPr>
          <p:nvPr userDrawn="1"/>
        </p:nvGrpSpPr>
        <p:grpSpPr bwMode="auto">
          <a:xfrm>
            <a:off x="434975" y="444500"/>
            <a:ext cx="2032492" cy="292608"/>
            <a:chOff x="428" y="664"/>
            <a:chExt cx="4126" cy="594"/>
          </a:xfrm>
        </p:grpSpPr>
        <p:sp>
          <p:nvSpPr>
            <p:cNvPr id="8" name="Freeform 22">
              <a:extLst>
                <a:ext uri="{FF2B5EF4-FFF2-40B4-BE49-F238E27FC236}">
                  <a16:creationId xmlns:a16="http://schemas.microsoft.com/office/drawing/2014/main" id="{62F29EE8-7181-4963-946D-2FC7711C3A36}"/>
                </a:ext>
              </a:extLst>
            </p:cNvPr>
            <p:cNvSpPr>
              <a:spLocks noEditPoints="1"/>
            </p:cNvSpPr>
            <p:nvPr/>
          </p:nvSpPr>
          <p:spPr bwMode="auto">
            <a:xfrm>
              <a:off x="3296" y="784"/>
              <a:ext cx="335" cy="354"/>
            </a:xfrm>
            <a:custGeom>
              <a:avLst/>
              <a:gdLst>
                <a:gd name="T0" fmla="*/ 202 w 335"/>
                <a:gd name="T1" fmla="*/ 0 h 354"/>
                <a:gd name="T2" fmla="*/ 335 w 335"/>
                <a:gd name="T3" fmla="*/ 354 h 354"/>
                <a:gd name="T4" fmla="*/ 267 w 335"/>
                <a:gd name="T5" fmla="*/ 354 h 354"/>
                <a:gd name="T6" fmla="*/ 237 w 335"/>
                <a:gd name="T7" fmla="*/ 266 h 354"/>
                <a:gd name="T8" fmla="*/ 96 w 335"/>
                <a:gd name="T9" fmla="*/ 266 h 354"/>
                <a:gd name="T10" fmla="*/ 67 w 335"/>
                <a:gd name="T11" fmla="*/ 354 h 354"/>
                <a:gd name="T12" fmla="*/ 0 w 335"/>
                <a:gd name="T13" fmla="*/ 354 h 354"/>
                <a:gd name="T14" fmla="*/ 133 w 335"/>
                <a:gd name="T15" fmla="*/ 0 h 354"/>
                <a:gd name="T16" fmla="*/ 202 w 335"/>
                <a:gd name="T17" fmla="*/ 0 h 354"/>
                <a:gd name="T18" fmla="*/ 165 w 335"/>
                <a:gd name="T19" fmla="*/ 66 h 354"/>
                <a:gd name="T20" fmla="*/ 112 w 335"/>
                <a:gd name="T21" fmla="*/ 214 h 354"/>
                <a:gd name="T22" fmla="*/ 218 w 335"/>
                <a:gd name="T23" fmla="*/ 214 h 354"/>
                <a:gd name="T24" fmla="*/ 167 w 335"/>
                <a:gd name="T25" fmla="*/ 66 h 354"/>
                <a:gd name="T26" fmla="*/ 165 w 335"/>
                <a:gd name="T27" fmla="*/ 66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54">
                  <a:moveTo>
                    <a:pt x="202" y="0"/>
                  </a:moveTo>
                  <a:lnTo>
                    <a:pt x="335" y="354"/>
                  </a:lnTo>
                  <a:lnTo>
                    <a:pt x="267" y="354"/>
                  </a:lnTo>
                  <a:lnTo>
                    <a:pt x="237" y="266"/>
                  </a:lnTo>
                  <a:lnTo>
                    <a:pt x="96" y="266"/>
                  </a:lnTo>
                  <a:lnTo>
                    <a:pt x="67" y="354"/>
                  </a:lnTo>
                  <a:lnTo>
                    <a:pt x="0" y="354"/>
                  </a:lnTo>
                  <a:lnTo>
                    <a:pt x="133" y="0"/>
                  </a:lnTo>
                  <a:lnTo>
                    <a:pt x="202" y="0"/>
                  </a:lnTo>
                  <a:close/>
                  <a:moveTo>
                    <a:pt x="165" y="66"/>
                  </a:moveTo>
                  <a:lnTo>
                    <a:pt x="112" y="214"/>
                  </a:lnTo>
                  <a:lnTo>
                    <a:pt x="218" y="214"/>
                  </a:lnTo>
                  <a:lnTo>
                    <a:pt x="167" y="66"/>
                  </a:lnTo>
                  <a:lnTo>
                    <a:pt x="165" y="6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 name="Freeform 23">
              <a:extLst>
                <a:ext uri="{FF2B5EF4-FFF2-40B4-BE49-F238E27FC236}">
                  <a16:creationId xmlns:a16="http://schemas.microsoft.com/office/drawing/2014/main" id="{E69A5CB7-9986-49D1-A320-9F9F9E2E30D3}"/>
                </a:ext>
              </a:extLst>
            </p:cNvPr>
            <p:cNvSpPr>
              <a:spLocks/>
            </p:cNvSpPr>
            <p:nvPr/>
          </p:nvSpPr>
          <p:spPr bwMode="auto">
            <a:xfrm>
              <a:off x="3651" y="883"/>
              <a:ext cx="213" cy="255"/>
            </a:xfrm>
            <a:custGeom>
              <a:avLst/>
              <a:gdLst>
                <a:gd name="T0" fmla="*/ 8 w 213"/>
                <a:gd name="T1" fmla="*/ 0 h 255"/>
                <a:gd name="T2" fmla="*/ 211 w 213"/>
                <a:gd name="T3" fmla="*/ 0 h 255"/>
                <a:gd name="T4" fmla="*/ 211 w 213"/>
                <a:gd name="T5" fmla="*/ 24 h 255"/>
                <a:gd name="T6" fmla="*/ 78 w 213"/>
                <a:gd name="T7" fmla="*/ 208 h 255"/>
                <a:gd name="T8" fmla="*/ 213 w 213"/>
                <a:gd name="T9" fmla="*/ 208 h 255"/>
                <a:gd name="T10" fmla="*/ 213 w 213"/>
                <a:gd name="T11" fmla="*/ 255 h 255"/>
                <a:gd name="T12" fmla="*/ 0 w 213"/>
                <a:gd name="T13" fmla="*/ 255 h 255"/>
                <a:gd name="T14" fmla="*/ 0 w 213"/>
                <a:gd name="T15" fmla="*/ 229 h 255"/>
                <a:gd name="T16" fmla="*/ 131 w 213"/>
                <a:gd name="T17" fmla="*/ 49 h 255"/>
                <a:gd name="T18" fmla="*/ 8 w 213"/>
                <a:gd name="T19" fmla="*/ 49 h 255"/>
                <a:gd name="T20" fmla="*/ 8 w 213"/>
                <a:gd name="T21"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255">
                  <a:moveTo>
                    <a:pt x="8" y="0"/>
                  </a:moveTo>
                  <a:lnTo>
                    <a:pt x="211" y="0"/>
                  </a:lnTo>
                  <a:lnTo>
                    <a:pt x="211" y="24"/>
                  </a:lnTo>
                  <a:lnTo>
                    <a:pt x="78" y="208"/>
                  </a:lnTo>
                  <a:lnTo>
                    <a:pt x="213" y="208"/>
                  </a:lnTo>
                  <a:lnTo>
                    <a:pt x="213" y="255"/>
                  </a:lnTo>
                  <a:lnTo>
                    <a:pt x="0" y="255"/>
                  </a:lnTo>
                  <a:lnTo>
                    <a:pt x="0" y="229"/>
                  </a:lnTo>
                  <a:lnTo>
                    <a:pt x="131" y="49"/>
                  </a:lnTo>
                  <a:lnTo>
                    <a:pt x="8" y="49"/>
                  </a:lnTo>
                  <a:lnTo>
                    <a:pt x="8"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 name="Freeform 24">
              <a:extLst>
                <a:ext uri="{FF2B5EF4-FFF2-40B4-BE49-F238E27FC236}">
                  <a16:creationId xmlns:a16="http://schemas.microsoft.com/office/drawing/2014/main" id="{C09AEB02-6BBE-4F10-B6D8-125786A3E3A2}"/>
                </a:ext>
              </a:extLst>
            </p:cNvPr>
            <p:cNvSpPr>
              <a:spLocks/>
            </p:cNvSpPr>
            <p:nvPr/>
          </p:nvSpPr>
          <p:spPr bwMode="auto">
            <a:xfrm>
              <a:off x="3890" y="883"/>
              <a:ext cx="227" cy="260"/>
            </a:xfrm>
            <a:custGeom>
              <a:avLst/>
              <a:gdLst>
                <a:gd name="T0" fmla="*/ 111 w 111"/>
                <a:gd name="T1" fmla="*/ 0 h 126"/>
                <a:gd name="T2" fmla="*/ 111 w 111"/>
                <a:gd name="T3" fmla="*/ 124 h 126"/>
                <a:gd name="T4" fmla="*/ 81 w 111"/>
                <a:gd name="T5" fmla="*/ 124 h 126"/>
                <a:gd name="T6" fmla="*/ 81 w 111"/>
                <a:gd name="T7" fmla="*/ 108 h 126"/>
                <a:gd name="T8" fmla="*/ 81 w 111"/>
                <a:gd name="T9" fmla="*/ 108 h 126"/>
                <a:gd name="T10" fmla="*/ 66 w 111"/>
                <a:gd name="T11" fmla="*/ 121 h 126"/>
                <a:gd name="T12" fmla="*/ 44 w 111"/>
                <a:gd name="T13" fmla="*/ 126 h 126"/>
                <a:gd name="T14" fmla="*/ 11 w 111"/>
                <a:gd name="T15" fmla="*/ 114 h 126"/>
                <a:gd name="T16" fmla="*/ 0 w 111"/>
                <a:gd name="T17" fmla="*/ 76 h 126"/>
                <a:gd name="T18" fmla="*/ 0 w 111"/>
                <a:gd name="T19" fmla="*/ 0 h 126"/>
                <a:gd name="T20" fmla="*/ 29 w 111"/>
                <a:gd name="T21" fmla="*/ 0 h 126"/>
                <a:gd name="T22" fmla="*/ 29 w 111"/>
                <a:gd name="T23" fmla="*/ 72 h 126"/>
                <a:gd name="T24" fmla="*/ 35 w 111"/>
                <a:gd name="T25" fmla="*/ 96 h 126"/>
                <a:gd name="T26" fmla="*/ 54 w 111"/>
                <a:gd name="T27" fmla="*/ 104 h 126"/>
                <a:gd name="T28" fmla="*/ 74 w 111"/>
                <a:gd name="T29" fmla="*/ 95 h 126"/>
                <a:gd name="T30" fmla="*/ 81 w 111"/>
                <a:gd name="T31" fmla="*/ 72 h 126"/>
                <a:gd name="T32" fmla="*/ 81 w 111"/>
                <a:gd name="T33" fmla="*/ 0 h 126"/>
                <a:gd name="T34" fmla="*/ 111 w 111"/>
                <a:gd name="T35"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26">
                  <a:moveTo>
                    <a:pt x="111" y="0"/>
                  </a:moveTo>
                  <a:cubicBezTo>
                    <a:pt x="111" y="124"/>
                    <a:pt x="111" y="124"/>
                    <a:pt x="111" y="124"/>
                  </a:cubicBezTo>
                  <a:cubicBezTo>
                    <a:pt x="81" y="124"/>
                    <a:pt x="81" y="124"/>
                    <a:pt x="81" y="124"/>
                  </a:cubicBezTo>
                  <a:cubicBezTo>
                    <a:pt x="81" y="108"/>
                    <a:pt x="81" y="108"/>
                    <a:pt x="81" y="108"/>
                  </a:cubicBezTo>
                  <a:cubicBezTo>
                    <a:pt x="81" y="108"/>
                    <a:pt x="81" y="108"/>
                    <a:pt x="81" y="108"/>
                  </a:cubicBezTo>
                  <a:cubicBezTo>
                    <a:pt x="77" y="114"/>
                    <a:pt x="72" y="118"/>
                    <a:pt x="66" y="121"/>
                  </a:cubicBezTo>
                  <a:cubicBezTo>
                    <a:pt x="59" y="124"/>
                    <a:pt x="52" y="126"/>
                    <a:pt x="44" y="126"/>
                  </a:cubicBezTo>
                  <a:cubicBezTo>
                    <a:pt x="29" y="126"/>
                    <a:pt x="18" y="122"/>
                    <a:pt x="11" y="114"/>
                  </a:cubicBezTo>
                  <a:cubicBezTo>
                    <a:pt x="3" y="106"/>
                    <a:pt x="0" y="93"/>
                    <a:pt x="0" y="76"/>
                  </a:cubicBezTo>
                  <a:cubicBezTo>
                    <a:pt x="0" y="0"/>
                    <a:pt x="0" y="0"/>
                    <a:pt x="0" y="0"/>
                  </a:cubicBezTo>
                  <a:cubicBezTo>
                    <a:pt x="29" y="0"/>
                    <a:pt x="29" y="0"/>
                    <a:pt x="29" y="0"/>
                  </a:cubicBezTo>
                  <a:cubicBezTo>
                    <a:pt x="29" y="72"/>
                    <a:pt x="29" y="72"/>
                    <a:pt x="29" y="72"/>
                  </a:cubicBezTo>
                  <a:cubicBezTo>
                    <a:pt x="29" y="83"/>
                    <a:pt x="31" y="91"/>
                    <a:pt x="35" y="96"/>
                  </a:cubicBezTo>
                  <a:cubicBezTo>
                    <a:pt x="40" y="101"/>
                    <a:pt x="46" y="104"/>
                    <a:pt x="54" y="104"/>
                  </a:cubicBezTo>
                  <a:cubicBezTo>
                    <a:pt x="62" y="104"/>
                    <a:pt x="69" y="101"/>
                    <a:pt x="74" y="95"/>
                  </a:cubicBezTo>
                  <a:cubicBezTo>
                    <a:pt x="79" y="89"/>
                    <a:pt x="81" y="82"/>
                    <a:pt x="81" y="72"/>
                  </a:cubicBezTo>
                  <a:cubicBezTo>
                    <a:pt x="81" y="0"/>
                    <a:pt x="81" y="0"/>
                    <a:pt x="81" y="0"/>
                  </a:cubicBezTo>
                  <a:lnTo>
                    <a:pt x="111"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 name="Freeform 25">
              <a:extLst>
                <a:ext uri="{FF2B5EF4-FFF2-40B4-BE49-F238E27FC236}">
                  <a16:creationId xmlns:a16="http://schemas.microsoft.com/office/drawing/2014/main" id="{B5B16689-F626-4CBB-A9ED-263B2AFF48F3}"/>
                </a:ext>
              </a:extLst>
            </p:cNvPr>
            <p:cNvSpPr>
              <a:spLocks/>
            </p:cNvSpPr>
            <p:nvPr/>
          </p:nvSpPr>
          <p:spPr bwMode="auto">
            <a:xfrm>
              <a:off x="4172" y="879"/>
              <a:ext cx="147" cy="259"/>
            </a:xfrm>
            <a:custGeom>
              <a:avLst/>
              <a:gdLst>
                <a:gd name="T0" fmla="*/ 61 w 72"/>
                <a:gd name="T1" fmla="*/ 0 h 126"/>
                <a:gd name="T2" fmla="*/ 67 w 72"/>
                <a:gd name="T3" fmla="*/ 1 h 126"/>
                <a:gd name="T4" fmla="*/ 72 w 72"/>
                <a:gd name="T5" fmla="*/ 2 h 126"/>
                <a:gd name="T6" fmla="*/ 72 w 72"/>
                <a:gd name="T7" fmla="*/ 32 h 126"/>
                <a:gd name="T8" fmla="*/ 65 w 72"/>
                <a:gd name="T9" fmla="*/ 28 h 126"/>
                <a:gd name="T10" fmla="*/ 54 w 72"/>
                <a:gd name="T11" fmla="*/ 27 h 126"/>
                <a:gd name="T12" fmla="*/ 36 w 72"/>
                <a:gd name="T13" fmla="*/ 36 h 126"/>
                <a:gd name="T14" fmla="*/ 29 w 72"/>
                <a:gd name="T15" fmla="*/ 64 h 126"/>
                <a:gd name="T16" fmla="*/ 29 w 72"/>
                <a:gd name="T17" fmla="*/ 126 h 126"/>
                <a:gd name="T18" fmla="*/ 0 w 72"/>
                <a:gd name="T19" fmla="*/ 126 h 126"/>
                <a:gd name="T20" fmla="*/ 0 w 72"/>
                <a:gd name="T21" fmla="*/ 2 h 126"/>
                <a:gd name="T22" fmla="*/ 29 w 72"/>
                <a:gd name="T23" fmla="*/ 2 h 126"/>
                <a:gd name="T24" fmla="*/ 29 w 72"/>
                <a:gd name="T25" fmla="*/ 22 h 126"/>
                <a:gd name="T26" fmla="*/ 29 w 72"/>
                <a:gd name="T27" fmla="*/ 22 h 126"/>
                <a:gd name="T28" fmla="*/ 41 w 72"/>
                <a:gd name="T29" fmla="*/ 6 h 126"/>
                <a:gd name="T30" fmla="*/ 61 w 72"/>
                <a:gd name="T31"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 h="126">
                  <a:moveTo>
                    <a:pt x="61" y="0"/>
                  </a:moveTo>
                  <a:cubicBezTo>
                    <a:pt x="63" y="0"/>
                    <a:pt x="65" y="1"/>
                    <a:pt x="67" y="1"/>
                  </a:cubicBezTo>
                  <a:cubicBezTo>
                    <a:pt x="69" y="1"/>
                    <a:pt x="70" y="2"/>
                    <a:pt x="72" y="2"/>
                  </a:cubicBezTo>
                  <a:cubicBezTo>
                    <a:pt x="72" y="32"/>
                    <a:pt x="72" y="32"/>
                    <a:pt x="72" y="32"/>
                  </a:cubicBezTo>
                  <a:cubicBezTo>
                    <a:pt x="70" y="31"/>
                    <a:pt x="68" y="29"/>
                    <a:pt x="65" y="28"/>
                  </a:cubicBezTo>
                  <a:cubicBezTo>
                    <a:pt x="62" y="27"/>
                    <a:pt x="58" y="27"/>
                    <a:pt x="54" y="27"/>
                  </a:cubicBezTo>
                  <a:cubicBezTo>
                    <a:pt x="47" y="27"/>
                    <a:pt x="41" y="30"/>
                    <a:pt x="36" y="36"/>
                  </a:cubicBezTo>
                  <a:cubicBezTo>
                    <a:pt x="31" y="42"/>
                    <a:pt x="29" y="51"/>
                    <a:pt x="29" y="64"/>
                  </a:cubicBezTo>
                  <a:cubicBezTo>
                    <a:pt x="29" y="126"/>
                    <a:pt x="29" y="126"/>
                    <a:pt x="29" y="126"/>
                  </a:cubicBezTo>
                  <a:cubicBezTo>
                    <a:pt x="0" y="126"/>
                    <a:pt x="0" y="126"/>
                    <a:pt x="0" y="126"/>
                  </a:cubicBezTo>
                  <a:cubicBezTo>
                    <a:pt x="0" y="2"/>
                    <a:pt x="0" y="2"/>
                    <a:pt x="0" y="2"/>
                  </a:cubicBezTo>
                  <a:cubicBezTo>
                    <a:pt x="29" y="2"/>
                    <a:pt x="29" y="2"/>
                    <a:pt x="29" y="2"/>
                  </a:cubicBezTo>
                  <a:cubicBezTo>
                    <a:pt x="29" y="22"/>
                    <a:pt x="29" y="22"/>
                    <a:pt x="29" y="22"/>
                  </a:cubicBezTo>
                  <a:cubicBezTo>
                    <a:pt x="29" y="22"/>
                    <a:pt x="29" y="22"/>
                    <a:pt x="29" y="22"/>
                  </a:cubicBezTo>
                  <a:cubicBezTo>
                    <a:pt x="32" y="15"/>
                    <a:pt x="36" y="10"/>
                    <a:pt x="41" y="6"/>
                  </a:cubicBezTo>
                  <a:cubicBezTo>
                    <a:pt x="47" y="2"/>
                    <a:pt x="53" y="0"/>
                    <a:pt x="61"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 name="Freeform 26">
              <a:extLst>
                <a:ext uri="{FF2B5EF4-FFF2-40B4-BE49-F238E27FC236}">
                  <a16:creationId xmlns:a16="http://schemas.microsoft.com/office/drawing/2014/main" id="{ABFFBE7A-8D30-4026-A686-6D267229F7A4}"/>
                </a:ext>
              </a:extLst>
            </p:cNvPr>
            <p:cNvSpPr>
              <a:spLocks noEditPoints="1"/>
            </p:cNvSpPr>
            <p:nvPr/>
          </p:nvSpPr>
          <p:spPr bwMode="auto">
            <a:xfrm>
              <a:off x="4321" y="879"/>
              <a:ext cx="233" cy="266"/>
            </a:xfrm>
            <a:custGeom>
              <a:avLst/>
              <a:gdLst>
                <a:gd name="T0" fmla="*/ 104 w 114"/>
                <a:gd name="T1" fmla="*/ 95 h 129"/>
                <a:gd name="T2" fmla="*/ 104 w 114"/>
                <a:gd name="T3" fmla="*/ 119 h 129"/>
                <a:gd name="T4" fmla="*/ 85 w 114"/>
                <a:gd name="T5" fmla="*/ 127 h 129"/>
                <a:gd name="T6" fmla="*/ 60 w 114"/>
                <a:gd name="T7" fmla="*/ 129 h 129"/>
                <a:gd name="T8" fmla="*/ 16 w 114"/>
                <a:gd name="T9" fmla="*/ 113 h 129"/>
                <a:gd name="T10" fmla="*/ 0 w 114"/>
                <a:gd name="T11" fmla="*/ 66 h 129"/>
                <a:gd name="T12" fmla="*/ 17 w 114"/>
                <a:gd name="T13" fmla="*/ 19 h 129"/>
                <a:gd name="T14" fmla="*/ 59 w 114"/>
                <a:gd name="T15" fmla="*/ 0 h 129"/>
                <a:gd name="T16" fmla="*/ 99 w 114"/>
                <a:gd name="T17" fmla="*/ 16 h 129"/>
                <a:gd name="T18" fmla="*/ 114 w 114"/>
                <a:gd name="T19" fmla="*/ 59 h 129"/>
                <a:gd name="T20" fmla="*/ 114 w 114"/>
                <a:gd name="T21" fmla="*/ 73 h 129"/>
                <a:gd name="T22" fmla="*/ 29 w 114"/>
                <a:gd name="T23" fmla="*/ 73 h 129"/>
                <a:gd name="T24" fmla="*/ 41 w 114"/>
                <a:gd name="T25" fmla="*/ 99 h 129"/>
                <a:gd name="T26" fmla="*/ 67 w 114"/>
                <a:gd name="T27" fmla="*/ 107 h 129"/>
                <a:gd name="T28" fmla="*/ 87 w 114"/>
                <a:gd name="T29" fmla="*/ 104 h 129"/>
                <a:gd name="T30" fmla="*/ 104 w 114"/>
                <a:gd name="T31" fmla="*/ 95 h 129"/>
                <a:gd name="T32" fmla="*/ 85 w 114"/>
                <a:gd name="T33" fmla="*/ 52 h 129"/>
                <a:gd name="T34" fmla="*/ 78 w 114"/>
                <a:gd name="T35" fmla="*/ 30 h 129"/>
                <a:gd name="T36" fmla="*/ 59 w 114"/>
                <a:gd name="T37" fmla="*/ 22 h 129"/>
                <a:gd name="T38" fmla="*/ 41 w 114"/>
                <a:gd name="T39" fmla="*/ 30 h 129"/>
                <a:gd name="T40" fmla="*/ 30 w 114"/>
                <a:gd name="T41" fmla="*/ 52 h 129"/>
                <a:gd name="T42" fmla="*/ 85 w 114"/>
                <a:gd name="T43" fmla="*/ 5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29">
                  <a:moveTo>
                    <a:pt x="104" y="95"/>
                  </a:moveTo>
                  <a:cubicBezTo>
                    <a:pt x="104" y="119"/>
                    <a:pt x="104" y="119"/>
                    <a:pt x="104" y="119"/>
                  </a:cubicBezTo>
                  <a:cubicBezTo>
                    <a:pt x="99" y="122"/>
                    <a:pt x="92" y="125"/>
                    <a:pt x="85" y="127"/>
                  </a:cubicBezTo>
                  <a:cubicBezTo>
                    <a:pt x="77" y="128"/>
                    <a:pt x="69" y="129"/>
                    <a:pt x="60" y="129"/>
                  </a:cubicBezTo>
                  <a:cubicBezTo>
                    <a:pt x="41" y="129"/>
                    <a:pt x="26" y="124"/>
                    <a:pt x="16" y="113"/>
                  </a:cubicBezTo>
                  <a:cubicBezTo>
                    <a:pt x="5" y="101"/>
                    <a:pt x="0" y="86"/>
                    <a:pt x="0" y="66"/>
                  </a:cubicBezTo>
                  <a:cubicBezTo>
                    <a:pt x="0" y="47"/>
                    <a:pt x="6" y="31"/>
                    <a:pt x="17" y="19"/>
                  </a:cubicBezTo>
                  <a:cubicBezTo>
                    <a:pt x="28" y="6"/>
                    <a:pt x="42" y="0"/>
                    <a:pt x="59" y="0"/>
                  </a:cubicBezTo>
                  <a:cubicBezTo>
                    <a:pt x="76" y="0"/>
                    <a:pt x="90" y="5"/>
                    <a:pt x="99" y="16"/>
                  </a:cubicBezTo>
                  <a:cubicBezTo>
                    <a:pt x="109" y="26"/>
                    <a:pt x="114" y="41"/>
                    <a:pt x="114" y="59"/>
                  </a:cubicBezTo>
                  <a:cubicBezTo>
                    <a:pt x="114" y="73"/>
                    <a:pt x="114" y="73"/>
                    <a:pt x="114" y="73"/>
                  </a:cubicBezTo>
                  <a:cubicBezTo>
                    <a:pt x="29" y="73"/>
                    <a:pt x="29" y="73"/>
                    <a:pt x="29" y="73"/>
                  </a:cubicBezTo>
                  <a:cubicBezTo>
                    <a:pt x="30" y="86"/>
                    <a:pt x="34" y="94"/>
                    <a:pt x="41" y="99"/>
                  </a:cubicBezTo>
                  <a:cubicBezTo>
                    <a:pt x="47" y="104"/>
                    <a:pt x="56" y="107"/>
                    <a:pt x="67" y="107"/>
                  </a:cubicBezTo>
                  <a:cubicBezTo>
                    <a:pt x="74" y="107"/>
                    <a:pt x="80" y="106"/>
                    <a:pt x="87" y="104"/>
                  </a:cubicBezTo>
                  <a:cubicBezTo>
                    <a:pt x="93" y="101"/>
                    <a:pt x="99" y="99"/>
                    <a:pt x="104" y="95"/>
                  </a:cubicBezTo>
                  <a:close/>
                  <a:moveTo>
                    <a:pt x="85" y="52"/>
                  </a:moveTo>
                  <a:cubicBezTo>
                    <a:pt x="85" y="42"/>
                    <a:pt x="83" y="35"/>
                    <a:pt x="78" y="30"/>
                  </a:cubicBezTo>
                  <a:cubicBezTo>
                    <a:pt x="74" y="25"/>
                    <a:pt x="68" y="22"/>
                    <a:pt x="59" y="22"/>
                  </a:cubicBezTo>
                  <a:cubicBezTo>
                    <a:pt x="52" y="22"/>
                    <a:pt x="46" y="25"/>
                    <a:pt x="41" y="30"/>
                  </a:cubicBezTo>
                  <a:cubicBezTo>
                    <a:pt x="35" y="35"/>
                    <a:pt x="31" y="42"/>
                    <a:pt x="30" y="52"/>
                  </a:cubicBezTo>
                  <a:lnTo>
                    <a:pt x="85" y="5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 name="Freeform 27">
              <a:extLst>
                <a:ext uri="{FF2B5EF4-FFF2-40B4-BE49-F238E27FC236}">
                  <a16:creationId xmlns:a16="http://schemas.microsoft.com/office/drawing/2014/main" id="{8581D62F-4E26-4198-9792-7DDD8C11D1E6}"/>
                </a:ext>
              </a:extLst>
            </p:cNvPr>
            <p:cNvSpPr>
              <a:spLocks noEditPoints="1"/>
            </p:cNvSpPr>
            <p:nvPr/>
          </p:nvSpPr>
          <p:spPr bwMode="auto">
            <a:xfrm>
              <a:off x="1192" y="757"/>
              <a:ext cx="1996" cy="388"/>
            </a:xfrm>
            <a:custGeom>
              <a:avLst/>
              <a:gdLst>
                <a:gd name="T0" fmla="*/ 157 w 977"/>
                <a:gd name="T1" fmla="*/ 185 h 188"/>
                <a:gd name="T2" fmla="*/ 103 w 977"/>
                <a:gd name="T3" fmla="*/ 185 h 188"/>
                <a:gd name="T4" fmla="*/ 28 w 977"/>
                <a:gd name="T5" fmla="*/ 50 h 188"/>
                <a:gd name="T6" fmla="*/ 0 w 977"/>
                <a:gd name="T7" fmla="*/ 13 h 188"/>
                <a:gd name="T8" fmla="*/ 94 w 977"/>
                <a:gd name="T9" fmla="*/ 141 h 188"/>
                <a:gd name="T10" fmla="*/ 212 w 977"/>
                <a:gd name="T11" fmla="*/ 26 h 188"/>
                <a:gd name="T12" fmla="*/ 243 w 977"/>
                <a:gd name="T13" fmla="*/ 14 h 188"/>
                <a:gd name="T14" fmla="*/ 230 w 977"/>
                <a:gd name="T15" fmla="*/ 42 h 188"/>
                <a:gd name="T16" fmla="*/ 245 w 977"/>
                <a:gd name="T17" fmla="*/ 61 h 188"/>
                <a:gd name="T18" fmla="*/ 215 w 977"/>
                <a:gd name="T19" fmla="*/ 61 h 188"/>
                <a:gd name="T20" fmla="*/ 347 w 977"/>
                <a:gd name="T21" fmla="*/ 161 h 188"/>
                <a:gd name="T22" fmla="*/ 346 w 977"/>
                <a:gd name="T23" fmla="*/ 186 h 188"/>
                <a:gd name="T24" fmla="*/ 265 w 977"/>
                <a:gd name="T25" fmla="*/ 127 h 188"/>
                <a:gd name="T26" fmla="*/ 349 w 977"/>
                <a:gd name="T27" fmla="*/ 60 h 188"/>
                <a:gd name="T28" fmla="*/ 348 w 977"/>
                <a:gd name="T29" fmla="*/ 86 h 188"/>
                <a:gd name="T30" fmla="*/ 295 w 977"/>
                <a:gd name="T31" fmla="*/ 124 h 188"/>
                <a:gd name="T32" fmla="*/ 445 w 977"/>
                <a:gd name="T33" fmla="*/ 59 h 188"/>
                <a:gd name="T34" fmla="*/ 456 w 977"/>
                <a:gd name="T35" fmla="*/ 91 h 188"/>
                <a:gd name="T36" fmla="*/ 420 w 977"/>
                <a:gd name="T37" fmla="*/ 95 h 188"/>
                <a:gd name="T38" fmla="*/ 384 w 977"/>
                <a:gd name="T39" fmla="*/ 185 h 188"/>
                <a:gd name="T40" fmla="*/ 413 w 977"/>
                <a:gd name="T41" fmla="*/ 81 h 188"/>
                <a:gd name="T42" fmla="*/ 445 w 977"/>
                <a:gd name="T43" fmla="*/ 59 h 188"/>
                <a:gd name="T44" fmla="*/ 523 w 977"/>
                <a:gd name="T45" fmla="*/ 59 h 188"/>
                <a:gd name="T46" fmla="*/ 567 w 977"/>
                <a:gd name="T47" fmla="*/ 171 h 188"/>
                <a:gd name="T48" fmla="*/ 457 w 977"/>
                <a:gd name="T49" fmla="*/ 125 h 188"/>
                <a:gd name="T50" fmla="*/ 522 w 977"/>
                <a:gd name="T51" fmla="*/ 164 h 188"/>
                <a:gd name="T52" fmla="*/ 546 w 977"/>
                <a:gd name="T53" fmla="*/ 93 h 188"/>
                <a:gd name="T54" fmla="*/ 488 w 977"/>
                <a:gd name="T55" fmla="*/ 124 h 188"/>
                <a:gd name="T56" fmla="*/ 650 w 977"/>
                <a:gd name="T57" fmla="*/ 113 h 188"/>
                <a:gd name="T58" fmla="*/ 668 w 977"/>
                <a:gd name="T59" fmla="*/ 178 h 188"/>
                <a:gd name="T60" fmla="*/ 599 w 977"/>
                <a:gd name="T61" fmla="*/ 182 h 188"/>
                <a:gd name="T62" fmla="*/ 632 w 977"/>
                <a:gd name="T63" fmla="*/ 165 h 188"/>
                <a:gd name="T64" fmla="*/ 647 w 977"/>
                <a:gd name="T65" fmla="*/ 143 h 188"/>
                <a:gd name="T66" fmla="*/ 599 w 977"/>
                <a:gd name="T67" fmla="*/ 97 h 188"/>
                <a:gd name="T68" fmla="*/ 661 w 977"/>
                <a:gd name="T69" fmla="*/ 60 h 188"/>
                <a:gd name="T70" fmla="*/ 661 w 977"/>
                <a:gd name="T71" fmla="*/ 85 h 188"/>
                <a:gd name="T72" fmla="*/ 628 w 977"/>
                <a:gd name="T73" fmla="*/ 94 h 188"/>
                <a:gd name="T74" fmla="*/ 759 w 977"/>
                <a:gd name="T75" fmla="*/ 59 h 188"/>
                <a:gd name="T76" fmla="*/ 804 w 977"/>
                <a:gd name="T77" fmla="*/ 171 h 188"/>
                <a:gd name="T78" fmla="*/ 694 w 977"/>
                <a:gd name="T79" fmla="*/ 125 h 188"/>
                <a:gd name="T80" fmla="*/ 758 w 977"/>
                <a:gd name="T81" fmla="*/ 164 h 188"/>
                <a:gd name="T82" fmla="*/ 782 w 977"/>
                <a:gd name="T83" fmla="*/ 93 h 188"/>
                <a:gd name="T84" fmla="*/ 724 w 977"/>
                <a:gd name="T85" fmla="*/ 124 h 188"/>
                <a:gd name="T86" fmla="*/ 874 w 977"/>
                <a:gd name="T87" fmla="*/ 185 h 188"/>
                <a:gd name="T88" fmla="*/ 824 w 977"/>
                <a:gd name="T89" fmla="*/ 85 h 188"/>
                <a:gd name="T90" fmla="*/ 845 w 977"/>
                <a:gd name="T91" fmla="*/ 44 h 188"/>
                <a:gd name="T92" fmla="*/ 900 w 977"/>
                <a:gd name="T93" fmla="*/ 0 h 188"/>
                <a:gd name="T94" fmla="*/ 902 w 977"/>
                <a:gd name="T95" fmla="*/ 25 h 188"/>
                <a:gd name="T96" fmla="*/ 874 w 977"/>
                <a:gd name="T97" fmla="*/ 47 h 188"/>
                <a:gd name="T98" fmla="*/ 918 w 977"/>
                <a:gd name="T99" fmla="*/ 34 h 188"/>
                <a:gd name="T100" fmla="*/ 977 w 977"/>
                <a:gd name="T101" fmla="*/ 61 h 188"/>
                <a:gd name="T102" fmla="*/ 947 w 977"/>
                <a:gd name="T103" fmla="*/ 143 h 188"/>
                <a:gd name="T104" fmla="*/ 970 w 977"/>
                <a:gd name="T105" fmla="*/ 163 h 188"/>
                <a:gd name="T106" fmla="*/ 967 w 977"/>
                <a:gd name="T107" fmla="*/ 187 h 188"/>
                <a:gd name="T108" fmla="*/ 918 w 977"/>
                <a:gd name="T109" fmla="*/ 14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7" h="188">
                  <a:moveTo>
                    <a:pt x="187" y="13"/>
                  </a:moveTo>
                  <a:cubicBezTo>
                    <a:pt x="187" y="185"/>
                    <a:pt x="187" y="185"/>
                    <a:pt x="187" y="185"/>
                  </a:cubicBezTo>
                  <a:cubicBezTo>
                    <a:pt x="157" y="185"/>
                    <a:pt x="157" y="185"/>
                    <a:pt x="157" y="185"/>
                  </a:cubicBezTo>
                  <a:cubicBezTo>
                    <a:pt x="157" y="50"/>
                    <a:pt x="157" y="50"/>
                    <a:pt x="157" y="50"/>
                  </a:cubicBezTo>
                  <a:cubicBezTo>
                    <a:pt x="157" y="50"/>
                    <a:pt x="157" y="50"/>
                    <a:pt x="157" y="50"/>
                  </a:cubicBezTo>
                  <a:cubicBezTo>
                    <a:pt x="103" y="185"/>
                    <a:pt x="103" y="185"/>
                    <a:pt x="103" y="185"/>
                  </a:cubicBezTo>
                  <a:cubicBezTo>
                    <a:pt x="83" y="185"/>
                    <a:pt x="83" y="185"/>
                    <a:pt x="83" y="185"/>
                  </a:cubicBezTo>
                  <a:cubicBezTo>
                    <a:pt x="28" y="50"/>
                    <a:pt x="28" y="50"/>
                    <a:pt x="28" y="50"/>
                  </a:cubicBezTo>
                  <a:cubicBezTo>
                    <a:pt x="28" y="50"/>
                    <a:pt x="28" y="50"/>
                    <a:pt x="28" y="50"/>
                  </a:cubicBezTo>
                  <a:cubicBezTo>
                    <a:pt x="28" y="185"/>
                    <a:pt x="28" y="185"/>
                    <a:pt x="28" y="185"/>
                  </a:cubicBezTo>
                  <a:cubicBezTo>
                    <a:pt x="0" y="185"/>
                    <a:pt x="0" y="185"/>
                    <a:pt x="0" y="185"/>
                  </a:cubicBezTo>
                  <a:cubicBezTo>
                    <a:pt x="0" y="13"/>
                    <a:pt x="0" y="13"/>
                    <a:pt x="0" y="13"/>
                  </a:cubicBezTo>
                  <a:cubicBezTo>
                    <a:pt x="43" y="13"/>
                    <a:pt x="43" y="13"/>
                    <a:pt x="43" y="13"/>
                  </a:cubicBezTo>
                  <a:cubicBezTo>
                    <a:pt x="93" y="141"/>
                    <a:pt x="93" y="141"/>
                    <a:pt x="93" y="141"/>
                  </a:cubicBezTo>
                  <a:cubicBezTo>
                    <a:pt x="94" y="141"/>
                    <a:pt x="94" y="141"/>
                    <a:pt x="94" y="141"/>
                  </a:cubicBezTo>
                  <a:cubicBezTo>
                    <a:pt x="146" y="13"/>
                    <a:pt x="146" y="13"/>
                    <a:pt x="146" y="13"/>
                  </a:cubicBezTo>
                  <a:lnTo>
                    <a:pt x="187" y="13"/>
                  </a:lnTo>
                  <a:close/>
                  <a:moveTo>
                    <a:pt x="212" y="26"/>
                  </a:moveTo>
                  <a:cubicBezTo>
                    <a:pt x="212" y="21"/>
                    <a:pt x="214" y="17"/>
                    <a:pt x="218" y="14"/>
                  </a:cubicBezTo>
                  <a:cubicBezTo>
                    <a:pt x="221" y="10"/>
                    <a:pt x="225" y="9"/>
                    <a:pt x="230" y="9"/>
                  </a:cubicBezTo>
                  <a:cubicBezTo>
                    <a:pt x="235" y="9"/>
                    <a:pt x="240" y="10"/>
                    <a:pt x="243" y="14"/>
                  </a:cubicBezTo>
                  <a:cubicBezTo>
                    <a:pt x="246" y="17"/>
                    <a:pt x="248" y="21"/>
                    <a:pt x="248" y="26"/>
                  </a:cubicBezTo>
                  <a:cubicBezTo>
                    <a:pt x="248" y="30"/>
                    <a:pt x="246" y="34"/>
                    <a:pt x="243" y="38"/>
                  </a:cubicBezTo>
                  <a:cubicBezTo>
                    <a:pt x="239" y="41"/>
                    <a:pt x="235" y="42"/>
                    <a:pt x="230" y="42"/>
                  </a:cubicBezTo>
                  <a:cubicBezTo>
                    <a:pt x="225" y="42"/>
                    <a:pt x="221" y="41"/>
                    <a:pt x="218" y="38"/>
                  </a:cubicBezTo>
                  <a:cubicBezTo>
                    <a:pt x="214" y="34"/>
                    <a:pt x="212" y="30"/>
                    <a:pt x="212" y="26"/>
                  </a:cubicBezTo>
                  <a:close/>
                  <a:moveTo>
                    <a:pt x="245" y="61"/>
                  </a:moveTo>
                  <a:cubicBezTo>
                    <a:pt x="245" y="185"/>
                    <a:pt x="245" y="185"/>
                    <a:pt x="245" y="185"/>
                  </a:cubicBezTo>
                  <a:cubicBezTo>
                    <a:pt x="215" y="185"/>
                    <a:pt x="215" y="185"/>
                    <a:pt x="215" y="185"/>
                  </a:cubicBezTo>
                  <a:cubicBezTo>
                    <a:pt x="215" y="61"/>
                    <a:pt x="215" y="61"/>
                    <a:pt x="215" y="61"/>
                  </a:cubicBezTo>
                  <a:lnTo>
                    <a:pt x="245" y="61"/>
                  </a:lnTo>
                  <a:close/>
                  <a:moveTo>
                    <a:pt x="333" y="164"/>
                  </a:moveTo>
                  <a:cubicBezTo>
                    <a:pt x="337" y="164"/>
                    <a:pt x="342" y="163"/>
                    <a:pt x="347" y="161"/>
                  </a:cubicBezTo>
                  <a:cubicBezTo>
                    <a:pt x="353" y="159"/>
                    <a:pt x="357" y="156"/>
                    <a:pt x="362" y="153"/>
                  </a:cubicBezTo>
                  <a:cubicBezTo>
                    <a:pt x="362" y="180"/>
                    <a:pt x="362" y="180"/>
                    <a:pt x="362" y="180"/>
                  </a:cubicBezTo>
                  <a:cubicBezTo>
                    <a:pt x="357" y="183"/>
                    <a:pt x="352" y="185"/>
                    <a:pt x="346" y="186"/>
                  </a:cubicBezTo>
                  <a:cubicBezTo>
                    <a:pt x="340" y="188"/>
                    <a:pt x="334" y="188"/>
                    <a:pt x="327" y="188"/>
                  </a:cubicBezTo>
                  <a:cubicBezTo>
                    <a:pt x="308" y="188"/>
                    <a:pt x="294" y="183"/>
                    <a:pt x="282" y="171"/>
                  </a:cubicBezTo>
                  <a:cubicBezTo>
                    <a:pt x="271" y="160"/>
                    <a:pt x="265" y="145"/>
                    <a:pt x="265" y="127"/>
                  </a:cubicBezTo>
                  <a:cubicBezTo>
                    <a:pt x="265" y="107"/>
                    <a:pt x="271" y="91"/>
                    <a:pt x="282" y="78"/>
                  </a:cubicBezTo>
                  <a:cubicBezTo>
                    <a:pt x="294" y="65"/>
                    <a:pt x="311" y="58"/>
                    <a:pt x="332" y="58"/>
                  </a:cubicBezTo>
                  <a:cubicBezTo>
                    <a:pt x="337" y="58"/>
                    <a:pt x="343" y="59"/>
                    <a:pt x="349" y="60"/>
                  </a:cubicBezTo>
                  <a:cubicBezTo>
                    <a:pt x="354" y="62"/>
                    <a:pt x="359" y="64"/>
                    <a:pt x="362" y="65"/>
                  </a:cubicBezTo>
                  <a:cubicBezTo>
                    <a:pt x="362" y="93"/>
                    <a:pt x="362" y="93"/>
                    <a:pt x="362" y="93"/>
                  </a:cubicBezTo>
                  <a:cubicBezTo>
                    <a:pt x="357" y="90"/>
                    <a:pt x="353" y="87"/>
                    <a:pt x="348" y="86"/>
                  </a:cubicBezTo>
                  <a:cubicBezTo>
                    <a:pt x="343" y="84"/>
                    <a:pt x="339" y="83"/>
                    <a:pt x="334" y="83"/>
                  </a:cubicBezTo>
                  <a:cubicBezTo>
                    <a:pt x="322" y="83"/>
                    <a:pt x="313" y="87"/>
                    <a:pt x="306" y="94"/>
                  </a:cubicBezTo>
                  <a:cubicBezTo>
                    <a:pt x="299" y="102"/>
                    <a:pt x="295" y="112"/>
                    <a:pt x="295" y="124"/>
                  </a:cubicBezTo>
                  <a:cubicBezTo>
                    <a:pt x="295" y="137"/>
                    <a:pt x="299" y="147"/>
                    <a:pt x="305" y="154"/>
                  </a:cubicBezTo>
                  <a:cubicBezTo>
                    <a:pt x="312" y="161"/>
                    <a:pt x="321" y="164"/>
                    <a:pt x="333" y="164"/>
                  </a:cubicBezTo>
                  <a:close/>
                  <a:moveTo>
                    <a:pt x="445" y="59"/>
                  </a:moveTo>
                  <a:cubicBezTo>
                    <a:pt x="447" y="59"/>
                    <a:pt x="449" y="60"/>
                    <a:pt x="451" y="60"/>
                  </a:cubicBezTo>
                  <a:cubicBezTo>
                    <a:pt x="453" y="60"/>
                    <a:pt x="455" y="61"/>
                    <a:pt x="456" y="61"/>
                  </a:cubicBezTo>
                  <a:cubicBezTo>
                    <a:pt x="456" y="91"/>
                    <a:pt x="456" y="91"/>
                    <a:pt x="456" y="91"/>
                  </a:cubicBezTo>
                  <a:cubicBezTo>
                    <a:pt x="454" y="90"/>
                    <a:pt x="452" y="88"/>
                    <a:pt x="449" y="87"/>
                  </a:cubicBezTo>
                  <a:cubicBezTo>
                    <a:pt x="446" y="86"/>
                    <a:pt x="443" y="86"/>
                    <a:pt x="439" y="86"/>
                  </a:cubicBezTo>
                  <a:cubicBezTo>
                    <a:pt x="431" y="86"/>
                    <a:pt x="425" y="89"/>
                    <a:pt x="420" y="95"/>
                  </a:cubicBezTo>
                  <a:cubicBezTo>
                    <a:pt x="415" y="101"/>
                    <a:pt x="413" y="110"/>
                    <a:pt x="413" y="123"/>
                  </a:cubicBezTo>
                  <a:cubicBezTo>
                    <a:pt x="413" y="185"/>
                    <a:pt x="413" y="185"/>
                    <a:pt x="413" y="185"/>
                  </a:cubicBezTo>
                  <a:cubicBezTo>
                    <a:pt x="384" y="185"/>
                    <a:pt x="384" y="185"/>
                    <a:pt x="384" y="185"/>
                  </a:cubicBezTo>
                  <a:cubicBezTo>
                    <a:pt x="384" y="61"/>
                    <a:pt x="384" y="61"/>
                    <a:pt x="384" y="61"/>
                  </a:cubicBezTo>
                  <a:cubicBezTo>
                    <a:pt x="413" y="61"/>
                    <a:pt x="413" y="61"/>
                    <a:pt x="413" y="61"/>
                  </a:cubicBezTo>
                  <a:cubicBezTo>
                    <a:pt x="413" y="81"/>
                    <a:pt x="413" y="81"/>
                    <a:pt x="413" y="81"/>
                  </a:cubicBezTo>
                  <a:cubicBezTo>
                    <a:pt x="413" y="81"/>
                    <a:pt x="413" y="81"/>
                    <a:pt x="413" y="81"/>
                  </a:cubicBezTo>
                  <a:cubicBezTo>
                    <a:pt x="416" y="74"/>
                    <a:pt x="420" y="69"/>
                    <a:pt x="426" y="65"/>
                  </a:cubicBezTo>
                  <a:cubicBezTo>
                    <a:pt x="431" y="61"/>
                    <a:pt x="437" y="59"/>
                    <a:pt x="445" y="59"/>
                  </a:cubicBezTo>
                  <a:close/>
                  <a:moveTo>
                    <a:pt x="457" y="125"/>
                  </a:moveTo>
                  <a:cubicBezTo>
                    <a:pt x="457" y="105"/>
                    <a:pt x="463" y="89"/>
                    <a:pt x="475" y="77"/>
                  </a:cubicBezTo>
                  <a:cubicBezTo>
                    <a:pt x="486" y="65"/>
                    <a:pt x="502" y="59"/>
                    <a:pt x="523" y="59"/>
                  </a:cubicBezTo>
                  <a:cubicBezTo>
                    <a:pt x="542" y="59"/>
                    <a:pt x="558" y="64"/>
                    <a:pt x="568" y="76"/>
                  </a:cubicBezTo>
                  <a:cubicBezTo>
                    <a:pt x="579" y="87"/>
                    <a:pt x="585" y="103"/>
                    <a:pt x="585" y="123"/>
                  </a:cubicBezTo>
                  <a:cubicBezTo>
                    <a:pt x="585" y="143"/>
                    <a:pt x="579" y="159"/>
                    <a:pt x="567" y="171"/>
                  </a:cubicBezTo>
                  <a:cubicBezTo>
                    <a:pt x="556" y="182"/>
                    <a:pt x="540" y="188"/>
                    <a:pt x="520" y="188"/>
                  </a:cubicBezTo>
                  <a:cubicBezTo>
                    <a:pt x="501" y="188"/>
                    <a:pt x="486" y="183"/>
                    <a:pt x="474" y="171"/>
                  </a:cubicBezTo>
                  <a:cubicBezTo>
                    <a:pt x="463" y="160"/>
                    <a:pt x="457" y="145"/>
                    <a:pt x="457" y="125"/>
                  </a:cubicBezTo>
                  <a:close/>
                  <a:moveTo>
                    <a:pt x="488" y="124"/>
                  </a:moveTo>
                  <a:cubicBezTo>
                    <a:pt x="488" y="137"/>
                    <a:pt x="491" y="147"/>
                    <a:pt x="497" y="154"/>
                  </a:cubicBezTo>
                  <a:cubicBezTo>
                    <a:pt x="503" y="161"/>
                    <a:pt x="511" y="164"/>
                    <a:pt x="522" y="164"/>
                  </a:cubicBezTo>
                  <a:cubicBezTo>
                    <a:pt x="532" y="164"/>
                    <a:pt x="541" y="161"/>
                    <a:pt x="546" y="154"/>
                  </a:cubicBezTo>
                  <a:cubicBezTo>
                    <a:pt x="552" y="147"/>
                    <a:pt x="554" y="137"/>
                    <a:pt x="554" y="124"/>
                  </a:cubicBezTo>
                  <a:cubicBezTo>
                    <a:pt x="554" y="110"/>
                    <a:pt x="551" y="100"/>
                    <a:pt x="546" y="93"/>
                  </a:cubicBezTo>
                  <a:cubicBezTo>
                    <a:pt x="540" y="87"/>
                    <a:pt x="532" y="83"/>
                    <a:pt x="522" y="83"/>
                  </a:cubicBezTo>
                  <a:cubicBezTo>
                    <a:pt x="511" y="83"/>
                    <a:pt x="503" y="87"/>
                    <a:pt x="497" y="94"/>
                  </a:cubicBezTo>
                  <a:cubicBezTo>
                    <a:pt x="491" y="101"/>
                    <a:pt x="488" y="111"/>
                    <a:pt x="488" y="124"/>
                  </a:cubicBezTo>
                  <a:close/>
                  <a:moveTo>
                    <a:pt x="628" y="94"/>
                  </a:moveTo>
                  <a:cubicBezTo>
                    <a:pt x="628" y="98"/>
                    <a:pt x="629" y="101"/>
                    <a:pt x="632" y="104"/>
                  </a:cubicBezTo>
                  <a:cubicBezTo>
                    <a:pt x="635" y="106"/>
                    <a:pt x="641" y="109"/>
                    <a:pt x="650" y="113"/>
                  </a:cubicBezTo>
                  <a:cubicBezTo>
                    <a:pt x="661" y="117"/>
                    <a:pt x="669" y="123"/>
                    <a:pt x="674" y="129"/>
                  </a:cubicBezTo>
                  <a:cubicBezTo>
                    <a:pt x="679" y="134"/>
                    <a:pt x="681" y="141"/>
                    <a:pt x="681" y="150"/>
                  </a:cubicBezTo>
                  <a:cubicBezTo>
                    <a:pt x="681" y="161"/>
                    <a:pt x="677" y="171"/>
                    <a:pt x="668" y="178"/>
                  </a:cubicBezTo>
                  <a:cubicBezTo>
                    <a:pt x="659" y="185"/>
                    <a:pt x="647" y="188"/>
                    <a:pt x="631" y="188"/>
                  </a:cubicBezTo>
                  <a:cubicBezTo>
                    <a:pt x="626" y="188"/>
                    <a:pt x="621" y="188"/>
                    <a:pt x="614" y="187"/>
                  </a:cubicBezTo>
                  <a:cubicBezTo>
                    <a:pt x="608" y="185"/>
                    <a:pt x="603" y="184"/>
                    <a:pt x="599" y="182"/>
                  </a:cubicBezTo>
                  <a:cubicBezTo>
                    <a:pt x="599" y="153"/>
                    <a:pt x="599" y="153"/>
                    <a:pt x="599" y="153"/>
                  </a:cubicBezTo>
                  <a:cubicBezTo>
                    <a:pt x="604" y="157"/>
                    <a:pt x="610" y="160"/>
                    <a:pt x="616" y="162"/>
                  </a:cubicBezTo>
                  <a:cubicBezTo>
                    <a:pt x="622" y="164"/>
                    <a:pt x="627" y="165"/>
                    <a:pt x="632" y="165"/>
                  </a:cubicBezTo>
                  <a:cubicBezTo>
                    <a:pt x="639" y="165"/>
                    <a:pt x="644" y="164"/>
                    <a:pt x="647" y="162"/>
                  </a:cubicBezTo>
                  <a:cubicBezTo>
                    <a:pt x="650" y="161"/>
                    <a:pt x="652" y="157"/>
                    <a:pt x="652" y="153"/>
                  </a:cubicBezTo>
                  <a:cubicBezTo>
                    <a:pt x="652" y="149"/>
                    <a:pt x="650" y="146"/>
                    <a:pt x="647" y="143"/>
                  </a:cubicBezTo>
                  <a:cubicBezTo>
                    <a:pt x="643" y="140"/>
                    <a:pt x="637" y="137"/>
                    <a:pt x="628" y="133"/>
                  </a:cubicBezTo>
                  <a:cubicBezTo>
                    <a:pt x="617" y="129"/>
                    <a:pt x="610" y="124"/>
                    <a:pt x="605" y="118"/>
                  </a:cubicBezTo>
                  <a:cubicBezTo>
                    <a:pt x="601" y="113"/>
                    <a:pt x="599" y="105"/>
                    <a:pt x="599" y="97"/>
                  </a:cubicBezTo>
                  <a:cubicBezTo>
                    <a:pt x="599" y="86"/>
                    <a:pt x="603" y="76"/>
                    <a:pt x="612" y="69"/>
                  </a:cubicBezTo>
                  <a:cubicBezTo>
                    <a:pt x="621" y="62"/>
                    <a:pt x="632" y="58"/>
                    <a:pt x="646" y="58"/>
                  </a:cubicBezTo>
                  <a:cubicBezTo>
                    <a:pt x="651" y="58"/>
                    <a:pt x="656" y="59"/>
                    <a:pt x="661" y="60"/>
                  </a:cubicBezTo>
                  <a:cubicBezTo>
                    <a:pt x="666" y="61"/>
                    <a:pt x="671" y="62"/>
                    <a:pt x="674" y="64"/>
                  </a:cubicBezTo>
                  <a:cubicBezTo>
                    <a:pt x="674" y="91"/>
                    <a:pt x="674" y="91"/>
                    <a:pt x="674" y="91"/>
                  </a:cubicBezTo>
                  <a:cubicBezTo>
                    <a:pt x="671" y="89"/>
                    <a:pt x="666" y="86"/>
                    <a:pt x="661" y="85"/>
                  </a:cubicBezTo>
                  <a:cubicBezTo>
                    <a:pt x="656" y="83"/>
                    <a:pt x="651" y="82"/>
                    <a:pt x="646" y="82"/>
                  </a:cubicBezTo>
                  <a:cubicBezTo>
                    <a:pt x="640" y="82"/>
                    <a:pt x="636" y="83"/>
                    <a:pt x="633" y="85"/>
                  </a:cubicBezTo>
                  <a:cubicBezTo>
                    <a:pt x="630" y="87"/>
                    <a:pt x="628" y="90"/>
                    <a:pt x="628" y="94"/>
                  </a:cubicBezTo>
                  <a:close/>
                  <a:moveTo>
                    <a:pt x="694" y="125"/>
                  </a:moveTo>
                  <a:cubicBezTo>
                    <a:pt x="694" y="105"/>
                    <a:pt x="700" y="89"/>
                    <a:pt x="711" y="77"/>
                  </a:cubicBezTo>
                  <a:cubicBezTo>
                    <a:pt x="723" y="65"/>
                    <a:pt x="739" y="59"/>
                    <a:pt x="759" y="59"/>
                  </a:cubicBezTo>
                  <a:cubicBezTo>
                    <a:pt x="779" y="59"/>
                    <a:pt x="794" y="64"/>
                    <a:pt x="805" y="76"/>
                  </a:cubicBezTo>
                  <a:cubicBezTo>
                    <a:pt x="816" y="87"/>
                    <a:pt x="821" y="103"/>
                    <a:pt x="821" y="123"/>
                  </a:cubicBezTo>
                  <a:cubicBezTo>
                    <a:pt x="821" y="143"/>
                    <a:pt x="815" y="159"/>
                    <a:pt x="804" y="171"/>
                  </a:cubicBezTo>
                  <a:cubicBezTo>
                    <a:pt x="792" y="182"/>
                    <a:pt x="776" y="188"/>
                    <a:pt x="756" y="188"/>
                  </a:cubicBezTo>
                  <a:cubicBezTo>
                    <a:pt x="737" y="188"/>
                    <a:pt x="722" y="183"/>
                    <a:pt x="711" y="171"/>
                  </a:cubicBezTo>
                  <a:cubicBezTo>
                    <a:pt x="699" y="160"/>
                    <a:pt x="694" y="145"/>
                    <a:pt x="694" y="125"/>
                  </a:cubicBezTo>
                  <a:close/>
                  <a:moveTo>
                    <a:pt x="724" y="124"/>
                  </a:moveTo>
                  <a:cubicBezTo>
                    <a:pt x="724" y="137"/>
                    <a:pt x="727" y="147"/>
                    <a:pt x="733" y="154"/>
                  </a:cubicBezTo>
                  <a:cubicBezTo>
                    <a:pt x="739" y="161"/>
                    <a:pt x="747" y="164"/>
                    <a:pt x="758" y="164"/>
                  </a:cubicBezTo>
                  <a:cubicBezTo>
                    <a:pt x="769" y="164"/>
                    <a:pt x="777" y="161"/>
                    <a:pt x="782" y="154"/>
                  </a:cubicBezTo>
                  <a:cubicBezTo>
                    <a:pt x="788" y="147"/>
                    <a:pt x="791" y="137"/>
                    <a:pt x="791" y="124"/>
                  </a:cubicBezTo>
                  <a:cubicBezTo>
                    <a:pt x="791" y="110"/>
                    <a:pt x="788" y="100"/>
                    <a:pt x="782" y="93"/>
                  </a:cubicBezTo>
                  <a:cubicBezTo>
                    <a:pt x="776" y="87"/>
                    <a:pt x="768" y="83"/>
                    <a:pt x="758" y="83"/>
                  </a:cubicBezTo>
                  <a:cubicBezTo>
                    <a:pt x="747" y="83"/>
                    <a:pt x="739" y="87"/>
                    <a:pt x="733" y="94"/>
                  </a:cubicBezTo>
                  <a:cubicBezTo>
                    <a:pt x="727" y="101"/>
                    <a:pt x="724" y="111"/>
                    <a:pt x="724" y="124"/>
                  </a:cubicBezTo>
                  <a:close/>
                  <a:moveTo>
                    <a:pt x="918" y="85"/>
                  </a:moveTo>
                  <a:cubicBezTo>
                    <a:pt x="874" y="85"/>
                    <a:pt x="874" y="85"/>
                    <a:pt x="874" y="85"/>
                  </a:cubicBezTo>
                  <a:cubicBezTo>
                    <a:pt x="874" y="185"/>
                    <a:pt x="874" y="185"/>
                    <a:pt x="874" y="185"/>
                  </a:cubicBezTo>
                  <a:cubicBezTo>
                    <a:pt x="845" y="185"/>
                    <a:pt x="845" y="185"/>
                    <a:pt x="845" y="185"/>
                  </a:cubicBezTo>
                  <a:cubicBezTo>
                    <a:pt x="845" y="85"/>
                    <a:pt x="845" y="85"/>
                    <a:pt x="845" y="85"/>
                  </a:cubicBezTo>
                  <a:cubicBezTo>
                    <a:pt x="824" y="85"/>
                    <a:pt x="824" y="85"/>
                    <a:pt x="824" y="85"/>
                  </a:cubicBezTo>
                  <a:cubicBezTo>
                    <a:pt x="824" y="61"/>
                    <a:pt x="824" y="61"/>
                    <a:pt x="824" y="61"/>
                  </a:cubicBezTo>
                  <a:cubicBezTo>
                    <a:pt x="845" y="61"/>
                    <a:pt x="845" y="61"/>
                    <a:pt x="845" y="61"/>
                  </a:cubicBezTo>
                  <a:cubicBezTo>
                    <a:pt x="845" y="44"/>
                    <a:pt x="845" y="44"/>
                    <a:pt x="845" y="44"/>
                  </a:cubicBezTo>
                  <a:cubicBezTo>
                    <a:pt x="845" y="31"/>
                    <a:pt x="849" y="21"/>
                    <a:pt x="858" y="12"/>
                  </a:cubicBezTo>
                  <a:cubicBezTo>
                    <a:pt x="866" y="4"/>
                    <a:pt x="877" y="0"/>
                    <a:pt x="890" y="0"/>
                  </a:cubicBezTo>
                  <a:cubicBezTo>
                    <a:pt x="894" y="0"/>
                    <a:pt x="897" y="0"/>
                    <a:pt x="900" y="0"/>
                  </a:cubicBezTo>
                  <a:cubicBezTo>
                    <a:pt x="902" y="1"/>
                    <a:pt x="905" y="1"/>
                    <a:pt x="907" y="2"/>
                  </a:cubicBezTo>
                  <a:cubicBezTo>
                    <a:pt x="907" y="27"/>
                    <a:pt x="907" y="27"/>
                    <a:pt x="907" y="27"/>
                  </a:cubicBezTo>
                  <a:cubicBezTo>
                    <a:pt x="906" y="27"/>
                    <a:pt x="904" y="26"/>
                    <a:pt x="902" y="25"/>
                  </a:cubicBezTo>
                  <a:cubicBezTo>
                    <a:pt x="899" y="24"/>
                    <a:pt x="897" y="24"/>
                    <a:pt x="893" y="24"/>
                  </a:cubicBezTo>
                  <a:cubicBezTo>
                    <a:pt x="887" y="24"/>
                    <a:pt x="883" y="26"/>
                    <a:pt x="879" y="30"/>
                  </a:cubicBezTo>
                  <a:cubicBezTo>
                    <a:pt x="876" y="33"/>
                    <a:pt x="874" y="39"/>
                    <a:pt x="874" y="47"/>
                  </a:cubicBezTo>
                  <a:cubicBezTo>
                    <a:pt x="874" y="61"/>
                    <a:pt x="874" y="61"/>
                    <a:pt x="874" y="61"/>
                  </a:cubicBezTo>
                  <a:cubicBezTo>
                    <a:pt x="918" y="61"/>
                    <a:pt x="918" y="61"/>
                    <a:pt x="918" y="61"/>
                  </a:cubicBezTo>
                  <a:cubicBezTo>
                    <a:pt x="918" y="34"/>
                    <a:pt x="918" y="34"/>
                    <a:pt x="918" y="34"/>
                  </a:cubicBezTo>
                  <a:cubicBezTo>
                    <a:pt x="947" y="25"/>
                    <a:pt x="947" y="25"/>
                    <a:pt x="947" y="25"/>
                  </a:cubicBezTo>
                  <a:cubicBezTo>
                    <a:pt x="947" y="61"/>
                    <a:pt x="947" y="61"/>
                    <a:pt x="947" y="61"/>
                  </a:cubicBezTo>
                  <a:cubicBezTo>
                    <a:pt x="977" y="61"/>
                    <a:pt x="977" y="61"/>
                    <a:pt x="977" y="61"/>
                  </a:cubicBezTo>
                  <a:cubicBezTo>
                    <a:pt x="977" y="85"/>
                    <a:pt x="977" y="85"/>
                    <a:pt x="977" y="85"/>
                  </a:cubicBezTo>
                  <a:cubicBezTo>
                    <a:pt x="947" y="85"/>
                    <a:pt x="947" y="85"/>
                    <a:pt x="947" y="85"/>
                  </a:cubicBezTo>
                  <a:cubicBezTo>
                    <a:pt x="947" y="143"/>
                    <a:pt x="947" y="143"/>
                    <a:pt x="947" y="143"/>
                  </a:cubicBezTo>
                  <a:cubicBezTo>
                    <a:pt x="947" y="151"/>
                    <a:pt x="948" y="156"/>
                    <a:pt x="951" y="159"/>
                  </a:cubicBezTo>
                  <a:cubicBezTo>
                    <a:pt x="954" y="163"/>
                    <a:pt x="958" y="164"/>
                    <a:pt x="964" y="164"/>
                  </a:cubicBezTo>
                  <a:cubicBezTo>
                    <a:pt x="966" y="164"/>
                    <a:pt x="968" y="164"/>
                    <a:pt x="970" y="163"/>
                  </a:cubicBezTo>
                  <a:cubicBezTo>
                    <a:pt x="973" y="162"/>
                    <a:pt x="975" y="161"/>
                    <a:pt x="977" y="160"/>
                  </a:cubicBezTo>
                  <a:cubicBezTo>
                    <a:pt x="977" y="184"/>
                    <a:pt x="977" y="184"/>
                    <a:pt x="977" y="184"/>
                  </a:cubicBezTo>
                  <a:cubicBezTo>
                    <a:pt x="975" y="185"/>
                    <a:pt x="972" y="186"/>
                    <a:pt x="967" y="187"/>
                  </a:cubicBezTo>
                  <a:cubicBezTo>
                    <a:pt x="963" y="188"/>
                    <a:pt x="959" y="188"/>
                    <a:pt x="955" y="188"/>
                  </a:cubicBezTo>
                  <a:cubicBezTo>
                    <a:pt x="942" y="188"/>
                    <a:pt x="933" y="185"/>
                    <a:pt x="927" y="179"/>
                  </a:cubicBezTo>
                  <a:cubicBezTo>
                    <a:pt x="921" y="172"/>
                    <a:pt x="918" y="162"/>
                    <a:pt x="918" y="149"/>
                  </a:cubicBezTo>
                  <a:lnTo>
                    <a:pt x="918" y="8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 name="Rectangle 28">
              <a:extLst>
                <a:ext uri="{FF2B5EF4-FFF2-40B4-BE49-F238E27FC236}">
                  <a16:creationId xmlns:a16="http://schemas.microsoft.com/office/drawing/2014/main" id="{EEA77D71-E523-4C0A-8E94-F1E887B6CFE5}"/>
                </a:ext>
              </a:extLst>
            </p:cNvPr>
            <p:cNvSpPr>
              <a:spLocks noChangeArrowheads="1"/>
            </p:cNvSpPr>
            <p:nvPr/>
          </p:nvSpPr>
          <p:spPr bwMode="auto">
            <a:xfrm>
              <a:off x="428" y="664"/>
              <a:ext cx="280" cy="283"/>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6" name="Rectangle 29">
              <a:extLst>
                <a:ext uri="{FF2B5EF4-FFF2-40B4-BE49-F238E27FC236}">
                  <a16:creationId xmlns:a16="http://schemas.microsoft.com/office/drawing/2014/main" id="{05653C91-F2E5-4AB2-896A-C30B85344081}"/>
                </a:ext>
              </a:extLst>
            </p:cNvPr>
            <p:cNvSpPr>
              <a:spLocks noChangeArrowheads="1"/>
            </p:cNvSpPr>
            <p:nvPr/>
          </p:nvSpPr>
          <p:spPr bwMode="auto">
            <a:xfrm>
              <a:off x="736" y="664"/>
              <a:ext cx="280" cy="28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7" name="Rectangle 30">
              <a:extLst>
                <a:ext uri="{FF2B5EF4-FFF2-40B4-BE49-F238E27FC236}">
                  <a16:creationId xmlns:a16="http://schemas.microsoft.com/office/drawing/2014/main" id="{B8209799-6560-48C3-A607-7BD58D4B852D}"/>
                </a:ext>
              </a:extLst>
            </p:cNvPr>
            <p:cNvSpPr>
              <a:spLocks noChangeArrowheads="1"/>
            </p:cNvSpPr>
            <p:nvPr/>
          </p:nvSpPr>
          <p:spPr bwMode="auto">
            <a:xfrm>
              <a:off x="428" y="975"/>
              <a:ext cx="280" cy="283"/>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8" name="Rectangle 31">
              <a:extLst>
                <a:ext uri="{FF2B5EF4-FFF2-40B4-BE49-F238E27FC236}">
                  <a16:creationId xmlns:a16="http://schemas.microsoft.com/office/drawing/2014/main" id="{253AEB2D-A942-4CF4-BE02-B1418794F9F3}"/>
                </a:ext>
              </a:extLst>
            </p:cNvPr>
            <p:cNvSpPr>
              <a:spLocks noChangeArrowheads="1"/>
            </p:cNvSpPr>
            <p:nvPr/>
          </p:nvSpPr>
          <p:spPr bwMode="auto">
            <a:xfrm>
              <a:off x="736" y="975"/>
              <a:ext cx="280" cy="28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9" name="Rectangle 32">
              <a:extLst>
                <a:ext uri="{FF2B5EF4-FFF2-40B4-BE49-F238E27FC236}">
                  <a16:creationId xmlns:a16="http://schemas.microsoft.com/office/drawing/2014/main" id="{52BC694C-879B-4782-A22E-AEE7D9785F46}"/>
                </a:ext>
              </a:extLst>
            </p:cNvPr>
            <p:cNvSpPr>
              <a:spLocks noChangeArrowheads="1"/>
            </p:cNvSpPr>
            <p:nvPr/>
          </p:nvSpPr>
          <p:spPr bwMode="auto">
            <a:xfrm>
              <a:off x="428" y="664"/>
              <a:ext cx="280" cy="283"/>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 name="Rectangle 33">
              <a:extLst>
                <a:ext uri="{FF2B5EF4-FFF2-40B4-BE49-F238E27FC236}">
                  <a16:creationId xmlns:a16="http://schemas.microsoft.com/office/drawing/2014/main" id="{62F790E1-A40D-4D5B-8DE8-E90FA39709E0}"/>
                </a:ext>
              </a:extLst>
            </p:cNvPr>
            <p:cNvSpPr>
              <a:spLocks noChangeArrowheads="1"/>
            </p:cNvSpPr>
            <p:nvPr/>
          </p:nvSpPr>
          <p:spPr bwMode="auto">
            <a:xfrm>
              <a:off x="736" y="664"/>
              <a:ext cx="280" cy="28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1" name="Rectangle 34">
              <a:extLst>
                <a:ext uri="{FF2B5EF4-FFF2-40B4-BE49-F238E27FC236}">
                  <a16:creationId xmlns:a16="http://schemas.microsoft.com/office/drawing/2014/main" id="{DE27A369-0913-42A8-AD1B-2FBC464BC386}"/>
                </a:ext>
              </a:extLst>
            </p:cNvPr>
            <p:cNvSpPr>
              <a:spLocks noChangeArrowheads="1"/>
            </p:cNvSpPr>
            <p:nvPr/>
          </p:nvSpPr>
          <p:spPr bwMode="auto">
            <a:xfrm>
              <a:off x="428" y="975"/>
              <a:ext cx="280" cy="283"/>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2" name="Rectangle 35">
              <a:extLst>
                <a:ext uri="{FF2B5EF4-FFF2-40B4-BE49-F238E27FC236}">
                  <a16:creationId xmlns:a16="http://schemas.microsoft.com/office/drawing/2014/main" id="{7D7EFF3A-B7D8-4693-9A8C-77874AA877BB}"/>
                </a:ext>
              </a:extLst>
            </p:cNvPr>
            <p:cNvSpPr>
              <a:spLocks noChangeArrowheads="1"/>
            </p:cNvSpPr>
            <p:nvPr/>
          </p:nvSpPr>
          <p:spPr bwMode="auto">
            <a:xfrm>
              <a:off x="736" y="975"/>
              <a:ext cx="280" cy="28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spTree>
    <p:extLst>
      <p:ext uri="{BB962C8B-B14F-4D97-AF65-F5344CB8AC3E}">
        <p14:creationId xmlns:p14="http://schemas.microsoft.com/office/powerpoint/2010/main" val="30416771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3" y="457200"/>
            <a:ext cx="11018520" cy="553998"/>
          </a:xfrm>
        </p:spPr>
        <p:txBody>
          <a:bodyPr/>
          <a:lstStyle/>
          <a:p>
            <a:r>
              <a:rPr lang="en-US"/>
              <a:t>Click to edit Master title style</a:t>
            </a:r>
          </a:p>
        </p:txBody>
      </p:sp>
    </p:spTree>
    <p:extLst>
      <p:ext uri="{BB962C8B-B14F-4D97-AF65-F5344CB8AC3E}">
        <p14:creationId xmlns:p14="http://schemas.microsoft.com/office/powerpoint/2010/main" val="2588314125"/>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6" name="Text Placeholder 4">
            <a:extLst>
              <a:ext uri="{FF2B5EF4-FFF2-40B4-BE49-F238E27FC236}">
                <a16:creationId xmlns:a16="http://schemas.microsoft.com/office/drawing/2014/main" id="{6E3C4C7C-7C8D-904E-88A9-EA8D40CF7292}"/>
              </a:ext>
            </a:extLst>
          </p:cNvPr>
          <p:cNvSpPr>
            <a:spLocks noGrp="1"/>
          </p:cNvSpPr>
          <p:nvPr>
            <p:ph type="body" sz="quarter" idx="13" hasCustomPrompt="1"/>
          </p:nvPr>
        </p:nvSpPr>
        <p:spPr>
          <a:xfrm>
            <a:off x="582042" y="6088741"/>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Tree>
    <p:extLst>
      <p:ext uri="{BB962C8B-B14F-4D97-AF65-F5344CB8AC3E}">
        <p14:creationId xmlns:p14="http://schemas.microsoft.com/office/powerpoint/2010/main" val="38222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E691B-99B3-C9DF-3560-F7F5594C54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8FF301-8CBA-109E-FEB8-D10575F035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CC1246-B469-FE05-A81C-091BA24600B5}"/>
              </a:ext>
            </a:extLst>
          </p:cNvPr>
          <p:cNvSpPr>
            <a:spLocks noGrp="1"/>
          </p:cNvSpPr>
          <p:nvPr>
            <p:ph type="dt" sz="half" idx="10"/>
          </p:nvPr>
        </p:nvSpPr>
        <p:spPr/>
        <p:txBody>
          <a:bodyPr/>
          <a:lstStyle/>
          <a:p>
            <a:fld id="{569FD47F-C361-4102-A716-3517B3BB2FA5}" type="datetimeFigureOut">
              <a:rPr lang="en-US" smtClean="0"/>
              <a:t>5/23/2023</a:t>
            </a:fld>
            <a:endParaRPr lang="en-US"/>
          </a:p>
        </p:txBody>
      </p:sp>
      <p:sp>
        <p:nvSpPr>
          <p:cNvPr id="5" name="Footer Placeholder 4">
            <a:extLst>
              <a:ext uri="{FF2B5EF4-FFF2-40B4-BE49-F238E27FC236}">
                <a16:creationId xmlns:a16="http://schemas.microsoft.com/office/drawing/2014/main" id="{75AFEF62-42B3-9113-F3D9-7FC07C9534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8DE802-F969-655F-1C67-8E14DE600E0A}"/>
              </a:ext>
            </a:extLst>
          </p:cNvPr>
          <p:cNvSpPr>
            <a:spLocks noGrp="1"/>
          </p:cNvSpPr>
          <p:nvPr>
            <p:ph type="sldNum" sz="quarter" idx="12"/>
          </p:nvPr>
        </p:nvSpPr>
        <p:spPr/>
        <p:txBody>
          <a:bodyPr/>
          <a:lstStyle/>
          <a:p>
            <a:fld id="{C5DF0E7E-3754-4A57-9F44-7F71D8B39166}" type="slidenum">
              <a:rPr lang="en-US" smtClean="0"/>
              <a:t>‹#›</a:t>
            </a:fld>
            <a:endParaRPr lang="en-US"/>
          </a:p>
        </p:txBody>
      </p:sp>
    </p:spTree>
    <p:extLst>
      <p:ext uri="{BB962C8B-B14F-4D97-AF65-F5344CB8AC3E}">
        <p14:creationId xmlns:p14="http://schemas.microsoft.com/office/powerpoint/2010/main" val="4268225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337986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416778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854629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783622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3" y="457200"/>
            <a:ext cx="11018520" cy="553998"/>
          </a:xfrm>
        </p:spPr>
        <p:txBody>
          <a:bodyPr/>
          <a:lstStyle/>
          <a:p>
            <a:r>
              <a:rPr lang="en-US"/>
              <a:t>Click to edit Master title style</a:t>
            </a:r>
          </a:p>
        </p:txBody>
      </p:sp>
    </p:spTree>
    <p:extLst>
      <p:ext uri="{BB962C8B-B14F-4D97-AF65-F5344CB8AC3E}">
        <p14:creationId xmlns:p14="http://schemas.microsoft.com/office/powerpoint/2010/main" val="678851339"/>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3" y="457200"/>
            <a:ext cx="11018520" cy="553998"/>
          </a:xfrm>
        </p:spPr>
        <p:txBody>
          <a:bodyPr/>
          <a:lstStyle>
            <a:lvl1pPr>
              <a:defRPr>
                <a:solidFill>
                  <a:schemeClr val="tx1"/>
                </a:solidFill>
              </a:defRPr>
            </a:lvl1pPr>
          </a:lstStyle>
          <a:p>
            <a:r>
              <a:rPr lang="en-US"/>
              <a:t>Click to edit Master title style</a:t>
            </a:r>
          </a:p>
        </p:txBody>
      </p:sp>
      <p:sp>
        <p:nvSpPr>
          <p:cNvPr id="3" name="Text Placeholder 4">
            <a:extLst>
              <a:ext uri="{FF2B5EF4-FFF2-40B4-BE49-F238E27FC236}">
                <a16:creationId xmlns:a16="http://schemas.microsoft.com/office/drawing/2014/main" id="{00261B27-8650-E446-8F03-BBF1C43C279A}"/>
              </a:ext>
            </a:extLst>
          </p:cNvPr>
          <p:cNvSpPr>
            <a:spLocks noGrp="1"/>
          </p:cNvSpPr>
          <p:nvPr>
            <p:ph type="body" sz="quarter" idx="12" hasCustomPrompt="1"/>
          </p:nvPr>
        </p:nvSpPr>
        <p:spPr>
          <a:xfrm>
            <a:off x="585216" y="1195586"/>
            <a:ext cx="1101852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solidFill>
                  <a:schemeClr val="accent2"/>
                </a:solidFill>
                <a:latin typeface="+mn-lt"/>
              </a:defRPr>
            </a:lvl1pPr>
          </a:lstStyle>
          <a:p>
            <a:pPr lvl="0"/>
            <a:r>
              <a:rPr lang="en-US" err="1"/>
              <a:t>Subheader</a:t>
            </a:r>
            <a:endParaRPr lang="en-US"/>
          </a:p>
        </p:txBody>
      </p:sp>
    </p:spTree>
    <p:extLst>
      <p:ext uri="{BB962C8B-B14F-4D97-AF65-F5344CB8AC3E}">
        <p14:creationId xmlns:p14="http://schemas.microsoft.com/office/powerpoint/2010/main" val="3834509559"/>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Label Title Only">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3" y="990089"/>
            <a:ext cx="11018520" cy="553998"/>
          </a:xfrm>
        </p:spPr>
        <p:txBody>
          <a:bodyPr/>
          <a:lstStyle>
            <a:lvl1pPr>
              <a:defRPr>
                <a:solidFill>
                  <a:schemeClr val="tx1"/>
                </a:solidFill>
              </a:defRPr>
            </a:lvl1pPr>
          </a:lstStyle>
          <a:p>
            <a:r>
              <a:rPr lang="en-US"/>
              <a:t>Click to edit Master title style</a:t>
            </a:r>
          </a:p>
        </p:txBody>
      </p:sp>
      <p:sp>
        <p:nvSpPr>
          <p:cNvPr id="3" name="Text Placeholder 4">
            <a:extLst>
              <a:ext uri="{FF2B5EF4-FFF2-40B4-BE49-F238E27FC236}">
                <a16:creationId xmlns:a16="http://schemas.microsoft.com/office/drawing/2014/main" id="{00261B27-8650-E446-8F03-BBF1C43C279A}"/>
              </a:ext>
            </a:extLst>
          </p:cNvPr>
          <p:cNvSpPr>
            <a:spLocks noGrp="1"/>
          </p:cNvSpPr>
          <p:nvPr>
            <p:ph type="body" sz="quarter" idx="12" hasCustomPrompt="1"/>
          </p:nvPr>
        </p:nvSpPr>
        <p:spPr>
          <a:xfrm>
            <a:off x="588263" y="523144"/>
            <a:ext cx="1101852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solidFill>
                  <a:schemeClr val="accent2"/>
                </a:solidFill>
                <a:latin typeface="+mn-lt"/>
              </a:defRPr>
            </a:lvl1pPr>
          </a:lstStyle>
          <a:p>
            <a:pPr lvl="0"/>
            <a:r>
              <a:rPr lang="en-US"/>
              <a:t>Label</a:t>
            </a:r>
          </a:p>
        </p:txBody>
      </p:sp>
    </p:spTree>
    <p:extLst>
      <p:ext uri="{BB962C8B-B14F-4D97-AF65-F5344CB8AC3E}">
        <p14:creationId xmlns:p14="http://schemas.microsoft.com/office/powerpoint/2010/main" val="2381341005"/>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1052925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Case Study - Square photo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07D76AE-79B3-F84D-9417-921BF09368AE}"/>
              </a:ext>
            </a:extLst>
          </p:cNvPr>
          <p:cNvCxnSpPr>
            <a:cxnSpLocks/>
          </p:cNvCxnSpPr>
          <p:nvPr userDrawn="1"/>
        </p:nvCxnSpPr>
        <p:spPr>
          <a:xfrm>
            <a:off x="584200" y="3129144"/>
            <a:ext cx="4167188" cy="0"/>
          </a:xfrm>
          <a:prstGeom prst="line">
            <a:avLst/>
          </a:prstGeom>
          <a:ln w="1270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0F006D7-8176-48BF-9159-50F9BA33A044}"/>
              </a:ext>
            </a:extLst>
          </p:cNvPr>
          <p:cNvSpPr>
            <a:spLocks noGrp="1"/>
          </p:cNvSpPr>
          <p:nvPr>
            <p:ph type="title"/>
          </p:nvPr>
        </p:nvSpPr>
        <p:spPr>
          <a:xfrm>
            <a:off x="588263" y="457200"/>
            <a:ext cx="5124640" cy="553998"/>
          </a:xfrm>
        </p:spPr>
        <p:txBody>
          <a:bodyPr/>
          <a:lstStyle/>
          <a:p>
            <a:r>
              <a:rPr lang="en-US"/>
              <a:t>Click to edit Master title style</a:t>
            </a:r>
          </a:p>
        </p:txBody>
      </p:sp>
      <p:sp>
        <p:nvSpPr>
          <p:cNvPr id="8" name="Text Placeholder 7">
            <a:extLst>
              <a:ext uri="{FF2B5EF4-FFF2-40B4-BE49-F238E27FC236}">
                <a16:creationId xmlns:a16="http://schemas.microsoft.com/office/drawing/2014/main" id="{958B0E44-E0E8-4EF2-8B87-0F0E7439F98B}"/>
              </a:ext>
            </a:extLst>
          </p:cNvPr>
          <p:cNvSpPr>
            <a:spLocks noGrp="1"/>
          </p:cNvSpPr>
          <p:nvPr>
            <p:ph type="body" sz="quarter" idx="11"/>
          </p:nvPr>
        </p:nvSpPr>
        <p:spPr>
          <a:xfrm>
            <a:off x="630426" y="1975224"/>
            <a:ext cx="5040313" cy="1625060"/>
          </a:xfrm>
        </p:spPr>
        <p:txBody>
          <a:bodyPr/>
          <a:lstStyle>
            <a:lvl1pPr marL="0" indent="0">
              <a:spcAft>
                <a:spcPts val="1800"/>
              </a:spcAft>
              <a:buNone/>
              <a:defRPr sz="1800">
                <a:latin typeface="+mj-lt"/>
              </a:defRPr>
            </a:lvl1pPr>
            <a:lvl2pPr marL="0" indent="0">
              <a:spcAft>
                <a:spcPts val="600"/>
              </a:spcAft>
              <a:buNone/>
              <a:defRPr sz="1400"/>
            </a:lvl2pPr>
            <a:lvl3pPr marL="0" indent="0">
              <a:spcAft>
                <a:spcPts val="600"/>
              </a:spcAft>
              <a:buNone/>
              <a:defRPr sz="1200"/>
            </a:lvl3pPr>
            <a:lvl4pPr marL="0" indent="0">
              <a:spcAft>
                <a:spcPts val="600"/>
              </a:spcAft>
              <a:buNone/>
              <a:defRPr sz="1100"/>
            </a:lvl4pPr>
            <a:lvl5pPr marL="0" indent="0">
              <a:spcAft>
                <a:spcPts val="600"/>
              </a:spcAft>
              <a:buNone/>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0531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entere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A47FCD2-35E8-4BE3-B833-677EA693D445}"/>
              </a:ext>
            </a:extLst>
          </p:cNvPr>
          <p:cNvSpPr>
            <a:spLocks noGrp="1"/>
          </p:cNvSpPr>
          <p:nvPr>
            <p:ph type="pic" sz="quarter" idx="12"/>
          </p:nvPr>
        </p:nvSpPr>
        <p:spPr>
          <a:xfrm>
            <a:off x="0" y="0"/>
            <a:ext cx="4062413" cy="6858000"/>
          </a:xfrm>
        </p:spPr>
        <p:txBody>
          <a:bodyPr/>
          <a:lstStyle/>
          <a:p>
            <a:endParaRPr lang="en-US"/>
          </a:p>
        </p:txBody>
      </p:sp>
      <p:sp>
        <p:nvSpPr>
          <p:cNvPr id="7" name="Text Placeholder 6">
            <a:extLst>
              <a:ext uri="{FF2B5EF4-FFF2-40B4-BE49-F238E27FC236}">
                <a16:creationId xmlns:a16="http://schemas.microsoft.com/office/drawing/2014/main" id="{552ED8CC-05CB-4434-B309-4FA2356CFE57}"/>
              </a:ext>
            </a:extLst>
          </p:cNvPr>
          <p:cNvSpPr>
            <a:spLocks noGrp="1"/>
          </p:cNvSpPr>
          <p:nvPr>
            <p:ph type="body" sz="quarter" idx="13"/>
          </p:nvPr>
        </p:nvSpPr>
        <p:spPr>
          <a:xfrm>
            <a:off x="4849813" y="2688798"/>
            <a:ext cx="6392810" cy="1480405"/>
          </a:xfrm>
        </p:spPr>
        <p:txBody>
          <a:bodyPr anchor="ctr"/>
          <a:lstStyle>
            <a:lvl1pPr marL="0" indent="0">
              <a:spcBef>
                <a:spcPts val="1200"/>
              </a:spcBef>
              <a:spcAft>
                <a:spcPts val="600"/>
              </a:spcAft>
              <a:buNone/>
              <a:defRPr sz="2400"/>
            </a:lvl1pPr>
            <a:lvl2pPr marL="0" indent="0">
              <a:buNone/>
              <a:defRPr sz="1800"/>
            </a:lvl2pPr>
            <a:lvl3pPr marL="0" indent="0">
              <a:buNone/>
              <a:defRPr sz="1400"/>
            </a:lvl3pPr>
            <a:lvl4pPr marL="0" indent="0">
              <a:buNone/>
              <a:defRPr sz="1200"/>
            </a:lvl4pPr>
            <a:lvl5pPr marL="0" indent="0">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D8D43E5C-31C8-41DE-B184-8F135F190290}"/>
              </a:ext>
            </a:extLst>
          </p:cNvPr>
          <p:cNvSpPr>
            <a:spLocks noGrp="1"/>
          </p:cNvSpPr>
          <p:nvPr>
            <p:ph type="title"/>
          </p:nvPr>
        </p:nvSpPr>
        <p:spPr>
          <a:xfrm>
            <a:off x="588263" y="2810655"/>
            <a:ext cx="2851980" cy="553998"/>
          </a:xfrm>
        </p:spPr>
        <p:txBody>
          <a:bodyPr/>
          <a:lstStyle/>
          <a:p>
            <a:r>
              <a:rPr lang="en-US"/>
              <a:t>Click to</a:t>
            </a:r>
          </a:p>
        </p:txBody>
      </p:sp>
    </p:spTree>
    <p:extLst>
      <p:ext uri="{BB962C8B-B14F-4D97-AF65-F5344CB8AC3E}">
        <p14:creationId xmlns:p14="http://schemas.microsoft.com/office/powerpoint/2010/main" val="3074988445"/>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guide id="31"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8A9B3-413F-2E9E-AC8D-6D551D95A5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C130EB-67ED-AD23-EF54-EF011A7CE2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8B0152-CAB2-CDF9-2A1E-58A9D4BCDA05}"/>
              </a:ext>
            </a:extLst>
          </p:cNvPr>
          <p:cNvSpPr>
            <a:spLocks noGrp="1"/>
          </p:cNvSpPr>
          <p:nvPr>
            <p:ph type="dt" sz="half" idx="10"/>
          </p:nvPr>
        </p:nvSpPr>
        <p:spPr/>
        <p:txBody>
          <a:bodyPr/>
          <a:lstStyle/>
          <a:p>
            <a:fld id="{569FD47F-C361-4102-A716-3517B3BB2FA5}" type="datetimeFigureOut">
              <a:rPr lang="en-US" smtClean="0"/>
              <a:t>5/23/2023</a:t>
            </a:fld>
            <a:endParaRPr lang="en-US"/>
          </a:p>
        </p:txBody>
      </p:sp>
      <p:sp>
        <p:nvSpPr>
          <p:cNvPr id="5" name="Footer Placeholder 4">
            <a:extLst>
              <a:ext uri="{FF2B5EF4-FFF2-40B4-BE49-F238E27FC236}">
                <a16:creationId xmlns:a16="http://schemas.microsoft.com/office/drawing/2014/main" id="{C657CC7F-1450-DB96-BCED-488F50733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C22297-04A6-9C92-F632-84385DE8FB48}"/>
              </a:ext>
            </a:extLst>
          </p:cNvPr>
          <p:cNvSpPr>
            <a:spLocks noGrp="1"/>
          </p:cNvSpPr>
          <p:nvPr>
            <p:ph type="sldNum" sz="quarter" idx="12"/>
          </p:nvPr>
        </p:nvSpPr>
        <p:spPr/>
        <p:txBody>
          <a:bodyPr/>
          <a:lstStyle/>
          <a:p>
            <a:fld id="{C5DF0E7E-3754-4A57-9F44-7F71D8B39166}" type="slidenum">
              <a:rPr lang="en-US" smtClean="0"/>
              <a:t>‹#›</a:t>
            </a:fld>
            <a:endParaRPr lang="en-US"/>
          </a:p>
        </p:txBody>
      </p:sp>
    </p:spTree>
    <p:extLst>
      <p:ext uri="{BB962C8B-B14F-4D97-AF65-F5344CB8AC3E}">
        <p14:creationId xmlns:p14="http://schemas.microsoft.com/office/powerpoint/2010/main" val="8396785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pic>
        <p:nvPicPr>
          <p:cNvPr id="5" name="MS logo white - EMF" descr="Microsoft logo white text version">
            <a:extLst>
              <a:ext uri="{FF2B5EF4-FFF2-40B4-BE49-F238E27FC236}">
                <a16:creationId xmlns:a16="http://schemas.microsoft.com/office/drawing/2014/main" id="{66781A4F-C4B1-BD4B-8B78-4DCBD222D0FC}"/>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43461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801496922"/>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284645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5" y="3035808"/>
            <a:ext cx="10664421"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 Placeholder 4">
            <a:extLst>
              <a:ext uri="{FF2B5EF4-FFF2-40B4-BE49-F238E27FC236}">
                <a16:creationId xmlns:a16="http://schemas.microsoft.com/office/drawing/2014/main" id="{CADBD2D9-9F1F-468B-BCE0-535CBE7ECDCC}"/>
              </a:ext>
            </a:extLst>
          </p:cNvPr>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2">
                    <a:lumMod val="75000"/>
                  </a:schemeClr>
                </a:solidFill>
                <a:latin typeface="+mn-lt"/>
              </a:defRPr>
            </a:lvl1pPr>
          </a:lstStyle>
          <a:p>
            <a:pPr lvl="0"/>
            <a:r>
              <a:rPr lang="en-US"/>
              <a:t>Speaker name</a:t>
            </a:r>
          </a:p>
        </p:txBody>
      </p:sp>
    </p:spTree>
    <p:extLst>
      <p:ext uri="{BB962C8B-B14F-4D97-AF65-F5344CB8AC3E}">
        <p14:creationId xmlns:p14="http://schemas.microsoft.com/office/powerpoint/2010/main" val="3782207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48663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 Placeholder 4">
            <a:extLst>
              <a:ext uri="{FF2B5EF4-FFF2-40B4-BE49-F238E27FC236}">
                <a16:creationId xmlns:a16="http://schemas.microsoft.com/office/drawing/2014/main" id="{99609B48-4234-1C41-87EA-6ABB49DFAC04}"/>
              </a:ext>
            </a:extLst>
          </p:cNvPr>
          <p:cNvSpPr>
            <a:spLocks noGrp="1"/>
          </p:cNvSpPr>
          <p:nvPr>
            <p:ph type="body" sz="quarter" idx="12" hasCustomPrompt="1"/>
          </p:nvPr>
        </p:nvSpPr>
        <p:spPr>
          <a:xfrm>
            <a:off x="585216" y="3690601"/>
            <a:ext cx="5879589"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solidFill>
                  <a:srgbClr val="50E6FF"/>
                </a:solidFill>
                <a:latin typeface="+mn-lt"/>
              </a:defRPr>
            </a:lvl1pPr>
          </a:lstStyle>
          <a:p>
            <a:pPr lvl="0"/>
            <a:r>
              <a:rPr lang="en-US" err="1"/>
              <a:t>Subheader</a:t>
            </a:r>
            <a:endParaRPr lang="en-US"/>
          </a:p>
        </p:txBody>
      </p:sp>
    </p:spTree>
    <p:extLst>
      <p:ext uri="{BB962C8B-B14F-4D97-AF65-F5344CB8AC3E}">
        <p14:creationId xmlns:p14="http://schemas.microsoft.com/office/powerpoint/2010/main" val="3261030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ENTER">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3" y="457200"/>
            <a:ext cx="11018520" cy="553998"/>
          </a:xfrm>
        </p:spPr>
        <p:txBody>
          <a:bodyPr/>
          <a:lstStyle>
            <a:lvl1pPr algn="ct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956552152"/>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ENTER &amp; SUB">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3" y="457200"/>
            <a:ext cx="11018520" cy="553998"/>
          </a:xfrm>
        </p:spPr>
        <p:txBody>
          <a:bodyPr/>
          <a:lstStyle>
            <a:lvl1pPr algn="ctr">
              <a:defRPr>
                <a:solidFill>
                  <a:schemeClr val="tx1"/>
                </a:solidFill>
              </a:defRPr>
            </a:lvl1pPr>
          </a:lstStyle>
          <a:p>
            <a:r>
              <a:rPr lang="en-US"/>
              <a:t>Click to edit Master title style</a:t>
            </a:r>
          </a:p>
        </p:txBody>
      </p:sp>
      <p:sp>
        <p:nvSpPr>
          <p:cNvPr id="3" name="Text Placeholder 4">
            <a:extLst>
              <a:ext uri="{FF2B5EF4-FFF2-40B4-BE49-F238E27FC236}">
                <a16:creationId xmlns:a16="http://schemas.microsoft.com/office/drawing/2014/main" id="{00261B27-8650-E446-8F03-BBF1C43C279A}"/>
              </a:ext>
            </a:extLst>
          </p:cNvPr>
          <p:cNvSpPr>
            <a:spLocks noGrp="1"/>
          </p:cNvSpPr>
          <p:nvPr>
            <p:ph type="body" sz="quarter" idx="12" hasCustomPrompt="1"/>
          </p:nvPr>
        </p:nvSpPr>
        <p:spPr>
          <a:xfrm>
            <a:off x="584200" y="1128911"/>
            <a:ext cx="11018520" cy="307777"/>
          </a:xfrm>
          <a:noFill/>
        </p:spPr>
        <p:txBody>
          <a:bodyPr wrap="square" lIns="0" tIns="0" rIns="0" bIns="0">
            <a:spAutoFit/>
          </a:bodyPr>
          <a:lstStyle>
            <a:lvl1pPr marL="0" indent="0" algn="ctr">
              <a:spcBef>
                <a:spcPts val="0"/>
              </a:spcBef>
              <a:spcAft>
                <a:spcPts val="0"/>
              </a:spcAft>
              <a:buFont typeface="Arial" panose="020B0604020202020204" pitchFamily="34" charset="0"/>
              <a:buNone/>
              <a:defRPr sz="2000" spc="0" baseline="0">
                <a:solidFill>
                  <a:schemeClr val="accent2"/>
                </a:solidFill>
                <a:latin typeface="+mn-lt"/>
              </a:defRPr>
            </a:lvl1pPr>
          </a:lstStyle>
          <a:p>
            <a:pPr lvl="0"/>
            <a:r>
              <a:rPr lang="en-US" err="1"/>
              <a:t>Subheader</a:t>
            </a:r>
            <a:endParaRPr lang="en-US"/>
          </a:p>
        </p:txBody>
      </p:sp>
    </p:spTree>
    <p:extLst>
      <p:ext uri="{BB962C8B-B14F-4D97-AF65-F5344CB8AC3E}">
        <p14:creationId xmlns:p14="http://schemas.microsoft.com/office/powerpoint/2010/main" val="4274631774"/>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3" y="457200"/>
            <a:ext cx="11018520" cy="553998"/>
          </a:xfrm>
        </p:spPr>
        <p:txBody>
          <a:bodyPr/>
          <a:lstStyle>
            <a:lvl1pPr>
              <a:defRPr>
                <a:solidFill>
                  <a:schemeClr val="tx1"/>
                </a:solidFill>
              </a:defRPr>
            </a:lvl1pPr>
          </a:lstStyle>
          <a:p>
            <a:r>
              <a:rPr lang="en-US"/>
              <a:t>Click to edit Master title style</a:t>
            </a:r>
          </a:p>
        </p:txBody>
      </p:sp>
      <p:sp>
        <p:nvSpPr>
          <p:cNvPr id="3" name="Text Placeholder 4">
            <a:extLst>
              <a:ext uri="{FF2B5EF4-FFF2-40B4-BE49-F238E27FC236}">
                <a16:creationId xmlns:a16="http://schemas.microsoft.com/office/drawing/2014/main" id="{00261B27-8650-E446-8F03-BBF1C43C279A}"/>
              </a:ext>
            </a:extLst>
          </p:cNvPr>
          <p:cNvSpPr>
            <a:spLocks noGrp="1"/>
          </p:cNvSpPr>
          <p:nvPr>
            <p:ph type="body" sz="quarter" idx="12" hasCustomPrompt="1"/>
          </p:nvPr>
        </p:nvSpPr>
        <p:spPr>
          <a:xfrm>
            <a:off x="585216" y="1029710"/>
            <a:ext cx="1101852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solidFill>
                  <a:schemeClr val="accent2"/>
                </a:solidFill>
                <a:latin typeface="+mn-lt"/>
              </a:defRPr>
            </a:lvl1pPr>
          </a:lstStyle>
          <a:p>
            <a:pPr lvl="0"/>
            <a:r>
              <a:rPr lang="en-US" err="1"/>
              <a:t>Subheader</a:t>
            </a:r>
            <a:endParaRPr lang="en-US"/>
          </a:p>
        </p:txBody>
      </p:sp>
    </p:spTree>
    <p:extLst>
      <p:ext uri="{BB962C8B-B14F-4D97-AF65-F5344CB8AC3E}">
        <p14:creationId xmlns:p14="http://schemas.microsoft.com/office/powerpoint/2010/main" val="3320570496"/>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HALLENGE | IMPACT Text - Bottom">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3" y="457200"/>
            <a:ext cx="11018520" cy="553998"/>
          </a:xfrm>
        </p:spPr>
        <p:txBody>
          <a:bodyPr/>
          <a:lstStyle>
            <a:lvl1pPr algn="ctr">
              <a:defRPr>
                <a:solidFill>
                  <a:schemeClr val="tx1"/>
                </a:solidFill>
              </a:defRPr>
            </a:lvl1pPr>
          </a:lstStyle>
          <a:p>
            <a:r>
              <a:rPr lang="en-US"/>
              <a:t>Click to edit Master title style</a:t>
            </a:r>
          </a:p>
        </p:txBody>
      </p:sp>
      <p:sp>
        <p:nvSpPr>
          <p:cNvPr id="5" name="Rectangle 4">
            <a:extLst>
              <a:ext uri="{FF2B5EF4-FFF2-40B4-BE49-F238E27FC236}">
                <a16:creationId xmlns:a16="http://schemas.microsoft.com/office/drawing/2014/main" id="{24DEC335-FEE1-4EB1-B420-AD6956CE2AF3}"/>
              </a:ext>
            </a:extLst>
          </p:cNvPr>
          <p:cNvSpPr/>
          <p:nvPr userDrawn="1"/>
        </p:nvSpPr>
        <p:spPr bwMode="auto">
          <a:xfrm>
            <a:off x="5546361" y="1419423"/>
            <a:ext cx="6364902" cy="4032667"/>
          </a:xfrm>
          <a:prstGeom prst="rect">
            <a:avLst/>
          </a:prstGeom>
          <a:solidFill>
            <a:srgbClr val="000000"/>
          </a:solidFill>
          <a:ln w="9525" cap="flat" cmpd="sng" algn="ctr">
            <a:no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kern="0">
              <a:gradFill>
                <a:gsLst>
                  <a:gs pos="0">
                    <a:srgbClr val="FFFFFF"/>
                  </a:gs>
                  <a:gs pos="100000">
                    <a:srgbClr val="FFFFFF"/>
                  </a:gs>
                </a:gsLst>
                <a:lin ang="5400000" scaled="0"/>
              </a:gradFill>
              <a:latin typeface="Segoe UI"/>
              <a:cs typeface="Segoe UI" pitchFamily="34" charset="0"/>
            </a:endParaRPr>
          </a:p>
        </p:txBody>
      </p:sp>
      <p:sp>
        <p:nvSpPr>
          <p:cNvPr id="6" name="Text Placeholder 5">
            <a:extLst>
              <a:ext uri="{FF2B5EF4-FFF2-40B4-BE49-F238E27FC236}">
                <a16:creationId xmlns:a16="http://schemas.microsoft.com/office/drawing/2014/main" id="{9951A650-201F-48A7-B180-661AB3BF3351}"/>
              </a:ext>
            </a:extLst>
          </p:cNvPr>
          <p:cNvSpPr>
            <a:spLocks noGrp="1"/>
          </p:cNvSpPr>
          <p:nvPr>
            <p:ph type="body" sz="quarter" idx="13"/>
          </p:nvPr>
        </p:nvSpPr>
        <p:spPr>
          <a:xfrm>
            <a:off x="588262" y="1436688"/>
            <a:ext cx="4574287" cy="1533753"/>
          </a:xfrm>
        </p:spPr>
        <p:txBody>
          <a:bodyPr/>
          <a:lstStyle>
            <a:lvl1pPr marL="0" indent="0">
              <a:spcBef>
                <a:spcPts val="2400"/>
              </a:spcBef>
              <a:buNone/>
              <a:defRPr sz="2000">
                <a:solidFill>
                  <a:schemeClr val="accent1"/>
                </a:solidFill>
              </a:defRPr>
            </a:lvl1pPr>
            <a:lvl2pPr marL="0" indent="0">
              <a:spcBef>
                <a:spcPts val="800"/>
              </a:spcBef>
              <a:buNone/>
              <a:defRPr sz="1600"/>
            </a:lvl2pPr>
            <a:lvl3pPr marL="0" indent="0">
              <a:spcBef>
                <a:spcPts val="800"/>
              </a:spcBef>
              <a:buNone/>
              <a:defRPr sz="1400"/>
            </a:lvl3pPr>
            <a:lvl4pPr marL="0" indent="0">
              <a:spcBef>
                <a:spcPts val="800"/>
              </a:spcBef>
              <a:buNone/>
              <a:defRPr sz="1200"/>
            </a:lvl4pPr>
            <a:lvl5pPr marL="0" indent="0">
              <a:spcBef>
                <a:spcPts val="800"/>
              </a:spcBef>
              <a:buNone/>
              <a:defRPr sz="1100"/>
            </a:lvl5pPr>
          </a:lstStyle>
          <a:p>
            <a:pPr lvl="0"/>
            <a:r>
              <a:rPr lang="en-US"/>
              <a:t>Click to edit Master text</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BDE0B9CE-C109-46C1-B326-B103E6A6604C}"/>
              </a:ext>
            </a:extLst>
          </p:cNvPr>
          <p:cNvSpPr>
            <a:spLocks noGrp="1"/>
          </p:cNvSpPr>
          <p:nvPr>
            <p:ph type="body" sz="quarter" idx="14"/>
          </p:nvPr>
        </p:nvSpPr>
        <p:spPr>
          <a:xfrm>
            <a:off x="584203" y="5853281"/>
            <a:ext cx="11314110" cy="605300"/>
          </a:xfrm>
        </p:spPr>
        <p:txBody>
          <a:bodyPr/>
          <a:lstStyle>
            <a:lvl1pPr marL="0" indent="0">
              <a:spcBef>
                <a:spcPts val="1200"/>
              </a:spcBef>
              <a:buNone/>
              <a:defRPr sz="1800">
                <a:solidFill>
                  <a:schemeClr val="tx1"/>
                </a:solidFill>
              </a:defRPr>
            </a:lvl1pPr>
            <a:lvl2pPr marL="0" indent="0">
              <a:buNone/>
              <a:defRPr sz="1400">
                <a:solidFill>
                  <a:schemeClr val="tx1"/>
                </a:solidFill>
              </a:defRPr>
            </a:lvl2pPr>
            <a:lvl3pPr marL="0" indent="0">
              <a:buNone/>
              <a:defRPr sz="1100">
                <a:solidFill>
                  <a:schemeClr val="tx1"/>
                </a:solidFill>
              </a:defRPr>
            </a:lvl3pPr>
            <a:lvl4pPr marL="0" indent="0">
              <a:buNone/>
              <a:defRPr sz="1050">
                <a:solidFill>
                  <a:schemeClr val="tx1"/>
                </a:solidFill>
              </a:defRPr>
            </a:lvl4pPr>
            <a:lvl5pPr marL="0" indent="0">
              <a:buNone/>
              <a:defRPr sz="1050">
                <a:solidFill>
                  <a:schemeClr val="tx1"/>
                </a:solidFill>
              </a:defRPr>
            </a:lvl5pPr>
          </a:lstStyle>
          <a:p>
            <a:pPr lvl="0"/>
            <a:r>
              <a:rPr lang="en-US"/>
              <a:t>Click to edit Master text</a:t>
            </a:r>
          </a:p>
          <a:p>
            <a:pPr lvl="1"/>
            <a:endParaRPr lang="en-US"/>
          </a:p>
        </p:txBody>
      </p:sp>
      <p:cxnSp>
        <p:nvCxnSpPr>
          <p:cNvPr id="9" name="Straight Connector 8">
            <a:extLst>
              <a:ext uri="{FF2B5EF4-FFF2-40B4-BE49-F238E27FC236}">
                <a16:creationId xmlns:a16="http://schemas.microsoft.com/office/drawing/2014/main" id="{4B9DE0F9-906C-4C9C-8C64-29841BB5D740}"/>
              </a:ext>
            </a:extLst>
          </p:cNvPr>
          <p:cNvCxnSpPr/>
          <p:nvPr userDrawn="1"/>
        </p:nvCxnSpPr>
        <p:spPr>
          <a:xfrm>
            <a:off x="-1971207" y="5259100"/>
            <a:ext cx="0" cy="948813"/>
          </a:xfrm>
          <a:prstGeom prst="line">
            <a:avLst/>
          </a:prstGeom>
          <a:ln w="31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107016C-9B63-40DD-A399-159AABC54009}"/>
              </a:ext>
            </a:extLst>
          </p:cNvPr>
          <p:cNvCxnSpPr/>
          <p:nvPr userDrawn="1"/>
        </p:nvCxnSpPr>
        <p:spPr>
          <a:xfrm>
            <a:off x="481263" y="5613072"/>
            <a:ext cx="11417050"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6936348"/>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guide id="31" pos="5496">
          <p15:clr>
            <a:srgbClr val="FBAE40"/>
          </p15:clr>
        </p15:guide>
        <p15:guide id="32"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DAAFB-A2F5-EEF9-AB09-D969D4321B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7AFAD5-6896-2CA0-C941-3AD0390A7A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03B91-A458-C8FB-8D2D-4783AE16E0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4D59FF-C2FD-BFD4-2493-115C33FDB1B5}"/>
              </a:ext>
            </a:extLst>
          </p:cNvPr>
          <p:cNvSpPr>
            <a:spLocks noGrp="1"/>
          </p:cNvSpPr>
          <p:nvPr>
            <p:ph type="dt" sz="half" idx="10"/>
          </p:nvPr>
        </p:nvSpPr>
        <p:spPr/>
        <p:txBody>
          <a:bodyPr/>
          <a:lstStyle/>
          <a:p>
            <a:fld id="{569FD47F-C361-4102-A716-3517B3BB2FA5}" type="datetimeFigureOut">
              <a:rPr lang="en-US" smtClean="0"/>
              <a:t>5/23/2023</a:t>
            </a:fld>
            <a:endParaRPr lang="en-US"/>
          </a:p>
        </p:txBody>
      </p:sp>
      <p:sp>
        <p:nvSpPr>
          <p:cNvPr id="6" name="Footer Placeholder 5">
            <a:extLst>
              <a:ext uri="{FF2B5EF4-FFF2-40B4-BE49-F238E27FC236}">
                <a16:creationId xmlns:a16="http://schemas.microsoft.com/office/drawing/2014/main" id="{946B369B-EC62-2304-AE3E-DC084C5AE9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F8D15A-CF3E-5A30-2C77-9700B85E078A}"/>
              </a:ext>
            </a:extLst>
          </p:cNvPr>
          <p:cNvSpPr>
            <a:spLocks noGrp="1"/>
          </p:cNvSpPr>
          <p:nvPr>
            <p:ph type="sldNum" sz="quarter" idx="12"/>
          </p:nvPr>
        </p:nvSpPr>
        <p:spPr/>
        <p:txBody>
          <a:bodyPr/>
          <a:lstStyle/>
          <a:p>
            <a:fld id="{C5DF0E7E-3754-4A57-9F44-7F71D8B39166}" type="slidenum">
              <a:rPr lang="en-US" smtClean="0"/>
              <a:t>‹#›</a:t>
            </a:fld>
            <a:endParaRPr lang="en-US"/>
          </a:p>
        </p:txBody>
      </p:sp>
    </p:spTree>
    <p:extLst>
      <p:ext uri="{BB962C8B-B14F-4D97-AF65-F5344CB8AC3E}">
        <p14:creationId xmlns:p14="http://schemas.microsoft.com/office/powerpoint/2010/main" val="23645753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HALLENGE | IMPACT } CUSTOMER Logo &amp; Quote">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3" y="457200"/>
            <a:ext cx="4755524" cy="430887"/>
          </a:xfrm>
        </p:spPr>
        <p:txBody>
          <a:bodyPr/>
          <a:lstStyle>
            <a:lvl1pPr algn="l">
              <a:defRPr sz="2800">
                <a:solidFill>
                  <a:schemeClr val="tx1"/>
                </a:solidFill>
              </a:defRPr>
            </a:lvl1pPr>
          </a:lstStyle>
          <a:p>
            <a:r>
              <a:rPr lang="en-US"/>
              <a:t>Click to edit Master title style</a:t>
            </a:r>
          </a:p>
        </p:txBody>
      </p:sp>
      <p:sp>
        <p:nvSpPr>
          <p:cNvPr id="6" name="Text Placeholder 5">
            <a:extLst>
              <a:ext uri="{FF2B5EF4-FFF2-40B4-BE49-F238E27FC236}">
                <a16:creationId xmlns:a16="http://schemas.microsoft.com/office/drawing/2014/main" id="{9951A650-201F-48A7-B180-661AB3BF3351}"/>
              </a:ext>
            </a:extLst>
          </p:cNvPr>
          <p:cNvSpPr>
            <a:spLocks noGrp="1"/>
          </p:cNvSpPr>
          <p:nvPr>
            <p:ph type="body" sz="quarter" idx="13"/>
          </p:nvPr>
        </p:nvSpPr>
        <p:spPr>
          <a:xfrm>
            <a:off x="588262" y="2017713"/>
            <a:ext cx="4574287" cy="1533753"/>
          </a:xfrm>
        </p:spPr>
        <p:txBody>
          <a:bodyPr/>
          <a:lstStyle>
            <a:lvl1pPr marL="0" indent="0">
              <a:spcBef>
                <a:spcPts val="2400"/>
              </a:spcBef>
              <a:buNone/>
              <a:defRPr sz="2000">
                <a:solidFill>
                  <a:schemeClr val="accent1"/>
                </a:solidFill>
              </a:defRPr>
            </a:lvl1pPr>
            <a:lvl2pPr marL="0" indent="0">
              <a:spcBef>
                <a:spcPts val="800"/>
              </a:spcBef>
              <a:buNone/>
              <a:defRPr sz="1600"/>
            </a:lvl2pPr>
            <a:lvl3pPr marL="0" indent="0">
              <a:spcBef>
                <a:spcPts val="800"/>
              </a:spcBef>
              <a:buNone/>
              <a:defRPr sz="1400"/>
            </a:lvl3pPr>
            <a:lvl4pPr marL="0" indent="0">
              <a:spcBef>
                <a:spcPts val="800"/>
              </a:spcBef>
              <a:buNone/>
              <a:defRPr sz="1200"/>
            </a:lvl4pPr>
            <a:lvl5pPr marL="0" indent="0">
              <a:spcBef>
                <a:spcPts val="800"/>
              </a:spcBef>
              <a:buNone/>
              <a:defRPr sz="1100"/>
            </a:lvl5pPr>
          </a:lstStyle>
          <a:p>
            <a:pPr lvl="0"/>
            <a:r>
              <a:rPr lang="en-US"/>
              <a:t>Click to edit Master text</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4B9DE0F9-906C-4C9C-8C64-29841BB5D740}"/>
              </a:ext>
            </a:extLst>
          </p:cNvPr>
          <p:cNvCxnSpPr/>
          <p:nvPr userDrawn="1"/>
        </p:nvCxnSpPr>
        <p:spPr>
          <a:xfrm>
            <a:off x="-1971207" y="5259100"/>
            <a:ext cx="0" cy="948813"/>
          </a:xfrm>
          <a:prstGeom prst="line">
            <a:avLst/>
          </a:prstGeom>
          <a:ln w="31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3EEB27B6-F18C-4938-B5BC-59064F2ECE0C}"/>
              </a:ext>
            </a:extLst>
          </p:cNvPr>
          <p:cNvSpPr>
            <a:spLocks noGrp="1"/>
          </p:cNvSpPr>
          <p:nvPr>
            <p:ph type="pic" sz="quarter" idx="14"/>
          </p:nvPr>
        </p:nvSpPr>
        <p:spPr>
          <a:xfrm>
            <a:off x="5603875" y="0"/>
            <a:ext cx="6588125" cy="6858000"/>
          </a:xfrm>
        </p:spPr>
        <p:txBody>
          <a:bodyPr/>
          <a:lstStyle/>
          <a:p>
            <a:endParaRPr lang="en-US"/>
          </a:p>
        </p:txBody>
      </p:sp>
    </p:spTree>
    <p:extLst>
      <p:ext uri="{BB962C8B-B14F-4D97-AF65-F5344CB8AC3E}">
        <p14:creationId xmlns:p14="http://schemas.microsoft.com/office/powerpoint/2010/main" val="1984556933"/>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guide id="31" pos="5496">
          <p15:clr>
            <a:srgbClr val="FBAE40"/>
          </p15:clr>
        </p15:guide>
        <p15:guide id="32"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CHALLENGE | IMPACT } CUSTOMER Logo &amp; Quote">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951A650-201F-48A7-B180-661AB3BF3351}"/>
              </a:ext>
            </a:extLst>
          </p:cNvPr>
          <p:cNvSpPr>
            <a:spLocks noGrp="1"/>
          </p:cNvSpPr>
          <p:nvPr>
            <p:ph type="body" sz="quarter" idx="13"/>
          </p:nvPr>
        </p:nvSpPr>
        <p:spPr>
          <a:xfrm>
            <a:off x="7457814" y="2017713"/>
            <a:ext cx="3674378" cy="1395254"/>
          </a:xfrm>
        </p:spPr>
        <p:txBody>
          <a:bodyPr/>
          <a:lstStyle>
            <a:lvl1pPr marL="0" indent="0">
              <a:spcBef>
                <a:spcPts val="2400"/>
              </a:spcBef>
              <a:buNone/>
              <a:defRPr sz="2400">
                <a:solidFill>
                  <a:schemeClr val="tx1"/>
                </a:solidFill>
              </a:defRPr>
            </a:lvl1pPr>
            <a:lvl2pPr marL="0" indent="0">
              <a:spcBef>
                <a:spcPts val="800"/>
              </a:spcBef>
              <a:buNone/>
              <a:defRPr sz="1800">
                <a:solidFill>
                  <a:schemeClr val="accent1"/>
                </a:solidFill>
              </a:defRPr>
            </a:lvl2pPr>
            <a:lvl3pPr marL="0" indent="0">
              <a:spcBef>
                <a:spcPts val="0"/>
              </a:spcBef>
              <a:buNone/>
              <a:defRPr sz="1600"/>
            </a:lvl3pPr>
            <a:lvl4pPr marL="0" indent="0">
              <a:spcBef>
                <a:spcPts val="0"/>
              </a:spcBef>
              <a:buNone/>
              <a:defRPr sz="1400"/>
            </a:lvl4pPr>
            <a:lvl5pPr marL="0" indent="0">
              <a:spcBef>
                <a:spcPts val="0"/>
              </a:spcBef>
              <a:buNone/>
              <a:defRPr sz="1200"/>
            </a:lvl5pPr>
          </a:lstStyle>
          <a:p>
            <a:pPr lvl="0"/>
            <a:r>
              <a:rPr lang="en-US"/>
              <a:t>Click to edit Master text</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4B9DE0F9-906C-4C9C-8C64-29841BB5D740}"/>
              </a:ext>
            </a:extLst>
          </p:cNvPr>
          <p:cNvCxnSpPr/>
          <p:nvPr userDrawn="1"/>
        </p:nvCxnSpPr>
        <p:spPr>
          <a:xfrm>
            <a:off x="-1971207" y="5259100"/>
            <a:ext cx="0" cy="948813"/>
          </a:xfrm>
          <a:prstGeom prst="line">
            <a:avLst/>
          </a:prstGeom>
          <a:ln w="31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3EEB27B6-F18C-4938-B5BC-59064F2ECE0C}"/>
              </a:ext>
            </a:extLst>
          </p:cNvPr>
          <p:cNvSpPr>
            <a:spLocks noGrp="1"/>
          </p:cNvSpPr>
          <p:nvPr>
            <p:ph type="pic" sz="quarter" idx="14"/>
          </p:nvPr>
        </p:nvSpPr>
        <p:spPr>
          <a:xfrm>
            <a:off x="-1" y="0"/>
            <a:ext cx="6588125" cy="6858000"/>
          </a:xfrm>
        </p:spPr>
        <p:txBody>
          <a:bodyPr/>
          <a:lstStyle/>
          <a:p>
            <a:endParaRPr lang="en-US"/>
          </a:p>
        </p:txBody>
      </p:sp>
    </p:spTree>
    <p:extLst>
      <p:ext uri="{BB962C8B-B14F-4D97-AF65-F5344CB8AC3E}">
        <p14:creationId xmlns:p14="http://schemas.microsoft.com/office/powerpoint/2010/main" val="2498342141"/>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guide id="31" pos="5496">
          <p15:clr>
            <a:srgbClr val="FBAE40"/>
          </p15:clr>
        </p15:guide>
        <p15:guide id="32"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HALLENGE | IMPACT } CUSTOMER Logo &amp; Quote">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3" y="457200"/>
            <a:ext cx="11018520" cy="553998"/>
          </a:xfrm>
        </p:spPr>
        <p:txBody>
          <a:bodyPr/>
          <a:lstStyle>
            <a:lvl1pPr algn="ctr">
              <a:defRPr>
                <a:solidFill>
                  <a:schemeClr val="tx1"/>
                </a:solidFill>
              </a:defRPr>
            </a:lvl1pPr>
          </a:lstStyle>
          <a:p>
            <a:r>
              <a:rPr lang="en-US"/>
              <a:t>Click to edit Master title style</a:t>
            </a:r>
          </a:p>
        </p:txBody>
      </p:sp>
      <p:sp>
        <p:nvSpPr>
          <p:cNvPr id="5" name="Rectangle 4">
            <a:extLst>
              <a:ext uri="{FF2B5EF4-FFF2-40B4-BE49-F238E27FC236}">
                <a16:creationId xmlns:a16="http://schemas.microsoft.com/office/drawing/2014/main" id="{24DEC335-FEE1-4EB1-B420-AD6956CE2AF3}"/>
              </a:ext>
            </a:extLst>
          </p:cNvPr>
          <p:cNvSpPr/>
          <p:nvPr userDrawn="1"/>
        </p:nvSpPr>
        <p:spPr bwMode="auto">
          <a:xfrm>
            <a:off x="5546361" y="1419423"/>
            <a:ext cx="6364902" cy="4032667"/>
          </a:xfrm>
          <a:prstGeom prst="rect">
            <a:avLst/>
          </a:prstGeom>
          <a:solidFill>
            <a:srgbClr val="000000"/>
          </a:solidFill>
          <a:ln w="9525" cap="flat" cmpd="sng" algn="ctr">
            <a:no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kern="0">
              <a:gradFill>
                <a:gsLst>
                  <a:gs pos="0">
                    <a:srgbClr val="FFFFFF"/>
                  </a:gs>
                  <a:gs pos="100000">
                    <a:srgbClr val="FFFFFF"/>
                  </a:gs>
                </a:gsLst>
                <a:lin ang="5400000" scaled="0"/>
              </a:gradFill>
              <a:latin typeface="Segoe UI"/>
              <a:cs typeface="Segoe UI" pitchFamily="34" charset="0"/>
            </a:endParaRPr>
          </a:p>
        </p:txBody>
      </p:sp>
      <p:sp>
        <p:nvSpPr>
          <p:cNvPr id="6" name="Text Placeholder 5">
            <a:extLst>
              <a:ext uri="{FF2B5EF4-FFF2-40B4-BE49-F238E27FC236}">
                <a16:creationId xmlns:a16="http://schemas.microsoft.com/office/drawing/2014/main" id="{9951A650-201F-48A7-B180-661AB3BF3351}"/>
              </a:ext>
            </a:extLst>
          </p:cNvPr>
          <p:cNvSpPr>
            <a:spLocks noGrp="1"/>
          </p:cNvSpPr>
          <p:nvPr>
            <p:ph type="body" sz="quarter" idx="13"/>
          </p:nvPr>
        </p:nvSpPr>
        <p:spPr>
          <a:xfrm>
            <a:off x="588262" y="1436688"/>
            <a:ext cx="4574287" cy="1533753"/>
          </a:xfrm>
        </p:spPr>
        <p:txBody>
          <a:bodyPr/>
          <a:lstStyle>
            <a:lvl1pPr marL="0" indent="0">
              <a:spcBef>
                <a:spcPts val="2400"/>
              </a:spcBef>
              <a:buNone/>
              <a:defRPr sz="2000">
                <a:solidFill>
                  <a:schemeClr val="accent1"/>
                </a:solidFill>
              </a:defRPr>
            </a:lvl1pPr>
            <a:lvl2pPr marL="0" indent="0">
              <a:spcBef>
                <a:spcPts val="800"/>
              </a:spcBef>
              <a:buNone/>
              <a:defRPr sz="1600"/>
            </a:lvl2pPr>
            <a:lvl3pPr marL="0" indent="0">
              <a:spcBef>
                <a:spcPts val="800"/>
              </a:spcBef>
              <a:buNone/>
              <a:defRPr sz="1400"/>
            </a:lvl3pPr>
            <a:lvl4pPr marL="0" indent="0">
              <a:spcBef>
                <a:spcPts val="800"/>
              </a:spcBef>
              <a:buNone/>
              <a:defRPr sz="1200"/>
            </a:lvl4pPr>
            <a:lvl5pPr marL="0" indent="0">
              <a:spcBef>
                <a:spcPts val="800"/>
              </a:spcBef>
              <a:buNone/>
              <a:defRPr sz="1100"/>
            </a:lvl5pPr>
          </a:lstStyle>
          <a:p>
            <a:pPr lvl="0"/>
            <a:r>
              <a:rPr lang="en-US"/>
              <a:t>Click to edit Master text</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BDE0B9CE-C109-46C1-B326-B103E6A6604C}"/>
              </a:ext>
            </a:extLst>
          </p:cNvPr>
          <p:cNvSpPr>
            <a:spLocks noGrp="1"/>
          </p:cNvSpPr>
          <p:nvPr>
            <p:ph type="body" sz="quarter" idx="14"/>
          </p:nvPr>
        </p:nvSpPr>
        <p:spPr>
          <a:xfrm>
            <a:off x="3855744" y="5853281"/>
            <a:ext cx="7413116" cy="605300"/>
          </a:xfrm>
        </p:spPr>
        <p:txBody>
          <a:bodyPr/>
          <a:lstStyle>
            <a:lvl1pPr marL="0" indent="0">
              <a:spcBef>
                <a:spcPts val="1200"/>
              </a:spcBef>
              <a:buNone/>
              <a:defRPr sz="1800">
                <a:solidFill>
                  <a:schemeClr val="tx1"/>
                </a:solidFill>
              </a:defRPr>
            </a:lvl1pPr>
            <a:lvl2pPr marL="0" indent="0">
              <a:buNone/>
              <a:defRPr sz="1400">
                <a:solidFill>
                  <a:schemeClr val="tx1"/>
                </a:solidFill>
              </a:defRPr>
            </a:lvl2pPr>
            <a:lvl3pPr marL="0" indent="0">
              <a:buNone/>
              <a:defRPr sz="1100">
                <a:solidFill>
                  <a:schemeClr val="tx1"/>
                </a:solidFill>
              </a:defRPr>
            </a:lvl3pPr>
            <a:lvl4pPr marL="0" indent="0">
              <a:buNone/>
              <a:defRPr sz="1050">
                <a:solidFill>
                  <a:schemeClr val="tx1"/>
                </a:solidFill>
              </a:defRPr>
            </a:lvl4pPr>
            <a:lvl5pPr marL="0" indent="0">
              <a:buNone/>
              <a:defRPr sz="1050">
                <a:solidFill>
                  <a:schemeClr val="tx1"/>
                </a:solidFill>
              </a:defRPr>
            </a:lvl5pPr>
          </a:lstStyle>
          <a:p>
            <a:pPr lvl="0"/>
            <a:r>
              <a:rPr lang="en-US"/>
              <a:t>Click to edit Master text</a:t>
            </a:r>
          </a:p>
          <a:p>
            <a:pPr lvl="1"/>
            <a:endParaRPr lang="en-US"/>
          </a:p>
        </p:txBody>
      </p:sp>
      <p:cxnSp>
        <p:nvCxnSpPr>
          <p:cNvPr id="9" name="Straight Connector 8">
            <a:extLst>
              <a:ext uri="{FF2B5EF4-FFF2-40B4-BE49-F238E27FC236}">
                <a16:creationId xmlns:a16="http://schemas.microsoft.com/office/drawing/2014/main" id="{4B9DE0F9-906C-4C9C-8C64-29841BB5D740}"/>
              </a:ext>
            </a:extLst>
          </p:cNvPr>
          <p:cNvCxnSpPr/>
          <p:nvPr userDrawn="1"/>
        </p:nvCxnSpPr>
        <p:spPr>
          <a:xfrm>
            <a:off x="-1971207" y="5259100"/>
            <a:ext cx="0" cy="948813"/>
          </a:xfrm>
          <a:prstGeom prst="line">
            <a:avLst/>
          </a:prstGeom>
          <a:ln w="31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107016C-9B63-40DD-A399-159AABC54009}"/>
              </a:ext>
            </a:extLst>
          </p:cNvPr>
          <p:cNvCxnSpPr/>
          <p:nvPr userDrawn="1"/>
        </p:nvCxnSpPr>
        <p:spPr>
          <a:xfrm>
            <a:off x="481263" y="5613072"/>
            <a:ext cx="11417050"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8" name="learning">
            <a:extLst>
              <a:ext uri="{FF2B5EF4-FFF2-40B4-BE49-F238E27FC236}">
                <a16:creationId xmlns:a16="http://schemas.microsoft.com/office/drawing/2014/main" id="{A29CBE6D-B516-4E0E-BC8A-B321251A3A7A}"/>
              </a:ext>
            </a:extLst>
          </p:cNvPr>
          <p:cNvGrpSpPr>
            <a:grpSpLocks noChangeAspect="1"/>
          </p:cNvGrpSpPr>
          <p:nvPr userDrawn="1"/>
        </p:nvGrpSpPr>
        <p:grpSpPr>
          <a:xfrm rot="10800000" flipH="1">
            <a:off x="3298517" y="5709079"/>
            <a:ext cx="369748" cy="288403"/>
            <a:chOff x="7383299" y="4598006"/>
            <a:chExt cx="476250" cy="371475"/>
          </a:xfrm>
        </p:grpSpPr>
        <p:sp>
          <p:nvSpPr>
            <p:cNvPr id="10" name="Freeform: Shape 9">
              <a:extLst>
                <a:ext uri="{FF2B5EF4-FFF2-40B4-BE49-F238E27FC236}">
                  <a16:creationId xmlns:a16="http://schemas.microsoft.com/office/drawing/2014/main" id="{40062532-DEAB-46C9-BBF1-95D2C44B4ADC}"/>
                </a:ext>
              </a:extLst>
            </p:cNvPr>
            <p:cNvSpPr/>
            <p:nvPr/>
          </p:nvSpPr>
          <p:spPr>
            <a:xfrm>
              <a:off x="7669049" y="4598006"/>
              <a:ext cx="190500" cy="371475"/>
            </a:xfrm>
            <a:custGeom>
              <a:avLst/>
              <a:gdLst>
                <a:gd name="connsiteX0" fmla="*/ 190500 w 190500"/>
                <a:gd name="connsiteY0" fmla="*/ 377952 h 371475"/>
                <a:gd name="connsiteX1" fmla="*/ 190500 w 190500"/>
                <a:gd name="connsiteY1" fmla="*/ 187452 h 371475"/>
                <a:gd name="connsiteX2" fmla="*/ 81820 w 190500"/>
                <a:gd name="connsiteY2" fmla="*/ 187452 h 371475"/>
                <a:gd name="connsiteX3" fmla="*/ 190500 w 190500"/>
                <a:gd name="connsiteY3" fmla="*/ 81725 h 371475"/>
                <a:gd name="connsiteX4" fmla="*/ 190500 w 190500"/>
                <a:gd name="connsiteY4" fmla="*/ 0 h 371475"/>
                <a:gd name="connsiteX5" fmla="*/ 0 w 190500"/>
                <a:gd name="connsiteY5" fmla="*/ 187452 h 371475"/>
                <a:gd name="connsiteX6" fmla="*/ 0 w 190500"/>
                <a:gd name="connsiteY6" fmla="*/ 187452 h 371475"/>
                <a:gd name="connsiteX7" fmla="*/ 0 w 190500"/>
                <a:gd name="connsiteY7" fmla="*/ 377952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1475">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solidFill>
              <a:srgbClr val="000000"/>
            </a:solidFill>
            <a:ln w="9525" cap="flat" cmpd="sng" algn="ctr">
              <a:noFill/>
              <a:prstDash val="solid"/>
              <a:headEnd type="none" w="med" len="med"/>
              <a:tailEnd type="none" w="med" len="med"/>
            </a:ln>
            <a:effectLst>
              <a:outerShdw blurRad="114300" sx="113000" sy="113000" algn="ctr" rotWithShape="0">
                <a:srgbClr val="0078D4"/>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kern="0">
                <a:gradFill>
                  <a:gsLst>
                    <a:gs pos="0">
                      <a:srgbClr val="FFFFFF"/>
                    </a:gs>
                    <a:gs pos="100000">
                      <a:srgbClr val="FFFFFF"/>
                    </a:gs>
                  </a:gsLst>
                  <a:lin ang="5400000" scaled="0"/>
                </a:gradFill>
                <a:latin typeface="Segoe UI"/>
                <a:cs typeface="Segoe UI" pitchFamily="34" charset="0"/>
              </a:endParaRPr>
            </a:p>
          </p:txBody>
        </p:sp>
        <p:sp>
          <p:nvSpPr>
            <p:cNvPr id="11" name="Freeform: Shape 10">
              <a:extLst>
                <a:ext uri="{FF2B5EF4-FFF2-40B4-BE49-F238E27FC236}">
                  <a16:creationId xmlns:a16="http://schemas.microsoft.com/office/drawing/2014/main" id="{79E6B07A-63AA-41ED-8FF9-C500A869B6EB}"/>
                </a:ext>
              </a:extLst>
            </p:cNvPr>
            <p:cNvSpPr/>
            <p:nvPr/>
          </p:nvSpPr>
          <p:spPr>
            <a:xfrm>
              <a:off x="7383299" y="4598006"/>
              <a:ext cx="190500" cy="371475"/>
            </a:xfrm>
            <a:custGeom>
              <a:avLst/>
              <a:gdLst>
                <a:gd name="connsiteX0" fmla="*/ 190500 w 190500"/>
                <a:gd name="connsiteY0" fmla="*/ 377952 h 371475"/>
                <a:gd name="connsiteX1" fmla="*/ 190500 w 190500"/>
                <a:gd name="connsiteY1" fmla="*/ 187452 h 371475"/>
                <a:gd name="connsiteX2" fmla="*/ 81820 w 190500"/>
                <a:gd name="connsiteY2" fmla="*/ 187452 h 371475"/>
                <a:gd name="connsiteX3" fmla="*/ 190500 w 190500"/>
                <a:gd name="connsiteY3" fmla="*/ 81725 h 371475"/>
                <a:gd name="connsiteX4" fmla="*/ 190500 w 190500"/>
                <a:gd name="connsiteY4" fmla="*/ 0 h 371475"/>
                <a:gd name="connsiteX5" fmla="*/ 0 w 190500"/>
                <a:gd name="connsiteY5" fmla="*/ 187452 h 371475"/>
                <a:gd name="connsiteX6" fmla="*/ 0 w 190500"/>
                <a:gd name="connsiteY6" fmla="*/ 187452 h 371475"/>
                <a:gd name="connsiteX7" fmla="*/ 0 w 190500"/>
                <a:gd name="connsiteY7" fmla="*/ 377952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1475">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solidFill>
              <a:srgbClr val="000000"/>
            </a:solidFill>
            <a:ln w="9525" cap="flat" cmpd="sng" algn="ctr">
              <a:noFill/>
              <a:prstDash val="solid"/>
              <a:headEnd type="none" w="med" len="med"/>
              <a:tailEnd type="none" w="med" len="med"/>
            </a:ln>
            <a:effectLst>
              <a:outerShdw blurRad="114300" sx="113000" sy="113000" algn="ctr" rotWithShape="0">
                <a:srgbClr val="0078D4"/>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kern="0">
                <a:gradFill>
                  <a:gsLst>
                    <a:gs pos="0">
                      <a:srgbClr val="FFFFFF"/>
                    </a:gs>
                    <a:gs pos="100000">
                      <a:srgbClr val="FFFFFF"/>
                    </a:gs>
                  </a:gsLst>
                  <a:lin ang="5400000" scaled="0"/>
                </a:gradFill>
                <a:latin typeface="Segoe UI"/>
                <a:cs typeface="Segoe UI" pitchFamily="34" charset="0"/>
              </a:endParaRPr>
            </a:p>
          </p:txBody>
        </p:sp>
      </p:grpSp>
      <p:grpSp>
        <p:nvGrpSpPr>
          <p:cNvPr id="15" name="learning">
            <a:extLst>
              <a:ext uri="{FF2B5EF4-FFF2-40B4-BE49-F238E27FC236}">
                <a16:creationId xmlns:a16="http://schemas.microsoft.com/office/drawing/2014/main" id="{07A11020-593F-444A-B45F-34B66EC741B7}"/>
              </a:ext>
            </a:extLst>
          </p:cNvPr>
          <p:cNvGrpSpPr>
            <a:grpSpLocks noChangeAspect="1"/>
          </p:cNvGrpSpPr>
          <p:nvPr userDrawn="1"/>
        </p:nvGrpSpPr>
        <p:grpSpPr>
          <a:xfrm flipH="1">
            <a:off x="11504806" y="6443700"/>
            <a:ext cx="203953" cy="159083"/>
            <a:chOff x="7383299" y="4598006"/>
            <a:chExt cx="476250" cy="371475"/>
          </a:xfrm>
        </p:grpSpPr>
        <p:sp>
          <p:nvSpPr>
            <p:cNvPr id="16" name="Freeform: Shape 15">
              <a:extLst>
                <a:ext uri="{FF2B5EF4-FFF2-40B4-BE49-F238E27FC236}">
                  <a16:creationId xmlns:a16="http://schemas.microsoft.com/office/drawing/2014/main" id="{49321792-9AFE-47FB-97A4-2F4FD4A9C329}"/>
                </a:ext>
              </a:extLst>
            </p:cNvPr>
            <p:cNvSpPr/>
            <p:nvPr/>
          </p:nvSpPr>
          <p:spPr>
            <a:xfrm>
              <a:off x="7669049" y="4598006"/>
              <a:ext cx="190500" cy="371475"/>
            </a:xfrm>
            <a:custGeom>
              <a:avLst/>
              <a:gdLst>
                <a:gd name="connsiteX0" fmla="*/ 190500 w 190500"/>
                <a:gd name="connsiteY0" fmla="*/ 377952 h 371475"/>
                <a:gd name="connsiteX1" fmla="*/ 190500 w 190500"/>
                <a:gd name="connsiteY1" fmla="*/ 187452 h 371475"/>
                <a:gd name="connsiteX2" fmla="*/ 81820 w 190500"/>
                <a:gd name="connsiteY2" fmla="*/ 187452 h 371475"/>
                <a:gd name="connsiteX3" fmla="*/ 190500 w 190500"/>
                <a:gd name="connsiteY3" fmla="*/ 81725 h 371475"/>
                <a:gd name="connsiteX4" fmla="*/ 190500 w 190500"/>
                <a:gd name="connsiteY4" fmla="*/ 0 h 371475"/>
                <a:gd name="connsiteX5" fmla="*/ 0 w 190500"/>
                <a:gd name="connsiteY5" fmla="*/ 187452 h 371475"/>
                <a:gd name="connsiteX6" fmla="*/ 0 w 190500"/>
                <a:gd name="connsiteY6" fmla="*/ 187452 h 371475"/>
                <a:gd name="connsiteX7" fmla="*/ 0 w 190500"/>
                <a:gd name="connsiteY7" fmla="*/ 377952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1475">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solidFill>
              <a:srgbClr val="000000"/>
            </a:solidFill>
            <a:ln w="9525" cap="flat" cmpd="sng" algn="ctr">
              <a:noFill/>
              <a:prstDash val="solid"/>
              <a:headEnd type="none" w="med" len="med"/>
              <a:tailEnd type="none" w="med" len="med"/>
            </a:ln>
            <a:effectLst>
              <a:outerShdw blurRad="114300" sx="113000" sy="113000" algn="ctr" rotWithShape="0">
                <a:srgbClr val="0078D4"/>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kern="0">
                <a:gradFill>
                  <a:gsLst>
                    <a:gs pos="0">
                      <a:srgbClr val="FFFFFF"/>
                    </a:gs>
                    <a:gs pos="100000">
                      <a:srgbClr val="FFFFFF"/>
                    </a:gs>
                  </a:gsLst>
                  <a:lin ang="5400000" scaled="0"/>
                </a:gradFill>
                <a:latin typeface="Segoe UI"/>
                <a:cs typeface="Segoe UI" pitchFamily="34" charset="0"/>
              </a:endParaRPr>
            </a:p>
          </p:txBody>
        </p:sp>
        <p:sp>
          <p:nvSpPr>
            <p:cNvPr id="18" name="Freeform: Shape 17">
              <a:extLst>
                <a:ext uri="{FF2B5EF4-FFF2-40B4-BE49-F238E27FC236}">
                  <a16:creationId xmlns:a16="http://schemas.microsoft.com/office/drawing/2014/main" id="{CCFCFA21-587F-4BC9-8B78-740FE131062E}"/>
                </a:ext>
              </a:extLst>
            </p:cNvPr>
            <p:cNvSpPr/>
            <p:nvPr/>
          </p:nvSpPr>
          <p:spPr>
            <a:xfrm>
              <a:off x="7383299" y="4598006"/>
              <a:ext cx="190500" cy="371475"/>
            </a:xfrm>
            <a:custGeom>
              <a:avLst/>
              <a:gdLst>
                <a:gd name="connsiteX0" fmla="*/ 190500 w 190500"/>
                <a:gd name="connsiteY0" fmla="*/ 377952 h 371475"/>
                <a:gd name="connsiteX1" fmla="*/ 190500 w 190500"/>
                <a:gd name="connsiteY1" fmla="*/ 187452 h 371475"/>
                <a:gd name="connsiteX2" fmla="*/ 81820 w 190500"/>
                <a:gd name="connsiteY2" fmla="*/ 187452 h 371475"/>
                <a:gd name="connsiteX3" fmla="*/ 190500 w 190500"/>
                <a:gd name="connsiteY3" fmla="*/ 81725 h 371475"/>
                <a:gd name="connsiteX4" fmla="*/ 190500 w 190500"/>
                <a:gd name="connsiteY4" fmla="*/ 0 h 371475"/>
                <a:gd name="connsiteX5" fmla="*/ 0 w 190500"/>
                <a:gd name="connsiteY5" fmla="*/ 187452 h 371475"/>
                <a:gd name="connsiteX6" fmla="*/ 0 w 190500"/>
                <a:gd name="connsiteY6" fmla="*/ 187452 h 371475"/>
                <a:gd name="connsiteX7" fmla="*/ 0 w 190500"/>
                <a:gd name="connsiteY7" fmla="*/ 377952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1475">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solidFill>
              <a:srgbClr val="000000"/>
            </a:solidFill>
            <a:ln w="9525" cap="flat" cmpd="sng" algn="ctr">
              <a:noFill/>
              <a:prstDash val="solid"/>
              <a:headEnd type="none" w="med" len="med"/>
              <a:tailEnd type="none" w="med" len="med"/>
            </a:ln>
            <a:effectLst>
              <a:outerShdw blurRad="114300" sx="113000" sy="113000" algn="ctr" rotWithShape="0">
                <a:srgbClr val="0078D4"/>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kern="0">
                <a:gradFill>
                  <a:gsLst>
                    <a:gs pos="0">
                      <a:srgbClr val="FFFFFF"/>
                    </a:gs>
                    <a:gs pos="100000">
                      <a:srgbClr val="FFFFFF"/>
                    </a:gs>
                  </a:gsLst>
                  <a:lin ang="5400000" scaled="0"/>
                </a:gradFill>
                <a:latin typeface="Segoe UI"/>
                <a:cs typeface="Segoe UI" pitchFamily="34" charset="0"/>
              </a:endParaRPr>
            </a:p>
          </p:txBody>
        </p:sp>
      </p:grpSp>
    </p:spTree>
    <p:extLst>
      <p:ext uri="{BB962C8B-B14F-4D97-AF65-F5344CB8AC3E}">
        <p14:creationId xmlns:p14="http://schemas.microsoft.com/office/powerpoint/2010/main" val="1735007933"/>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guide id="31" pos="5496">
          <p15:clr>
            <a:srgbClr val="FBAE40"/>
          </p15:clr>
        </p15:guide>
        <p15:guide id="32"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entere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2C1CEFE-1175-4BAD-8291-2B32EFCE8BD7}"/>
              </a:ext>
            </a:extLst>
          </p:cNvPr>
          <p:cNvSpPr>
            <a:spLocks noGrp="1"/>
          </p:cNvSpPr>
          <p:nvPr>
            <p:ph type="body" sz="quarter" idx="10"/>
          </p:nvPr>
        </p:nvSpPr>
        <p:spPr>
          <a:xfrm>
            <a:off x="5575369" y="2017713"/>
            <a:ext cx="5845175" cy="1612749"/>
          </a:xfrm>
        </p:spPr>
        <p:txBody>
          <a:bodyPr/>
          <a:lstStyle>
            <a:lvl1pPr marL="0" indent="0">
              <a:spcBef>
                <a:spcPts val="1800"/>
              </a:spcBef>
              <a:buNone/>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E102CF2E-CF5F-42BE-BB25-E94D5850A3C7}"/>
              </a:ext>
            </a:extLst>
          </p:cNvPr>
          <p:cNvSpPr>
            <a:spLocks noGrp="1"/>
          </p:cNvSpPr>
          <p:nvPr>
            <p:ph type="body" sz="quarter" idx="11"/>
          </p:nvPr>
        </p:nvSpPr>
        <p:spPr>
          <a:xfrm>
            <a:off x="584200" y="4101472"/>
            <a:ext cx="3721925" cy="984885"/>
          </a:xfrm>
        </p:spPr>
        <p:txBody>
          <a:bodyPr/>
          <a:lstStyle>
            <a:lvl1pPr marL="0" indent="0" algn="ctr">
              <a:spcBef>
                <a:spcPts val="1800"/>
              </a:spcBef>
              <a:buNone/>
              <a:defRPr sz="320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Tree>
    <p:extLst>
      <p:ext uri="{BB962C8B-B14F-4D97-AF65-F5344CB8AC3E}">
        <p14:creationId xmlns:p14="http://schemas.microsoft.com/office/powerpoint/2010/main" val="1492913334"/>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entered with sub">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5AD2F76-9A26-44BB-92FC-E2D3F11A63ED}"/>
              </a:ext>
            </a:extLst>
          </p:cNvPr>
          <p:cNvSpPr>
            <a:spLocks noGrp="1"/>
          </p:cNvSpPr>
          <p:nvPr>
            <p:ph type="body" sz="quarter" idx="10"/>
          </p:nvPr>
        </p:nvSpPr>
        <p:spPr>
          <a:xfrm>
            <a:off x="588263" y="1030052"/>
            <a:ext cx="11021125" cy="310863"/>
          </a:xfrm>
        </p:spPr>
        <p:txBody>
          <a:bodyPr/>
          <a:lstStyle>
            <a:lvl1pPr marL="0" indent="0" algn="ctr">
              <a:buNone/>
              <a:defRPr kumimoji="0" lang="en-US" sz="2000" b="0" i="0" u="none" strike="noStrike" kern="1200" cap="none" spc="0" normalizeH="0" baseline="0" dirty="0" smtClean="0">
                <a:ln>
                  <a:noFill/>
                </a:ln>
                <a:solidFill>
                  <a:schemeClr val="accent2">
                    <a:lumMod val="75000"/>
                  </a:schemeClr>
                </a:solidFill>
                <a:effectLst/>
                <a:uLnTx/>
                <a:uFillTx/>
                <a:latin typeface="Segoe UI"/>
                <a:ea typeface="+mn-ea"/>
                <a:cs typeface="+mn-cs"/>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3" name="Title 2">
            <a:extLst>
              <a:ext uri="{FF2B5EF4-FFF2-40B4-BE49-F238E27FC236}">
                <a16:creationId xmlns:a16="http://schemas.microsoft.com/office/drawing/2014/main" id="{D989D4D6-6723-4AFB-B86D-1485DA52ABD4}"/>
              </a:ext>
            </a:extLst>
          </p:cNvPr>
          <p:cNvSpPr>
            <a:spLocks noGrp="1"/>
          </p:cNvSpPr>
          <p:nvPr>
            <p:ph type="title"/>
          </p:nvPr>
        </p:nvSpPr>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29326169"/>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Left">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B476AC-15C7-4A6E-9874-4133EDCA7D53}"/>
              </a:ext>
            </a:extLst>
          </p:cNvPr>
          <p:cNvSpPr>
            <a:spLocks noGrp="1"/>
          </p:cNvSpPr>
          <p:nvPr>
            <p:ph type="title"/>
          </p:nvPr>
        </p:nvSpPr>
        <p:spPr>
          <a:xfrm>
            <a:off x="588263" y="2145944"/>
            <a:ext cx="5190442" cy="553998"/>
          </a:xfrm>
        </p:spPr>
        <p:txBody>
          <a:bodyPr anchor="b"/>
          <a:lstStyle>
            <a:lvl1pPr>
              <a:defRPr>
                <a:solidFill>
                  <a:schemeClr val="tx1"/>
                </a:solidFill>
              </a:defRPr>
            </a:lvl1pPr>
          </a:lstStyle>
          <a:p>
            <a:r>
              <a:rPr lang="en-US"/>
              <a:t>Click to edit Master</a:t>
            </a:r>
          </a:p>
        </p:txBody>
      </p:sp>
      <p:sp>
        <p:nvSpPr>
          <p:cNvPr id="6" name="Text Placeholder 3">
            <a:extLst>
              <a:ext uri="{FF2B5EF4-FFF2-40B4-BE49-F238E27FC236}">
                <a16:creationId xmlns:a16="http://schemas.microsoft.com/office/drawing/2014/main" id="{A97EC52B-AED8-4515-B7B5-DBD9684F1A80}"/>
              </a:ext>
            </a:extLst>
          </p:cNvPr>
          <p:cNvSpPr>
            <a:spLocks noGrp="1"/>
          </p:cNvSpPr>
          <p:nvPr>
            <p:ph type="body" sz="quarter" idx="11"/>
          </p:nvPr>
        </p:nvSpPr>
        <p:spPr>
          <a:xfrm>
            <a:off x="588262" y="2811443"/>
            <a:ext cx="5507733" cy="1852815"/>
          </a:xfrm>
        </p:spPr>
        <p:txBody>
          <a:bodyPr anchor="t"/>
          <a:lstStyle>
            <a:lvl1pPr marL="0" indent="0" algn="l" defTabSz="114300">
              <a:spcBef>
                <a:spcPts val="1800"/>
              </a:spcBef>
              <a:spcAft>
                <a:spcPts val="1200"/>
              </a:spcAft>
              <a:buNone/>
              <a:defRPr sz="2400">
                <a:solidFill>
                  <a:schemeClr val="accent2"/>
                </a:solidFill>
                <a:latin typeface="+mj-lt"/>
              </a:defRPr>
            </a:lvl1pPr>
            <a:lvl2pPr marL="0" indent="0" algn="l" defTabSz="114300">
              <a:spcAft>
                <a:spcPts val="600"/>
              </a:spcAft>
              <a:buClr>
                <a:schemeClr val="accent1"/>
              </a:buClr>
              <a:buFont typeface="Arial" panose="020B0604020202020204" pitchFamily="34" charset="0"/>
              <a:buNone/>
              <a:defRPr sz="1600"/>
            </a:lvl2pPr>
            <a:lvl3pPr marL="0" indent="0" algn="l" defTabSz="114300">
              <a:spcAft>
                <a:spcPts val="600"/>
              </a:spcAft>
              <a:buClr>
                <a:schemeClr val="accent1"/>
              </a:buClr>
              <a:buFont typeface="Arial" panose="020B0604020202020204" pitchFamily="34" charset="0"/>
              <a:buNone/>
              <a:defRPr sz="1800" b="1"/>
            </a:lvl3pPr>
            <a:lvl4pPr marL="0" indent="0" algn="l" defTabSz="114300">
              <a:spcAft>
                <a:spcPts val="0"/>
              </a:spcAft>
              <a:buClr>
                <a:schemeClr val="accent1"/>
              </a:buClr>
              <a:buFont typeface="Arial" panose="020B0604020202020204" pitchFamily="34" charset="0"/>
              <a:buNone/>
              <a:defRPr sz="1600" b="1"/>
            </a:lvl4pPr>
            <a:lvl5pPr marL="0" indent="0" algn="l" defTabSz="114300">
              <a:spcBef>
                <a:spcPts val="0"/>
              </a:spcBef>
              <a:spcAft>
                <a:spcPts val="600"/>
              </a:spcAft>
              <a:buClr>
                <a:schemeClr val="accent1"/>
              </a:buClr>
              <a:buFont typeface="Arial" panose="020B0604020202020204" pitchFamily="34" charse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4C696FF2-87D3-4F28-9DB1-7EA67BD86224}"/>
              </a:ext>
            </a:extLst>
          </p:cNvPr>
          <p:cNvCxnSpPr>
            <a:cxnSpLocks/>
          </p:cNvCxnSpPr>
          <p:nvPr userDrawn="1"/>
        </p:nvCxnSpPr>
        <p:spPr>
          <a:xfrm>
            <a:off x="6583181" y="771994"/>
            <a:ext cx="0" cy="5090390"/>
          </a:xfrm>
          <a:prstGeom prst="line">
            <a:avLst/>
          </a:prstGeom>
          <a:noFill/>
          <a:ln w="3175">
            <a:solidFill>
              <a:schemeClr val="accent2"/>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4523296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guide id="8" pos="57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64194900-8114-4639-BB98-2820B385BE06}"/>
              </a:ext>
            </a:extLst>
          </p:cNvPr>
          <p:cNvSpPr>
            <a:spLocks noGrp="1"/>
          </p:cNvSpPr>
          <p:nvPr>
            <p:ph type="body" sz="quarter" idx="19"/>
          </p:nvPr>
        </p:nvSpPr>
        <p:spPr>
          <a:xfrm>
            <a:off x="8607600" y="4065105"/>
            <a:ext cx="2651760" cy="1492716"/>
          </a:xfrm>
        </p:spPr>
        <p:txBody>
          <a:bodyPr/>
          <a:lstStyle>
            <a:lvl1pPr marL="0" indent="0" algn="ctr" defTabSz="114300">
              <a:spcBef>
                <a:spcPts val="1800"/>
              </a:spcBef>
              <a:buNone/>
              <a:defRPr sz="2000">
                <a:solidFill>
                  <a:schemeClr val="accent1"/>
                </a:solidFill>
                <a:latin typeface="+mj-lt"/>
              </a:defRPr>
            </a:lvl1pPr>
            <a:lvl2pPr marL="0" indent="0" algn="ctr" defTabSz="114300">
              <a:spcBef>
                <a:spcPts val="600"/>
              </a:spcBef>
              <a:spcAft>
                <a:spcPts val="0"/>
              </a:spcAft>
              <a:buNone/>
              <a:defRPr sz="1400" b="1"/>
            </a:lvl2pPr>
            <a:lvl3pPr marL="0" indent="0" algn="ctr" defTabSz="114300">
              <a:spcBef>
                <a:spcPts val="0"/>
              </a:spcBef>
              <a:spcAft>
                <a:spcPts val="0"/>
              </a:spcAft>
              <a:buFont typeface="Arial" panose="020B0604020202020204" pitchFamily="34" charset="0"/>
              <a:buNone/>
              <a:defRPr sz="1400" i="0"/>
            </a:lvl3pPr>
            <a:lvl4pPr marL="0" indent="0" algn="ctr" defTabSz="114300">
              <a:spcBef>
                <a:spcPts val="0"/>
              </a:spcBef>
              <a:spcAft>
                <a:spcPts val="0"/>
              </a:spcAft>
              <a:buFont typeface="Arial" panose="020B0604020202020204" pitchFamily="34" charset="0"/>
              <a:buNone/>
              <a:defRPr sz="1200" b="0" i="1"/>
            </a:lvl4pPr>
            <a:lvl5pPr marL="0" indent="0" algn="ctr" defTabSz="114300">
              <a:spcBef>
                <a:spcPts val="0"/>
              </a:spcBef>
              <a:spcAft>
                <a:spcPts val="0"/>
              </a:spcAft>
              <a:buFont typeface="Arial" panose="020B0604020202020204" pitchFamily="34" charset="0"/>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3">
            <a:extLst>
              <a:ext uri="{FF2B5EF4-FFF2-40B4-BE49-F238E27FC236}">
                <a16:creationId xmlns:a16="http://schemas.microsoft.com/office/drawing/2014/main" id="{66CEB83C-A19D-4214-8A03-0F9BDD1A22D2}"/>
              </a:ext>
            </a:extLst>
          </p:cNvPr>
          <p:cNvSpPr>
            <a:spLocks noGrp="1"/>
          </p:cNvSpPr>
          <p:nvPr>
            <p:ph type="body" sz="quarter" idx="20"/>
          </p:nvPr>
        </p:nvSpPr>
        <p:spPr>
          <a:xfrm>
            <a:off x="4959060" y="4065105"/>
            <a:ext cx="2319260" cy="1492716"/>
          </a:xfrm>
        </p:spPr>
        <p:txBody>
          <a:bodyPr/>
          <a:lstStyle>
            <a:lvl1pPr marL="0" indent="0" algn="ctr" defTabSz="114300">
              <a:spcBef>
                <a:spcPts val="1800"/>
              </a:spcBef>
              <a:buNone/>
              <a:defRPr sz="2000">
                <a:solidFill>
                  <a:schemeClr val="accent1"/>
                </a:solidFill>
                <a:latin typeface="+mj-lt"/>
              </a:defRPr>
            </a:lvl1pPr>
            <a:lvl2pPr marL="0" indent="0" algn="ctr" defTabSz="114300">
              <a:spcBef>
                <a:spcPts val="600"/>
              </a:spcBef>
              <a:spcAft>
                <a:spcPts val="0"/>
              </a:spcAft>
              <a:buNone/>
              <a:defRPr sz="1400" b="1"/>
            </a:lvl2pPr>
            <a:lvl3pPr marL="0" indent="0" algn="ctr" defTabSz="114300">
              <a:spcBef>
                <a:spcPts val="0"/>
              </a:spcBef>
              <a:spcAft>
                <a:spcPts val="0"/>
              </a:spcAft>
              <a:buFont typeface="Arial" panose="020B0604020202020204" pitchFamily="34" charset="0"/>
              <a:buNone/>
              <a:defRPr sz="1400" i="0"/>
            </a:lvl3pPr>
            <a:lvl4pPr marL="0" indent="0" algn="ctr" defTabSz="114300">
              <a:spcBef>
                <a:spcPts val="0"/>
              </a:spcBef>
              <a:spcAft>
                <a:spcPts val="0"/>
              </a:spcAft>
              <a:buFont typeface="Arial" panose="020B0604020202020204" pitchFamily="34" charset="0"/>
              <a:buNone/>
              <a:defRPr sz="1200" b="0" i="1"/>
            </a:lvl4pPr>
            <a:lvl5pPr marL="0" indent="0" algn="ctr" defTabSz="114300">
              <a:spcBef>
                <a:spcPts val="0"/>
              </a:spcBef>
              <a:spcAft>
                <a:spcPts val="0"/>
              </a:spcAft>
              <a:buFont typeface="Arial" panose="020B0604020202020204" pitchFamily="34" charset="0"/>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3">
            <a:extLst>
              <a:ext uri="{FF2B5EF4-FFF2-40B4-BE49-F238E27FC236}">
                <a16:creationId xmlns:a16="http://schemas.microsoft.com/office/drawing/2014/main" id="{7D3BEA77-EB09-437D-A324-5CB0F283571E}"/>
              </a:ext>
            </a:extLst>
          </p:cNvPr>
          <p:cNvSpPr>
            <a:spLocks noGrp="1"/>
          </p:cNvSpPr>
          <p:nvPr>
            <p:ph type="body" sz="quarter" idx="21"/>
          </p:nvPr>
        </p:nvSpPr>
        <p:spPr>
          <a:xfrm>
            <a:off x="1310520" y="4065105"/>
            <a:ext cx="2319260" cy="1492716"/>
          </a:xfrm>
        </p:spPr>
        <p:txBody>
          <a:bodyPr/>
          <a:lstStyle>
            <a:lvl1pPr marL="0" indent="0" algn="ctr" defTabSz="114300">
              <a:spcBef>
                <a:spcPts val="1800"/>
              </a:spcBef>
              <a:buNone/>
              <a:defRPr sz="2000">
                <a:solidFill>
                  <a:schemeClr val="accent1"/>
                </a:solidFill>
                <a:latin typeface="+mj-lt"/>
              </a:defRPr>
            </a:lvl1pPr>
            <a:lvl2pPr marL="0" indent="0" algn="ctr" defTabSz="114300">
              <a:spcBef>
                <a:spcPts val="600"/>
              </a:spcBef>
              <a:spcAft>
                <a:spcPts val="0"/>
              </a:spcAft>
              <a:buNone/>
              <a:defRPr sz="1400" b="1"/>
            </a:lvl2pPr>
            <a:lvl3pPr marL="0" indent="0" algn="ctr" defTabSz="114300">
              <a:spcBef>
                <a:spcPts val="0"/>
              </a:spcBef>
              <a:spcAft>
                <a:spcPts val="0"/>
              </a:spcAft>
              <a:buFont typeface="Arial" panose="020B0604020202020204" pitchFamily="34" charset="0"/>
              <a:buNone/>
              <a:defRPr sz="1400" i="0"/>
            </a:lvl3pPr>
            <a:lvl4pPr marL="0" indent="0" algn="ctr" defTabSz="114300">
              <a:spcBef>
                <a:spcPts val="0"/>
              </a:spcBef>
              <a:spcAft>
                <a:spcPts val="0"/>
              </a:spcAft>
              <a:buFont typeface="Arial" panose="020B0604020202020204" pitchFamily="34" charset="0"/>
              <a:buNone/>
              <a:defRPr sz="1200" b="0" i="1"/>
            </a:lvl4pPr>
            <a:lvl5pPr marL="0" indent="0" algn="ctr" defTabSz="114300">
              <a:spcBef>
                <a:spcPts val="0"/>
              </a:spcBef>
              <a:spcAft>
                <a:spcPts val="0"/>
              </a:spcAft>
              <a:buFont typeface="Arial" panose="020B0604020202020204" pitchFamily="34" charset="0"/>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26EE1A16-2B87-4578-940E-3211A98A025D}"/>
              </a:ext>
            </a:extLst>
          </p:cNvPr>
          <p:cNvSpPr>
            <a:spLocks noGrp="1"/>
          </p:cNvSpPr>
          <p:nvPr>
            <p:ph type="title"/>
          </p:nvPr>
        </p:nvSpPr>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10695214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zure Section Title Larg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7" y="2786509"/>
            <a:ext cx="5879592" cy="747897"/>
          </a:xfrm>
          <a:noFill/>
        </p:spPr>
        <p:txBody>
          <a:bodyPr wrap="square" lIns="0" tIns="0" rIns="0" bIns="0" anchor="b" anchorCtr="0">
            <a:spAutoFit/>
          </a:bodyPr>
          <a:lstStyle>
            <a:lvl1pPr algn="l" defTabSz="932742" rtl="0" eaLnBrk="1" latinLnBrk="0" hangingPunct="1">
              <a:lnSpc>
                <a:spcPct val="90000"/>
              </a:lnSpc>
              <a:spcBef>
                <a:spcPct val="0"/>
              </a:spcBef>
              <a:buNone/>
              <a:defRPr lang="en-US" sz="54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3" name="Text Placeholder 4">
            <a:extLst>
              <a:ext uri="{FF2B5EF4-FFF2-40B4-BE49-F238E27FC236}">
                <a16:creationId xmlns:a16="http://schemas.microsoft.com/office/drawing/2014/main" id="{9E9DE65D-40BC-4346-B9D4-5D260E5ED2E5}"/>
              </a:ext>
            </a:extLst>
          </p:cNvPr>
          <p:cNvSpPr>
            <a:spLocks noGrp="1"/>
          </p:cNvSpPr>
          <p:nvPr>
            <p:ph type="body" sz="quarter" idx="12" hasCustomPrompt="1"/>
          </p:nvPr>
        </p:nvSpPr>
        <p:spPr>
          <a:xfrm>
            <a:off x="585216" y="3690601"/>
            <a:ext cx="5879589"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solidFill>
                  <a:srgbClr val="50E6FF"/>
                </a:solidFill>
                <a:latin typeface="+mn-lt"/>
              </a:defRPr>
            </a:lvl1pPr>
          </a:lstStyle>
          <a:p>
            <a:pPr lvl="0"/>
            <a:r>
              <a:rPr lang="en-US" err="1"/>
              <a:t>Subheader</a:t>
            </a:r>
            <a:endParaRPr lang="en-US"/>
          </a:p>
        </p:txBody>
      </p:sp>
    </p:spTree>
    <p:extLst>
      <p:ext uri="{BB962C8B-B14F-4D97-AF65-F5344CB8AC3E}">
        <p14:creationId xmlns:p14="http://schemas.microsoft.com/office/powerpoint/2010/main" val="14224622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6471226"/>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Title &amp; body with bullets slide">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B26EB38-B802-47F3-8575-888FC1AA6B67}"/>
              </a:ext>
            </a:extLst>
          </p:cNvPr>
          <p:cNvGrpSpPr/>
          <p:nvPr userDrawn="1"/>
        </p:nvGrpSpPr>
        <p:grpSpPr>
          <a:xfrm>
            <a:off x="436379" y="6431005"/>
            <a:ext cx="11326085" cy="94962"/>
            <a:chOff x="445128" y="6559056"/>
            <a:chExt cx="11553197" cy="96853"/>
          </a:xfrm>
        </p:grpSpPr>
        <p:sp>
          <p:nvSpPr>
            <p:cNvPr id="8" name="TextBox 7">
              <a:extLst>
                <a:ext uri="{FF2B5EF4-FFF2-40B4-BE49-F238E27FC236}">
                  <a16:creationId xmlns:a16="http://schemas.microsoft.com/office/drawing/2014/main" id="{E0F140AB-64C1-48AA-A79D-6818AEB0D90E}"/>
                </a:ext>
              </a:extLst>
            </p:cNvPr>
            <p:cNvSpPr txBox="1"/>
            <p:nvPr userDrawn="1"/>
          </p:nvSpPr>
          <p:spPr>
            <a:xfrm>
              <a:off x="445128" y="6559056"/>
              <a:ext cx="979453" cy="96853"/>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9" name="Freeform: Shape 8">
              <a:extLst>
                <a:ext uri="{FF2B5EF4-FFF2-40B4-BE49-F238E27FC236}">
                  <a16:creationId xmlns:a16="http://schemas.microsoft.com/office/drawing/2014/main" id="{D3818870-6D91-4EAA-9132-2E15E4E80F8B}"/>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3" name="Text Placeholder 2">
            <a:extLst>
              <a:ext uri="{FF2B5EF4-FFF2-40B4-BE49-F238E27FC236}">
                <a16:creationId xmlns:a16="http://schemas.microsoft.com/office/drawing/2014/main" id="{0E2CAED3-5C3B-4638-84D2-AFD40B0A6536}"/>
              </a:ext>
            </a:extLst>
          </p:cNvPr>
          <p:cNvSpPr>
            <a:spLocks noGrp="1"/>
          </p:cNvSpPr>
          <p:nvPr>
            <p:ph type="body" sz="quarter" idx="11"/>
          </p:nvPr>
        </p:nvSpPr>
        <p:spPr>
          <a:xfrm>
            <a:off x="436563" y="1103616"/>
            <a:ext cx="11336337" cy="307777"/>
          </a:xfrm>
        </p:spPr>
        <p:txBody>
          <a:bodyPr/>
          <a:lstStyle>
            <a:lvl1pPr algn="ctr">
              <a:defRPr sz="2000" b="0">
                <a:solidFill>
                  <a:schemeClr val="accent6">
                    <a:lumMod val="60000"/>
                    <a:lumOff val="40000"/>
                  </a:schemeClr>
                </a:solidFill>
              </a:defRPr>
            </a:lvl1pPr>
          </a:lstStyle>
          <a:p>
            <a:pPr lvl="0"/>
            <a:r>
              <a:rPr lang="en-US"/>
              <a:t>Click to edit Master text styles</a:t>
            </a:r>
          </a:p>
        </p:txBody>
      </p:sp>
      <p:sp>
        <p:nvSpPr>
          <p:cNvPr id="4" name="Title 3">
            <a:extLst>
              <a:ext uri="{FF2B5EF4-FFF2-40B4-BE49-F238E27FC236}">
                <a16:creationId xmlns:a16="http://schemas.microsoft.com/office/drawing/2014/main" id="{E6B7040F-1E2C-4F82-ABB7-F07F089ED8BE}"/>
              </a:ext>
            </a:extLst>
          </p:cNvPr>
          <p:cNvSpPr>
            <a:spLocks noGrp="1"/>
          </p:cNvSpPr>
          <p:nvPr>
            <p:ph type="title"/>
          </p:nvPr>
        </p:nvSpPr>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15039816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BBDF-C70A-55E1-241C-95F522864B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E838FC-AA6E-3DC0-D5EF-FB6278F6F1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0B5B1E-3FAF-D62D-5C7C-C51C43C7D1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F218C9-7387-2D44-255A-46B52EA7A4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3D2ED9-F758-B992-B362-E80B953DF0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533D10-B1C9-BCF9-C895-1ABEB2D52EC9}"/>
              </a:ext>
            </a:extLst>
          </p:cNvPr>
          <p:cNvSpPr>
            <a:spLocks noGrp="1"/>
          </p:cNvSpPr>
          <p:nvPr>
            <p:ph type="dt" sz="half" idx="10"/>
          </p:nvPr>
        </p:nvSpPr>
        <p:spPr/>
        <p:txBody>
          <a:bodyPr/>
          <a:lstStyle/>
          <a:p>
            <a:fld id="{569FD47F-C361-4102-A716-3517B3BB2FA5}" type="datetimeFigureOut">
              <a:rPr lang="en-US" smtClean="0"/>
              <a:t>5/23/2023</a:t>
            </a:fld>
            <a:endParaRPr lang="en-US"/>
          </a:p>
        </p:txBody>
      </p:sp>
      <p:sp>
        <p:nvSpPr>
          <p:cNvPr id="8" name="Footer Placeholder 7">
            <a:extLst>
              <a:ext uri="{FF2B5EF4-FFF2-40B4-BE49-F238E27FC236}">
                <a16:creationId xmlns:a16="http://schemas.microsoft.com/office/drawing/2014/main" id="{D327F652-C732-C152-E7F7-212A37A1A6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A95527-93BF-C3C8-DC56-D6A5F9B2DAF9}"/>
              </a:ext>
            </a:extLst>
          </p:cNvPr>
          <p:cNvSpPr>
            <a:spLocks noGrp="1"/>
          </p:cNvSpPr>
          <p:nvPr>
            <p:ph type="sldNum" sz="quarter" idx="12"/>
          </p:nvPr>
        </p:nvSpPr>
        <p:spPr/>
        <p:txBody>
          <a:bodyPr/>
          <a:lstStyle/>
          <a:p>
            <a:fld id="{C5DF0E7E-3754-4A57-9F44-7F71D8B39166}" type="slidenum">
              <a:rPr lang="en-US" smtClean="0"/>
              <a:t>‹#›</a:t>
            </a:fld>
            <a:endParaRPr lang="en-US"/>
          </a:p>
        </p:txBody>
      </p:sp>
    </p:spTree>
    <p:extLst>
      <p:ext uri="{BB962C8B-B14F-4D97-AF65-F5344CB8AC3E}">
        <p14:creationId xmlns:p14="http://schemas.microsoft.com/office/powerpoint/2010/main" val="339767936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Only - dark">
    <p:bg>
      <p:bgPr>
        <a:solidFill>
          <a:schemeClr val="bg1">
            <a:lumMod val="8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67E549-97A9-4362-8FA9-8843573F9D3E}"/>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8704707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336">
          <p15:clr>
            <a:srgbClr val="FBAE40"/>
          </p15:clr>
        </p15:guide>
        <p15:guide id="4" orient="horz" pos="336">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Title &amp; body with bullets slid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B7040F-1E2C-4F82-ABB7-F07F089ED8BE}"/>
              </a:ext>
            </a:extLst>
          </p:cNvPr>
          <p:cNvSpPr>
            <a:spLocks noGrp="1"/>
          </p:cNvSpPr>
          <p:nvPr>
            <p:ph type="title"/>
          </p:nvPr>
        </p:nvSpPr>
        <p:spPr>
          <a:xfrm>
            <a:off x="426425" y="1632912"/>
            <a:ext cx="4849473" cy="744014"/>
          </a:xfrm>
        </p:spPr>
        <p:txBody>
          <a:bodyPr anchor="b"/>
          <a:lstStyle>
            <a:lvl1pPr algn="l">
              <a:defRPr/>
            </a:lvl1pPr>
          </a:lstStyle>
          <a:p>
            <a:r>
              <a:rPr lang="en-US"/>
              <a:t>Click to edit Master title style</a:t>
            </a:r>
          </a:p>
        </p:txBody>
      </p:sp>
      <p:sp>
        <p:nvSpPr>
          <p:cNvPr id="5" name="Text Placeholder 4">
            <a:extLst>
              <a:ext uri="{FF2B5EF4-FFF2-40B4-BE49-F238E27FC236}">
                <a16:creationId xmlns:a16="http://schemas.microsoft.com/office/drawing/2014/main" id="{F411E651-2C76-4DFB-BA46-04AC1CE3E4AD}"/>
              </a:ext>
            </a:extLst>
          </p:cNvPr>
          <p:cNvSpPr>
            <a:spLocks noGrp="1"/>
          </p:cNvSpPr>
          <p:nvPr>
            <p:ph type="body" sz="quarter" idx="12"/>
          </p:nvPr>
        </p:nvSpPr>
        <p:spPr>
          <a:xfrm>
            <a:off x="427038" y="2520564"/>
            <a:ext cx="4848969" cy="276999"/>
          </a:xfrm>
        </p:spPr>
        <p:txBody>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2973575531"/>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7_Custom Layou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64EFBFB-9FB1-41FB-8008-486C183129D4}"/>
              </a:ext>
            </a:extLst>
          </p:cNvPr>
          <p:cNvSpPr>
            <a:spLocks noGrp="1"/>
          </p:cNvSpPr>
          <p:nvPr>
            <p:ph type="pic" sz="quarter" idx="10"/>
          </p:nvPr>
        </p:nvSpPr>
        <p:spPr>
          <a:xfrm>
            <a:off x="0" y="0"/>
            <a:ext cx="12192000" cy="6858000"/>
          </a:xfrm>
        </p:spPr>
        <p:txBody>
          <a:bodyPr/>
          <a:lstStyle/>
          <a:p>
            <a:endParaRPr lang="en-US"/>
          </a:p>
        </p:txBody>
      </p:sp>
      <p:sp>
        <p:nvSpPr>
          <p:cNvPr id="5" name="Text Placeholder 4">
            <a:extLst>
              <a:ext uri="{FF2B5EF4-FFF2-40B4-BE49-F238E27FC236}">
                <a16:creationId xmlns:a16="http://schemas.microsoft.com/office/drawing/2014/main" id="{AF1E64E6-0DD9-424E-9C0A-8BEC914FE8A1}"/>
              </a:ext>
            </a:extLst>
          </p:cNvPr>
          <p:cNvSpPr>
            <a:spLocks noGrp="1"/>
          </p:cNvSpPr>
          <p:nvPr>
            <p:ph type="body" sz="quarter" idx="11"/>
          </p:nvPr>
        </p:nvSpPr>
        <p:spPr>
          <a:xfrm>
            <a:off x="566057" y="1235983"/>
            <a:ext cx="3574143" cy="1831912"/>
          </a:xfrm>
        </p:spPr>
        <p:txBody>
          <a:bodyPr/>
          <a:lstStyle>
            <a:lvl1pPr>
              <a:defRPr>
                <a:solidFill>
                  <a:schemeClr val="tx1"/>
                </a:solidFill>
              </a:defRPr>
            </a:lvl1pPr>
            <a:lvl2pPr>
              <a:defRPr sz="2000">
                <a:solidFill>
                  <a:schemeClr val="tx1"/>
                </a:solidFill>
              </a:defRPr>
            </a:lvl2pPr>
            <a:lvl3pPr>
              <a:defRPr>
                <a:solidFill>
                  <a:schemeClr val="tx1"/>
                </a:solidFill>
              </a:defRPr>
            </a:lvl3pPr>
            <a:lvl4pPr>
              <a:spcAft>
                <a:spcPts val="0"/>
              </a:spcAft>
              <a:defRPr>
                <a:solidFill>
                  <a:schemeClr val="tx1"/>
                </a:solidFill>
              </a:defRPr>
            </a:lvl4pPr>
            <a:lvl5pPr>
              <a:defRPr>
                <a:solidFill>
                  <a:schemeClr val="tx1"/>
                </a:solidFill>
              </a:defRPr>
            </a:lvl5pPr>
          </a:lstStyle>
          <a:p>
            <a:pPr lvl="0"/>
            <a:r>
              <a:rPr lang="en-US"/>
              <a:t>Click to edit Master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10438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137770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losing logo slide 3">
    <p:bg>
      <p:bgPr>
        <a:solidFill>
          <a:schemeClr val="bg1"/>
        </a:solidFill>
        <a:effectLst/>
      </p:bgPr>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6906261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OnBlu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1AD54E0-04DF-4670-90F2-D78B492D39BE}"/>
              </a:ext>
            </a:extLst>
          </p:cNvPr>
          <p:cNvSpPr/>
          <p:nvPr userDrawn="1"/>
        </p:nvSpPr>
        <p:spPr bwMode="auto">
          <a:xfrm>
            <a:off x="0" y="0"/>
            <a:ext cx="12192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a:extLst>
              <a:ext uri="{FF2B5EF4-FFF2-40B4-BE49-F238E27FC236}">
                <a16:creationId xmlns:a16="http://schemas.microsoft.com/office/drawing/2014/main" id="{6F2D11FC-E2DC-4EDA-918F-6F946D29695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2038489" cy="674246"/>
          </a:xfrm>
          <a:prstGeom prst="rect">
            <a:avLst/>
          </a:prstGeom>
        </p:spPr>
      </p:pic>
      <p:sp>
        <p:nvSpPr>
          <p:cNvPr id="10" name="Rectangle 9">
            <a:extLst>
              <a:ext uri="{FF2B5EF4-FFF2-40B4-BE49-F238E27FC236}">
                <a16:creationId xmlns:a16="http://schemas.microsoft.com/office/drawing/2014/main" id="{764F11C7-2FD2-43A5-A1DD-46842A8EAAFC}"/>
              </a:ext>
            </a:extLst>
          </p:cNvPr>
          <p:cNvSpPr/>
          <p:nvPr userDrawn="1"/>
        </p:nvSpPr>
        <p:spPr bwMode="auto">
          <a:xfrm>
            <a:off x="-4753" y="670832"/>
            <a:ext cx="12196753" cy="61871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87875415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Section Title - Databases">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52FD6B-3360-894F-BCA8-6D7D7D7D22C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036292" y="1242652"/>
            <a:ext cx="8155708" cy="4583507"/>
          </a:xfrm>
          <a:prstGeom prst="rect">
            <a:avLst/>
          </a:prstGeom>
        </p:spPr>
      </p:pic>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97273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B8A5CCB-E0F3-4F35-9855-E09173B789DE}"/>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345104552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557432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Custom Layout">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FBF04-58AC-2946-B8C6-1DD5E203A35A}"/>
              </a:ext>
            </a:extLst>
          </p:cNvPr>
          <p:cNvSpPr>
            <a:spLocks noGrp="1"/>
          </p:cNvSpPr>
          <p:nvPr>
            <p:ph type="title"/>
          </p:nvPr>
        </p:nvSpPr>
        <p:spPr>
          <a:xfrm>
            <a:off x="418476" y="410096"/>
            <a:ext cx="10515600" cy="676692"/>
          </a:xfrm>
        </p:spPr>
        <p:txBody>
          <a:bodyPr>
            <a:normAutofit/>
          </a:bodyPr>
          <a:lstStyle>
            <a:lvl1pPr>
              <a:defRPr sz="3600" b="1" i="0">
                <a:solidFill>
                  <a:schemeClr val="bg1"/>
                </a:solidFill>
                <a:latin typeface="Segoe UI Semibold" panose="020B0502040204020203" pitchFamily="34" charset="0"/>
                <a:cs typeface="Segoe UI Semibold" panose="020B0502040204020203" pitchFamily="34" charset="0"/>
              </a:defRPr>
            </a:lvl1pPr>
          </a:lstStyle>
          <a:p>
            <a:r>
              <a:rPr lang="en-US"/>
              <a:t>Click to edit Master title style</a:t>
            </a:r>
          </a:p>
        </p:txBody>
      </p:sp>
      <p:sp>
        <p:nvSpPr>
          <p:cNvPr id="3" name="Footer Placeholder 1">
            <a:extLst>
              <a:ext uri="{FF2B5EF4-FFF2-40B4-BE49-F238E27FC236}">
                <a16:creationId xmlns:a16="http://schemas.microsoft.com/office/drawing/2014/main" id="{EEEECC30-7F6C-9D46-9408-345627B3FA79}"/>
              </a:ext>
            </a:extLst>
          </p:cNvPr>
          <p:cNvSpPr>
            <a:spLocks noGrp="1"/>
          </p:cNvSpPr>
          <p:nvPr>
            <p:ph type="ftr" sz="quarter" idx="10"/>
          </p:nvPr>
        </p:nvSpPr>
        <p:spPr>
          <a:xfrm>
            <a:off x="3456432" y="6400800"/>
            <a:ext cx="5279136" cy="365125"/>
          </a:xfrm>
          <a:prstGeom prst="rect">
            <a:avLst/>
          </a:prstGeom>
        </p:spPr>
        <p:txBody>
          <a:bodyPr anchor="ctr"/>
          <a:lstStyle>
            <a:lvl1pPr algn="ctr">
              <a:defRPr sz="1000">
                <a:solidFill>
                  <a:schemeClr val="bg1"/>
                </a:solidFill>
              </a:defRPr>
            </a:lvl1pPr>
          </a:lstStyle>
          <a:p>
            <a:endParaRPr lang="en-US"/>
          </a:p>
        </p:txBody>
      </p:sp>
    </p:spTree>
    <p:extLst>
      <p:ext uri="{BB962C8B-B14F-4D97-AF65-F5344CB8AC3E}">
        <p14:creationId xmlns:p14="http://schemas.microsoft.com/office/powerpoint/2010/main" val="68084147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336">
          <p15:clr>
            <a:srgbClr val="FBAE40"/>
          </p15:clr>
        </p15:guide>
        <p15:guide id="4" orient="horz" pos="33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393E-05D7-3D09-CE13-27F261382A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D52CC8-E848-F216-521E-3D30AAA945E2}"/>
              </a:ext>
            </a:extLst>
          </p:cNvPr>
          <p:cNvSpPr>
            <a:spLocks noGrp="1"/>
          </p:cNvSpPr>
          <p:nvPr>
            <p:ph type="dt" sz="half" idx="10"/>
          </p:nvPr>
        </p:nvSpPr>
        <p:spPr/>
        <p:txBody>
          <a:bodyPr/>
          <a:lstStyle/>
          <a:p>
            <a:fld id="{569FD47F-C361-4102-A716-3517B3BB2FA5}" type="datetimeFigureOut">
              <a:rPr lang="en-US" smtClean="0"/>
              <a:t>5/23/2023</a:t>
            </a:fld>
            <a:endParaRPr lang="en-US"/>
          </a:p>
        </p:txBody>
      </p:sp>
      <p:sp>
        <p:nvSpPr>
          <p:cNvPr id="4" name="Footer Placeholder 3">
            <a:extLst>
              <a:ext uri="{FF2B5EF4-FFF2-40B4-BE49-F238E27FC236}">
                <a16:creationId xmlns:a16="http://schemas.microsoft.com/office/drawing/2014/main" id="{8F5E26DC-26C2-18BB-E6FA-29C5DB353C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1E587E-18E4-556D-26FA-8503E9CACEC9}"/>
              </a:ext>
            </a:extLst>
          </p:cNvPr>
          <p:cNvSpPr>
            <a:spLocks noGrp="1"/>
          </p:cNvSpPr>
          <p:nvPr>
            <p:ph type="sldNum" sz="quarter" idx="12"/>
          </p:nvPr>
        </p:nvSpPr>
        <p:spPr/>
        <p:txBody>
          <a:bodyPr/>
          <a:lstStyle/>
          <a:p>
            <a:fld id="{C5DF0E7E-3754-4A57-9F44-7F71D8B39166}" type="slidenum">
              <a:rPr lang="en-US" smtClean="0"/>
              <a:t>‹#›</a:t>
            </a:fld>
            <a:endParaRPr lang="en-US"/>
          </a:p>
        </p:txBody>
      </p:sp>
    </p:spTree>
    <p:extLst>
      <p:ext uri="{BB962C8B-B14F-4D97-AF65-F5344CB8AC3E}">
        <p14:creationId xmlns:p14="http://schemas.microsoft.com/office/powerpoint/2010/main" val="348964005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Title Only - dark">
    <p:bg>
      <p:bgRef idx="1001">
        <a:schemeClr val="bg1"/>
      </p:bgRef>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67E549-97A9-4362-8FA9-8843573F9D3E}"/>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Footer Placeholder 1">
            <a:extLst>
              <a:ext uri="{FF2B5EF4-FFF2-40B4-BE49-F238E27FC236}">
                <a16:creationId xmlns:a16="http://schemas.microsoft.com/office/drawing/2014/main" id="{E64EAFC3-A373-874C-B599-723CE8FB0CCF}"/>
              </a:ext>
            </a:extLst>
          </p:cNvPr>
          <p:cNvSpPr>
            <a:spLocks noGrp="1"/>
          </p:cNvSpPr>
          <p:nvPr>
            <p:ph type="ftr" sz="quarter" idx="10"/>
          </p:nvPr>
        </p:nvSpPr>
        <p:spPr>
          <a:xfrm>
            <a:off x="3456432" y="6400800"/>
            <a:ext cx="5279136" cy="365125"/>
          </a:xfrm>
          <a:prstGeom prst="rect">
            <a:avLst/>
          </a:prstGeom>
        </p:spPr>
        <p:txBody>
          <a:bodyPr anchor="ctr"/>
          <a:lstStyle>
            <a:lvl1pPr algn="ctr">
              <a:defRPr sz="1000">
                <a:solidFill>
                  <a:schemeClr val="bg1">
                    <a:lumMod val="75000"/>
                  </a:schemeClr>
                </a:solidFill>
              </a:defRPr>
            </a:lvl1pPr>
          </a:lstStyle>
          <a:p>
            <a:endParaRPr lang="en-US"/>
          </a:p>
        </p:txBody>
      </p:sp>
    </p:spTree>
    <p:extLst>
      <p:ext uri="{BB962C8B-B14F-4D97-AF65-F5344CB8AC3E}">
        <p14:creationId xmlns:p14="http://schemas.microsoft.com/office/powerpoint/2010/main" val="186596384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336">
          <p15:clr>
            <a:srgbClr val="FBAE40"/>
          </p15:clr>
        </p15:guide>
        <p15:guide id="4" orient="horz" pos="336">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_centered title">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93F0F27-6B90-4485-A3C5-1C1E05E189E8}"/>
              </a:ext>
            </a:extLst>
          </p:cNvPr>
          <p:cNvGrpSpPr/>
          <p:nvPr userDrawn="1"/>
        </p:nvGrpSpPr>
        <p:grpSpPr>
          <a:xfrm>
            <a:off x="436379" y="6431005"/>
            <a:ext cx="11326085" cy="94962"/>
            <a:chOff x="445128" y="6559056"/>
            <a:chExt cx="11553197" cy="96853"/>
          </a:xfrm>
        </p:grpSpPr>
        <p:sp>
          <p:nvSpPr>
            <p:cNvPr id="8" name="TextBox 7">
              <a:extLst>
                <a:ext uri="{FF2B5EF4-FFF2-40B4-BE49-F238E27FC236}">
                  <a16:creationId xmlns:a16="http://schemas.microsoft.com/office/drawing/2014/main" id="{AE9C5276-7B68-429C-9DA6-E4F27E0CA047}"/>
                </a:ext>
              </a:extLst>
            </p:cNvPr>
            <p:cNvSpPr txBox="1"/>
            <p:nvPr userDrawn="1"/>
          </p:nvSpPr>
          <p:spPr>
            <a:xfrm>
              <a:off x="445128" y="6559056"/>
              <a:ext cx="979453" cy="96853"/>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a:extLst>
              <a:ext uri="{FF2B5EF4-FFF2-40B4-BE49-F238E27FC236}">
                <a16:creationId xmlns:a16="http://schemas.microsoft.com/office/drawing/2014/main" id="{2B1BCAC9-E25C-4A29-A7D2-82C7DE406CE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918856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Section Title - Analyt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5" name="Picture 4">
            <a:extLst>
              <a:ext uri="{FF2B5EF4-FFF2-40B4-BE49-F238E27FC236}">
                <a16:creationId xmlns:a16="http://schemas.microsoft.com/office/drawing/2014/main" id="{068301FC-83CF-8E46-9CDC-09BD082317D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036293" y="1240613"/>
            <a:ext cx="8155706" cy="4587585"/>
          </a:xfrm>
          <a:prstGeom prst="rect">
            <a:avLst/>
          </a:prstGeom>
        </p:spPr>
      </p:pic>
    </p:spTree>
    <p:extLst>
      <p:ext uri="{BB962C8B-B14F-4D97-AF65-F5344CB8AC3E}">
        <p14:creationId xmlns:p14="http://schemas.microsoft.com/office/powerpoint/2010/main" val="1882908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Section Title - Governanc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52FD6B-3360-894F-BCA8-6D7D7D7D22C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036293" y="1242652"/>
            <a:ext cx="8155706" cy="4583507"/>
          </a:xfrm>
          <a:prstGeom prst="rect">
            <a:avLst/>
          </a:prstGeom>
        </p:spPr>
      </p:pic>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963036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4EFD34-E9DA-4EB6-96BE-8620621A9AE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076669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gradFill>
                  <a:gsLst>
                    <a:gs pos="0">
                      <a:schemeClr val="tx1"/>
                    </a:gs>
                    <a:gs pos="100000">
                      <a:schemeClr val="tx1"/>
                    </a:gs>
                  </a:gsLst>
                  <a:lin ang="5400000" scaled="1"/>
                </a:gradFill>
              </a:defRPr>
            </a:lvl1pPr>
          </a:lstStyle>
          <a:p>
            <a:pPr marL="0" lvl="0">
              <a:lnSpc>
                <a:spcPts val="5490"/>
              </a:lnSpc>
            </a:pPr>
            <a:r>
              <a:rPr lang="en-US"/>
              <a:t>Section title</a:t>
            </a:r>
          </a:p>
        </p:txBody>
      </p:sp>
    </p:spTree>
    <p:extLst>
      <p:ext uri="{BB962C8B-B14F-4D97-AF65-F5344CB8AC3E}">
        <p14:creationId xmlns:p14="http://schemas.microsoft.com/office/powerpoint/2010/main" val="2766444517"/>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9158555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882690"/>
            <a:ext cx="11018520" cy="553998"/>
          </a:xfr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38795502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2995F-BDF0-461F-A6B0-391AB0D34E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F6663-DAAF-4163-A111-30C950B360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99546-2FCE-4BE4-B308-48889B9699D5}"/>
              </a:ext>
            </a:extLst>
          </p:cNvPr>
          <p:cNvSpPr>
            <a:spLocks noGrp="1"/>
          </p:cNvSpPr>
          <p:nvPr>
            <p:ph type="dt" sz="half" idx="10"/>
          </p:nvPr>
        </p:nvSpPr>
        <p:spPr/>
        <p:txBody>
          <a:bodyPr/>
          <a:lstStyle/>
          <a:p>
            <a:fld id="{E7368116-9BAC-4628-8DA8-9BFCAC14B1D0}" type="datetimeFigureOut">
              <a:rPr lang="en-US" smtClean="0"/>
              <a:t>5/23/2023</a:t>
            </a:fld>
            <a:endParaRPr lang="en-US"/>
          </a:p>
        </p:txBody>
      </p:sp>
      <p:sp>
        <p:nvSpPr>
          <p:cNvPr id="5" name="Footer Placeholder 4">
            <a:extLst>
              <a:ext uri="{FF2B5EF4-FFF2-40B4-BE49-F238E27FC236}">
                <a16:creationId xmlns:a16="http://schemas.microsoft.com/office/drawing/2014/main" id="{CD24930C-1CA8-4D5F-BEE9-C1F402701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C38EA9-C198-452F-A6DB-C8908D0A981C}"/>
              </a:ext>
            </a:extLst>
          </p:cNvPr>
          <p:cNvSpPr>
            <a:spLocks noGrp="1"/>
          </p:cNvSpPr>
          <p:nvPr>
            <p:ph type="sldNum" sz="quarter" idx="12"/>
          </p:nvPr>
        </p:nvSpPr>
        <p:spPr/>
        <p:txBody>
          <a:bodyPr/>
          <a:lstStyle/>
          <a:p>
            <a:fld id="{8D8F769F-8361-4877-9462-2BB0038A880B}" type="slidenum">
              <a:rPr lang="en-US" smtClean="0"/>
              <a:t>‹#›</a:t>
            </a:fld>
            <a:endParaRPr lang="en-US"/>
          </a:p>
        </p:txBody>
      </p:sp>
    </p:spTree>
    <p:extLst>
      <p:ext uri="{BB962C8B-B14F-4D97-AF65-F5344CB8AC3E}">
        <p14:creationId xmlns:p14="http://schemas.microsoft.com/office/powerpoint/2010/main" val="347277465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sz="3400">
                <a:solidFill>
                  <a:schemeClr val="tx2"/>
                </a:solidFill>
              </a:defRPr>
            </a:lvl1pPr>
          </a:lstStyle>
          <a:p>
            <a:r>
              <a:rPr lang="en-US"/>
              <a:t>Title</a:t>
            </a:r>
          </a:p>
        </p:txBody>
      </p:sp>
    </p:spTree>
    <p:extLst>
      <p:ext uri="{BB962C8B-B14F-4D97-AF65-F5344CB8AC3E}">
        <p14:creationId xmlns:p14="http://schemas.microsoft.com/office/powerpoint/2010/main" val="321571307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041707-969D-4BC5-E942-50B9561E0497}"/>
              </a:ext>
            </a:extLst>
          </p:cNvPr>
          <p:cNvSpPr>
            <a:spLocks noGrp="1"/>
          </p:cNvSpPr>
          <p:nvPr>
            <p:ph type="dt" sz="half" idx="10"/>
          </p:nvPr>
        </p:nvSpPr>
        <p:spPr/>
        <p:txBody>
          <a:bodyPr/>
          <a:lstStyle/>
          <a:p>
            <a:fld id="{569FD47F-C361-4102-A716-3517B3BB2FA5}" type="datetimeFigureOut">
              <a:rPr lang="en-US" smtClean="0"/>
              <a:t>5/23/2023</a:t>
            </a:fld>
            <a:endParaRPr lang="en-US"/>
          </a:p>
        </p:txBody>
      </p:sp>
      <p:sp>
        <p:nvSpPr>
          <p:cNvPr id="3" name="Footer Placeholder 2">
            <a:extLst>
              <a:ext uri="{FF2B5EF4-FFF2-40B4-BE49-F238E27FC236}">
                <a16:creationId xmlns:a16="http://schemas.microsoft.com/office/drawing/2014/main" id="{59AEA602-E6A7-3A11-B8B2-DCD98093F3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5098B7-49CE-A449-AF08-2293D017ADD8}"/>
              </a:ext>
            </a:extLst>
          </p:cNvPr>
          <p:cNvSpPr>
            <a:spLocks noGrp="1"/>
          </p:cNvSpPr>
          <p:nvPr>
            <p:ph type="sldNum" sz="quarter" idx="12"/>
          </p:nvPr>
        </p:nvSpPr>
        <p:spPr/>
        <p:txBody>
          <a:bodyPr/>
          <a:lstStyle/>
          <a:p>
            <a:fld id="{C5DF0E7E-3754-4A57-9F44-7F71D8B39166}" type="slidenum">
              <a:rPr lang="en-US" smtClean="0"/>
              <a:t>‹#›</a:t>
            </a:fld>
            <a:endParaRPr lang="en-US"/>
          </a:p>
        </p:txBody>
      </p:sp>
    </p:spTree>
    <p:extLst>
      <p:ext uri="{BB962C8B-B14F-4D97-AF65-F5344CB8AC3E}">
        <p14:creationId xmlns:p14="http://schemas.microsoft.com/office/powerpoint/2010/main" val="391898200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269247" y="1117578"/>
            <a:ext cx="10816237" cy="563458"/>
          </a:xfrm>
          <a:prstGeom prst="rect">
            <a:avLst/>
          </a:prstGeom>
        </p:spPr>
        <p:txBody>
          <a:bodyPr lIns="192024"/>
          <a:lstStyle>
            <a:lvl1pPr marL="0" indent="0">
              <a:buNone/>
              <a:defRPr lang="en-US" sz="2745" kern="1200" smtClean="0">
                <a:solidFill>
                  <a:schemeClr val="tx2"/>
                </a:solidFill>
                <a:latin typeface="+mj-lt"/>
                <a:ea typeface="+mn-ea"/>
                <a:cs typeface="+mn-cs"/>
              </a:defRPr>
            </a:lvl1pPr>
            <a:lvl2pPr marL="0" indent="0">
              <a:buNone/>
              <a:defRPr lang="en-US" sz="3108" kern="1200" smtClean="0">
                <a:solidFill>
                  <a:schemeClr val="bg1"/>
                </a:solidFill>
                <a:latin typeface="+mj-lt"/>
                <a:ea typeface="+mn-ea"/>
                <a:cs typeface="+mn-cs"/>
              </a:defRPr>
            </a:lvl2pPr>
            <a:lvl3pPr marL="0" indent="0">
              <a:buNone/>
              <a:defRPr lang="en-US" sz="3108" kern="1200" smtClean="0">
                <a:solidFill>
                  <a:schemeClr val="bg1"/>
                </a:solidFill>
                <a:latin typeface="+mj-lt"/>
                <a:ea typeface="+mn-ea"/>
                <a:cs typeface="+mn-cs"/>
              </a:defRPr>
            </a:lvl3pPr>
            <a:lvl4pPr marL="0" indent="0">
              <a:buNone/>
              <a:defRPr lang="en-US" sz="3108" kern="1200" smtClean="0">
                <a:solidFill>
                  <a:schemeClr val="bg1"/>
                </a:solidFill>
                <a:latin typeface="+mj-lt"/>
                <a:ea typeface="+mn-ea"/>
                <a:cs typeface="+mn-cs"/>
              </a:defRPr>
            </a:lvl4pPr>
            <a:lvl5pPr marL="0" indent="0">
              <a:buNone/>
              <a:defRPr lang="en-US" sz="3108" kern="1200">
                <a:solidFill>
                  <a:schemeClr val="bg1"/>
                </a:solidFill>
                <a:latin typeface="+mj-lt"/>
                <a:ea typeface="+mn-ea"/>
                <a:cs typeface="+mn-cs"/>
              </a:defRPr>
            </a:lvl5pPr>
          </a:lstStyle>
          <a:p>
            <a:pPr lvl="0"/>
            <a:r>
              <a:rPr lang="en-US"/>
              <a:t>Click to edit Master text styles</a:t>
            </a:r>
          </a:p>
        </p:txBody>
      </p:sp>
      <p:sp>
        <p:nvSpPr>
          <p:cNvPr id="7" name="Title 2"/>
          <p:cNvSpPr>
            <a:spLocks noGrp="1"/>
          </p:cNvSpPr>
          <p:nvPr>
            <p:ph type="title"/>
          </p:nvPr>
        </p:nvSpPr>
        <p:spPr>
          <a:xfrm>
            <a:off x="268929" y="286382"/>
            <a:ext cx="11653524" cy="927940"/>
          </a:xfrm>
          <a:prstGeom prst="rect">
            <a:avLst/>
          </a:prstGeom>
        </p:spPr>
        <p:txBody>
          <a:bodyPr/>
          <a:lstStyle>
            <a:lvl1pPr algn="l">
              <a:defRPr sz="5095">
                <a:solidFill>
                  <a:schemeClr val="tx2"/>
                </a:solidFill>
              </a:defRPr>
            </a:lvl1pPr>
          </a:lstStyle>
          <a:p>
            <a:r>
              <a:rPr lang="en-US"/>
              <a:t>Click to edit Master title style</a:t>
            </a:r>
          </a:p>
        </p:txBody>
      </p:sp>
      <p:sp>
        <p:nvSpPr>
          <p:cNvPr id="5" name="Slide Number Placeholder 3"/>
          <p:cNvSpPr>
            <a:spLocks noGrp="1"/>
          </p:cNvSpPr>
          <p:nvPr>
            <p:ph type="sldNum" sz="quarter" idx="15"/>
          </p:nvPr>
        </p:nvSpPr>
        <p:spPr/>
        <p:txBody>
          <a:bodyPr/>
          <a:lstStyle>
            <a:lvl1pPr>
              <a:defRPr/>
            </a:lvl1pPr>
          </a:lstStyle>
          <a:p>
            <a:fld id="{6052FC3A-E1BD-E54F-9A48-71EBDEF00552}" type="slidenum">
              <a:rPr lang="en-US"/>
              <a:pPr/>
              <a:t>‹#›</a:t>
            </a:fld>
            <a:endParaRPr lang="en-US"/>
          </a:p>
        </p:txBody>
      </p:sp>
    </p:spTree>
    <p:extLst>
      <p:ext uri="{BB962C8B-B14F-4D97-AF65-F5344CB8AC3E}">
        <p14:creationId xmlns:p14="http://schemas.microsoft.com/office/powerpoint/2010/main" val="1218695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0500"/>
    </mc:Choice>
    <mc:Fallback xmlns="">
      <p:transition spd="slow"/>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C9D85C28-1565-4369-98E7-F3AFB1E2CDF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031568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52F0-6932-9285-9CA8-99EE8988B5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6098B3-DA8B-CF4A-551E-AFAA49115B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CFF475-8CE8-64AF-0CDB-872301F667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7744DB-BFDE-0506-4346-E94AD3AC132C}"/>
              </a:ext>
            </a:extLst>
          </p:cNvPr>
          <p:cNvSpPr>
            <a:spLocks noGrp="1"/>
          </p:cNvSpPr>
          <p:nvPr>
            <p:ph type="dt" sz="half" idx="10"/>
          </p:nvPr>
        </p:nvSpPr>
        <p:spPr/>
        <p:txBody>
          <a:bodyPr/>
          <a:lstStyle/>
          <a:p>
            <a:fld id="{569FD47F-C361-4102-A716-3517B3BB2FA5}" type="datetimeFigureOut">
              <a:rPr lang="en-US" smtClean="0"/>
              <a:t>5/23/2023</a:t>
            </a:fld>
            <a:endParaRPr lang="en-US"/>
          </a:p>
        </p:txBody>
      </p:sp>
      <p:sp>
        <p:nvSpPr>
          <p:cNvPr id="6" name="Footer Placeholder 5">
            <a:extLst>
              <a:ext uri="{FF2B5EF4-FFF2-40B4-BE49-F238E27FC236}">
                <a16:creationId xmlns:a16="http://schemas.microsoft.com/office/drawing/2014/main" id="{8CB9A655-6A40-A364-C200-FB96E5588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19E72D-FC7A-59A0-1A87-5C774C7E901C}"/>
              </a:ext>
            </a:extLst>
          </p:cNvPr>
          <p:cNvSpPr>
            <a:spLocks noGrp="1"/>
          </p:cNvSpPr>
          <p:nvPr>
            <p:ph type="sldNum" sz="quarter" idx="12"/>
          </p:nvPr>
        </p:nvSpPr>
        <p:spPr/>
        <p:txBody>
          <a:bodyPr/>
          <a:lstStyle/>
          <a:p>
            <a:fld id="{C5DF0E7E-3754-4A57-9F44-7F71D8B39166}" type="slidenum">
              <a:rPr lang="en-US" smtClean="0"/>
              <a:t>‹#›</a:t>
            </a:fld>
            <a:endParaRPr lang="en-US"/>
          </a:p>
        </p:txBody>
      </p:sp>
    </p:spTree>
    <p:extLst>
      <p:ext uri="{BB962C8B-B14F-4D97-AF65-F5344CB8AC3E}">
        <p14:creationId xmlns:p14="http://schemas.microsoft.com/office/powerpoint/2010/main" val="2466244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B7422-76FA-A8EF-F068-09357D5F5C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BE759C-4B91-4C95-5121-53C6A31622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1A3AC0-1A3F-46CE-2518-6952012B8E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22F2AE-1640-CE3A-1A5B-BE03048ACF1F}"/>
              </a:ext>
            </a:extLst>
          </p:cNvPr>
          <p:cNvSpPr>
            <a:spLocks noGrp="1"/>
          </p:cNvSpPr>
          <p:nvPr>
            <p:ph type="dt" sz="half" idx="10"/>
          </p:nvPr>
        </p:nvSpPr>
        <p:spPr/>
        <p:txBody>
          <a:bodyPr/>
          <a:lstStyle/>
          <a:p>
            <a:fld id="{569FD47F-C361-4102-A716-3517B3BB2FA5}" type="datetimeFigureOut">
              <a:rPr lang="en-US" smtClean="0"/>
              <a:t>5/23/2023</a:t>
            </a:fld>
            <a:endParaRPr lang="en-US"/>
          </a:p>
        </p:txBody>
      </p:sp>
      <p:sp>
        <p:nvSpPr>
          <p:cNvPr id="6" name="Footer Placeholder 5">
            <a:extLst>
              <a:ext uri="{FF2B5EF4-FFF2-40B4-BE49-F238E27FC236}">
                <a16:creationId xmlns:a16="http://schemas.microsoft.com/office/drawing/2014/main" id="{531A5347-C914-7191-E441-7A94B9A4E0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B626AE-514E-3BF1-5CA3-D6AB5D7D2563}"/>
              </a:ext>
            </a:extLst>
          </p:cNvPr>
          <p:cNvSpPr>
            <a:spLocks noGrp="1"/>
          </p:cNvSpPr>
          <p:nvPr>
            <p:ph type="sldNum" sz="quarter" idx="12"/>
          </p:nvPr>
        </p:nvSpPr>
        <p:spPr/>
        <p:txBody>
          <a:bodyPr/>
          <a:lstStyle/>
          <a:p>
            <a:fld id="{C5DF0E7E-3754-4A57-9F44-7F71D8B39166}" type="slidenum">
              <a:rPr lang="en-US" smtClean="0"/>
              <a:t>‹#›</a:t>
            </a:fld>
            <a:endParaRPr lang="en-US"/>
          </a:p>
        </p:txBody>
      </p:sp>
    </p:spTree>
    <p:extLst>
      <p:ext uri="{BB962C8B-B14F-4D97-AF65-F5344CB8AC3E}">
        <p14:creationId xmlns:p14="http://schemas.microsoft.com/office/powerpoint/2010/main" val="1552319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9" Type="http://schemas.openxmlformats.org/officeDocument/2006/relationships/slideLayout" Target="../slideLayouts/slideLayout51.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42" Type="http://schemas.openxmlformats.org/officeDocument/2006/relationships/slideLayout" Target="../slideLayouts/slideLayout54.xml"/><Relationship Id="rId47" Type="http://schemas.openxmlformats.org/officeDocument/2006/relationships/slideLayout" Target="../slideLayouts/slideLayout59.xml"/><Relationship Id="rId50" Type="http://schemas.openxmlformats.org/officeDocument/2006/relationships/slideLayout" Target="../slideLayouts/slideLayout62.xml"/><Relationship Id="rId55" Type="http://schemas.openxmlformats.org/officeDocument/2006/relationships/slideLayout" Target="../slideLayouts/slideLayout67.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9" Type="http://schemas.openxmlformats.org/officeDocument/2006/relationships/slideLayout" Target="../slideLayouts/slideLayout41.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slideLayout" Target="../slideLayouts/slideLayout49.xml"/><Relationship Id="rId40" Type="http://schemas.openxmlformats.org/officeDocument/2006/relationships/slideLayout" Target="../slideLayouts/slideLayout52.xml"/><Relationship Id="rId45" Type="http://schemas.openxmlformats.org/officeDocument/2006/relationships/slideLayout" Target="../slideLayouts/slideLayout57.xml"/><Relationship Id="rId53" Type="http://schemas.openxmlformats.org/officeDocument/2006/relationships/slideLayout" Target="../slideLayouts/slideLayout65.xml"/><Relationship Id="rId58" Type="http://schemas.openxmlformats.org/officeDocument/2006/relationships/slideLayout" Target="../slideLayouts/slideLayout70.xml"/><Relationship Id="rId5" Type="http://schemas.openxmlformats.org/officeDocument/2006/relationships/slideLayout" Target="../slideLayouts/slideLayout17.xml"/><Relationship Id="rId61" Type="http://schemas.openxmlformats.org/officeDocument/2006/relationships/image" Target="../media/image1.emf"/><Relationship Id="rId19" Type="http://schemas.openxmlformats.org/officeDocument/2006/relationships/slideLayout" Target="../slideLayouts/slideLayout3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43" Type="http://schemas.openxmlformats.org/officeDocument/2006/relationships/slideLayout" Target="../slideLayouts/slideLayout55.xml"/><Relationship Id="rId48" Type="http://schemas.openxmlformats.org/officeDocument/2006/relationships/slideLayout" Target="../slideLayouts/slideLayout60.xml"/><Relationship Id="rId56" Type="http://schemas.openxmlformats.org/officeDocument/2006/relationships/slideLayout" Target="../slideLayouts/slideLayout68.xml"/><Relationship Id="rId8" Type="http://schemas.openxmlformats.org/officeDocument/2006/relationships/slideLayout" Target="../slideLayouts/slideLayout20.xml"/><Relationship Id="rId51" Type="http://schemas.openxmlformats.org/officeDocument/2006/relationships/slideLayout" Target="../slideLayouts/slideLayout63.xml"/><Relationship Id="rId3" Type="http://schemas.openxmlformats.org/officeDocument/2006/relationships/slideLayout" Target="../slideLayouts/slideLayout15.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38" Type="http://schemas.openxmlformats.org/officeDocument/2006/relationships/slideLayout" Target="../slideLayouts/slideLayout50.xml"/><Relationship Id="rId46" Type="http://schemas.openxmlformats.org/officeDocument/2006/relationships/slideLayout" Target="../slideLayouts/slideLayout58.xml"/><Relationship Id="rId59" Type="http://schemas.openxmlformats.org/officeDocument/2006/relationships/slideLayout" Target="../slideLayouts/slideLayout71.xml"/><Relationship Id="rId20" Type="http://schemas.openxmlformats.org/officeDocument/2006/relationships/slideLayout" Target="../slideLayouts/slideLayout32.xml"/><Relationship Id="rId41" Type="http://schemas.openxmlformats.org/officeDocument/2006/relationships/slideLayout" Target="../slideLayouts/slideLayout53.xml"/><Relationship Id="rId54" Type="http://schemas.openxmlformats.org/officeDocument/2006/relationships/slideLayout" Target="../slideLayouts/slideLayout66.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49" Type="http://schemas.openxmlformats.org/officeDocument/2006/relationships/slideLayout" Target="../slideLayouts/slideLayout61.xml"/><Relationship Id="rId57" Type="http://schemas.openxmlformats.org/officeDocument/2006/relationships/slideLayout" Target="../slideLayouts/slideLayout69.xml"/><Relationship Id="rId10" Type="http://schemas.openxmlformats.org/officeDocument/2006/relationships/slideLayout" Target="../slideLayouts/slideLayout22.xml"/><Relationship Id="rId31" Type="http://schemas.openxmlformats.org/officeDocument/2006/relationships/slideLayout" Target="../slideLayouts/slideLayout43.xml"/><Relationship Id="rId44" Type="http://schemas.openxmlformats.org/officeDocument/2006/relationships/slideLayout" Target="../slideLayouts/slideLayout56.xml"/><Relationship Id="rId52" Type="http://schemas.openxmlformats.org/officeDocument/2006/relationships/slideLayout" Target="../slideLayouts/slideLayout64.xml"/><Relationship Id="rId60"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ECCA85-92BF-5EB0-01B6-4CB2E10BEC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B79967-58E2-3C25-BF5D-ADD0E268F0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74D7A1-64AE-A72A-56DB-B700E56F1A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9FD47F-C361-4102-A716-3517B3BB2FA5}" type="datetimeFigureOut">
              <a:rPr lang="en-US" smtClean="0"/>
              <a:t>5/23/2023</a:t>
            </a:fld>
            <a:endParaRPr lang="en-US"/>
          </a:p>
        </p:txBody>
      </p:sp>
      <p:sp>
        <p:nvSpPr>
          <p:cNvPr id="5" name="Footer Placeholder 4">
            <a:extLst>
              <a:ext uri="{FF2B5EF4-FFF2-40B4-BE49-F238E27FC236}">
                <a16:creationId xmlns:a16="http://schemas.microsoft.com/office/drawing/2014/main" id="{51803F20-375F-A4D3-5C04-A545F87AE3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46ABA1-22ED-778F-2CD2-28801CB498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DF0E7E-3754-4A57-9F44-7F71D8B39166}" type="slidenum">
              <a:rPr lang="en-US" smtClean="0"/>
              <a:t>‹#›</a:t>
            </a:fld>
            <a:endParaRPr lang="en-US"/>
          </a:p>
        </p:txBody>
      </p:sp>
    </p:spTree>
    <p:extLst>
      <p:ext uri="{BB962C8B-B14F-4D97-AF65-F5344CB8AC3E}">
        <p14:creationId xmlns:p14="http://schemas.microsoft.com/office/powerpoint/2010/main" val="336879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61"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
        <p:nvSpPr>
          <p:cNvPr id="5" name="Footer Placeholder 4">
            <a:extLst>
              <a:ext uri="{FF2B5EF4-FFF2-40B4-BE49-F238E27FC236}">
                <a16:creationId xmlns:a16="http://schemas.microsoft.com/office/drawing/2014/main" id="{7F08806F-3D0A-4B42-9394-88C2FF9879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942358353"/>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jpeg"/><Relationship Id="rId2" Type="http://schemas.microsoft.com/office/2018/10/relationships/comments" Target="../comments/modernComment_10C_AB120FF0.xml"/><Relationship Id="rId1" Type="http://schemas.openxmlformats.org/officeDocument/2006/relationships/slideLayout" Target="../slideLayouts/slideLayout2.xml"/><Relationship Id="rId6" Type="http://schemas.openxmlformats.org/officeDocument/2006/relationships/hyperlink" Target="https://aka.ms/learn.kql" TargetMode="External"/><Relationship Id="rId5" Type="http://schemas.openxmlformats.org/officeDocument/2006/relationships/hyperlink" Target="https://learn.microsoft.com/azure/data-explorer/kusto/query/" TargetMode="External"/><Relationship Id="rId4" Type="http://schemas.openxmlformats.org/officeDocument/2006/relationships/hyperlink" Target="https://aka.ms/StartKqlVideo"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etective.kusto.io/inbox" TargetMode="External"/><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jpeg"/><Relationship Id="rId2" Type="http://schemas.microsoft.com/office/2018/10/relationships/comments" Target="../comments/modernComment_105_8213FB9A.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hyperlink" Target="https://detective.kusto.io/inbox" TargetMode="External"/><Relationship Id="rId4" Type="http://schemas.openxmlformats.org/officeDocument/2006/relationships/hyperlink" Target="https://aka.ms/kustofre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hyperlink" Target="https://learn.microsoft.com/azure/data-explorer/kusto/query/current-cluster-endpoint-function"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1.jpeg"/><Relationship Id="rId2" Type="http://schemas.microsoft.com/office/2018/10/relationships/comments" Target="../comments/modernComment_106_F0F3B7AF.xml"/><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hyperlink" Target="https://detective.kusto.io/inbox" TargetMode="External"/><Relationship Id="rId4" Type="http://schemas.openxmlformats.org/officeDocument/2006/relationships/image" Target="../media/image68.png"/></Relationships>
</file>

<file path=ppt/slides/_rels/slide17.xml.rels><?xml version="1.0" encoding="UTF-8" standalone="yes"?>
<Relationships xmlns="http://schemas.openxmlformats.org/package/2006/relationships"><Relationship Id="rId8" Type="http://schemas.openxmlformats.org/officeDocument/2006/relationships/hyperlink" Target="https://learn.microsoft.com/azure/data-explorer/kusto/query/joinoperator" TargetMode="External"/><Relationship Id="rId3" Type="http://schemas.microsoft.com/office/2018/10/relationships/comments" Target="../comments/modernComment_10E_B094C9B9.xml"/><Relationship Id="rId7" Type="http://schemas.openxmlformats.org/officeDocument/2006/relationships/hyperlink" Target="https://learn.microsoft.com/azure/data-explorer/kusto/query/letstatemen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learn.microsoft.com/azure/data-explorer/kusto/query/mvexpandoperator" TargetMode="External"/><Relationship Id="rId5" Type="http://schemas.openxmlformats.org/officeDocument/2006/relationships/image" Target="../media/image68.png"/><Relationship Id="rId10" Type="http://schemas.openxmlformats.org/officeDocument/2006/relationships/image" Target="../media/image69.png"/><Relationship Id="rId4" Type="http://schemas.openxmlformats.org/officeDocument/2006/relationships/image" Target="../media/image31.jpeg"/><Relationship Id="rId9" Type="http://schemas.openxmlformats.org/officeDocument/2006/relationships/hyperlink" Target="https://learn.microsoft.com/azure/data-explorer/kusto/query/extendoperator"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31.jpeg"/><Relationship Id="rId1" Type="http://schemas.openxmlformats.org/officeDocument/2006/relationships/slideLayout" Target="../slideLayouts/slideLayout2.xml"/><Relationship Id="rId5" Type="http://schemas.openxmlformats.org/officeDocument/2006/relationships/hyperlink" Target="https://detective.kusto.io/inbox" TargetMode="External"/><Relationship Id="rId4" Type="http://schemas.openxmlformats.org/officeDocument/2006/relationships/image" Target="../media/image71.png"/></Relationships>
</file>

<file path=ppt/slides/_rels/slide19.xml.rels><?xml version="1.0" encoding="UTF-8" standalone="yes"?>
<Relationships xmlns="http://schemas.openxmlformats.org/package/2006/relationships"><Relationship Id="rId8" Type="http://schemas.openxmlformats.org/officeDocument/2006/relationships/hyperlink" Target="https://learn.microsoft.com/azure/data-explorer/kusto/query/nextfunction" TargetMode="External"/><Relationship Id="rId3" Type="http://schemas.microsoft.com/office/2018/10/relationships/comments" Target="../comments/modernComment_10F_11669D3C.xml"/><Relationship Id="rId7" Type="http://schemas.openxmlformats.org/officeDocument/2006/relationships/hyperlink" Target="https://learn.microsoft.com/azure/data-explorer/kusto/query/windowsfunction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31.jpeg"/><Relationship Id="rId9" Type="http://schemas.openxmlformats.org/officeDocument/2006/relationships/hyperlink" Target="https://learn.microsoft.com/azure/data-explorer/kusto/query/datetime-difffunction"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3" Type="http://schemas.openxmlformats.org/officeDocument/2006/relationships/image" Target="../media/image16.jpeg"/><Relationship Id="rId7" Type="http://schemas.openxmlformats.org/officeDocument/2006/relationships/image" Target="../media/image20.svg"/><Relationship Id="rId12"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5" Type="http://schemas.openxmlformats.org/officeDocument/2006/relationships/image" Target="../media/image2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27.png"/></Relationships>
</file>

<file path=ppt/slides/_rels/slide20.xml.rels><?xml version="1.0" encoding="UTF-8" standalone="yes"?>
<Relationships xmlns="http://schemas.openxmlformats.org/package/2006/relationships"><Relationship Id="rId8" Type="http://schemas.openxmlformats.org/officeDocument/2006/relationships/hyperlink" Target="https://aka.ms/adx.pluralsight" TargetMode="External"/><Relationship Id="rId3" Type="http://schemas.openxmlformats.org/officeDocument/2006/relationships/image" Target="../media/image16.jpeg"/><Relationship Id="rId7" Type="http://schemas.openxmlformats.org/officeDocument/2006/relationships/hyperlink" Target="https://aka.ms/adx.microhack" TargetMode="External"/><Relationship Id="rId12" Type="http://schemas.openxmlformats.org/officeDocument/2006/relationships/hyperlink" Target="https://aka.ms/adx.so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aka.ms/adxinaday" TargetMode="External"/><Relationship Id="rId11" Type="http://schemas.openxmlformats.org/officeDocument/2006/relationships/hyperlink" Target="https://aka.ms/adx.blog" TargetMode="External"/><Relationship Id="rId5" Type="http://schemas.openxmlformats.org/officeDocument/2006/relationships/hyperlink" Target="https://aka.ms/learn.kql" TargetMode="External"/><Relationship Id="rId10" Type="http://schemas.openxmlformats.org/officeDocument/2006/relationships/hyperlink" Target="https://aka.ms/adx.youtube" TargetMode="External"/><Relationship Id="rId4" Type="http://schemas.openxmlformats.org/officeDocument/2006/relationships/hyperlink" Target="https://aka.ms/StartKqlVideo" TargetMode="External"/><Relationship Id="rId9" Type="http://schemas.openxmlformats.org/officeDocument/2006/relationships/hyperlink" Target="https://aka.ms/adx.try"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slideLayout" Target="../slideLayouts/slideLayout2.xml"/><Relationship Id="rId1" Type="http://schemas.openxmlformats.org/officeDocument/2006/relationships/video" Target="https://www.youtube.com/embed/BaW0qsxxYRc?feature=oembed"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etective.kusto.io/inbox" TargetMode="External"/><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3" Type="http://schemas.openxmlformats.org/officeDocument/2006/relationships/image" Target="../media/image41.png"/><Relationship Id="rId18" Type="http://schemas.openxmlformats.org/officeDocument/2006/relationships/image" Target="../media/image46.jpeg"/><Relationship Id="rId26" Type="http://schemas.openxmlformats.org/officeDocument/2006/relationships/image" Target="../media/image54.png"/><Relationship Id="rId21" Type="http://schemas.openxmlformats.org/officeDocument/2006/relationships/image" Target="../media/image49.png"/><Relationship Id="rId34" Type="http://schemas.openxmlformats.org/officeDocument/2006/relationships/image" Target="../media/image62.png"/><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5.png"/><Relationship Id="rId25" Type="http://schemas.openxmlformats.org/officeDocument/2006/relationships/image" Target="../media/image53.jpeg"/><Relationship Id="rId33" Type="http://schemas.openxmlformats.org/officeDocument/2006/relationships/image" Target="../media/image61.png"/><Relationship Id="rId38" Type="http://schemas.openxmlformats.org/officeDocument/2006/relationships/hyperlink" Target="https://twitter.com/search?q=PoweredByADX" TargetMode="External"/><Relationship Id="rId2" Type="http://schemas.openxmlformats.org/officeDocument/2006/relationships/notesSlide" Target="../notesSlides/notesSlide3.xml"/><Relationship Id="rId16" Type="http://schemas.openxmlformats.org/officeDocument/2006/relationships/image" Target="../media/image44.png"/><Relationship Id="rId20" Type="http://schemas.openxmlformats.org/officeDocument/2006/relationships/image" Target="../media/image48.jpeg"/><Relationship Id="rId29" Type="http://schemas.openxmlformats.org/officeDocument/2006/relationships/image" Target="../media/image57.png"/><Relationship Id="rId1" Type="http://schemas.openxmlformats.org/officeDocument/2006/relationships/slideLayout" Target="../slideLayouts/slideLayout64.xml"/><Relationship Id="rId6" Type="http://schemas.openxmlformats.org/officeDocument/2006/relationships/image" Target="../media/image34.png"/><Relationship Id="rId11" Type="http://schemas.openxmlformats.org/officeDocument/2006/relationships/image" Target="../media/image39.jpeg"/><Relationship Id="rId24" Type="http://schemas.openxmlformats.org/officeDocument/2006/relationships/image" Target="../media/image52.png"/><Relationship Id="rId32" Type="http://schemas.openxmlformats.org/officeDocument/2006/relationships/image" Target="../media/image60.png"/><Relationship Id="rId37" Type="http://schemas.openxmlformats.org/officeDocument/2006/relationships/image" Target="../media/image65.png"/><Relationship Id="rId5" Type="http://schemas.openxmlformats.org/officeDocument/2006/relationships/image" Target="../media/image33.png"/><Relationship Id="rId15" Type="http://schemas.openxmlformats.org/officeDocument/2006/relationships/image" Target="../media/image43.png"/><Relationship Id="rId23" Type="http://schemas.openxmlformats.org/officeDocument/2006/relationships/image" Target="../media/image51.svg"/><Relationship Id="rId28" Type="http://schemas.openxmlformats.org/officeDocument/2006/relationships/image" Target="../media/image56.png"/><Relationship Id="rId36" Type="http://schemas.openxmlformats.org/officeDocument/2006/relationships/image" Target="../media/image64.png"/><Relationship Id="rId10" Type="http://schemas.openxmlformats.org/officeDocument/2006/relationships/image" Target="../media/image38.png"/><Relationship Id="rId19" Type="http://schemas.openxmlformats.org/officeDocument/2006/relationships/image" Target="../media/image47.png"/><Relationship Id="rId31" Type="http://schemas.openxmlformats.org/officeDocument/2006/relationships/image" Target="../media/image59.emf"/><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 Id="rId22" Type="http://schemas.openxmlformats.org/officeDocument/2006/relationships/image" Target="../media/image50.png"/><Relationship Id="rId27" Type="http://schemas.openxmlformats.org/officeDocument/2006/relationships/image" Target="../media/image55.png"/><Relationship Id="rId30" Type="http://schemas.openxmlformats.org/officeDocument/2006/relationships/image" Target="../media/image58.png"/><Relationship Id="rId35" Type="http://schemas.openxmlformats.org/officeDocument/2006/relationships/image" Target="../media/image63.png"/><Relationship Id="rId8" Type="http://schemas.openxmlformats.org/officeDocument/2006/relationships/image" Target="../media/image36.png"/><Relationship Id="rId3" Type="http://schemas.openxmlformats.org/officeDocument/2006/relationships/image" Target="../media/image31.jpeg"/></Relationships>
</file>

<file path=ppt/slides/_rels/slide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3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7" name="Rectangle 1049">
            <a:extLst>
              <a:ext uri="{FF2B5EF4-FFF2-40B4-BE49-F238E27FC236}">
                <a16:creationId xmlns:a16="http://schemas.microsoft.com/office/drawing/2014/main" id="{A8CCCB6D-5162-4AAE-A5E3-3AC55410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51">
            <a:extLst>
              <a:ext uri="{FF2B5EF4-FFF2-40B4-BE49-F238E27FC236}">
                <a16:creationId xmlns:a16="http://schemas.microsoft.com/office/drawing/2014/main" id="{0BCD8C04-CC7B-40EF-82EB-E9821F79B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0" y="2458"/>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Barclays Bank">
            <a:extLst>
              <a:ext uri="{FF2B5EF4-FFF2-40B4-BE49-F238E27FC236}">
                <a16:creationId xmlns:a16="http://schemas.microsoft.com/office/drawing/2014/main" id="{D4E4349D-3CBC-FD54-EBC0-8921C82E5859}"/>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a:stretch/>
        </p:blipFill>
        <p:spPr bwMode="auto">
          <a:xfrm>
            <a:off x="-170" y="10"/>
            <a:ext cx="8450317"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5E74673-93EB-1491-1FCD-DF56B907BF42}"/>
              </a:ext>
            </a:extLst>
          </p:cNvPr>
          <p:cNvSpPr>
            <a:spLocks noGrp="1"/>
          </p:cNvSpPr>
          <p:nvPr>
            <p:ph type="ctrTitle"/>
          </p:nvPr>
        </p:nvSpPr>
        <p:spPr>
          <a:xfrm>
            <a:off x="643468" y="643467"/>
            <a:ext cx="4620584" cy="4567137"/>
          </a:xfrm>
        </p:spPr>
        <p:txBody>
          <a:bodyPr>
            <a:normAutofit/>
          </a:bodyPr>
          <a:lstStyle/>
          <a:p>
            <a:pPr algn="l"/>
            <a:r>
              <a:rPr lang="en-US" sz="4400" dirty="0">
                <a:solidFill>
                  <a:srgbClr val="FFFFFF"/>
                </a:solidFill>
              </a:rPr>
              <a:t>Welcome, rookie!</a:t>
            </a:r>
          </a:p>
        </p:txBody>
      </p:sp>
      <p:sp>
        <p:nvSpPr>
          <p:cNvPr id="3" name="Subtitle 2">
            <a:extLst>
              <a:ext uri="{FF2B5EF4-FFF2-40B4-BE49-F238E27FC236}">
                <a16:creationId xmlns:a16="http://schemas.microsoft.com/office/drawing/2014/main" id="{B210C1B0-B4F3-43DF-1310-53C49912DF9E}"/>
              </a:ext>
            </a:extLst>
          </p:cNvPr>
          <p:cNvSpPr>
            <a:spLocks noGrp="1"/>
          </p:cNvSpPr>
          <p:nvPr>
            <p:ph type="subTitle" idx="1"/>
          </p:nvPr>
        </p:nvSpPr>
        <p:spPr>
          <a:xfrm>
            <a:off x="643467" y="5277684"/>
            <a:ext cx="4620584" cy="775494"/>
          </a:xfrm>
        </p:spPr>
        <p:txBody>
          <a:bodyPr>
            <a:normAutofit/>
          </a:bodyPr>
          <a:lstStyle/>
          <a:p>
            <a:pPr algn="l"/>
            <a:r>
              <a:rPr lang="en-US" dirty="0">
                <a:solidFill>
                  <a:srgbClr val="FFFFFF"/>
                </a:solidFill>
              </a:rPr>
              <a:t>May 16, 2023</a:t>
            </a:r>
          </a:p>
        </p:txBody>
      </p:sp>
      <p:pic>
        <p:nvPicPr>
          <p:cNvPr id="9" name="Picture 8" descr="Kusto Detective Agency">
            <a:extLst>
              <a:ext uri="{FF2B5EF4-FFF2-40B4-BE49-F238E27FC236}">
                <a16:creationId xmlns:a16="http://schemas.microsoft.com/office/drawing/2014/main" id="{387DF755-66A4-50A5-5326-0040B30A13AC}"/>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225997" y="-2458"/>
            <a:ext cx="5962785"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311991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1D406B-85A6-86EE-DFAE-E7A61E5BC403}"/>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4FB343D-8C47-5551-B69A-BD08E37459EE}"/>
              </a:ext>
            </a:extLst>
          </p:cNvPr>
          <p:cNvSpPr>
            <a:spLocks noGrp="1"/>
          </p:cNvSpPr>
          <p:nvPr>
            <p:ph type="title"/>
          </p:nvPr>
        </p:nvSpPr>
        <p:spPr/>
        <p:txBody>
          <a:bodyPr>
            <a:normAutofit/>
          </a:bodyPr>
          <a:lstStyle/>
          <a:p>
            <a:r>
              <a:rPr lang="en-US" sz="4000" dirty="0">
                <a:solidFill>
                  <a:schemeClr val="bg1"/>
                </a:solidFill>
              </a:rPr>
              <a:t>KQL Concepts</a:t>
            </a:r>
          </a:p>
        </p:txBody>
      </p:sp>
      <p:sp>
        <p:nvSpPr>
          <p:cNvPr id="3" name="Content Placeholder 2">
            <a:extLst>
              <a:ext uri="{FF2B5EF4-FFF2-40B4-BE49-F238E27FC236}">
                <a16:creationId xmlns:a16="http://schemas.microsoft.com/office/drawing/2014/main" id="{AC764FB8-C982-AEA7-C3F5-2E4C59A91931}"/>
              </a:ext>
            </a:extLst>
          </p:cNvPr>
          <p:cNvSpPr>
            <a:spLocks noGrp="1"/>
          </p:cNvSpPr>
          <p:nvPr>
            <p:ph idx="1"/>
          </p:nvPr>
        </p:nvSpPr>
        <p:spPr>
          <a:xfrm>
            <a:off x="838200" y="1825625"/>
            <a:ext cx="10515600" cy="4667250"/>
          </a:xfrm>
        </p:spPr>
        <p:txBody>
          <a:bodyPr vert="horz" lIns="91440" tIns="45720" rIns="91440" bIns="45720" rtlCol="0">
            <a:normAutofit/>
          </a:bodyPr>
          <a:lstStyle/>
          <a:p>
            <a:pPr>
              <a:lnSpc>
                <a:spcPct val="150000"/>
              </a:lnSpc>
              <a:spcBef>
                <a:spcPts val="0"/>
              </a:spcBef>
            </a:pPr>
            <a:r>
              <a:rPr lang="en-US" dirty="0">
                <a:solidFill>
                  <a:schemeClr val="bg1"/>
                </a:solidFill>
              </a:rPr>
              <a:t>Relational operators (filters, union, joins, aggregations, …)</a:t>
            </a:r>
          </a:p>
          <a:p>
            <a:pPr>
              <a:lnSpc>
                <a:spcPct val="150000"/>
              </a:lnSpc>
              <a:spcBef>
                <a:spcPts val="0"/>
              </a:spcBef>
            </a:pPr>
            <a:r>
              <a:rPr lang="en-US" dirty="0">
                <a:solidFill>
                  <a:schemeClr val="bg1"/>
                </a:solidFill>
              </a:rPr>
              <a:t>Each operator consumes tabular input and produces tabular input</a:t>
            </a:r>
          </a:p>
          <a:p>
            <a:pPr>
              <a:lnSpc>
                <a:spcPct val="150000"/>
              </a:lnSpc>
              <a:spcBef>
                <a:spcPts val="0"/>
              </a:spcBef>
            </a:pPr>
            <a:r>
              <a:rPr lang="en-US" dirty="0">
                <a:solidFill>
                  <a:schemeClr val="bg1"/>
                </a:solidFill>
              </a:rPr>
              <a:t>Can be combined with ‘|’ (pipe)</a:t>
            </a:r>
          </a:p>
          <a:p>
            <a:pPr>
              <a:lnSpc>
                <a:spcPct val="150000"/>
              </a:lnSpc>
              <a:spcBef>
                <a:spcPts val="0"/>
              </a:spcBef>
            </a:pPr>
            <a:r>
              <a:rPr lang="en-US" dirty="0">
                <a:solidFill>
                  <a:schemeClr val="bg1"/>
                </a:solidFill>
              </a:rPr>
              <a:t>Similarities: OS shell, LINQ, functional SQL…</a:t>
            </a:r>
          </a:p>
          <a:p>
            <a:pPr>
              <a:lnSpc>
                <a:spcPct val="150000"/>
              </a:lnSpc>
              <a:spcBef>
                <a:spcPts val="0"/>
              </a:spcBef>
            </a:pPr>
            <a:r>
              <a:rPr lang="en-US" dirty="0">
                <a:solidFill>
                  <a:schemeClr val="bg1"/>
                </a:solidFill>
              </a:rPr>
              <a:t>Query agility, ease to write, read &amp; change.</a:t>
            </a:r>
          </a:p>
          <a:p>
            <a:pPr>
              <a:lnSpc>
                <a:spcPct val="150000"/>
              </a:lnSpc>
              <a:spcBef>
                <a:spcPts val="0"/>
              </a:spcBef>
            </a:pPr>
            <a:r>
              <a:rPr lang="en-US" dirty="0">
                <a:solidFill>
                  <a:schemeClr val="bg1"/>
                </a:solidFill>
              </a:rPr>
              <a:t>Statements: Single statement query, ‘let’ for reusing statements, Multi-statement (‘;’) queries</a:t>
            </a:r>
          </a:p>
          <a:p>
            <a:pPr>
              <a:lnSpc>
                <a:spcPct val="150000"/>
              </a:lnSpc>
              <a:spcBef>
                <a:spcPts val="0"/>
              </a:spcBef>
            </a:pPr>
            <a:endParaRPr lang="en-US" dirty="0">
              <a:solidFill>
                <a:schemeClr val="bg1"/>
              </a:solidFill>
            </a:endParaRPr>
          </a:p>
          <a:p>
            <a:pPr>
              <a:lnSpc>
                <a:spcPct val="150000"/>
              </a:lnSpc>
              <a:spcBef>
                <a:spcPts val="0"/>
              </a:spcBef>
            </a:pPr>
            <a:endParaRPr lang="en-US" dirty="0">
              <a:solidFill>
                <a:schemeClr val="bg1"/>
              </a:solidFill>
            </a:endParaRPr>
          </a:p>
          <a:p>
            <a:pPr>
              <a:lnSpc>
                <a:spcPct val="150000"/>
              </a:lnSpc>
              <a:spcBef>
                <a:spcPts val="0"/>
              </a:spcBef>
            </a:pPr>
            <a:endParaRPr lang="en-US" dirty="0">
              <a:solidFill>
                <a:schemeClr val="bg1"/>
              </a:solidFill>
            </a:endParaRPr>
          </a:p>
        </p:txBody>
      </p:sp>
    </p:spTree>
    <p:extLst>
      <p:ext uri="{BB962C8B-B14F-4D97-AF65-F5344CB8AC3E}">
        <p14:creationId xmlns:p14="http://schemas.microsoft.com/office/powerpoint/2010/main" val="1584451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1D406B-85A6-86EE-DFAE-E7A61E5BC403}"/>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4FB343D-8C47-5551-B69A-BD08E37459EE}"/>
              </a:ext>
            </a:extLst>
          </p:cNvPr>
          <p:cNvSpPr>
            <a:spLocks noGrp="1"/>
          </p:cNvSpPr>
          <p:nvPr>
            <p:ph type="title"/>
          </p:nvPr>
        </p:nvSpPr>
        <p:spPr/>
        <p:txBody>
          <a:bodyPr>
            <a:normAutofit/>
          </a:bodyPr>
          <a:lstStyle/>
          <a:p>
            <a:r>
              <a:rPr lang="en-US" sz="4000" dirty="0">
                <a:solidFill>
                  <a:schemeClr val="bg1"/>
                </a:solidFill>
              </a:rPr>
              <a:t>KQL Basic Operators</a:t>
            </a:r>
          </a:p>
        </p:txBody>
      </p:sp>
      <p:sp>
        <p:nvSpPr>
          <p:cNvPr id="3" name="Content Placeholder 2">
            <a:extLst>
              <a:ext uri="{FF2B5EF4-FFF2-40B4-BE49-F238E27FC236}">
                <a16:creationId xmlns:a16="http://schemas.microsoft.com/office/drawing/2014/main" id="{AC764FB8-C982-AEA7-C3F5-2E4C59A91931}"/>
              </a:ext>
            </a:extLst>
          </p:cNvPr>
          <p:cNvSpPr>
            <a:spLocks noGrp="1"/>
          </p:cNvSpPr>
          <p:nvPr>
            <p:ph idx="1"/>
          </p:nvPr>
        </p:nvSpPr>
        <p:spPr>
          <a:xfrm>
            <a:off x="838200" y="1825625"/>
            <a:ext cx="10515600" cy="4667250"/>
          </a:xfrm>
        </p:spPr>
        <p:txBody>
          <a:bodyPr vert="horz" lIns="91440" tIns="45720" rIns="91440" bIns="45720" rtlCol="0">
            <a:normAutofit fontScale="77500" lnSpcReduction="20000"/>
          </a:bodyPr>
          <a:lstStyle/>
          <a:p>
            <a:pPr marL="0" indent="0">
              <a:lnSpc>
                <a:spcPct val="150000"/>
              </a:lnSpc>
              <a:spcBef>
                <a:spcPts val="0"/>
              </a:spcBef>
              <a:buNone/>
            </a:pPr>
            <a:r>
              <a:rPr lang="en-US" sz="2400" dirty="0">
                <a:solidFill>
                  <a:schemeClr val="bg1"/>
                </a:solidFill>
                <a:highlight>
                  <a:srgbClr val="000000"/>
                </a:highlight>
                <a:latin typeface="Consolas" panose="020B0609020204030204" pitchFamily="49" charset="0"/>
              </a:rPr>
              <a:t>… | count</a:t>
            </a:r>
          </a:p>
          <a:p>
            <a:pPr>
              <a:lnSpc>
                <a:spcPct val="150000"/>
              </a:lnSpc>
              <a:spcBef>
                <a:spcPts val="0"/>
              </a:spcBef>
            </a:pPr>
            <a:r>
              <a:rPr lang="en-US" sz="2400" dirty="0">
                <a:solidFill>
                  <a:schemeClr val="bg1"/>
                </a:solidFill>
              </a:rPr>
              <a:t>Counts records in input table (e.g. T)</a:t>
            </a:r>
          </a:p>
          <a:p>
            <a:pPr marL="0" indent="0">
              <a:lnSpc>
                <a:spcPct val="150000"/>
              </a:lnSpc>
              <a:spcBef>
                <a:spcPts val="0"/>
              </a:spcBef>
              <a:buNone/>
            </a:pPr>
            <a:r>
              <a:rPr lang="en-US" sz="2400" dirty="0">
                <a:solidFill>
                  <a:schemeClr val="bg1"/>
                </a:solidFill>
                <a:highlight>
                  <a:srgbClr val="000000"/>
                </a:highlight>
                <a:latin typeface="Consolas" panose="020B0609020204030204" pitchFamily="49" charset="0"/>
              </a:rPr>
              <a:t>… | take 10</a:t>
            </a:r>
          </a:p>
          <a:p>
            <a:pPr>
              <a:lnSpc>
                <a:spcPct val="150000"/>
              </a:lnSpc>
              <a:spcBef>
                <a:spcPts val="0"/>
              </a:spcBef>
            </a:pPr>
            <a:r>
              <a:rPr lang="en-US" sz="2400" dirty="0">
                <a:solidFill>
                  <a:schemeClr val="bg1"/>
                </a:solidFill>
              </a:rPr>
              <a:t>Get few records  - to familiarize yourself with the data. No actual order ensured.</a:t>
            </a:r>
          </a:p>
          <a:p>
            <a:pPr marL="0" indent="0">
              <a:lnSpc>
                <a:spcPct val="150000"/>
              </a:lnSpc>
              <a:spcBef>
                <a:spcPts val="0"/>
              </a:spcBef>
              <a:buNone/>
            </a:pPr>
            <a:r>
              <a:rPr lang="en-US" sz="2400" dirty="0">
                <a:solidFill>
                  <a:schemeClr val="bg1"/>
                </a:solidFill>
                <a:highlight>
                  <a:srgbClr val="000000"/>
                </a:highlight>
                <a:latin typeface="Consolas" panose="020B0609020204030204" pitchFamily="49" charset="0"/>
              </a:rPr>
              <a:t>… | where Timestamp &gt; ago(1) and </a:t>
            </a:r>
            <a:r>
              <a:rPr lang="en-US" sz="2400" dirty="0" err="1">
                <a:solidFill>
                  <a:schemeClr val="bg1"/>
                </a:solidFill>
                <a:highlight>
                  <a:srgbClr val="000000"/>
                </a:highlight>
                <a:latin typeface="Consolas" panose="020B0609020204030204" pitchFamily="49" charset="0"/>
              </a:rPr>
              <a:t>UserId</a:t>
            </a:r>
            <a:r>
              <a:rPr lang="en-US" sz="2400" dirty="0">
                <a:solidFill>
                  <a:schemeClr val="bg1"/>
                </a:solidFill>
                <a:highlight>
                  <a:srgbClr val="000000"/>
                </a:highlight>
                <a:latin typeface="Consolas" panose="020B0609020204030204" pitchFamily="49" charset="0"/>
              </a:rPr>
              <a:t> = '</a:t>
            </a:r>
            <a:r>
              <a:rPr lang="en-US" sz="2400" dirty="0" err="1">
                <a:solidFill>
                  <a:schemeClr val="bg1"/>
                </a:solidFill>
                <a:highlight>
                  <a:srgbClr val="000000"/>
                </a:highlight>
                <a:latin typeface="Consolas" panose="020B0609020204030204" pitchFamily="49" charset="0"/>
              </a:rPr>
              <a:t>abdcdef</a:t>
            </a:r>
            <a:r>
              <a:rPr lang="en-US" sz="2400" dirty="0">
                <a:solidFill>
                  <a:schemeClr val="bg1"/>
                </a:solidFill>
                <a:highlight>
                  <a:srgbClr val="000000"/>
                </a:highlight>
                <a:latin typeface="Consolas" panose="020B0609020204030204" pitchFamily="49" charset="0"/>
              </a:rPr>
              <a:t>'</a:t>
            </a:r>
          </a:p>
          <a:p>
            <a:pPr>
              <a:lnSpc>
                <a:spcPct val="150000"/>
              </a:lnSpc>
              <a:spcBef>
                <a:spcPts val="0"/>
              </a:spcBef>
            </a:pPr>
            <a:r>
              <a:rPr lang="en-US" sz="2400" dirty="0">
                <a:solidFill>
                  <a:schemeClr val="bg1"/>
                </a:solidFill>
              </a:rPr>
              <a:t>Filtering on a specific fields</a:t>
            </a:r>
          </a:p>
          <a:p>
            <a:pPr marL="0" indent="0">
              <a:lnSpc>
                <a:spcPct val="150000"/>
              </a:lnSpc>
              <a:spcBef>
                <a:spcPts val="0"/>
              </a:spcBef>
              <a:buNone/>
            </a:pPr>
            <a:r>
              <a:rPr lang="en-US" sz="2400" dirty="0">
                <a:solidFill>
                  <a:schemeClr val="bg1"/>
                </a:solidFill>
                <a:highlight>
                  <a:srgbClr val="000000"/>
                </a:highlight>
                <a:latin typeface="Consolas" panose="020B0609020204030204" pitchFamily="49" charset="0"/>
              </a:rPr>
              <a:t>… | project Col1, Col2, …</a:t>
            </a:r>
          </a:p>
          <a:p>
            <a:pPr>
              <a:lnSpc>
                <a:spcPct val="150000"/>
              </a:lnSpc>
              <a:spcBef>
                <a:spcPts val="0"/>
              </a:spcBef>
            </a:pPr>
            <a:r>
              <a:rPr lang="en-US" sz="2400" dirty="0">
                <a:solidFill>
                  <a:schemeClr val="bg1"/>
                </a:solidFill>
              </a:rPr>
              <a:t>Choose some columns (great if input table has dozens of columns)</a:t>
            </a:r>
          </a:p>
          <a:p>
            <a:pPr marL="0" indent="0">
              <a:lnSpc>
                <a:spcPct val="150000"/>
              </a:lnSpc>
              <a:spcBef>
                <a:spcPts val="0"/>
              </a:spcBef>
              <a:buNone/>
            </a:pPr>
            <a:r>
              <a:rPr lang="en-US" sz="2400" dirty="0">
                <a:solidFill>
                  <a:schemeClr val="bg1"/>
                </a:solidFill>
                <a:highlight>
                  <a:srgbClr val="000000"/>
                </a:highlight>
                <a:latin typeface="Consolas" panose="020B0609020204030204" pitchFamily="49" charset="0"/>
              </a:rPr>
              <a:t>…| extend NewCol1=Col1+Col2</a:t>
            </a:r>
          </a:p>
          <a:p>
            <a:pPr>
              <a:lnSpc>
                <a:spcPct val="150000"/>
              </a:lnSpc>
              <a:spcBef>
                <a:spcPts val="0"/>
              </a:spcBef>
            </a:pPr>
            <a:r>
              <a:rPr lang="en-US" sz="2400" dirty="0">
                <a:solidFill>
                  <a:schemeClr val="bg1"/>
                </a:solidFill>
              </a:rPr>
              <a:t>Introduces new calculated columns</a:t>
            </a:r>
          </a:p>
          <a:p>
            <a:pPr marL="0" indent="0">
              <a:lnSpc>
                <a:spcPct val="150000"/>
              </a:lnSpc>
              <a:spcBef>
                <a:spcPts val="0"/>
              </a:spcBef>
              <a:buNone/>
            </a:pPr>
            <a:r>
              <a:rPr lang="en-US" sz="2400" dirty="0">
                <a:solidFill>
                  <a:schemeClr val="bg1"/>
                </a:solidFill>
                <a:highlight>
                  <a:srgbClr val="000000"/>
                </a:highlight>
                <a:latin typeface="Consolas" panose="020B0609020204030204" pitchFamily="49" charset="0"/>
              </a:rPr>
              <a:t>… | render timechart</a:t>
            </a:r>
          </a:p>
          <a:p>
            <a:pPr>
              <a:lnSpc>
                <a:spcPct val="150000"/>
              </a:lnSpc>
              <a:spcBef>
                <a:spcPts val="0"/>
              </a:spcBef>
            </a:pPr>
            <a:r>
              <a:rPr lang="en-US" sz="2400" dirty="0">
                <a:solidFill>
                  <a:schemeClr val="bg1"/>
                </a:solidFill>
              </a:rPr>
              <a:t>Render data into a visual plot while exploring.</a:t>
            </a:r>
          </a:p>
          <a:p>
            <a:pPr marL="0" indent="0">
              <a:lnSpc>
                <a:spcPct val="150000"/>
              </a:lnSpc>
              <a:spcBef>
                <a:spcPts val="0"/>
              </a:spcBef>
              <a:buNone/>
            </a:pPr>
            <a:endParaRPr lang="en-US" sz="2400" dirty="0">
              <a:solidFill>
                <a:schemeClr val="bg1"/>
              </a:solidFill>
              <a:highlight>
                <a:srgbClr val="000000"/>
              </a:highlight>
              <a:latin typeface="Consolas" panose="020B0609020204030204" pitchFamily="49" charset="0"/>
            </a:endParaRPr>
          </a:p>
          <a:p>
            <a:pPr marL="0" indent="0">
              <a:lnSpc>
                <a:spcPct val="150000"/>
              </a:lnSpc>
              <a:spcBef>
                <a:spcPts val="0"/>
              </a:spcBef>
              <a:buNone/>
            </a:pPr>
            <a:endParaRPr lang="en-US" sz="2400" dirty="0">
              <a:solidFill>
                <a:schemeClr val="bg1"/>
              </a:solidFill>
            </a:endParaRPr>
          </a:p>
          <a:p>
            <a:pPr marL="0" indent="0">
              <a:lnSpc>
                <a:spcPct val="150000"/>
              </a:lnSpc>
              <a:spcBef>
                <a:spcPts val="0"/>
              </a:spcBef>
              <a:buNone/>
            </a:pPr>
            <a:endParaRPr lang="en-US" sz="2400" dirty="0">
              <a:solidFill>
                <a:schemeClr val="bg1"/>
              </a:solidFill>
            </a:endParaRPr>
          </a:p>
          <a:p>
            <a:pPr marL="0" indent="0">
              <a:lnSpc>
                <a:spcPct val="150000"/>
              </a:lnSpc>
              <a:spcBef>
                <a:spcPts val="0"/>
              </a:spcBef>
              <a:buNone/>
            </a:pPr>
            <a:endParaRPr lang="en-US" sz="2400" dirty="0">
              <a:solidFill>
                <a:schemeClr val="bg1"/>
              </a:solidFill>
            </a:endParaRPr>
          </a:p>
        </p:txBody>
      </p:sp>
    </p:spTree>
    <p:extLst>
      <p:ext uri="{BB962C8B-B14F-4D97-AF65-F5344CB8AC3E}">
        <p14:creationId xmlns:p14="http://schemas.microsoft.com/office/powerpoint/2010/main" val="364710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1D406B-85A6-86EE-DFAE-E7A61E5BC403}"/>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4FB343D-8C47-5551-B69A-BD08E37459EE}"/>
              </a:ext>
            </a:extLst>
          </p:cNvPr>
          <p:cNvSpPr>
            <a:spLocks noGrp="1"/>
          </p:cNvSpPr>
          <p:nvPr>
            <p:ph type="title"/>
          </p:nvPr>
        </p:nvSpPr>
        <p:spPr/>
        <p:txBody>
          <a:bodyPr>
            <a:normAutofit/>
          </a:bodyPr>
          <a:lstStyle/>
          <a:p>
            <a:r>
              <a:rPr lang="en-US" sz="4000" dirty="0">
                <a:solidFill>
                  <a:schemeClr val="bg1"/>
                </a:solidFill>
              </a:rPr>
              <a:t>KQL Resources for your Self-Study</a:t>
            </a:r>
          </a:p>
        </p:txBody>
      </p:sp>
      <p:sp>
        <p:nvSpPr>
          <p:cNvPr id="3" name="Content Placeholder 2">
            <a:extLst>
              <a:ext uri="{FF2B5EF4-FFF2-40B4-BE49-F238E27FC236}">
                <a16:creationId xmlns:a16="http://schemas.microsoft.com/office/drawing/2014/main" id="{AC764FB8-C982-AEA7-C3F5-2E4C59A91931}"/>
              </a:ext>
            </a:extLst>
          </p:cNvPr>
          <p:cNvSpPr>
            <a:spLocks noGrp="1"/>
          </p:cNvSpPr>
          <p:nvPr>
            <p:ph idx="1"/>
          </p:nvPr>
        </p:nvSpPr>
        <p:spPr/>
        <p:txBody>
          <a:bodyPr vert="horz" lIns="91440" tIns="45720" rIns="91440" bIns="45720" rtlCol="0">
            <a:normAutofit/>
          </a:bodyPr>
          <a:lstStyle/>
          <a:p>
            <a:pPr>
              <a:lnSpc>
                <a:spcPct val="150000"/>
              </a:lnSpc>
              <a:spcBef>
                <a:spcPts val="0"/>
              </a:spcBef>
              <a:buClr>
                <a:schemeClr val="bg1"/>
              </a:buClr>
            </a:pPr>
            <a:r>
              <a:rPr lang="en-US" dirty="0">
                <a:solidFill>
                  <a:srgbClr val="00B0F0"/>
                </a:solidFill>
                <a:hlinkClick r:id="rId4">
                  <a:extLst>
                    <a:ext uri="{A12FA001-AC4F-418D-AE19-62706E023703}">
                      <ahyp:hlinkClr xmlns:ahyp="http://schemas.microsoft.com/office/drawing/2018/hyperlinkcolor" val="tx"/>
                    </a:ext>
                  </a:extLst>
                </a:hlinkClick>
              </a:rPr>
              <a:t>aka.ms/StartKQLVideo</a:t>
            </a:r>
            <a:r>
              <a:rPr lang="en-US" dirty="0">
                <a:solidFill>
                  <a:srgbClr val="00B0F0"/>
                </a:solidFill>
              </a:rPr>
              <a:t> </a:t>
            </a:r>
            <a:r>
              <a:rPr lang="en-US" dirty="0">
                <a:solidFill>
                  <a:schemeClr val="bg1"/>
                </a:solidFill>
              </a:rPr>
              <a:t>(1hr)</a:t>
            </a:r>
          </a:p>
          <a:p>
            <a:pPr>
              <a:lnSpc>
                <a:spcPct val="150000"/>
              </a:lnSpc>
              <a:spcBef>
                <a:spcPts val="0"/>
              </a:spcBef>
              <a:buClr>
                <a:schemeClr val="bg1"/>
              </a:buClr>
            </a:pPr>
            <a:r>
              <a:rPr lang="en-US" dirty="0">
                <a:solidFill>
                  <a:srgbClr val="00B0F0"/>
                </a:solidFill>
                <a:hlinkClick r:id="rId5">
                  <a:extLst>
                    <a:ext uri="{A12FA001-AC4F-418D-AE19-62706E023703}">
                      <ahyp:hlinkClr xmlns:ahyp="http://schemas.microsoft.com/office/drawing/2018/hyperlinkcolor" val="tx"/>
                    </a:ext>
                  </a:extLst>
                </a:hlinkClick>
              </a:rPr>
              <a:t>Kusto Query Language (KQL) overview</a:t>
            </a:r>
            <a:endParaRPr lang="en-US" dirty="0">
              <a:solidFill>
                <a:srgbClr val="00B0F0"/>
              </a:solidFill>
            </a:endParaRPr>
          </a:p>
          <a:p>
            <a:pPr>
              <a:lnSpc>
                <a:spcPct val="150000"/>
              </a:lnSpc>
              <a:spcBef>
                <a:spcPts val="0"/>
              </a:spcBef>
            </a:pPr>
            <a:r>
              <a:rPr lang="en-US" dirty="0">
                <a:solidFill>
                  <a:schemeClr val="bg1"/>
                </a:solidFill>
              </a:rPr>
              <a:t>Work through guided learning module: </a:t>
            </a:r>
            <a:r>
              <a:rPr lang="en-US" dirty="0">
                <a:solidFill>
                  <a:srgbClr val="00B0F0"/>
                </a:solidFill>
                <a:hlinkClick r:id="rId6">
                  <a:extLst>
                    <a:ext uri="{A12FA001-AC4F-418D-AE19-62706E023703}">
                      <ahyp:hlinkClr xmlns:ahyp="http://schemas.microsoft.com/office/drawing/2018/hyperlinkcolor" val="tx"/>
                    </a:ext>
                  </a:extLst>
                </a:hlinkClick>
              </a:rPr>
              <a:t>aka.ms/learn.kql</a:t>
            </a:r>
            <a:r>
              <a:rPr lang="en-US" dirty="0">
                <a:solidFill>
                  <a:srgbClr val="00B0F0"/>
                </a:solidFill>
              </a:rPr>
              <a:t> </a:t>
            </a:r>
            <a:r>
              <a:rPr lang="en-US" dirty="0">
                <a:solidFill>
                  <a:schemeClr val="bg1"/>
                </a:solidFill>
              </a:rPr>
              <a:t>(30 min)</a:t>
            </a:r>
          </a:p>
        </p:txBody>
      </p:sp>
    </p:spTree>
    <p:extLst>
      <p:ext uri="{BB962C8B-B14F-4D97-AF65-F5344CB8AC3E}">
        <p14:creationId xmlns:p14="http://schemas.microsoft.com/office/powerpoint/2010/main" val="2870087664"/>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791A58-BC78-381E-C863-BF33B3C0CA48}"/>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AC764FB8-C982-AEA7-C3F5-2E4C59A91931}"/>
              </a:ext>
            </a:extLst>
          </p:cNvPr>
          <p:cNvSpPr>
            <a:spLocks noGrp="1"/>
          </p:cNvSpPr>
          <p:nvPr>
            <p:ph idx="1"/>
          </p:nvPr>
        </p:nvSpPr>
        <p:spPr>
          <a:xfrm>
            <a:off x="838200" y="580570"/>
            <a:ext cx="10515600" cy="5181599"/>
          </a:xfrm>
        </p:spPr>
        <p:txBody>
          <a:bodyPr>
            <a:normAutofit lnSpcReduction="10000"/>
          </a:bodyPr>
          <a:lstStyle/>
          <a:p>
            <a:pPr marL="0" indent="0">
              <a:lnSpc>
                <a:spcPct val="150000"/>
              </a:lnSpc>
              <a:spcBef>
                <a:spcPts val="0"/>
              </a:spcBef>
              <a:buNone/>
            </a:pPr>
            <a:r>
              <a:rPr lang="en-US" sz="2400" dirty="0">
                <a:solidFill>
                  <a:schemeClr val="bg1"/>
                </a:solidFill>
              </a:rPr>
              <a:t>I’m glad to have you on the team. This place sure needs some new blood.</a:t>
            </a:r>
          </a:p>
          <a:p>
            <a:pPr marL="0" indent="0">
              <a:lnSpc>
                <a:spcPct val="150000"/>
              </a:lnSpc>
              <a:spcBef>
                <a:spcPts val="0"/>
              </a:spcBef>
              <a:buNone/>
            </a:pPr>
            <a:endParaRPr lang="en-US" sz="2400" dirty="0">
              <a:solidFill>
                <a:schemeClr val="bg1"/>
              </a:solidFill>
            </a:endParaRPr>
          </a:p>
          <a:p>
            <a:pPr marL="0" indent="0">
              <a:lnSpc>
                <a:spcPct val="150000"/>
              </a:lnSpc>
              <a:spcBef>
                <a:spcPts val="0"/>
              </a:spcBef>
              <a:buNone/>
            </a:pPr>
            <a:r>
              <a:rPr lang="en-US" sz="2400" dirty="0">
                <a:solidFill>
                  <a:schemeClr val="bg1"/>
                </a:solidFill>
              </a:rPr>
              <a:t>As the newest member of the department, you’re going to have to start small and work your way up the ladder. Click on the button below to get your first case assignment. Hurry up and do your best – rewards await the best new recruits. Be careful, though. Things aren’t always what they seem around here in </a:t>
            </a:r>
            <a:r>
              <a:rPr lang="en-US" sz="2400" dirty="0" err="1">
                <a:solidFill>
                  <a:schemeClr val="bg1"/>
                </a:solidFill>
              </a:rPr>
              <a:t>Digitown</a:t>
            </a:r>
            <a:r>
              <a:rPr lang="en-US" sz="2400" dirty="0">
                <a:solidFill>
                  <a:schemeClr val="bg1"/>
                </a:solidFill>
              </a:rPr>
              <a:t>.</a:t>
            </a:r>
          </a:p>
          <a:p>
            <a:pPr marL="0" indent="0">
              <a:lnSpc>
                <a:spcPct val="150000"/>
              </a:lnSpc>
              <a:spcBef>
                <a:spcPts val="0"/>
              </a:spcBef>
              <a:buNone/>
            </a:pPr>
            <a:endParaRPr lang="en-US" sz="2400" dirty="0">
              <a:solidFill>
                <a:schemeClr val="bg1"/>
              </a:solidFill>
            </a:endParaRPr>
          </a:p>
          <a:p>
            <a:pPr marL="0" indent="0">
              <a:lnSpc>
                <a:spcPct val="150000"/>
              </a:lnSpc>
              <a:spcBef>
                <a:spcPts val="0"/>
              </a:spcBef>
              <a:buNone/>
            </a:pPr>
            <a:r>
              <a:rPr lang="en-US" sz="2400" dirty="0">
                <a:solidFill>
                  <a:schemeClr val="bg1"/>
                </a:solidFill>
              </a:rPr>
              <a:t>Good luck, rookie. You’re going to need it.</a:t>
            </a:r>
          </a:p>
          <a:p>
            <a:pPr marL="0" indent="0">
              <a:lnSpc>
                <a:spcPct val="150000"/>
              </a:lnSpc>
              <a:spcBef>
                <a:spcPts val="0"/>
              </a:spcBef>
              <a:buNone/>
            </a:pPr>
            <a:endParaRPr lang="en-US" sz="2400" dirty="0">
              <a:solidFill>
                <a:schemeClr val="bg1"/>
              </a:solidFill>
            </a:endParaRPr>
          </a:p>
          <a:p>
            <a:pPr marL="0" indent="0">
              <a:lnSpc>
                <a:spcPct val="150000"/>
              </a:lnSpc>
              <a:spcBef>
                <a:spcPts val="0"/>
              </a:spcBef>
              <a:buNone/>
            </a:pPr>
            <a:r>
              <a:rPr lang="en-US" sz="2400" dirty="0">
                <a:solidFill>
                  <a:schemeClr val="bg1"/>
                </a:solidFill>
              </a:rPr>
              <a:t>- The Lieutenant</a:t>
            </a:r>
          </a:p>
        </p:txBody>
      </p:sp>
      <p:sp>
        <p:nvSpPr>
          <p:cNvPr id="5" name="Rectangle: Rounded Corners 4" descr="Go to Inbox button">
            <a:hlinkClick r:id="rId3"/>
            <a:extLst>
              <a:ext uri="{FF2B5EF4-FFF2-40B4-BE49-F238E27FC236}">
                <a16:creationId xmlns:a16="http://schemas.microsoft.com/office/drawing/2014/main" id="{025B293E-FE70-F353-69D7-553D92D60F31}"/>
              </a:ext>
            </a:extLst>
          </p:cNvPr>
          <p:cNvSpPr/>
          <p:nvPr/>
        </p:nvSpPr>
        <p:spPr>
          <a:xfrm>
            <a:off x="4840951" y="5783941"/>
            <a:ext cx="2510097" cy="773792"/>
          </a:xfrm>
          <a:prstGeom prst="roundRect">
            <a:avLst>
              <a:gd name="adj" fmla="val 10512"/>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FB343D-8C47-5551-B69A-BD08E37459EE}"/>
              </a:ext>
            </a:extLst>
          </p:cNvPr>
          <p:cNvSpPr>
            <a:spLocks noGrp="1"/>
          </p:cNvSpPr>
          <p:nvPr>
            <p:ph type="title"/>
          </p:nvPr>
        </p:nvSpPr>
        <p:spPr>
          <a:xfrm>
            <a:off x="4848646" y="5805713"/>
            <a:ext cx="2494708" cy="730248"/>
          </a:xfrm>
          <a:noFill/>
          <a:ln>
            <a:noFill/>
          </a:ln>
        </p:spPr>
        <p:txBody>
          <a:bodyPr>
            <a:normAutofit/>
          </a:bodyPr>
          <a:lstStyle/>
          <a:p>
            <a:pPr algn="ctr"/>
            <a:r>
              <a:rPr lang="en-US" sz="2400" dirty="0">
                <a:solidFill>
                  <a:schemeClr val="bg1"/>
                </a:solidFill>
              </a:rPr>
              <a:t>Go to inbox</a:t>
            </a:r>
            <a:endParaRPr lang="en-US" sz="2400" dirty="0">
              <a:solidFill>
                <a:schemeClr val="bg1"/>
              </a:solidFill>
              <a:hlinkClick r:id="rId3"/>
            </a:endParaRPr>
          </a:p>
        </p:txBody>
      </p:sp>
    </p:spTree>
    <p:extLst>
      <p:ext uri="{BB962C8B-B14F-4D97-AF65-F5344CB8AC3E}">
        <p14:creationId xmlns:p14="http://schemas.microsoft.com/office/powerpoint/2010/main" val="1670728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DE42D3-86E4-B0B3-F176-7AC1E7929A66}"/>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4FB343D-8C47-5551-B69A-BD08E37459EE}"/>
              </a:ext>
            </a:extLst>
          </p:cNvPr>
          <p:cNvSpPr>
            <a:spLocks noGrp="1"/>
          </p:cNvSpPr>
          <p:nvPr>
            <p:ph type="title"/>
          </p:nvPr>
        </p:nvSpPr>
        <p:spPr/>
        <p:txBody>
          <a:bodyPr/>
          <a:lstStyle/>
          <a:p>
            <a:r>
              <a:rPr lang="en-US" dirty="0">
                <a:solidFill>
                  <a:schemeClr val="bg1"/>
                </a:solidFill>
              </a:rPr>
              <a:t>The Lieutenant: Onboarding</a:t>
            </a:r>
          </a:p>
        </p:txBody>
      </p:sp>
      <p:sp>
        <p:nvSpPr>
          <p:cNvPr id="3" name="Content Placeholder 2">
            <a:extLst>
              <a:ext uri="{FF2B5EF4-FFF2-40B4-BE49-F238E27FC236}">
                <a16:creationId xmlns:a16="http://schemas.microsoft.com/office/drawing/2014/main" id="{AC764FB8-C982-AEA7-C3F5-2E4C59A91931}"/>
              </a:ext>
            </a:extLst>
          </p:cNvPr>
          <p:cNvSpPr>
            <a:spLocks noGrp="1"/>
          </p:cNvSpPr>
          <p:nvPr>
            <p:ph idx="1"/>
          </p:nvPr>
        </p:nvSpPr>
        <p:spPr>
          <a:xfrm>
            <a:off x="838200" y="1863725"/>
            <a:ext cx="10515600" cy="4351338"/>
          </a:xfrm>
        </p:spPr>
        <p:txBody>
          <a:bodyPr vert="horz" lIns="91440" tIns="45720" rIns="91440" bIns="45720" rtlCol="0">
            <a:normAutofit lnSpcReduction="10000"/>
          </a:bodyPr>
          <a:lstStyle/>
          <a:p>
            <a:pPr marL="514350" indent="-514350">
              <a:lnSpc>
                <a:spcPct val="150000"/>
              </a:lnSpc>
              <a:spcBef>
                <a:spcPts val="0"/>
              </a:spcBef>
              <a:buFont typeface="+mj-lt"/>
              <a:buAutoNum type="arabicPeriod"/>
            </a:pPr>
            <a:r>
              <a:rPr lang="en-US" dirty="0">
                <a:solidFill>
                  <a:schemeClr val="bg1"/>
                </a:solidFill>
              </a:rPr>
              <a:t>Create a free Kusto cluster at </a:t>
            </a:r>
            <a:r>
              <a:rPr lang="en-US" dirty="0">
                <a:solidFill>
                  <a:srgbClr val="00B0F0"/>
                </a:solidFill>
                <a:hlinkClick r:id="rId4">
                  <a:extLst>
                    <a:ext uri="{A12FA001-AC4F-418D-AE19-62706E023703}">
                      <ahyp:hlinkClr xmlns:ahyp="http://schemas.microsoft.com/office/drawing/2018/hyperlinkcolor" val="tx"/>
                    </a:ext>
                  </a:extLst>
                </a:hlinkClick>
              </a:rPr>
              <a:t>https://aka.ms/kustofree</a:t>
            </a:r>
            <a:r>
              <a:rPr lang="en-US" dirty="0">
                <a:solidFill>
                  <a:srgbClr val="00B0F0"/>
                </a:solidFill>
              </a:rPr>
              <a:t> </a:t>
            </a:r>
          </a:p>
          <a:p>
            <a:pPr marL="514350" indent="-514350">
              <a:lnSpc>
                <a:spcPct val="150000"/>
              </a:lnSpc>
              <a:spcBef>
                <a:spcPts val="0"/>
              </a:spcBef>
              <a:buFont typeface="+mj-lt"/>
              <a:buAutoNum type="arabicPeriod"/>
            </a:pPr>
            <a:r>
              <a:rPr lang="en-US" dirty="0">
                <a:solidFill>
                  <a:schemeClr val="bg1"/>
                </a:solidFill>
              </a:rPr>
              <a:t>You’ll need either a Microsoft account (MSA) or an Azure Active Directory (AAD) identity.</a:t>
            </a:r>
          </a:p>
          <a:p>
            <a:pPr marL="514350" indent="-514350">
              <a:lnSpc>
                <a:spcPct val="150000"/>
              </a:lnSpc>
              <a:spcBef>
                <a:spcPts val="0"/>
              </a:spcBef>
              <a:buFont typeface="+mj-lt"/>
              <a:buAutoNum type="arabicPeriod"/>
            </a:pPr>
            <a:r>
              <a:rPr lang="en-US" dirty="0">
                <a:solidFill>
                  <a:schemeClr val="bg1"/>
                </a:solidFill>
              </a:rPr>
              <a:t>Run the provided </a:t>
            </a:r>
            <a:r>
              <a:rPr lang="en-US" dirty="0">
                <a:solidFill>
                  <a:srgbClr val="00B0F0"/>
                </a:solidFill>
                <a:hlinkClick r:id="rId5">
                  <a:extLst>
                    <a:ext uri="{A12FA001-AC4F-418D-AE19-62706E023703}">
                      <ahyp:hlinkClr xmlns:ahyp="http://schemas.microsoft.com/office/drawing/2018/hyperlinkcolor" val="tx"/>
                    </a:ext>
                  </a:extLst>
                </a:hlinkClick>
              </a:rPr>
              <a:t>script</a:t>
            </a:r>
            <a:r>
              <a:rPr lang="en-US" dirty="0">
                <a:solidFill>
                  <a:schemeClr val="bg1"/>
                </a:solidFill>
              </a:rPr>
              <a:t> and sum up the values in the “Score” column.</a:t>
            </a:r>
          </a:p>
          <a:p>
            <a:pPr marL="514350" indent="-514350">
              <a:lnSpc>
                <a:spcPct val="150000"/>
              </a:lnSpc>
              <a:spcBef>
                <a:spcPts val="0"/>
              </a:spcBef>
              <a:buFont typeface="+mj-lt"/>
              <a:buAutoNum type="arabicPeriod"/>
            </a:pPr>
            <a:r>
              <a:rPr lang="en-US" dirty="0">
                <a:solidFill>
                  <a:schemeClr val="bg1"/>
                </a:solidFill>
              </a:rPr>
              <a:t>Provide your full cluster URL to submit answer and claim your badge.</a:t>
            </a:r>
          </a:p>
        </p:txBody>
      </p:sp>
      <p:pic>
        <p:nvPicPr>
          <p:cNvPr id="2050" name="Picture 2" descr="Rookie">
            <a:extLst>
              <a:ext uri="{FF2B5EF4-FFF2-40B4-BE49-F238E27FC236}">
                <a16:creationId xmlns:a16="http://schemas.microsoft.com/office/drawing/2014/main" id="{6A0B0491-AA5C-BA8E-5B5C-5F3CD754B4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34650" y="335756"/>
            <a:ext cx="1384300" cy="138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47674"/>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DE42D3-86E4-B0B3-F176-7AC1E7929A66}"/>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4FB343D-8C47-5551-B69A-BD08E37459EE}"/>
              </a:ext>
            </a:extLst>
          </p:cNvPr>
          <p:cNvSpPr>
            <a:spLocks noGrp="1"/>
          </p:cNvSpPr>
          <p:nvPr>
            <p:ph type="title"/>
          </p:nvPr>
        </p:nvSpPr>
        <p:spPr/>
        <p:txBody>
          <a:bodyPr/>
          <a:lstStyle/>
          <a:p>
            <a:r>
              <a:rPr lang="en-US" dirty="0">
                <a:solidFill>
                  <a:schemeClr val="bg1"/>
                </a:solidFill>
              </a:rPr>
              <a:t>Onboarding – Tips &amp; Hints ✏️</a:t>
            </a:r>
          </a:p>
        </p:txBody>
      </p:sp>
      <p:sp>
        <p:nvSpPr>
          <p:cNvPr id="3" name="Content Placeholder 2">
            <a:extLst>
              <a:ext uri="{FF2B5EF4-FFF2-40B4-BE49-F238E27FC236}">
                <a16:creationId xmlns:a16="http://schemas.microsoft.com/office/drawing/2014/main" id="{AC764FB8-C982-AEA7-C3F5-2E4C59A91931}"/>
              </a:ext>
            </a:extLst>
          </p:cNvPr>
          <p:cNvSpPr>
            <a:spLocks noGrp="1"/>
          </p:cNvSpPr>
          <p:nvPr>
            <p:ph idx="1"/>
          </p:nvPr>
        </p:nvSpPr>
        <p:spPr>
          <a:xfrm>
            <a:off x="838200" y="1863725"/>
            <a:ext cx="10515600" cy="4351338"/>
          </a:xfrm>
        </p:spPr>
        <p:txBody>
          <a:bodyPr vert="horz" lIns="91440" tIns="45720" rIns="91440" bIns="45720" rtlCol="0">
            <a:normAutofit/>
          </a:bodyPr>
          <a:lstStyle/>
          <a:p>
            <a:pPr marL="514350" indent="-514350">
              <a:lnSpc>
                <a:spcPct val="150000"/>
              </a:lnSpc>
              <a:spcBef>
                <a:spcPts val="0"/>
              </a:spcBef>
              <a:buFont typeface="+mj-lt"/>
              <a:buAutoNum type="arabicPeriod"/>
            </a:pPr>
            <a:r>
              <a:rPr lang="en-US" sz="2400" dirty="0">
                <a:solidFill>
                  <a:schemeClr val="bg1"/>
                </a:solidFill>
              </a:rPr>
              <a:t>You can easily print the cluster endpoint using KQL to get the URL quickly...</a:t>
            </a:r>
          </a:p>
          <a:p>
            <a:pPr marL="0" indent="0">
              <a:lnSpc>
                <a:spcPct val="150000"/>
              </a:lnSpc>
              <a:spcBef>
                <a:spcPts val="0"/>
              </a:spcBef>
              <a:buNone/>
            </a:pPr>
            <a:r>
              <a:rPr lang="en-US" sz="2400" dirty="0">
                <a:solidFill>
                  <a:schemeClr val="bg1"/>
                </a:solidFill>
                <a:highlight>
                  <a:srgbClr val="000000"/>
                </a:highlight>
                <a:latin typeface="Consolas" panose="020B0609020204030204" pitchFamily="49" charset="0"/>
              </a:rPr>
              <a:t>print </a:t>
            </a:r>
            <a:r>
              <a:rPr lang="en-US" sz="2400" dirty="0">
                <a:solidFill>
                  <a:srgbClr val="00B0F0"/>
                </a:solidFill>
                <a:highlight>
                  <a:srgbClr val="000000"/>
                </a:highlight>
                <a:latin typeface="Consolas" panose="020B0609020204030204" pitchFamily="49" charset="0"/>
                <a:hlinkClick r:id="rId4">
                  <a:extLst>
                    <a:ext uri="{A12FA001-AC4F-418D-AE19-62706E023703}">
                      <ahyp:hlinkClr xmlns:ahyp="http://schemas.microsoft.com/office/drawing/2018/hyperlinkcolor" val="tx"/>
                    </a:ext>
                  </a:extLst>
                </a:hlinkClick>
              </a:rPr>
              <a:t>current_cluster_endpoint()</a:t>
            </a:r>
            <a:endParaRPr lang="en-US" sz="2400" dirty="0">
              <a:solidFill>
                <a:srgbClr val="00B0F0"/>
              </a:solidFill>
              <a:highlight>
                <a:srgbClr val="000000"/>
              </a:highlight>
              <a:latin typeface="Consolas" panose="020B0609020204030204" pitchFamily="49" charset="0"/>
            </a:endParaRPr>
          </a:p>
          <a:p>
            <a:pPr marL="457200" indent="-457200">
              <a:lnSpc>
                <a:spcPct val="150000"/>
              </a:lnSpc>
              <a:spcBef>
                <a:spcPts val="0"/>
              </a:spcBef>
              <a:buFont typeface="+mj-lt"/>
              <a:buAutoNum type="arabicPeriod" startAt="2"/>
            </a:pPr>
            <a:r>
              <a:rPr lang="en-US" sz="2400" dirty="0">
                <a:solidFill>
                  <a:schemeClr val="bg1"/>
                </a:solidFill>
              </a:rPr>
              <a:t>The cluster URL + Score is what completes the Onboarding sign-on process. </a:t>
            </a:r>
          </a:p>
          <a:p>
            <a:pPr marL="457200" indent="-457200">
              <a:lnSpc>
                <a:spcPct val="150000"/>
              </a:lnSpc>
              <a:spcBef>
                <a:spcPts val="0"/>
              </a:spcBef>
              <a:buFont typeface="+mj-lt"/>
              <a:buAutoNum type="arabicPeriod" startAt="2"/>
            </a:pPr>
            <a:r>
              <a:rPr lang="en-US" sz="2400" dirty="0">
                <a:solidFill>
                  <a:schemeClr val="bg1"/>
                </a:solidFill>
              </a:rPr>
              <a:t>If your cookies expire, clear browser cache, or switch laptops you will need to do this again to unlock your previous progress.</a:t>
            </a:r>
            <a:endParaRPr lang="en-US" sz="2400" dirty="0">
              <a:solidFill>
                <a:schemeClr val="bg1"/>
              </a:solidFill>
              <a:highlight>
                <a:srgbClr val="808080"/>
              </a:highlight>
            </a:endParaRPr>
          </a:p>
        </p:txBody>
      </p:sp>
      <p:pic>
        <p:nvPicPr>
          <p:cNvPr id="2050" name="Picture 2" descr="Rookie">
            <a:extLst>
              <a:ext uri="{FF2B5EF4-FFF2-40B4-BE49-F238E27FC236}">
                <a16:creationId xmlns:a16="http://schemas.microsoft.com/office/drawing/2014/main" id="{6A0B0491-AA5C-BA8E-5B5C-5F3CD754B4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34650" y="335756"/>
            <a:ext cx="1384300" cy="138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2558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4AC21CF-AF42-16F2-E3BF-218A04CF626F}"/>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8" name="Picture 17">
            <a:extLst>
              <a:ext uri="{FF2B5EF4-FFF2-40B4-BE49-F238E27FC236}">
                <a16:creationId xmlns:a16="http://schemas.microsoft.com/office/drawing/2014/main" id="{77BF958B-4734-2D30-06CC-9FC1990A97B6}"/>
              </a:ext>
              <a:ext uri="{C183D7F6-B498-43B3-948B-1728B52AA6E4}">
                <adec:decorative xmlns:adec="http://schemas.microsoft.com/office/drawing/2017/decorative" val="1"/>
              </a:ext>
            </a:extLst>
          </p:cNvPr>
          <p:cNvPicPr>
            <a:picLocks noChangeAspect="1"/>
          </p:cNvPicPr>
          <p:nvPr/>
        </p:nvPicPr>
        <p:blipFill rotWithShape="1">
          <a:blip r:embed="rId4">
            <a:alphaModFix amt="20000"/>
            <a:extLst>
              <a:ext uri="{28A0092B-C50C-407E-A947-70E740481C1C}">
                <a14:useLocalDpi xmlns:a14="http://schemas.microsoft.com/office/drawing/2010/main" val="0"/>
              </a:ext>
            </a:extLst>
          </a:blip>
          <a:srcRect/>
          <a:stretch/>
        </p:blipFill>
        <p:spPr>
          <a:xfrm>
            <a:off x="0" y="2506662"/>
            <a:ext cx="3188884" cy="4351338"/>
          </a:xfrm>
          <a:prstGeom prst="rect">
            <a:avLst/>
          </a:prstGeom>
        </p:spPr>
      </p:pic>
      <p:sp>
        <p:nvSpPr>
          <p:cNvPr id="2" name="Title 1">
            <a:extLst>
              <a:ext uri="{FF2B5EF4-FFF2-40B4-BE49-F238E27FC236}">
                <a16:creationId xmlns:a16="http://schemas.microsoft.com/office/drawing/2014/main" id="{E4FB343D-8C47-5551-B69A-BD08E37459EE}"/>
              </a:ext>
            </a:extLst>
          </p:cNvPr>
          <p:cNvSpPr>
            <a:spLocks noGrp="1"/>
          </p:cNvSpPr>
          <p:nvPr>
            <p:ph type="title"/>
          </p:nvPr>
        </p:nvSpPr>
        <p:spPr/>
        <p:txBody>
          <a:bodyPr>
            <a:normAutofit/>
          </a:bodyPr>
          <a:lstStyle/>
          <a:p>
            <a:r>
              <a:rPr lang="en-US" dirty="0">
                <a:solidFill>
                  <a:schemeClr val="bg1"/>
                </a:solidFill>
              </a:rPr>
              <a:t>1</a:t>
            </a:r>
            <a:r>
              <a:rPr lang="en-US" baseline="30000" dirty="0">
                <a:solidFill>
                  <a:schemeClr val="bg1"/>
                </a:solidFill>
              </a:rPr>
              <a:t>st</a:t>
            </a:r>
            <a:r>
              <a:rPr lang="en-US" dirty="0">
                <a:solidFill>
                  <a:schemeClr val="bg1"/>
                </a:solidFill>
              </a:rPr>
              <a:t> Case: The rarest book is missing!</a:t>
            </a:r>
          </a:p>
        </p:txBody>
      </p:sp>
      <p:sp>
        <p:nvSpPr>
          <p:cNvPr id="3" name="Content Placeholder 2">
            <a:extLst>
              <a:ext uri="{FF2B5EF4-FFF2-40B4-BE49-F238E27FC236}">
                <a16:creationId xmlns:a16="http://schemas.microsoft.com/office/drawing/2014/main" id="{AC764FB8-C982-AEA7-C3F5-2E4C59A91931}"/>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2400" dirty="0">
                <a:solidFill>
                  <a:schemeClr val="bg1"/>
                </a:solidFill>
              </a:rPr>
              <a:t>The director can't locate the rarest book: "</a:t>
            </a:r>
            <a:r>
              <a:rPr lang="en-US" sz="2400" b="1" dirty="0">
                <a:solidFill>
                  <a:schemeClr val="bg1"/>
                </a:solidFill>
              </a:rPr>
              <a:t>De Revolutionibus Magnis Data", published 1613, by Gustav Kustov</a:t>
            </a:r>
          </a:p>
          <a:p>
            <a:pPr>
              <a:lnSpc>
                <a:spcPct val="150000"/>
              </a:lnSpc>
              <a:spcBef>
                <a:spcPts val="0"/>
              </a:spcBef>
            </a:pPr>
            <a:r>
              <a:rPr lang="en-US" sz="2400" dirty="0">
                <a:solidFill>
                  <a:schemeClr val="bg1"/>
                </a:solidFill>
              </a:rPr>
              <a:t>Each book has its parameters recorded: number of pages, </a:t>
            </a:r>
            <a:r>
              <a:rPr lang="en-US" sz="2400" u="sng" dirty="0">
                <a:solidFill>
                  <a:schemeClr val="bg1"/>
                </a:solidFill>
              </a:rPr>
              <a:t>weight</a:t>
            </a:r>
            <a:r>
              <a:rPr lang="en-US" sz="2400" dirty="0">
                <a:solidFill>
                  <a:schemeClr val="bg1"/>
                </a:solidFill>
              </a:rPr>
              <a:t>.</a:t>
            </a:r>
          </a:p>
          <a:p>
            <a:pPr>
              <a:lnSpc>
                <a:spcPct val="150000"/>
              </a:lnSpc>
              <a:spcBef>
                <a:spcPts val="0"/>
              </a:spcBef>
            </a:pPr>
            <a:r>
              <a:rPr lang="en-US" sz="2400" dirty="0">
                <a:solidFill>
                  <a:schemeClr val="bg1"/>
                </a:solidFill>
              </a:rPr>
              <a:t>Each book has RFID sticker attached (RFID: radio-transmitter with ID). </a:t>
            </a:r>
          </a:p>
          <a:p>
            <a:pPr>
              <a:lnSpc>
                <a:spcPct val="150000"/>
              </a:lnSpc>
              <a:spcBef>
                <a:spcPts val="0"/>
              </a:spcBef>
            </a:pPr>
            <a:r>
              <a:rPr lang="en-US" sz="2400" dirty="0">
                <a:solidFill>
                  <a:schemeClr val="bg1"/>
                </a:solidFill>
              </a:rPr>
              <a:t>Each shelve measures actual total weight of books and the RFIDs on the shelve.</a:t>
            </a:r>
          </a:p>
          <a:p>
            <a:pPr>
              <a:lnSpc>
                <a:spcPct val="150000"/>
              </a:lnSpc>
              <a:spcBef>
                <a:spcPts val="0"/>
              </a:spcBef>
            </a:pPr>
            <a:r>
              <a:rPr lang="en-US" sz="2400" dirty="0">
                <a:solidFill>
                  <a:schemeClr val="bg1"/>
                </a:solidFill>
              </a:rPr>
              <a:t>Can </a:t>
            </a:r>
            <a:r>
              <a:rPr lang="en-US" sz="2400" i="1" dirty="0">
                <a:solidFill>
                  <a:schemeClr val="bg1"/>
                </a:solidFill>
              </a:rPr>
              <a:t>you </a:t>
            </a:r>
            <a:r>
              <a:rPr lang="en-US" sz="2400" dirty="0">
                <a:solidFill>
                  <a:schemeClr val="bg1"/>
                </a:solidFill>
              </a:rPr>
              <a:t>locate the missing book on one of the shelves and save the day?</a:t>
            </a:r>
          </a:p>
          <a:p>
            <a:pPr>
              <a:lnSpc>
                <a:spcPct val="150000"/>
              </a:lnSpc>
              <a:spcBef>
                <a:spcPts val="0"/>
              </a:spcBef>
            </a:pPr>
            <a:r>
              <a:rPr lang="en-US" sz="2400" dirty="0">
                <a:solidFill>
                  <a:schemeClr val="bg1"/>
                </a:solidFill>
              </a:rPr>
              <a:t>Run the provided </a:t>
            </a:r>
            <a:r>
              <a:rPr lang="en-US" sz="2400" dirty="0">
                <a:solidFill>
                  <a:srgbClr val="00B0F0"/>
                </a:solidFill>
                <a:hlinkClick r:id="rId5">
                  <a:extLst>
                    <a:ext uri="{A12FA001-AC4F-418D-AE19-62706E023703}">
                      <ahyp:hlinkClr xmlns:ahyp="http://schemas.microsoft.com/office/drawing/2018/hyperlinkcolor" val="tx"/>
                    </a:ext>
                  </a:extLst>
                </a:hlinkClick>
              </a:rPr>
              <a:t>script</a:t>
            </a:r>
            <a:r>
              <a:rPr lang="en-US" sz="2400" dirty="0">
                <a:solidFill>
                  <a:schemeClr val="bg1"/>
                </a:solidFill>
              </a:rPr>
              <a:t> and analyze the data to find the missing book.</a:t>
            </a:r>
          </a:p>
        </p:txBody>
      </p:sp>
      <p:pic>
        <p:nvPicPr>
          <p:cNvPr id="1028" name="Picture 4" descr="Detective I">
            <a:extLst>
              <a:ext uri="{FF2B5EF4-FFF2-40B4-BE49-F238E27FC236}">
                <a16:creationId xmlns:a16="http://schemas.microsoft.com/office/drawing/2014/main" id="{BE91DDA6-B18A-D9EB-6271-91307E80E7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09252" y="335755"/>
            <a:ext cx="1384299" cy="1384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504111"/>
      </p:ext>
    </p:extLst>
  </p:cSld>
  <p:clrMapOvr>
    <a:masterClrMapping/>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4AC21CF-AF42-16F2-E3BF-218A04CF626F}"/>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8" name="Picture 17">
            <a:extLst>
              <a:ext uri="{FF2B5EF4-FFF2-40B4-BE49-F238E27FC236}">
                <a16:creationId xmlns:a16="http://schemas.microsoft.com/office/drawing/2014/main" id="{77BF958B-4734-2D30-06CC-9FC1990A97B6}"/>
              </a:ext>
              <a:ext uri="{C183D7F6-B498-43B3-948B-1728B52AA6E4}">
                <adec:decorative xmlns:adec="http://schemas.microsoft.com/office/drawing/2017/decorative" val="1"/>
              </a:ext>
            </a:extLst>
          </p:cNvPr>
          <p:cNvPicPr>
            <a:picLocks noChangeAspect="1"/>
          </p:cNvPicPr>
          <p:nvPr/>
        </p:nvPicPr>
        <p:blipFill rotWithShape="1">
          <a:blip r:embed="rId5">
            <a:alphaModFix amt="20000"/>
            <a:extLst>
              <a:ext uri="{28A0092B-C50C-407E-A947-70E740481C1C}">
                <a14:useLocalDpi xmlns:a14="http://schemas.microsoft.com/office/drawing/2010/main" val="0"/>
              </a:ext>
            </a:extLst>
          </a:blip>
          <a:srcRect/>
          <a:stretch/>
        </p:blipFill>
        <p:spPr>
          <a:xfrm>
            <a:off x="0" y="2506662"/>
            <a:ext cx="3188884" cy="4351338"/>
          </a:xfrm>
          <a:prstGeom prst="rect">
            <a:avLst/>
          </a:prstGeom>
        </p:spPr>
      </p:pic>
      <p:sp>
        <p:nvSpPr>
          <p:cNvPr id="2" name="Title 1">
            <a:extLst>
              <a:ext uri="{FF2B5EF4-FFF2-40B4-BE49-F238E27FC236}">
                <a16:creationId xmlns:a16="http://schemas.microsoft.com/office/drawing/2014/main" id="{E4FB343D-8C47-5551-B69A-BD08E37459EE}"/>
              </a:ext>
            </a:extLst>
          </p:cNvPr>
          <p:cNvSpPr>
            <a:spLocks noGrp="1"/>
          </p:cNvSpPr>
          <p:nvPr>
            <p:ph type="title"/>
          </p:nvPr>
        </p:nvSpPr>
        <p:spPr/>
        <p:txBody>
          <a:bodyPr>
            <a:normAutofit/>
          </a:bodyPr>
          <a:lstStyle/>
          <a:p>
            <a:r>
              <a:rPr lang="en-US" dirty="0">
                <a:solidFill>
                  <a:schemeClr val="bg1"/>
                </a:solidFill>
              </a:rPr>
              <a:t>1</a:t>
            </a:r>
            <a:r>
              <a:rPr lang="en-US" baseline="30000" dirty="0">
                <a:solidFill>
                  <a:schemeClr val="bg1"/>
                </a:solidFill>
              </a:rPr>
              <a:t>st</a:t>
            </a:r>
            <a:r>
              <a:rPr lang="en-US" dirty="0">
                <a:solidFill>
                  <a:schemeClr val="bg1"/>
                </a:solidFill>
              </a:rPr>
              <a:t> Case – Tips &amp; Hints ✏️</a:t>
            </a:r>
          </a:p>
        </p:txBody>
      </p:sp>
      <p:sp>
        <p:nvSpPr>
          <p:cNvPr id="3" name="Content Placeholder 2">
            <a:extLst>
              <a:ext uri="{FF2B5EF4-FFF2-40B4-BE49-F238E27FC236}">
                <a16:creationId xmlns:a16="http://schemas.microsoft.com/office/drawing/2014/main" id="{AC764FB8-C982-AEA7-C3F5-2E4C59A91931}"/>
              </a:ext>
            </a:extLst>
          </p:cNvPr>
          <p:cNvSpPr>
            <a:spLocks noGrp="1"/>
          </p:cNvSpPr>
          <p:nvPr>
            <p:ph idx="1"/>
          </p:nvPr>
        </p:nvSpPr>
        <p:spPr/>
        <p:txBody>
          <a:bodyPr vert="horz" lIns="91440" tIns="45720" rIns="91440" bIns="45720" rtlCol="0">
            <a:normAutofit/>
          </a:bodyPr>
          <a:lstStyle/>
          <a:p>
            <a:pPr marL="457200" indent="-457200">
              <a:lnSpc>
                <a:spcPct val="150000"/>
              </a:lnSpc>
              <a:spcBef>
                <a:spcPts val="0"/>
              </a:spcBef>
              <a:buFont typeface="+mj-lt"/>
              <a:buAutoNum type="arabicPeriod"/>
            </a:pPr>
            <a:r>
              <a:rPr lang="en-US" sz="2400" dirty="0">
                <a:solidFill>
                  <a:schemeClr val="bg1"/>
                </a:solidFill>
              </a:rPr>
              <a:t>How can we convert RFIDs are stored to a set of rows? Hint, </a:t>
            </a:r>
            <a:r>
              <a:rPr lang="en-US" sz="2400" dirty="0">
                <a:solidFill>
                  <a:srgbClr val="00B0F0"/>
                </a:solidFill>
                <a:highlight>
                  <a:srgbClr val="000000"/>
                </a:highlight>
                <a:latin typeface="Consolas" panose="020B0609020204030204" pitchFamily="49" charset="0"/>
                <a:hlinkClick r:id="rId6">
                  <a:extLst>
                    <a:ext uri="{A12FA001-AC4F-418D-AE19-62706E023703}">
                      <ahyp:hlinkClr xmlns:ahyp="http://schemas.microsoft.com/office/drawing/2018/hyperlinkcolor" val="tx"/>
                    </a:ext>
                  </a:extLst>
                </a:hlinkClick>
              </a:rPr>
              <a:t>mv-expand</a:t>
            </a:r>
            <a:endParaRPr lang="en-US" sz="2400" dirty="0">
              <a:solidFill>
                <a:srgbClr val="00B0F0"/>
              </a:solidFill>
              <a:highlight>
                <a:srgbClr val="000000"/>
              </a:highlight>
              <a:latin typeface="Consolas" panose="020B0609020204030204" pitchFamily="49" charset="0"/>
            </a:endParaRPr>
          </a:p>
          <a:p>
            <a:pPr marL="457200" indent="-457200">
              <a:lnSpc>
                <a:spcPct val="150000"/>
              </a:lnSpc>
              <a:spcBef>
                <a:spcPts val="0"/>
              </a:spcBef>
              <a:buFont typeface="+mj-lt"/>
              <a:buAutoNum type="arabicPeriod"/>
            </a:pPr>
            <a:r>
              <a:rPr lang="en-US" sz="2400" dirty="0">
                <a:solidFill>
                  <a:schemeClr val="bg1"/>
                </a:solidFill>
              </a:rPr>
              <a:t>Since we will be comparing things, how can we build two datasets and compare them using some kind of operators? Hint, the </a:t>
            </a:r>
            <a:r>
              <a:rPr lang="en-US" sz="2400" dirty="0">
                <a:solidFill>
                  <a:srgbClr val="00B0F0"/>
                </a:solidFill>
                <a:highlight>
                  <a:srgbClr val="000000"/>
                </a:highlight>
                <a:latin typeface="Consolas" panose="020B0609020204030204" pitchFamily="49" charset="0"/>
                <a:hlinkClick r:id="rId7">
                  <a:extLst>
                    <a:ext uri="{A12FA001-AC4F-418D-AE19-62706E023703}">
                      <ahyp:hlinkClr xmlns:ahyp="http://schemas.microsoft.com/office/drawing/2018/hyperlinkcolor" val="tx"/>
                    </a:ext>
                  </a:extLst>
                </a:hlinkClick>
              </a:rPr>
              <a:t>let</a:t>
            </a:r>
            <a:r>
              <a:rPr lang="en-US" sz="2400" dirty="0">
                <a:solidFill>
                  <a:schemeClr val="bg1"/>
                </a:solidFill>
              </a:rPr>
              <a:t> statement and the </a:t>
            </a:r>
            <a:r>
              <a:rPr lang="en-US" sz="2400" dirty="0">
                <a:solidFill>
                  <a:srgbClr val="00B0F0"/>
                </a:solidFill>
                <a:highlight>
                  <a:srgbClr val="000000"/>
                </a:highlight>
                <a:latin typeface="Consolas" panose="020B0609020204030204" pitchFamily="49" charset="0"/>
                <a:hlinkClick r:id="rId8">
                  <a:extLst>
                    <a:ext uri="{A12FA001-AC4F-418D-AE19-62706E023703}">
                      <ahyp:hlinkClr xmlns:ahyp="http://schemas.microsoft.com/office/drawing/2018/hyperlinkcolor" val="tx"/>
                    </a:ext>
                  </a:extLst>
                </a:hlinkClick>
              </a:rPr>
              <a:t>join</a:t>
            </a:r>
            <a:r>
              <a:rPr lang="en-US" sz="2400" dirty="0">
                <a:solidFill>
                  <a:schemeClr val="bg1"/>
                </a:solidFill>
              </a:rPr>
              <a:t> operator.</a:t>
            </a:r>
          </a:p>
          <a:p>
            <a:pPr marL="457200" indent="-457200">
              <a:lnSpc>
                <a:spcPct val="150000"/>
              </a:lnSpc>
              <a:spcBef>
                <a:spcPts val="0"/>
              </a:spcBef>
              <a:buFont typeface="+mj-lt"/>
              <a:buAutoNum type="arabicPeriod"/>
            </a:pPr>
            <a:r>
              <a:rPr lang="en-US" sz="2400" dirty="0">
                <a:solidFill>
                  <a:schemeClr val="bg1"/>
                </a:solidFill>
              </a:rPr>
              <a:t>Can we make a new column that calculates the weight difference? Hint, </a:t>
            </a:r>
            <a:r>
              <a:rPr lang="en-US" sz="2400" dirty="0">
                <a:solidFill>
                  <a:srgbClr val="00B0F0"/>
                </a:solidFill>
                <a:highlight>
                  <a:srgbClr val="000000"/>
                </a:highlight>
                <a:latin typeface="Consolas" panose="020B0609020204030204" pitchFamily="49" charset="0"/>
                <a:hlinkClick r:id="rId9">
                  <a:extLst>
                    <a:ext uri="{A12FA001-AC4F-418D-AE19-62706E023703}">
                      <ahyp:hlinkClr xmlns:ahyp="http://schemas.microsoft.com/office/drawing/2018/hyperlinkcolor" val="tx"/>
                    </a:ext>
                  </a:extLst>
                </a:hlinkClick>
              </a:rPr>
              <a:t>extend</a:t>
            </a:r>
            <a:r>
              <a:rPr lang="en-US" sz="2400" dirty="0">
                <a:solidFill>
                  <a:schemeClr val="bg1"/>
                </a:solidFill>
              </a:rPr>
              <a:t> operator.</a:t>
            </a:r>
          </a:p>
          <a:p>
            <a:pPr marL="457200" indent="-457200">
              <a:lnSpc>
                <a:spcPct val="150000"/>
              </a:lnSpc>
              <a:spcBef>
                <a:spcPts val="0"/>
              </a:spcBef>
              <a:buFont typeface="+mj-lt"/>
              <a:buAutoNum type="arabicPeriod"/>
            </a:pPr>
            <a:endParaRPr lang="en-US" sz="2400" dirty="0">
              <a:solidFill>
                <a:schemeClr val="bg1"/>
              </a:solidFill>
            </a:endParaRPr>
          </a:p>
        </p:txBody>
      </p:sp>
      <p:pic>
        <p:nvPicPr>
          <p:cNvPr id="1028" name="Picture 4" descr="Detective I">
            <a:extLst>
              <a:ext uri="{FF2B5EF4-FFF2-40B4-BE49-F238E27FC236}">
                <a16:creationId xmlns:a16="http://schemas.microsoft.com/office/drawing/2014/main" id="{BE91DDA6-B18A-D9EB-6271-91307E80E7B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09252" y="335755"/>
            <a:ext cx="1384299" cy="1384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540985"/>
      </p:ext>
    </p:extLst>
  </p:cSld>
  <p:clrMapOvr>
    <a:masterClrMapping/>
  </p:clrMapOvr>
  <p:extLst>
    <p:ext uri="{6950BFC3-D8DA-4A85-94F7-54DA5524770B}">
      <p188:commentRel xmlns:p188="http://schemas.microsoft.com/office/powerpoint/2018/8/main" r:id="rId3"/>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D7609F-3787-42A4-EAA0-98A8EF71F2D6}"/>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4FB343D-8C47-5551-B69A-BD08E37459EE}"/>
              </a:ext>
            </a:extLst>
          </p:cNvPr>
          <p:cNvSpPr>
            <a:spLocks noGrp="1"/>
          </p:cNvSpPr>
          <p:nvPr>
            <p:ph type="title"/>
          </p:nvPr>
        </p:nvSpPr>
        <p:spPr/>
        <p:txBody>
          <a:bodyPr/>
          <a:lstStyle/>
          <a:p>
            <a:r>
              <a:rPr lang="en-US" dirty="0">
                <a:solidFill>
                  <a:schemeClr val="bg1"/>
                </a:solidFill>
              </a:rPr>
              <a:t>2</a:t>
            </a:r>
            <a:r>
              <a:rPr lang="en-US" baseline="30000" dirty="0">
                <a:solidFill>
                  <a:schemeClr val="bg1"/>
                </a:solidFill>
              </a:rPr>
              <a:t>nd</a:t>
            </a:r>
            <a:r>
              <a:rPr lang="en-US" dirty="0">
                <a:solidFill>
                  <a:schemeClr val="bg1"/>
                </a:solidFill>
              </a:rPr>
              <a:t> Case: Election fraud?</a:t>
            </a:r>
          </a:p>
        </p:txBody>
      </p:sp>
      <p:pic>
        <p:nvPicPr>
          <p:cNvPr id="6" name="Picture 5">
            <a:extLst>
              <a:ext uri="{FF2B5EF4-FFF2-40B4-BE49-F238E27FC236}">
                <a16:creationId xmlns:a16="http://schemas.microsoft.com/office/drawing/2014/main" id="{93613FF8-4B22-A7AC-71A2-1496085AD0EE}"/>
              </a:ext>
              <a:ext uri="{C183D7F6-B498-43B3-948B-1728B52AA6E4}">
                <adec:decorative xmlns:adec="http://schemas.microsoft.com/office/drawing/2017/decorative" val="1"/>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7690609" y="3429000"/>
            <a:ext cx="4501391" cy="3429000"/>
          </a:xfrm>
          <a:prstGeom prst="rect">
            <a:avLst/>
          </a:prstGeom>
        </p:spPr>
      </p:pic>
      <p:pic>
        <p:nvPicPr>
          <p:cNvPr id="3074" name="Picture 2" descr="Detective II">
            <a:extLst>
              <a:ext uri="{FF2B5EF4-FFF2-40B4-BE49-F238E27FC236}">
                <a16:creationId xmlns:a16="http://schemas.microsoft.com/office/drawing/2014/main" id="{2EC6C810-9C9B-B976-CC65-7BEF3635CD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08456" y="335756"/>
            <a:ext cx="1384300" cy="13843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C764FB8-C982-AEA7-C3F5-2E4C59A91931}"/>
              </a:ext>
            </a:extLst>
          </p:cNvPr>
          <p:cNvSpPr>
            <a:spLocks noGrp="1"/>
          </p:cNvSpPr>
          <p:nvPr>
            <p:ph idx="1"/>
          </p:nvPr>
        </p:nvSpPr>
        <p:spPr/>
        <p:txBody>
          <a:bodyPr vert="horz" lIns="91440" tIns="45720" rIns="91440" bIns="45720" rtlCol="0">
            <a:normAutofit fontScale="92500" lnSpcReduction="20000"/>
          </a:bodyPr>
          <a:lstStyle/>
          <a:p>
            <a:pPr>
              <a:lnSpc>
                <a:spcPct val="150000"/>
              </a:lnSpc>
              <a:spcBef>
                <a:spcPts val="0"/>
              </a:spcBef>
            </a:pPr>
            <a:r>
              <a:rPr lang="en-US" dirty="0">
                <a:solidFill>
                  <a:schemeClr val="bg1"/>
                </a:solidFill>
              </a:rPr>
              <a:t>The mayor of </a:t>
            </a:r>
            <a:r>
              <a:rPr lang="en-US" dirty="0" err="1">
                <a:solidFill>
                  <a:schemeClr val="bg1"/>
                </a:solidFill>
              </a:rPr>
              <a:t>Digitown</a:t>
            </a:r>
            <a:r>
              <a:rPr lang="en-US" dirty="0">
                <a:solidFill>
                  <a:schemeClr val="bg1"/>
                </a:solidFill>
              </a:rPr>
              <a:t>, Mrs. Gaia </a:t>
            </a:r>
            <a:r>
              <a:rPr lang="en-US" dirty="0" err="1">
                <a:solidFill>
                  <a:schemeClr val="bg1"/>
                </a:solidFill>
              </a:rPr>
              <a:t>Budskott</a:t>
            </a:r>
            <a:r>
              <a:rPr lang="en-US" dirty="0">
                <a:solidFill>
                  <a:schemeClr val="bg1"/>
                </a:solidFill>
              </a:rPr>
              <a:t>, is in quite a pickle. </a:t>
            </a:r>
          </a:p>
          <a:p>
            <a:pPr>
              <a:lnSpc>
                <a:spcPct val="150000"/>
              </a:lnSpc>
              <a:spcBef>
                <a:spcPts val="0"/>
              </a:spcBef>
            </a:pPr>
            <a:r>
              <a:rPr lang="en-US" dirty="0">
                <a:solidFill>
                  <a:schemeClr val="bg1"/>
                </a:solidFill>
              </a:rPr>
              <a:t>Over 5 million people voted online for the city’s mascot.</a:t>
            </a:r>
          </a:p>
          <a:p>
            <a:pPr>
              <a:lnSpc>
                <a:spcPct val="150000"/>
              </a:lnSpc>
              <a:spcBef>
                <a:spcPts val="0"/>
              </a:spcBef>
            </a:pPr>
            <a:r>
              <a:rPr lang="en-US" dirty="0">
                <a:solidFill>
                  <a:schemeClr val="bg1"/>
                </a:solidFill>
              </a:rPr>
              <a:t>The polls predicted between </a:t>
            </a:r>
            <a:r>
              <a:rPr lang="en-US" dirty="0" err="1">
                <a:solidFill>
                  <a:schemeClr val="bg1"/>
                </a:solidFill>
              </a:rPr>
              <a:t>Kastor</a:t>
            </a:r>
            <a:r>
              <a:rPr lang="en-US" dirty="0">
                <a:solidFill>
                  <a:schemeClr val="bg1"/>
                </a:solidFill>
              </a:rPr>
              <a:t> 🐘 &amp; Gaul 🐙, but the results showed the ex-mayor’s fish (Poppy 🐟) got 51.7% of all votes &amp; sounds fishy…</a:t>
            </a:r>
          </a:p>
          <a:p>
            <a:pPr>
              <a:lnSpc>
                <a:spcPct val="150000"/>
              </a:lnSpc>
              <a:spcBef>
                <a:spcPts val="0"/>
              </a:spcBef>
            </a:pPr>
            <a:r>
              <a:rPr lang="en-US" b="0" i="0" dirty="0">
                <a:solidFill>
                  <a:srgbClr val="FFFFFF"/>
                </a:solidFill>
                <a:effectLst/>
                <a:latin typeface="Chakra Petch"/>
              </a:rPr>
              <a:t>You have access to the elections data: IP, anonymized id, vote, date-time, and the function used for counting the votes.</a:t>
            </a:r>
          </a:p>
          <a:p>
            <a:pPr>
              <a:lnSpc>
                <a:spcPct val="150000"/>
              </a:lnSpc>
              <a:spcBef>
                <a:spcPts val="0"/>
              </a:spcBef>
            </a:pPr>
            <a:r>
              <a:rPr lang="en-US" dirty="0">
                <a:solidFill>
                  <a:srgbClr val="FFFFFF"/>
                </a:solidFill>
                <a:latin typeface="Chakra Petch"/>
              </a:rPr>
              <a:t>Run the provided </a:t>
            </a:r>
            <a:r>
              <a:rPr lang="en-US" dirty="0">
                <a:solidFill>
                  <a:srgbClr val="00B0F0"/>
                </a:solidFill>
                <a:latin typeface="Chakra Petch"/>
                <a:hlinkClick r:id="rId5">
                  <a:extLst>
                    <a:ext uri="{A12FA001-AC4F-418D-AE19-62706E023703}">
                      <ahyp:hlinkClr xmlns:ahyp="http://schemas.microsoft.com/office/drawing/2018/hyperlinkcolor" val="tx"/>
                    </a:ext>
                  </a:extLst>
                </a:hlinkClick>
              </a:rPr>
              <a:t>script</a:t>
            </a:r>
            <a:r>
              <a:rPr lang="en-US" dirty="0">
                <a:solidFill>
                  <a:srgbClr val="FFFFFF"/>
                </a:solidFill>
                <a:latin typeface="Chakra Petch"/>
              </a:rPr>
              <a:t> to analyze the data and submit the correct election percentage of votes per candidate.</a:t>
            </a:r>
            <a:endParaRPr lang="en-US" dirty="0">
              <a:solidFill>
                <a:schemeClr val="bg1"/>
              </a:solidFill>
            </a:endParaRPr>
          </a:p>
        </p:txBody>
      </p:sp>
    </p:spTree>
    <p:extLst>
      <p:ext uri="{BB962C8B-B14F-4D97-AF65-F5344CB8AC3E}">
        <p14:creationId xmlns:p14="http://schemas.microsoft.com/office/powerpoint/2010/main" val="3462664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D7609F-3787-42A4-EAA0-98A8EF71F2D6}"/>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4FB343D-8C47-5551-B69A-BD08E37459EE}"/>
              </a:ext>
            </a:extLst>
          </p:cNvPr>
          <p:cNvSpPr>
            <a:spLocks noGrp="1"/>
          </p:cNvSpPr>
          <p:nvPr>
            <p:ph type="title"/>
          </p:nvPr>
        </p:nvSpPr>
        <p:spPr/>
        <p:txBody>
          <a:bodyPr/>
          <a:lstStyle/>
          <a:p>
            <a:r>
              <a:rPr lang="en-US" dirty="0">
                <a:solidFill>
                  <a:schemeClr val="bg1"/>
                </a:solidFill>
              </a:rPr>
              <a:t>2</a:t>
            </a:r>
            <a:r>
              <a:rPr lang="en-US" baseline="30000" dirty="0">
                <a:solidFill>
                  <a:schemeClr val="bg1"/>
                </a:solidFill>
              </a:rPr>
              <a:t>nd</a:t>
            </a:r>
            <a:r>
              <a:rPr lang="en-US" dirty="0">
                <a:solidFill>
                  <a:schemeClr val="bg1"/>
                </a:solidFill>
              </a:rPr>
              <a:t> Case – Tips &amp; Hints ✏️</a:t>
            </a:r>
          </a:p>
        </p:txBody>
      </p:sp>
      <p:pic>
        <p:nvPicPr>
          <p:cNvPr id="6" name="Picture 5">
            <a:extLst>
              <a:ext uri="{FF2B5EF4-FFF2-40B4-BE49-F238E27FC236}">
                <a16:creationId xmlns:a16="http://schemas.microsoft.com/office/drawing/2014/main" id="{93613FF8-4B22-A7AC-71A2-1496085AD0EE}"/>
              </a:ext>
              <a:ext uri="{C183D7F6-B498-43B3-948B-1728B52AA6E4}">
                <adec:decorative xmlns:adec="http://schemas.microsoft.com/office/drawing/2017/decorative" val="1"/>
              </a:ext>
            </a:extLst>
          </p:cNvPr>
          <p:cNvPicPr>
            <a:picLocks noChangeAspect="1"/>
          </p:cNvPicPr>
          <p:nvPr/>
        </p:nvPicPr>
        <p:blipFill>
          <a:blip r:embed="rId5">
            <a:alphaModFix amt="20000"/>
            <a:extLst>
              <a:ext uri="{28A0092B-C50C-407E-A947-70E740481C1C}">
                <a14:useLocalDpi xmlns:a14="http://schemas.microsoft.com/office/drawing/2010/main" val="0"/>
              </a:ext>
            </a:extLst>
          </a:blip>
          <a:stretch>
            <a:fillRect/>
          </a:stretch>
        </p:blipFill>
        <p:spPr>
          <a:xfrm>
            <a:off x="7690609" y="3429000"/>
            <a:ext cx="4501391" cy="3429000"/>
          </a:xfrm>
          <a:prstGeom prst="rect">
            <a:avLst/>
          </a:prstGeom>
        </p:spPr>
      </p:pic>
      <p:pic>
        <p:nvPicPr>
          <p:cNvPr id="3074" name="Picture 2" descr="Detective II">
            <a:extLst>
              <a:ext uri="{FF2B5EF4-FFF2-40B4-BE49-F238E27FC236}">
                <a16:creationId xmlns:a16="http://schemas.microsoft.com/office/drawing/2014/main" id="{2EC6C810-9C9B-B976-CC65-7BEF3635CD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08456" y="335756"/>
            <a:ext cx="1384300" cy="13843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C764FB8-C982-AEA7-C3F5-2E4C59A91931}"/>
              </a:ext>
            </a:extLst>
          </p:cNvPr>
          <p:cNvSpPr>
            <a:spLocks noGrp="1"/>
          </p:cNvSpPr>
          <p:nvPr>
            <p:ph idx="1"/>
          </p:nvPr>
        </p:nvSpPr>
        <p:spPr/>
        <p:txBody>
          <a:bodyPr vert="horz" lIns="91440" tIns="45720" rIns="91440" bIns="45720" rtlCol="0">
            <a:normAutofit/>
          </a:bodyPr>
          <a:lstStyle/>
          <a:p>
            <a:pPr marL="514350" indent="-514350">
              <a:lnSpc>
                <a:spcPct val="150000"/>
              </a:lnSpc>
              <a:spcBef>
                <a:spcPts val="0"/>
              </a:spcBef>
              <a:buFont typeface="+mj-lt"/>
              <a:buAutoNum type="arabicPeriod"/>
            </a:pPr>
            <a:r>
              <a:rPr lang="en-US" dirty="0">
                <a:solidFill>
                  <a:schemeClr val="bg1"/>
                </a:solidFill>
              </a:rPr>
              <a:t>Most important is not to overthink things. Go with your gut feeling. How could votes render fraudulent? Hint, speed, duplicates, etc.</a:t>
            </a:r>
          </a:p>
          <a:p>
            <a:pPr marL="514350" indent="-514350">
              <a:lnSpc>
                <a:spcPct val="150000"/>
              </a:lnSpc>
              <a:spcBef>
                <a:spcPts val="0"/>
              </a:spcBef>
              <a:buFont typeface="+mj-lt"/>
              <a:buAutoNum type="arabicPeriod"/>
            </a:pPr>
            <a:r>
              <a:rPr lang="en-US" b="0" i="0" dirty="0">
                <a:solidFill>
                  <a:schemeClr val="bg1"/>
                </a:solidFill>
                <a:effectLst/>
                <a:latin typeface="Chakra Petch"/>
              </a:rPr>
              <a:t>How can we calculate the lightning-fast </a:t>
            </a:r>
            <a:r>
              <a:rPr lang="en-US" dirty="0">
                <a:solidFill>
                  <a:schemeClr val="bg1"/>
                </a:solidFill>
                <a:latin typeface="Chakra Petch"/>
              </a:rPr>
              <a:t>rapid rate </a:t>
            </a:r>
            <a:r>
              <a:rPr lang="en-US" b="0" i="0" dirty="0">
                <a:solidFill>
                  <a:schemeClr val="bg1"/>
                </a:solidFill>
                <a:effectLst/>
                <a:latin typeface="Chakra Petch"/>
              </a:rPr>
              <a:t>of votes over time?  Hint, analyze one device but they all have the problem, see </a:t>
            </a:r>
            <a:r>
              <a:rPr lang="en-US" b="0" i="0" dirty="0">
                <a:solidFill>
                  <a:srgbClr val="00B0F0"/>
                </a:solidFill>
                <a:effectLst/>
                <a:latin typeface="Chakra Petch"/>
                <a:hlinkClick r:id="rId7">
                  <a:extLst>
                    <a:ext uri="{A12FA001-AC4F-418D-AE19-62706E023703}">
                      <ahyp:hlinkClr xmlns:ahyp="http://schemas.microsoft.com/office/drawing/2018/hyperlinkcolor" val="tx"/>
                    </a:ext>
                  </a:extLst>
                </a:hlinkClick>
              </a:rPr>
              <a:t>window functions</a:t>
            </a:r>
            <a:r>
              <a:rPr lang="en-US" dirty="0">
                <a:solidFill>
                  <a:schemeClr val="bg1"/>
                </a:solidFill>
                <a:latin typeface="Chakra Petch"/>
              </a:rPr>
              <a:t>, </a:t>
            </a:r>
            <a:r>
              <a:rPr lang="en-US" dirty="0" err="1">
                <a:solidFill>
                  <a:schemeClr val="bg1"/>
                </a:solidFill>
                <a:latin typeface="Chakra Petch"/>
              </a:rPr>
              <a:t>ie</a:t>
            </a:r>
            <a:r>
              <a:rPr lang="en-US" dirty="0">
                <a:solidFill>
                  <a:schemeClr val="bg1"/>
                </a:solidFill>
                <a:latin typeface="Chakra Petch"/>
              </a:rPr>
              <a:t>. </a:t>
            </a:r>
            <a:r>
              <a:rPr lang="en-US" b="0" i="0" dirty="0">
                <a:solidFill>
                  <a:srgbClr val="00B0F0"/>
                </a:solidFill>
                <a:effectLst/>
                <a:highlight>
                  <a:srgbClr val="000000"/>
                </a:highlight>
                <a:latin typeface="Chakra Petch"/>
                <a:hlinkClick r:id="rId8">
                  <a:extLst>
                    <a:ext uri="{A12FA001-AC4F-418D-AE19-62706E023703}">
                      <ahyp:hlinkClr xmlns:ahyp="http://schemas.microsoft.com/office/drawing/2018/hyperlinkcolor" val="tx"/>
                    </a:ext>
                  </a:extLst>
                </a:hlinkClick>
              </a:rPr>
              <a:t>next()</a:t>
            </a:r>
            <a:r>
              <a:rPr lang="en-US" b="0" i="0" dirty="0">
                <a:solidFill>
                  <a:schemeClr val="bg1"/>
                </a:solidFill>
                <a:effectLst/>
                <a:latin typeface="Chakra Petch"/>
              </a:rPr>
              <a:t> and </a:t>
            </a:r>
            <a:r>
              <a:rPr lang="en-US" b="0" i="0" dirty="0" err="1">
                <a:solidFill>
                  <a:srgbClr val="00B0F0"/>
                </a:solidFill>
                <a:effectLst/>
                <a:highlight>
                  <a:srgbClr val="000000"/>
                </a:highlight>
                <a:latin typeface="Chakra Petch"/>
                <a:hlinkClick r:id="rId9">
                  <a:extLst>
                    <a:ext uri="{A12FA001-AC4F-418D-AE19-62706E023703}">
                      <ahyp:hlinkClr xmlns:ahyp="http://schemas.microsoft.com/office/drawing/2018/hyperlinkcolor" val="tx"/>
                    </a:ext>
                  </a:extLst>
                </a:hlinkClick>
              </a:rPr>
              <a:t>datetime_diff</a:t>
            </a:r>
            <a:r>
              <a:rPr lang="en-US" b="0" i="0" dirty="0">
                <a:solidFill>
                  <a:srgbClr val="00B0F0"/>
                </a:solidFill>
                <a:effectLst/>
                <a:highlight>
                  <a:srgbClr val="000000"/>
                </a:highlight>
                <a:latin typeface="Chakra Petch"/>
                <a:hlinkClick r:id="rId9">
                  <a:extLst>
                    <a:ext uri="{A12FA001-AC4F-418D-AE19-62706E023703}">
                      <ahyp:hlinkClr xmlns:ahyp="http://schemas.microsoft.com/office/drawing/2018/hyperlinkcolor" val="tx"/>
                    </a:ext>
                  </a:extLst>
                </a:hlinkClick>
              </a:rPr>
              <a:t>()</a:t>
            </a:r>
            <a:r>
              <a:rPr lang="en-US" b="0" i="0" dirty="0">
                <a:solidFill>
                  <a:schemeClr val="bg1"/>
                </a:solidFill>
                <a:effectLst/>
                <a:latin typeface="Chakra Petch"/>
              </a:rPr>
              <a:t>.</a:t>
            </a:r>
          </a:p>
          <a:p>
            <a:pPr marL="514350" indent="-514350">
              <a:lnSpc>
                <a:spcPct val="150000"/>
              </a:lnSpc>
              <a:spcBef>
                <a:spcPts val="0"/>
              </a:spcBef>
              <a:buFont typeface="+mj-lt"/>
              <a:buAutoNum type="arabicPeriod"/>
            </a:pPr>
            <a:endParaRPr lang="en-US" b="0" i="0" dirty="0">
              <a:solidFill>
                <a:srgbClr val="FFFFFF"/>
              </a:solidFill>
              <a:effectLst/>
              <a:latin typeface="Chakra Petch"/>
            </a:endParaRPr>
          </a:p>
        </p:txBody>
      </p:sp>
    </p:spTree>
    <p:extLst>
      <p:ext uri="{BB962C8B-B14F-4D97-AF65-F5344CB8AC3E}">
        <p14:creationId xmlns:p14="http://schemas.microsoft.com/office/powerpoint/2010/main" val="291937596"/>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791A58-BC78-381E-C863-BF33B3C0CA48}"/>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4FB343D-8C47-5551-B69A-BD08E37459EE}"/>
              </a:ext>
            </a:extLst>
          </p:cNvPr>
          <p:cNvSpPr>
            <a:spLocks noGrp="1"/>
          </p:cNvSpPr>
          <p:nvPr>
            <p:ph type="title"/>
          </p:nvPr>
        </p:nvSpPr>
        <p:spPr/>
        <p:txBody>
          <a:bodyPr/>
          <a:lstStyle/>
          <a:p>
            <a:r>
              <a:rPr lang="en-US" dirty="0">
                <a:solidFill>
                  <a:schemeClr val="bg1"/>
                </a:solidFill>
              </a:rPr>
              <a:t>Agenda</a:t>
            </a:r>
          </a:p>
        </p:txBody>
      </p:sp>
      <p:sp>
        <p:nvSpPr>
          <p:cNvPr id="3" name="Content Placeholder 2">
            <a:extLst>
              <a:ext uri="{FF2B5EF4-FFF2-40B4-BE49-F238E27FC236}">
                <a16:creationId xmlns:a16="http://schemas.microsoft.com/office/drawing/2014/main" id="{AC764FB8-C982-AEA7-C3F5-2E4C59A91931}"/>
              </a:ext>
            </a:extLst>
          </p:cNvPr>
          <p:cNvSpPr>
            <a:spLocks noGrp="1"/>
          </p:cNvSpPr>
          <p:nvPr>
            <p:ph idx="1"/>
          </p:nvPr>
        </p:nvSpPr>
        <p:spPr>
          <a:xfrm>
            <a:off x="1676400" y="1825625"/>
            <a:ext cx="8891954" cy="4351338"/>
          </a:xfrm>
        </p:spPr>
        <p:txBody>
          <a:bodyPr>
            <a:normAutofit lnSpcReduction="10000"/>
          </a:bodyPr>
          <a:lstStyle/>
          <a:p>
            <a:pPr marL="0" indent="0">
              <a:lnSpc>
                <a:spcPct val="150000"/>
              </a:lnSpc>
              <a:spcBef>
                <a:spcPts val="0"/>
              </a:spcBef>
              <a:buNone/>
            </a:pPr>
            <a:r>
              <a:rPr lang="en-US" sz="3200" dirty="0">
                <a:solidFill>
                  <a:schemeClr val="bg1"/>
                </a:solidFill>
              </a:rPr>
              <a:t>Intro</a:t>
            </a:r>
          </a:p>
          <a:p>
            <a:pPr marL="0" indent="0">
              <a:lnSpc>
                <a:spcPct val="150000"/>
              </a:lnSpc>
              <a:spcBef>
                <a:spcPts val="0"/>
              </a:spcBef>
              <a:buNone/>
            </a:pPr>
            <a:r>
              <a:rPr lang="en-US" sz="3200" dirty="0">
                <a:solidFill>
                  <a:schemeClr val="bg1"/>
                </a:solidFill>
              </a:rPr>
              <a:t>Onboarding</a:t>
            </a:r>
          </a:p>
          <a:p>
            <a:pPr marL="0" indent="0">
              <a:lnSpc>
                <a:spcPct val="150000"/>
              </a:lnSpc>
              <a:spcBef>
                <a:spcPts val="0"/>
              </a:spcBef>
              <a:buNone/>
            </a:pPr>
            <a:r>
              <a:rPr lang="en-US" sz="3200" dirty="0">
                <a:solidFill>
                  <a:schemeClr val="bg1"/>
                </a:solidFill>
              </a:rPr>
              <a:t>Solving Case 1 – The missing book!</a:t>
            </a:r>
          </a:p>
          <a:p>
            <a:pPr marL="0" indent="0">
              <a:lnSpc>
                <a:spcPct val="150000"/>
              </a:lnSpc>
              <a:spcBef>
                <a:spcPts val="0"/>
              </a:spcBef>
              <a:buNone/>
            </a:pPr>
            <a:r>
              <a:rPr lang="en-US" sz="3200" dirty="0">
                <a:solidFill>
                  <a:schemeClr val="bg1"/>
                </a:solidFill>
              </a:rPr>
              <a:t>Break</a:t>
            </a:r>
          </a:p>
          <a:p>
            <a:pPr marL="0" indent="0">
              <a:lnSpc>
                <a:spcPct val="150000"/>
              </a:lnSpc>
              <a:spcBef>
                <a:spcPts val="0"/>
              </a:spcBef>
              <a:buNone/>
            </a:pPr>
            <a:r>
              <a:rPr lang="en-US" sz="3200" dirty="0">
                <a:solidFill>
                  <a:schemeClr val="bg1"/>
                </a:solidFill>
              </a:rPr>
              <a:t>Solving Case 2 – Election fraud?</a:t>
            </a:r>
          </a:p>
          <a:p>
            <a:pPr marL="0" indent="0">
              <a:lnSpc>
                <a:spcPct val="150000"/>
              </a:lnSpc>
              <a:spcBef>
                <a:spcPts val="0"/>
              </a:spcBef>
              <a:buNone/>
            </a:pPr>
            <a:r>
              <a:rPr lang="en-US" sz="3200" dirty="0">
                <a:solidFill>
                  <a:schemeClr val="bg1"/>
                </a:solidFill>
              </a:rPr>
              <a:t>Possibly more (TBD)</a:t>
            </a:r>
          </a:p>
        </p:txBody>
      </p:sp>
      <p:pic>
        <p:nvPicPr>
          <p:cNvPr id="10" name="Graphic 9" descr="Badge 5 with solid fill">
            <a:extLst>
              <a:ext uri="{FF2B5EF4-FFF2-40B4-BE49-F238E27FC236}">
                <a16:creationId xmlns:a16="http://schemas.microsoft.com/office/drawing/2014/main" id="{A4DAE0AE-23F1-066D-1065-8F78325DCF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4663422"/>
            <a:ext cx="645909" cy="645909"/>
          </a:xfrm>
          <a:prstGeom prst="rect">
            <a:avLst/>
          </a:prstGeom>
        </p:spPr>
      </p:pic>
      <p:pic>
        <p:nvPicPr>
          <p:cNvPr id="12" name="Graphic 11" descr="Badge 4 with solid fill">
            <a:extLst>
              <a:ext uri="{FF2B5EF4-FFF2-40B4-BE49-F238E27FC236}">
                <a16:creationId xmlns:a16="http://schemas.microsoft.com/office/drawing/2014/main" id="{E1E9DD9F-3597-6F2D-4E3F-2141A317EE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8200" y="3981048"/>
            <a:ext cx="645909" cy="645909"/>
          </a:xfrm>
          <a:prstGeom prst="rect">
            <a:avLst/>
          </a:prstGeom>
        </p:spPr>
      </p:pic>
      <p:pic>
        <p:nvPicPr>
          <p:cNvPr id="16" name="Graphic 15" descr="Badge 3 with solid fill">
            <a:extLst>
              <a:ext uri="{FF2B5EF4-FFF2-40B4-BE49-F238E27FC236}">
                <a16:creationId xmlns:a16="http://schemas.microsoft.com/office/drawing/2014/main" id="{DD2CAD40-D4BA-3FCF-1385-A0985CF85BB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8200" y="3298674"/>
            <a:ext cx="645909" cy="645909"/>
          </a:xfrm>
          <a:prstGeom prst="rect">
            <a:avLst/>
          </a:prstGeom>
        </p:spPr>
      </p:pic>
      <p:pic>
        <p:nvPicPr>
          <p:cNvPr id="18" name="Graphic 17" descr="Badge with solid fill">
            <a:extLst>
              <a:ext uri="{FF2B5EF4-FFF2-40B4-BE49-F238E27FC236}">
                <a16:creationId xmlns:a16="http://schemas.microsoft.com/office/drawing/2014/main" id="{F7899BAF-F2C4-4617-FB59-3FE008A7FA6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38200" y="2616300"/>
            <a:ext cx="645909" cy="645909"/>
          </a:xfrm>
          <a:prstGeom prst="rect">
            <a:avLst/>
          </a:prstGeom>
        </p:spPr>
      </p:pic>
      <p:pic>
        <p:nvPicPr>
          <p:cNvPr id="21" name="Graphic 20" descr="Badge 1 with solid fill">
            <a:extLst>
              <a:ext uri="{FF2B5EF4-FFF2-40B4-BE49-F238E27FC236}">
                <a16:creationId xmlns:a16="http://schemas.microsoft.com/office/drawing/2014/main" id="{1C2E92FB-D937-5367-51BF-405C28F8022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38200" y="1933926"/>
            <a:ext cx="645909" cy="645909"/>
          </a:xfrm>
          <a:prstGeom prst="rect">
            <a:avLst/>
          </a:prstGeom>
        </p:spPr>
      </p:pic>
      <p:pic>
        <p:nvPicPr>
          <p:cNvPr id="26" name="Graphic 25" descr="Badge 6 with solid fill">
            <a:extLst>
              <a:ext uri="{FF2B5EF4-FFF2-40B4-BE49-F238E27FC236}">
                <a16:creationId xmlns:a16="http://schemas.microsoft.com/office/drawing/2014/main" id="{ECE65B3C-B74B-76CD-3420-4C851A274E1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38200" y="5345796"/>
            <a:ext cx="645909" cy="645909"/>
          </a:xfrm>
          <a:prstGeom prst="rect">
            <a:avLst/>
          </a:prstGeom>
        </p:spPr>
      </p:pic>
    </p:spTree>
    <p:extLst>
      <p:ext uri="{BB962C8B-B14F-4D97-AF65-F5344CB8AC3E}">
        <p14:creationId xmlns:p14="http://schemas.microsoft.com/office/powerpoint/2010/main" val="539018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791A58-BC78-381E-C863-BF33B3C0CA48}"/>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4FB343D-8C47-5551-B69A-BD08E37459EE}"/>
              </a:ext>
            </a:extLst>
          </p:cNvPr>
          <p:cNvSpPr>
            <a:spLocks noGrp="1"/>
          </p:cNvSpPr>
          <p:nvPr>
            <p:ph type="title"/>
          </p:nvPr>
        </p:nvSpPr>
        <p:spPr/>
        <p:txBody>
          <a:bodyPr/>
          <a:lstStyle/>
          <a:p>
            <a:r>
              <a:rPr lang="en-US" dirty="0">
                <a:solidFill>
                  <a:schemeClr val="bg1"/>
                </a:solidFill>
              </a:rPr>
              <a:t>Resources</a:t>
            </a:r>
          </a:p>
        </p:txBody>
      </p:sp>
      <p:sp>
        <p:nvSpPr>
          <p:cNvPr id="3" name="Content Placeholder 2">
            <a:extLst>
              <a:ext uri="{FF2B5EF4-FFF2-40B4-BE49-F238E27FC236}">
                <a16:creationId xmlns:a16="http://schemas.microsoft.com/office/drawing/2014/main" id="{AC764FB8-C982-AEA7-C3F5-2E4C59A91931}"/>
              </a:ext>
            </a:extLst>
          </p:cNvPr>
          <p:cNvSpPr>
            <a:spLocks noGrp="1"/>
          </p:cNvSpPr>
          <p:nvPr>
            <p:ph idx="1"/>
          </p:nvPr>
        </p:nvSpPr>
        <p:spPr>
          <a:xfrm>
            <a:off x="838200" y="2160494"/>
            <a:ext cx="10515600" cy="3876769"/>
          </a:xfrm>
        </p:spPr>
        <p:txBody>
          <a:bodyPr vert="horz" lIns="91440" tIns="45720" rIns="91440" bIns="45720" numCol="2" rtlCol="0">
            <a:normAutofit/>
          </a:bodyPr>
          <a:lstStyle/>
          <a:p>
            <a:pPr>
              <a:lnSpc>
                <a:spcPct val="150000"/>
              </a:lnSpc>
              <a:spcBef>
                <a:spcPts val="0"/>
              </a:spcBef>
            </a:pPr>
            <a:r>
              <a:rPr lang="en-US" sz="3200" dirty="0">
                <a:solidFill>
                  <a:srgbClr val="00B0F0"/>
                </a:solidFill>
                <a:hlinkClick r:id="rId4">
                  <a:extLst>
                    <a:ext uri="{A12FA001-AC4F-418D-AE19-62706E023703}">
                      <ahyp:hlinkClr xmlns:ahyp="http://schemas.microsoft.com/office/drawing/2018/hyperlinkcolor" val="tx"/>
                    </a:ext>
                  </a:extLst>
                </a:hlinkClick>
              </a:rPr>
              <a:t>aka.ms/StartKqlVideo</a:t>
            </a:r>
            <a:r>
              <a:rPr lang="en-US" sz="3200" dirty="0">
                <a:solidFill>
                  <a:srgbClr val="00B0F0"/>
                </a:solidFill>
              </a:rPr>
              <a:t> </a:t>
            </a:r>
          </a:p>
          <a:p>
            <a:pPr>
              <a:lnSpc>
                <a:spcPct val="150000"/>
              </a:lnSpc>
              <a:spcBef>
                <a:spcPts val="0"/>
              </a:spcBef>
            </a:pPr>
            <a:r>
              <a:rPr lang="en-US" sz="3200" dirty="0">
                <a:solidFill>
                  <a:srgbClr val="00B0F0"/>
                </a:solidFill>
                <a:hlinkClick r:id="rId5">
                  <a:extLst>
                    <a:ext uri="{A12FA001-AC4F-418D-AE19-62706E023703}">
                      <ahyp:hlinkClr xmlns:ahyp="http://schemas.microsoft.com/office/drawing/2018/hyperlinkcolor" val="tx"/>
                    </a:ext>
                  </a:extLst>
                </a:hlinkClick>
              </a:rPr>
              <a:t>aka.ms/learn.kql</a:t>
            </a:r>
            <a:r>
              <a:rPr lang="en-US" sz="3200" dirty="0">
                <a:solidFill>
                  <a:srgbClr val="00B0F0"/>
                </a:solidFill>
              </a:rPr>
              <a:t>  </a:t>
            </a:r>
          </a:p>
          <a:p>
            <a:pPr>
              <a:lnSpc>
                <a:spcPct val="150000"/>
              </a:lnSpc>
              <a:spcBef>
                <a:spcPts val="0"/>
              </a:spcBef>
            </a:pPr>
            <a:r>
              <a:rPr lang="en-US" sz="3200" dirty="0">
                <a:solidFill>
                  <a:srgbClr val="00B0F0"/>
                </a:solidFill>
                <a:hlinkClick r:id="rId6">
                  <a:extLst>
                    <a:ext uri="{A12FA001-AC4F-418D-AE19-62706E023703}">
                      <ahyp:hlinkClr xmlns:ahyp="http://schemas.microsoft.com/office/drawing/2018/hyperlinkcolor" val="tx"/>
                    </a:ext>
                  </a:extLst>
                </a:hlinkClick>
              </a:rPr>
              <a:t>aka.ms/adxinaday</a:t>
            </a:r>
            <a:r>
              <a:rPr lang="en-US" sz="3200" dirty="0">
                <a:solidFill>
                  <a:srgbClr val="00B0F0"/>
                </a:solidFill>
              </a:rPr>
              <a:t> </a:t>
            </a:r>
          </a:p>
          <a:p>
            <a:pPr>
              <a:lnSpc>
                <a:spcPct val="150000"/>
              </a:lnSpc>
              <a:spcBef>
                <a:spcPts val="0"/>
              </a:spcBef>
            </a:pPr>
            <a:r>
              <a:rPr lang="en-US" sz="3200" dirty="0">
                <a:solidFill>
                  <a:srgbClr val="00B0F0"/>
                </a:solidFill>
                <a:hlinkClick r:id="rId7">
                  <a:extLst>
                    <a:ext uri="{A12FA001-AC4F-418D-AE19-62706E023703}">
                      <ahyp:hlinkClr xmlns:ahyp="http://schemas.microsoft.com/office/drawing/2018/hyperlinkcolor" val="tx"/>
                    </a:ext>
                  </a:extLst>
                </a:hlinkClick>
              </a:rPr>
              <a:t>aka.ms/adx.microhack</a:t>
            </a:r>
            <a:r>
              <a:rPr lang="en-US" sz="3200" dirty="0">
                <a:solidFill>
                  <a:srgbClr val="00B0F0"/>
                </a:solidFill>
              </a:rPr>
              <a:t> </a:t>
            </a:r>
          </a:p>
          <a:p>
            <a:pPr>
              <a:lnSpc>
                <a:spcPct val="150000"/>
              </a:lnSpc>
              <a:spcBef>
                <a:spcPts val="0"/>
              </a:spcBef>
            </a:pPr>
            <a:r>
              <a:rPr lang="en-US" sz="3200" dirty="0">
                <a:solidFill>
                  <a:srgbClr val="00B0F0"/>
                </a:solidFill>
                <a:hlinkClick r:id="rId8">
                  <a:extLst>
                    <a:ext uri="{A12FA001-AC4F-418D-AE19-62706E023703}">
                      <ahyp:hlinkClr xmlns:ahyp="http://schemas.microsoft.com/office/drawing/2018/hyperlinkcolor" val="tx"/>
                    </a:ext>
                  </a:extLst>
                </a:hlinkClick>
              </a:rPr>
              <a:t>aka.ms/adx.pluralsight</a:t>
            </a:r>
            <a:endParaRPr lang="en-US" sz="3200" dirty="0">
              <a:solidFill>
                <a:srgbClr val="00B0F0"/>
              </a:solidFill>
            </a:endParaRPr>
          </a:p>
          <a:p>
            <a:pPr>
              <a:lnSpc>
                <a:spcPct val="150000"/>
              </a:lnSpc>
              <a:spcBef>
                <a:spcPts val="0"/>
              </a:spcBef>
            </a:pPr>
            <a:r>
              <a:rPr lang="en-US" sz="3200" dirty="0">
                <a:solidFill>
                  <a:srgbClr val="00B0F0"/>
                </a:solidFill>
                <a:hlinkClick r:id="rId9">
                  <a:extLst>
                    <a:ext uri="{A12FA001-AC4F-418D-AE19-62706E023703}">
                      <ahyp:hlinkClr xmlns:ahyp="http://schemas.microsoft.com/office/drawing/2018/hyperlinkcolor" val="tx"/>
                    </a:ext>
                  </a:extLst>
                </a:hlinkClick>
              </a:rPr>
              <a:t>aka.ms/adx.try</a:t>
            </a:r>
            <a:endParaRPr lang="en-US" sz="3200" dirty="0">
              <a:solidFill>
                <a:srgbClr val="00B0F0"/>
              </a:solidFill>
            </a:endParaRPr>
          </a:p>
          <a:p>
            <a:pPr>
              <a:lnSpc>
                <a:spcPct val="150000"/>
              </a:lnSpc>
              <a:spcBef>
                <a:spcPts val="0"/>
              </a:spcBef>
            </a:pPr>
            <a:r>
              <a:rPr lang="en-US" sz="3200" dirty="0">
                <a:solidFill>
                  <a:srgbClr val="00B0F0"/>
                </a:solidFill>
                <a:hlinkClick r:id="rId10">
                  <a:extLst>
                    <a:ext uri="{A12FA001-AC4F-418D-AE19-62706E023703}">
                      <ahyp:hlinkClr xmlns:ahyp="http://schemas.microsoft.com/office/drawing/2018/hyperlinkcolor" val="tx"/>
                    </a:ext>
                  </a:extLst>
                </a:hlinkClick>
              </a:rPr>
              <a:t>aka.ms/adx.youtube</a:t>
            </a:r>
            <a:endParaRPr lang="en-US" sz="3200" dirty="0">
              <a:solidFill>
                <a:srgbClr val="00B0F0"/>
              </a:solidFill>
            </a:endParaRPr>
          </a:p>
          <a:p>
            <a:pPr>
              <a:lnSpc>
                <a:spcPct val="150000"/>
              </a:lnSpc>
              <a:spcBef>
                <a:spcPts val="0"/>
              </a:spcBef>
            </a:pPr>
            <a:r>
              <a:rPr lang="en-US" sz="3200" dirty="0">
                <a:solidFill>
                  <a:srgbClr val="00B0F0"/>
                </a:solidFill>
                <a:hlinkClick r:id="rId11">
                  <a:extLst>
                    <a:ext uri="{A12FA001-AC4F-418D-AE19-62706E023703}">
                      <ahyp:hlinkClr xmlns:ahyp="http://schemas.microsoft.com/office/drawing/2018/hyperlinkcolor" val="tx"/>
                    </a:ext>
                  </a:extLst>
                </a:hlinkClick>
              </a:rPr>
              <a:t>aka.ms/adx.blog</a:t>
            </a:r>
            <a:endParaRPr lang="en-US" sz="3200" dirty="0">
              <a:solidFill>
                <a:srgbClr val="00B0F0"/>
              </a:solidFill>
            </a:endParaRPr>
          </a:p>
          <a:p>
            <a:pPr>
              <a:lnSpc>
                <a:spcPct val="150000"/>
              </a:lnSpc>
              <a:spcBef>
                <a:spcPts val="0"/>
              </a:spcBef>
            </a:pPr>
            <a:r>
              <a:rPr lang="en-US" sz="3200" dirty="0">
                <a:solidFill>
                  <a:srgbClr val="00B0F0"/>
                </a:solidFill>
                <a:hlinkClick r:id="rId12">
                  <a:extLst>
                    <a:ext uri="{A12FA001-AC4F-418D-AE19-62706E023703}">
                      <ahyp:hlinkClr xmlns:ahyp="http://schemas.microsoft.com/office/drawing/2018/hyperlinkcolor" val="tx"/>
                    </a:ext>
                  </a:extLst>
                </a:hlinkClick>
              </a:rPr>
              <a:t>aka.ms/adx.sof</a:t>
            </a:r>
            <a:endParaRPr lang="en-US" sz="3200" dirty="0">
              <a:solidFill>
                <a:srgbClr val="00B0F0"/>
              </a:solidFill>
            </a:endParaRPr>
          </a:p>
        </p:txBody>
      </p:sp>
    </p:spTree>
    <p:extLst>
      <p:ext uri="{BB962C8B-B14F-4D97-AF65-F5344CB8AC3E}">
        <p14:creationId xmlns:p14="http://schemas.microsoft.com/office/powerpoint/2010/main" val="2867282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9" name="Rectangle 1049">
            <a:extLst>
              <a:ext uri="{FF2B5EF4-FFF2-40B4-BE49-F238E27FC236}">
                <a16:creationId xmlns:a16="http://schemas.microsoft.com/office/drawing/2014/main" id="{A8CCCB6D-5162-4AAE-A5E3-3AC55410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Rectangle 1051">
            <a:extLst>
              <a:ext uri="{FF2B5EF4-FFF2-40B4-BE49-F238E27FC236}">
                <a16:creationId xmlns:a16="http://schemas.microsoft.com/office/drawing/2014/main" id="{0BCD8C04-CC7B-40EF-82EB-E9821F79B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0" y="2458"/>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Barclays Bank">
            <a:extLst>
              <a:ext uri="{FF2B5EF4-FFF2-40B4-BE49-F238E27FC236}">
                <a16:creationId xmlns:a16="http://schemas.microsoft.com/office/drawing/2014/main" id="{D4E4349D-3CBC-FD54-EBC0-8921C82E5859}"/>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a:stretch/>
        </p:blipFill>
        <p:spPr bwMode="auto">
          <a:xfrm>
            <a:off x="-170" y="10"/>
            <a:ext cx="8450317" cy="68579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Kusto Detective Agency">
            <a:extLst>
              <a:ext uri="{FF2B5EF4-FFF2-40B4-BE49-F238E27FC236}">
                <a16:creationId xmlns:a16="http://schemas.microsoft.com/office/drawing/2014/main" id="{387DF755-66A4-50A5-5326-0040B30A13AC}"/>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225997" y="-2458"/>
            <a:ext cx="5962785"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Title 1">
            <a:extLst>
              <a:ext uri="{FF2B5EF4-FFF2-40B4-BE49-F238E27FC236}">
                <a16:creationId xmlns:a16="http://schemas.microsoft.com/office/drawing/2014/main" id="{95E74673-93EB-1491-1FCD-DF56B907BF42}"/>
              </a:ext>
            </a:extLst>
          </p:cNvPr>
          <p:cNvSpPr>
            <a:spLocks noGrp="1"/>
          </p:cNvSpPr>
          <p:nvPr>
            <p:ph type="ctrTitle"/>
          </p:nvPr>
        </p:nvSpPr>
        <p:spPr>
          <a:xfrm>
            <a:off x="390462" y="2788024"/>
            <a:ext cx="11158072" cy="2422580"/>
          </a:xfrm>
        </p:spPr>
        <p:txBody>
          <a:bodyPr>
            <a:normAutofit/>
          </a:bodyPr>
          <a:lstStyle/>
          <a:p>
            <a:pPr>
              <a:lnSpc>
                <a:spcPct val="150000"/>
              </a:lnSpc>
              <a:spcBef>
                <a:spcPts val="0"/>
              </a:spcBef>
            </a:pPr>
            <a:r>
              <a:rPr lang="en-US" sz="4400" dirty="0">
                <a:solidFill>
                  <a:schemeClr val="bg1"/>
                </a:solidFill>
              </a:rPr>
              <a:t>Season 2 coming soon! </a:t>
            </a:r>
          </a:p>
        </p:txBody>
      </p:sp>
    </p:spTree>
    <p:extLst>
      <p:ext uri="{BB962C8B-B14F-4D97-AF65-F5344CB8AC3E}">
        <p14:creationId xmlns:p14="http://schemas.microsoft.com/office/powerpoint/2010/main" val="327613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FED14-73CE-443F-CFEB-CA1E5871D082}"/>
              </a:ext>
            </a:extLst>
          </p:cNvPr>
          <p:cNvSpPr>
            <a:spLocks noGrp="1"/>
          </p:cNvSpPr>
          <p:nvPr>
            <p:ph type="title"/>
          </p:nvPr>
        </p:nvSpPr>
        <p:spPr>
          <a:xfrm>
            <a:off x="838200" y="-1325563"/>
            <a:ext cx="10515600" cy="1325563"/>
          </a:xfrm>
        </p:spPr>
        <p:txBody>
          <a:bodyPr vert="horz" lIns="91440" tIns="45720" rIns="91440" bIns="45720" rtlCol="0" anchor="b">
            <a:normAutofit/>
          </a:bodyPr>
          <a:lstStyle/>
          <a:p>
            <a:r>
              <a:rPr lang="en-US" dirty="0">
                <a:solidFill>
                  <a:schemeClr val="bg1"/>
                </a:solidFill>
              </a:rPr>
              <a:t>Kusto Detective Agency Video</a:t>
            </a:r>
          </a:p>
        </p:txBody>
      </p:sp>
      <p:pic>
        <p:nvPicPr>
          <p:cNvPr id="4" name="Online Media 3" title="Kusto Detective Agency - an interactive big data contest">
            <a:hlinkClick r:id="" action="ppaction://media"/>
            <a:extLst>
              <a:ext uri="{FF2B5EF4-FFF2-40B4-BE49-F238E27FC236}">
                <a16:creationId xmlns:a16="http://schemas.microsoft.com/office/drawing/2014/main" id="{669848E8-FDA5-9761-2AE3-6DB5C2ED9A47}"/>
              </a:ext>
            </a:extLst>
          </p:cNvPr>
          <p:cNvPicPr>
            <a:picLocks noRot="1" noChangeAspect="1"/>
          </p:cNvPicPr>
          <p:nvPr>
            <a:videoFile r:link="rId1"/>
          </p:nvPr>
        </p:nvPicPr>
        <p:blipFill>
          <a:blip r:embed="rId3"/>
          <a:stretch>
            <a:fillRect/>
          </a:stretch>
        </p:blipFill>
        <p:spPr>
          <a:xfrm>
            <a:off x="0" y="0"/>
            <a:ext cx="12192000" cy="6888480"/>
          </a:xfrm>
          <a:prstGeom prst="rect">
            <a:avLst/>
          </a:prstGeom>
        </p:spPr>
      </p:pic>
    </p:spTree>
    <p:extLst>
      <p:ext uri="{BB962C8B-B14F-4D97-AF65-F5344CB8AC3E}">
        <p14:creationId xmlns:p14="http://schemas.microsoft.com/office/powerpoint/2010/main" val="279105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791A58-BC78-381E-C863-BF33B3C0CA48}"/>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4FB343D-8C47-5551-B69A-BD08E37459EE}"/>
              </a:ext>
            </a:extLst>
          </p:cNvPr>
          <p:cNvSpPr>
            <a:spLocks noGrp="1"/>
          </p:cNvSpPr>
          <p:nvPr>
            <p:ph type="title"/>
          </p:nvPr>
        </p:nvSpPr>
        <p:spPr/>
        <p:txBody>
          <a:bodyPr>
            <a:normAutofit/>
          </a:bodyPr>
          <a:lstStyle/>
          <a:p>
            <a:r>
              <a:rPr lang="en-US" sz="4000" dirty="0">
                <a:solidFill>
                  <a:schemeClr val="bg1"/>
                </a:solidFill>
              </a:rPr>
              <a:t>Rules of the game</a:t>
            </a:r>
          </a:p>
        </p:txBody>
      </p:sp>
      <p:sp>
        <p:nvSpPr>
          <p:cNvPr id="3" name="Content Placeholder 2">
            <a:extLst>
              <a:ext uri="{FF2B5EF4-FFF2-40B4-BE49-F238E27FC236}">
                <a16:creationId xmlns:a16="http://schemas.microsoft.com/office/drawing/2014/main" id="{AC764FB8-C982-AEA7-C3F5-2E4C59A91931}"/>
              </a:ext>
            </a:extLst>
          </p:cNvPr>
          <p:cNvSpPr>
            <a:spLocks noGrp="1"/>
          </p:cNvSpPr>
          <p:nvPr>
            <p:ph idx="1"/>
          </p:nvPr>
        </p:nvSpPr>
        <p:spPr>
          <a:xfrm>
            <a:off x="838200" y="2055813"/>
            <a:ext cx="10515600" cy="4121150"/>
          </a:xfrm>
        </p:spPr>
        <p:txBody>
          <a:bodyPr vert="horz" lIns="91440" tIns="45720" rIns="91440" bIns="45720" rtlCol="0">
            <a:normAutofit/>
          </a:bodyPr>
          <a:lstStyle/>
          <a:p>
            <a:pPr>
              <a:lnSpc>
                <a:spcPct val="150000"/>
              </a:lnSpc>
              <a:spcBef>
                <a:spcPts val="0"/>
              </a:spcBef>
            </a:pPr>
            <a:r>
              <a:rPr lang="en-US" b="0" i="0" dirty="0">
                <a:solidFill>
                  <a:srgbClr val="FFFFFF"/>
                </a:solidFill>
                <a:effectLst/>
                <a:latin typeface="Chakra Petch"/>
              </a:rPr>
              <a:t>Work together! It’s more fun to share your progress and ask for help. </a:t>
            </a:r>
            <a:endParaRPr lang="en-US" dirty="0">
              <a:solidFill>
                <a:schemeClr val="bg1"/>
              </a:solidFill>
            </a:endParaRPr>
          </a:p>
          <a:p>
            <a:pPr>
              <a:lnSpc>
                <a:spcPct val="150000"/>
              </a:lnSpc>
              <a:spcBef>
                <a:spcPts val="0"/>
              </a:spcBef>
            </a:pPr>
            <a:r>
              <a:rPr lang="en-US" dirty="0">
                <a:solidFill>
                  <a:schemeClr val="bg1"/>
                </a:solidFill>
              </a:rPr>
              <a:t>There are a total of five cases to solve.</a:t>
            </a:r>
          </a:p>
          <a:p>
            <a:pPr>
              <a:lnSpc>
                <a:spcPct val="150000"/>
              </a:lnSpc>
              <a:spcBef>
                <a:spcPts val="0"/>
              </a:spcBef>
            </a:pPr>
            <a:r>
              <a:rPr lang="en-US" dirty="0">
                <a:solidFill>
                  <a:schemeClr val="bg1"/>
                </a:solidFill>
              </a:rPr>
              <a:t>A digital badge is given to every player who correctly solves a case.</a:t>
            </a:r>
          </a:p>
          <a:p>
            <a:pPr>
              <a:lnSpc>
                <a:spcPct val="150000"/>
              </a:lnSpc>
              <a:spcBef>
                <a:spcPts val="0"/>
              </a:spcBef>
            </a:pPr>
            <a:r>
              <a:rPr lang="en-US" dirty="0">
                <a:solidFill>
                  <a:schemeClr val="bg1"/>
                </a:solidFill>
              </a:rPr>
              <a:t>All previous cases will remain active for play even after the new cases are published.</a:t>
            </a:r>
          </a:p>
          <a:p>
            <a:pPr>
              <a:lnSpc>
                <a:spcPct val="150000"/>
              </a:lnSpc>
              <a:spcBef>
                <a:spcPts val="0"/>
              </a:spcBef>
            </a:pPr>
            <a:r>
              <a:rPr lang="en-US" dirty="0">
                <a:solidFill>
                  <a:schemeClr val="bg1"/>
                </a:solidFill>
              </a:rPr>
              <a:t>Please see section 6 in the “</a:t>
            </a:r>
            <a:r>
              <a:rPr lang="en-US" dirty="0">
                <a:solidFill>
                  <a:srgbClr val="00B0F0"/>
                </a:solidFill>
                <a:hlinkClick r:id="rId3">
                  <a:extLst>
                    <a:ext uri="{A12FA001-AC4F-418D-AE19-62706E023703}">
                      <ahyp:hlinkClr xmlns:ahyp="http://schemas.microsoft.com/office/drawing/2018/hyperlinkcolor" val="tx"/>
                    </a:ext>
                  </a:extLst>
                </a:hlinkClick>
              </a:rPr>
              <a:t>Terms and Conditions</a:t>
            </a:r>
            <a:r>
              <a:rPr lang="en-US" dirty="0">
                <a:solidFill>
                  <a:schemeClr val="bg1"/>
                </a:solidFill>
              </a:rPr>
              <a:t>” for more details.</a:t>
            </a:r>
          </a:p>
        </p:txBody>
      </p:sp>
    </p:spTree>
    <p:extLst>
      <p:ext uri="{BB962C8B-B14F-4D97-AF65-F5344CB8AC3E}">
        <p14:creationId xmlns:p14="http://schemas.microsoft.com/office/powerpoint/2010/main" val="775495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1587A2-D0D3-CB53-6194-A2C13205447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2E8DC906-6160-4129-8CE9-0CB092F99E60}"/>
              </a:ext>
            </a:extLst>
          </p:cNvPr>
          <p:cNvSpPr>
            <a:spLocks noGrp="1"/>
          </p:cNvSpPr>
          <p:nvPr>
            <p:ph type="title"/>
          </p:nvPr>
        </p:nvSpPr>
        <p:spPr>
          <a:xfrm>
            <a:off x="588963" y="2287398"/>
            <a:ext cx="4127500" cy="1311128"/>
          </a:xfrm>
        </p:spPr>
        <p:txBody>
          <a:bodyPr/>
          <a:lstStyle/>
          <a:p>
            <a:r>
              <a:rPr lang="en-US" dirty="0">
                <a:solidFill>
                  <a:schemeClr val="bg1"/>
                </a:solidFill>
              </a:rPr>
              <a:t>Observational </a:t>
            </a:r>
            <a:br>
              <a:rPr lang="en-US" dirty="0">
                <a:solidFill>
                  <a:schemeClr val="bg1"/>
                </a:solidFill>
              </a:rPr>
            </a:br>
            <a:r>
              <a:rPr lang="en-US" dirty="0">
                <a:solidFill>
                  <a:schemeClr val="bg1"/>
                </a:solidFill>
              </a:rPr>
              <a:t>Analytics</a:t>
            </a:r>
          </a:p>
        </p:txBody>
      </p:sp>
      <p:sp>
        <p:nvSpPr>
          <p:cNvPr id="166" name="Content Placeholder 2">
            <a:extLst>
              <a:ext uri="{FF2B5EF4-FFF2-40B4-BE49-F238E27FC236}">
                <a16:creationId xmlns:a16="http://schemas.microsoft.com/office/drawing/2014/main" id="{D54A774B-73A4-4D7B-A25C-4DC725429B10}"/>
              </a:ext>
            </a:extLst>
          </p:cNvPr>
          <p:cNvSpPr txBox="1">
            <a:spLocks/>
          </p:cNvSpPr>
          <p:nvPr/>
        </p:nvSpPr>
        <p:spPr>
          <a:xfrm>
            <a:off x="4716463" y="1567303"/>
            <a:ext cx="5883501" cy="332399"/>
          </a:xfrm>
          <a:prstGeom prst="rect">
            <a:avLst/>
          </a:prstGeom>
        </p:spPr>
        <p:txBody>
          <a:bodyPr vert="horz" wrap="square" lIns="0" tIns="0" rIns="0" bIns="0" rtlCol="0">
            <a:spAutoFit/>
          </a:bodyPr>
          <a:lstStyle>
            <a:defPPr>
              <a:defRPr lang="en-US"/>
            </a:defPPr>
            <a:lvl1pPr marR="0" indent="0" defTabSz="932742" fontAlgn="auto">
              <a:lnSpc>
                <a:spcPct val="100000"/>
              </a:lnSpc>
              <a:spcBef>
                <a:spcPct val="20000"/>
              </a:spcBef>
              <a:spcAft>
                <a:spcPts val="0"/>
              </a:spcAft>
              <a:buClrTx/>
              <a:buSzPct val="90000"/>
              <a:buFont typeface="Wingdings" panose="05000000000000000000" pitchFamily="2" charset="2"/>
              <a:buNone/>
              <a:tabLst/>
              <a:defRPr sz="2800" spc="0" baseline="0">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pPr lvl="0">
              <a:lnSpc>
                <a:spcPct val="90000"/>
              </a:lnSpc>
              <a:defRPr/>
            </a:pPr>
            <a:r>
              <a:rPr lang="en-US" sz="2400" spc="-49" dirty="0">
                <a:ln w="3175">
                  <a:noFill/>
                </a:ln>
                <a:gradFill>
                  <a:gsLst>
                    <a:gs pos="0">
                      <a:srgbClr val="0078D4"/>
                    </a:gs>
                    <a:gs pos="100000">
                      <a:srgbClr val="1199FF"/>
                    </a:gs>
                  </a:gsLst>
                  <a:lin ang="2700000" scaled="0"/>
                </a:gradFill>
                <a:latin typeface="Segoe UI Semibold"/>
              </a:rPr>
              <a:t>Frequently changing business questions</a:t>
            </a:r>
          </a:p>
        </p:txBody>
      </p:sp>
      <p:sp>
        <p:nvSpPr>
          <p:cNvPr id="167" name="Content Placeholder 2">
            <a:extLst>
              <a:ext uri="{FF2B5EF4-FFF2-40B4-BE49-F238E27FC236}">
                <a16:creationId xmlns:a16="http://schemas.microsoft.com/office/drawing/2014/main" id="{4AFDD59D-AE56-47FB-BAFD-1DD0F9D021B6}"/>
              </a:ext>
            </a:extLst>
          </p:cNvPr>
          <p:cNvSpPr txBox="1">
            <a:spLocks/>
          </p:cNvSpPr>
          <p:nvPr/>
        </p:nvSpPr>
        <p:spPr>
          <a:xfrm>
            <a:off x="4716463" y="2385868"/>
            <a:ext cx="5675631" cy="332399"/>
          </a:xfrm>
          <a:prstGeom prst="rect">
            <a:avLst/>
          </a:prstGeom>
        </p:spPr>
        <p:txBody>
          <a:bodyPr vert="horz" wrap="square" lIns="0" tIns="0" rIns="0" bIns="0" rtlCol="0">
            <a:spAutoFit/>
          </a:bodyPr>
          <a:lstStyle>
            <a:defPPr>
              <a:defRPr lang="en-US"/>
            </a:defPPr>
            <a:lvl1pPr marR="0" indent="0" defTabSz="932742" fontAlgn="auto">
              <a:lnSpc>
                <a:spcPct val="100000"/>
              </a:lnSpc>
              <a:spcBef>
                <a:spcPct val="20000"/>
              </a:spcBef>
              <a:spcAft>
                <a:spcPts val="0"/>
              </a:spcAft>
              <a:buClrTx/>
              <a:buSzPct val="90000"/>
              <a:buFont typeface="Wingdings" panose="05000000000000000000" pitchFamily="2" charset="2"/>
              <a:buNone/>
              <a:tabLst/>
              <a:defRPr sz="2800" spc="0" baseline="0">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pPr marL="0" marR="0" lvl="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49" normalizeH="0" baseline="0" noProof="0" dirty="0">
                <a:ln w="3175">
                  <a:noFill/>
                </a:ln>
                <a:gradFill>
                  <a:gsLst>
                    <a:gs pos="0">
                      <a:srgbClr val="0078D4"/>
                    </a:gs>
                    <a:gs pos="100000">
                      <a:srgbClr val="1199FF"/>
                    </a:gs>
                  </a:gsLst>
                  <a:lin ang="2700000" scaled="0"/>
                </a:gradFill>
                <a:effectLst/>
                <a:uLnTx/>
                <a:uFillTx/>
                <a:latin typeface="Segoe UI Semibold"/>
                <a:ea typeface="+mn-ea"/>
                <a:cs typeface="Segoe UI" panose="020B0502040204020203" pitchFamily="34" charset="0"/>
              </a:rPr>
              <a:t>Constantly changing schema </a:t>
            </a:r>
          </a:p>
        </p:txBody>
      </p:sp>
      <p:sp>
        <p:nvSpPr>
          <p:cNvPr id="168" name="Content Placeholder 2">
            <a:extLst>
              <a:ext uri="{FF2B5EF4-FFF2-40B4-BE49-F238E27FC236}">
                <a16:creationId xmlns:a16="http://schemas.microsoft.com/office/drawing/2014/main" id="{A25B54E9-0469-424A-9459-4044FC8F5E34}"/>
              </a:ext>
            </a:extLst>
          </p:cNvPr>
          <p:cNvSpPr txBox="1">
            <a:spLocks/>
          </p:cNvSpPr>
          <p:nvPr/>
        </p:nvSpPr>
        <p:spPr>
          <a:xfrm>
            <a:off x="4716463" y="3204433"/>
            <a:ext cx="6131550" cy="332399"/>
          </a:xfrm>
          <a:prstGeom prst="rect">
            <a:avLst/>
          </a:prstGeom>
        </p:spPr>
        <p:txBody>
          <a:bodyPr vert="horz" wrap="square" lIns="0" tIns="0" rIns="0" bIns="0" rtlCol="0">
            <a:spAutoFit/>
          </a:bodyPr>
          <a:lstStyle>
            <a:defPPr>
              <a:defRPr lang="en-US"/>
            </a:defPPr>
            <a:lvl1pPr marR="0" indent="0" defTabSz="932742" fontAlgn="auto">
              <a:lnSpc>
                <a:spcPct val="100000"/>
              </a:lnSpc>
              <a:spcBef>
                <a:spcPct val="20000"/>
              </a:spcBef>
              <a:spcAft>
                <a:spcPts val="0"/>
              </a:spcAft>
              <a:buClrTx/>
              <a:buSzPct val="90000"/>
              <a:buFont typeface="Wingdings" panose="05000000000000000000" pitchFamily="2" charset="2"/>
              <a:buNone/>
              <a:tabLst/>
              <a:defRPr sz="2800" spc="0" baseline="0">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pPr marL="0" marR="0" lvl="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49" normalizeH="0" baseline="0" noProof="0" dirty="0">
                <a:ln w="3175">
                  <a:noFill/>
                </a:ln>
                <a:gradFill>
                  <a:gsLst>
                    <a:gs pos="0">
                      <a:srgbClr val="0078D4"/>
                    </a:gs>
                    <a:gs pos="100000">
                      <a:srgbClr val="1199FF"/>
                    </a:gs>
                  </a:gsLst>
                  <a:lin ang="2700000" scaled="0"/>
                </a:gradFill>
                <a:effectLst/>
                <a:uLnTx/>
                <a:uFillTx/>
                <a:latin typeface="Segoe UI Semibold"/>
                <a:ea typeface="+mn-ea"/>
                <a:cs typeface="Segoe UI" panose="020B0502040204020203" pitchFamily="34" charset="0"/>
              </a:rPr>
              <a:t>Near real time visibility required</a:t>
            </a:r>
          </a:p>
        </p:txBody>
      </p:sp>
      <p:sp>
        <p:nvSpPr>
          <p:cNvPr id="169" name="Content Placeholder 2">
            <a:extLst>
              <a:ext uri="{FF2B5EF4-FFF2-40B4-BE49-F238E27FC236}">
                <a16:creationId xmlns:a16="http://schemas.microsoft.com/office/drawing/2014/main" id="{FC3A1273-6B81-4AD7-8FDC-E8DED08457B7}"/>
              </a:ext>
            </a:extLst>
          </p:cNvPr>
          <p:cNvSpPr txBox="1">
            <a:spLocks/>
          </p:cNvSpPr>
          <p:nvPr/>
        </p:nvSpPr>
        <p:spPr>
          <a:xfrm>
            <a:off x="4716463" y="4022998"/>
            <a:ext cx="6046672" cy="332399"/>
          </a:xfrm>
          <a:prstGeom prst="rect">
            <a:avLst/>
          </a:prstGeom>
        </p:spPr>
        <p:txBody>
          <a:bodyPr vert="horz" wrap="square" lIns="0" tIns="0" rIns="0" bIns="0" rtlCol="0">
            <a:spAutoFit/>
          </a:bodyPr>
          <a:lstStyle>
            <a:defPPr>
              <a:defRPr lang="en-US"/>
            </a:defPPr>
            <a:lvl1pPr marR="0" indent="0" defTabSz="932742" fontAlgn="auto">
              <a:lnSpc>
                <a:spcPct val="100000"/>
              </a:lnSpc>
              <a:spcBef>
                <a:spcPct val="20000"/>
              </a:spcBef>
              <a:spcAft>
                <a:spcPts val="0"/>
              </a:spcAft>
              <a:buClrTx/>
              <a:buSzPct val="90000"/>
              <a:buFont typeface="Wingdings" panose="05000000000000000000" pitchFamily="2" charset="2"/>
              <a:buNone/>
              <a:tabLst/>
              <a:defRPr sz="2800" spc="0" baseline="0">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pPr marL="0" marR="0" lvl="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49" normalizeH="0" baseline="0" noProof="0" dirty="0">
                <a:ln w="3175">
                  <a:noFill/>
                </a:ln>
                <a:gradFill>
                  <a:gsLst>
                    <a:gs pos="0">
                      <a:srgbClr val="0078D4"/>
                    </a:gs>
                    <a:gs pos="100000">
                      <a:srgbClr val="1199FF"/>
                    </a:gs>
                  </a:gsLst>
                  <a:lin ang="2700000" scaled="0"/>
                </a:gradFill>
                <a:effectLst/>
                <a:uLnTx/>
                <a:uFillTx/>
                <a:latin typeface="Segoe UI Semibold"/>
                <a:ea typeface="+mn-ea"/>
                <a:cs typeface="Segoe UI" panose="020B0502040204020203" pitchFamily="34" charset="0"/>
              </a:rPr>
              <a:t>Analytics systems costs are often prohibitive </a:t>
            </a:r>
          </a:p>
        </p:txBody>
      </p:sp>
      <p:sp>
        <p:nvSpPr>
          <p:cNvPr id="170" name="Content Placeholder 2">
            <a:extLst>
              <a:ext uri="{FF2B5EF4-FFF2-40B4-BE49-F238E27FC236}">
                <a16:creationId xmlns:a16="http://schemas.microsoft.com/office/drawing/2014/main" id="{D3B280BE-7CB8-4D9B-86F1-43AA4D1E3926}"/>
              </a:ext>
            </a:extLst>
          </p:cNvPr>
          <p:cNvSpPr txBox="1">
            <a:spLocks/>
          </p:cNvSpPr>
          <p:nvPr/>
        </p:nvSpPr>
        <p:spPr>
          <a:xfrm>
            <a:off x="4716463" y="4841564"/>
            <a:ext cx="5628383" cy="332399"/>
          </a:xfrm>
          <a:prstGeom prst="rect">
            <a:avLst/>
          </a:prstGeom>
        </p:spPr>
        <p:txBody>
          <a:bodyPr vert="horz" wrap="square" lIns="0" tIns="0" rIns="0" bIns="0" rtlCol="0">
            <a:spAutoFit/>
          </a:bodyPr>
          <a:lstStyle>
            <a:defPPr>
              <a:defRPr lang="en-US"/>
            </a:defPPr>
            <a:lvl1pPr marR="0" indent="0" defTabSz="932742" fontAlgn="auto">
              <a:lnSpc>
                <a:spcPct val="100000"/>
              </a:lnSpc>
              <a:spcBef>
                <a:spcPct val="20000"/>
              </a:spcBef>
              <a:spcAft>
                <a:spcPts val="0"/>
              </a:spcAft>
              <a:buClrTx/>
              <a:buSzPct val="90000"/>
              <a:buFont typeface="Wingdings" panose="05000000000000000000" pitchFamily="2" charset="2"/>
              <a:buNone/>
              <a:tabLst/>
              <a:defRPr sz="2800" spc="0" baseline="0">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pPr lvl="0">
              <a:lnSpc>
                <a:spcPct val="90000"/>
              </a:lnSpc>
              <a:defRPr/>
            </a:pPr>
            <a:r>
              <a:rPr lang="en-US" sz="2400" spc="-49" dirty="0">
                <a:ln w="3175">
                  <a:noFill/>
                </a:ln>
                <a:gradFill>
                  <a:gsLst>
                    <a:gs pos="0">
                      <a:srgbClr val="0078D4"/>
                    </a:gs>
                    <a:gs pos="100000">
                      <a:srgbClr val="1199FF"/>
                    </a:gs>
                  </a:gsLst>
                  <a:lin ang="2700000" scaled="0"/>
                </a:gradFill>
                <a:latin typeface="Segoe UI Semibold"/>
              </a:rPr>
              <a:t>Looking for unpredictable phenomena</a:t>
            </a:r>
            <a:endParaRPr kumimoji="0" lang="en-US" sz="2400" b="0" i="0" u="none" strike="noStrike" kern="1200" cap="none" spc="-49" normalizeH="0" baseline="0" noProof="0" dirty="0">
              <a:ln w="3175">
                <a:noFill/>
              </a:ln>
              <a:gradFill>
                <a:gsLst>
                  <a:gs pos="0">
                    <a:srgbClr val="0078D4"/>
                  </a:gs>
                  <a:gs pos="100000">
                    <a:srgbClr val="1199FF"/>
                  </a:gs>
                </a:gsLst>
                <a:lin ang="2700000" scaled="0"/>
              </a:gradFill>
              <a:effectLst/>
              <a:uLnTx/>
              <a:uFillTx/>
              <a:latin typeface="Segoe UI Semibold"/>
            </a:endParaRPr>
          </a:p>
        </p:txBody>
      </p:sp>
      <p:cxnSp>
        <p:nvCxnSpPr>
          <p:cNvPr id="171" name="Straight Connector 170">
            <a:extLst>
              <a:ext uri="{FF2B5EF4-FFF2-40B4-BE49-F238E27FC236}">
                <a16:creationId xmlns:a16="http://schemas.microsoft.com/office/drawing/2014/main" id="{E60FB2F4-3037-464E-87AD-7156AF2EE815}"/>
              </a:ext>
              <a:ext uri="{C183D7F6-B498-43B3-948B-1728B52AA6E4}">
                <adec:decorative xmlns:adec="http://schemas.microsoft.com/office/drawing/2017/decorative" val="1"/>
              </a:ext>
            </a:extLst>
          </p:cNvPr>
          <p:cNvCxnSpPr/>
          <p:nvPr/>
        </p:nvCxnSpPr>
        <p:spPr>
          <a:xfrm>
            <a:off x="4716463" y="2142785"/>
            <a:ext cx="6319809" cy="0"/>
          </a:xfrm>
          <a:prstGeom prst="line">
            <a:avLst/>
          </a:prstGeom>
          <a:ln>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56CA1764-0ACB-4B3A-9E44-650DD860E4E8}"/>
              </a:ext>
              <a:ext uri="{C183D7F6-B498-43B3-948B-1728B52AA6E4}">
                <adec:decorative xmlns:adec="http://schemas.microsoft.com/office/drawing/2017/decorative" val="1"/>
              </a:ext>
            </a:extLst>
          </p:cNvPr>
          <p:cNvCxnSpPr/>
          <p:nvPr/>
        </p:nvCxnSpPr>
        <p:spPr>
          <a:xfrm>
            <a:off x="4716463" y="2961350"/>
            <a:ext cx="6319809" cy="0"/>
          </a:xfrm>
          <a:prstGeom prst="line">
            <a:avLst/>
          </a:prstGeom>
          <a:ln>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31B5A2F5-4C4B-4775-827A-FAE01146D13F}"/>
              </a:ext>
              <a:ext uri="{C183D7F6-B498-43B3-948B-1728B52AA6E4}">
                <adec:decorative xmlns:adec="http://schemas.microsoft.com/office/drawing/2017/decorative" val="1"/>
              </a:ext>
            </a:extLst>
          </p:cNvPr>
          <p:cNvCxnSpPr/>
          <p:nvPr/>
        </p:nvCxnSpPr>
        <p:spPr>
          <a:xfrm>
            <a:off x="4716463" y="3779915"/>
            <a:ext cx="6319809" cy="0"/>
          </a:xfrm>
          <a:prstGeom prst="line">
            <a:avLst/>
          </a:prstGeom>
          <a:ln>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F19EB3DF-15B1-43DC-92DF-FC7AB0295B3A}"/>
              </a:ext>
              <a:ext uri="{C183D7F6-B498-43B3-948B-1728B52AA6E4}">
                <adec:decorative xmlns:adec="http://schemas.microsoft.com/office/drawing/2017/decorative" val="1"/>
              </a:ext>
            </a:extLst>
          </p:cNvPr>
          <p:cNvCxnSpPr/>
          <p:nvPr/>
        </p:nvCxnSpPr>
        <p:spPr>
          <a:xfrm>
            <a:off x="4716463" y="4598480"/>
            <a:ext cx="6319809" cy="0"/>
          </a:xfrm>
          <a:prstGeom prst="line">
            <a:avLst/>
          </a:prstGeom>
          <a:ln>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C8E080CA-3B6F-464B-9A34-C75878DAF35A}"/>
              </a:ext>
            </a:extLst>
          </p:cNvPr>
          <p:cNvSpPr txBox="1"/>
          <p:nvPr/>
        </p:nvSpPr>
        <p:spPr>
          <a:xfrm>
            <a:off x="588963" y="3629752"/>
            <a:ext cx="3055532" cy="73866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1175"/>
              </a:spcBef>
              <a:spcAft>
                <a:spcPts val="0"/>
              </a:spcAft>
              <a:buClrTx/>
              <a:buSzTx/>
              <a:buFontTx/>
              <a:buNone/>
              <a:tabLst/>
              <a:defRPr/>
            </a:pPr>
            <a:r>
              <a:rPr kumimoji="0" lang="en-US" sz="2400" b="0" i="0" u="none" strike="noStrike" kern="1200" cap="none" spc="0" normalizeH="0" baseline="0" noProof="0">
                <a:ln>
                  <a:noFill/>
                </a:ln>
                <a:solidFill>
                  <a:schemeClr val="bg1"/>
                </a:solidFill>
                <a:effectLst/>
                <a:uLnTx/>
                <a:uFillTx/>
                <a:latin typeface="Segoe UI Semibold" panose="020B0702040204020203" pitchFamily="34" charset="0"/>
                <a:ea typeface="+mn-ea"/>
                <a:cs typeface="Segoe UI Semibold" panose="020B0702040204020203" pitchFamily="34" charset="0"/>
              </a:rPr>
              <a:t>Why is it challenging to analyze?</a:t>
            </a:r>
          </a:p>
        </p:txBody>
      </p:sp>
    </p:spTree>
    <p:extLst>
      <p:ext uri="{BB962C8B-B14F-4D97-AF65-F5344CB8AC3E}">
        <p14:creationId xmlns:p14="http://schemas.microsoft.com/office/powerpoint/2010/main" val="25333072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fade">
                                      <p:cBhvr>
                                        <p:cTn id="7" dur="750"/>
                                        <p:tgtEl>
                                          <p:spTgt spid="175"/>
                                        </p:tgtEl>
                                      </p:cBhvr>
                                    </p:animEffect>
                                  </p:childTnLst>
                                </p:cTn>
                              </p:par>
                              <p:par>
                                <p:cTn id="8" presetID="42" presetClass="path" presetSubtype="0" decel="100000" fill="hold" grpId="1" nodeType="withEffect">
                                  <p:stCondLst>
                                    <p:cond delay="0"/>
                                  </p:stCondLst>
                                  <p:childTnLst>
                                    <p:animMotion origin="layout" path="M 2.29167E-6 -1.85185E-6 L 2.29167E-6 0.03773 " pathEditMode="relative" rAng="0" ptsTypes="AA">
                                      <p:cBhvr>
                                        <p:cTn id="9" dur="750" spd="-100000" fill="hold"/>
                                        <p:tgtEl>
                                          <p:spTgt spid="175"/>
                                        </p:tgtEl>
                                        <p:attrNameLst>
                                          <p:attrName>ppt_x</p:attrName>
                                          <p:attrName>ppt_y</p:attrName>
                                        </p:attrNameLst>
                                      </p:cBhvr>
                                      <p:rCtr x="0" y="1875"/>
                                    </p:animMotion>
                                  </p:childTnLst>
                                </p:cTn>
                              </p:par>
                            </p:childTnLst>
                          </p:cTn>
                        </p:par>
                        <p:par>
                          <p:cTn id="10" fill="hold">
                            <p:stCondLst>
                              <p:cond delay="750"/>
                            </p:stCondLst>
                            <p:childTnLst>
                              <p:par>
                                <p:cTn id="11" presetID="10" presetClass="entr" presetSubtype="0" fill="hold" grpId="0" nodeType="afterEffect">
                                  <p:stCondLst>
                                    <p:cond delay="0"/>
                                  </p:stCondLst>
                                  <p:childTnLst>
                                    <p:set>
                                      <p:cBhvr>
                                        <p:cTn id="12" dur="1" fill="hold">
                                          <p:stCondLst>
                                            <p:cond delay="0"/>
                                          </p:stCondLst>
                                        </p:cTn>
                                        <p:tgtEl>
                                          <p:spTgt spid="166"/>
                                        </p:tgtEl>
                                        <p:attrNameLst>
                                          <p:attrName>style.visibility</p:attrName>
                                        </p:attrNameLst>
                                      </p:cBhvr>
                                      <p:to>
                                        <p:strVal val="visible"/>
                                      </p:to>
                                    </p:set>
                                    <p:animEffect transition="in" filter="fade">
                                      <p:cBhvr>
                                        <p:cTn id="13" dur="500"/>
                                        <p:tgtEl>
                                          <p:spTgt spid="16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7"/>
                                        </p:tgtEl>
                                        <p:attrNameLst>
                                          <p:attrName>style.visibility</p:attrName>
                                        </p:attrNameLst>
                                      </p:cBhvr>
                                      <p:to>
                                        <p:strVal val="visible"/>
                                      </p:to>
                                    </p:set>
                                    <p:animEffect transition="in" filter="fade">
                                      <p:cBhvr>
                                        <p:cTn id="18" dur="500"/>
                                        <p:tgtEl>
                                          <p:spTgt spid="167"/>
                                        </p:tgtEl>
                                      </p:cBhvr>
                                    </p:animEffect>
                                  </p:childTnLst>
                                </p:cTn>
                              </p:par>
                              <p:par>
                                <p:cTn id="19" presetID="10" presetClass="entr" presetSubtype="0" fill="hold" nodeType="withEffect">
                                  <p:stCondLst>
                                    <p:cond delay="0"/>
                                  </p:stCondLst>
                                  <p:childTnLst>
                                    <p:set>
                                      <p:cBhvr>
                                        <p:cTn id="20" dur="1" fill="hold">
                                          <p:stCondLst>
                                            <p:cond delay="0"/>
                                          </p:stCondLst>
                                        </p:cTn>
                                        <p:tgtEl>
                                          <p:spTgt spid="171"/>
                                        </p:tgtEl>
                                        <p:attrNameLst>
                                          <p:attrName>style.visibility</p:attrName>
                                        </p:attrNameLst>
                                      </p:cBhvr>
                                      <p:to>
                                        <p:strVal val="visible"/>
                                      </p:to>
                                    </p:set>
                                    <p:animEffect transition="in" filter="fade">
                                      <p:cBhvr>
                                        <p:cTn id="21" dur="500"/>
                                        <p:tgtEl>
                                          <p:spTgt spid="17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68"/>
                                        </p:tgtEl>
                                        <p:attrNameLst>
                                          <p:attrName>style.visibility</p:attrName>
                                        </p:attrNameLst>
                                      </p:cBhvr>
                                      <p:to>
                                        <p:strVal val="visible"/>
                                      </p:to>
                                    </p:set>
                                    <p:animEffect transition="in" filter="fade">
                                      <p:cBhvr>
                                        <p:cTn id="26" dur="500"/>
                                        <p:tgtEl>
                                          <p:spTgt spid="168"/>
                                        </p:tgtEl>
                                      </p:cBhvr>
                                    </p:animEffect>
                                  </p:childTnLst>
                                </p:cTn>
                              </p:par>
                              <p:par>
                                <p:cTn id="27" presetID="10" presetClass="entr" presetSubtype="0" fill="hold" nodeType="withEffect">
                                  <p:stCondLst>
                                    <p:cond delay="0"/>
                                  </p:stCondLst>
                                  <p:childTnLst>
                                    <p:set>
                                      <p:cBhvr>
                                        <p:cTn id="28" dur="1" fill="hold">
                                          <p:stCondLst>
                                            <p:cond delay="0"/>
                                          </p:stCondLst>
                                        </p:cTn>
                                        <p:tgtEl>
                                          <p:spTgt spid="172"/>
                                        </p:tgtEl>
                                        <p:attrNameLst>
                                          <p:attrName>style.visibility</p:attrName>
                                        </p:attrNameLst>
                                      </p:cBhvr>
                                      <p:to>
                                        <p:strVal val="visible"/>
                                      </p:to>
                                    </p:set>
                                    <p:animEffect transition="in" filter="fade">
                                      <p:cBhvr>
                                        <p:cTn id="29" dur="500"/>
                                        <p:tgtEl>
                                          <p:spTgt spid="17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69"/>
                                        </p:tgtEl>
                                        <p:attrNameLst>
                                          <p:attrName>style.visibility</p:attrName>
                                        </p:attrNameLst>
                                      </p:cBhvr>
                                      <p:to>
                                        <p:strVal val="visible"/>
                                      </p:to>
                                    </p:set>
                                    <p:animEffect transition="in" filter="fade">
                                      <p:cBhvr>
                                        <p:cTn id="34" dur="500"/>
                                        <p:tgtEl>
                                          <p:spTgt spid="169"/>
                                        </p:tgtEl>
                                      </p:cBhvr>
                                    </p:animEffect>
                                  </p:childTnLst>
                                </p:cTn>
                              </p:par>
                              <p:par>
                                <p:cTn id="35" presetID="10" presetClass="entr" presetSubtype="0" fill="hold" nodeType="withEffect">
                                  <p:stCondLst>
                                    <p:cond delay="0"/>
                                  </p:stCondLst>
                                  <p:childTnLst>
                                    <p:set>
                                      <p:cBhvr>
                                        <p:cTn id="36" dur="1" fill="hold">
                                          <p:stCondLst>
                                            <p:cond delay="0"/>
                                          </p:stCondLst>
                                        </p:cTn>
                                        <p:tgtEl>
                                          <p:spTgt spid="173"/>
                                        </p:tgtEl>
                                        <p:attrNameLst>
                                          <p:attrName>style.visibility</p:attrName>
                                        </p:attrNameLst>
                                      </p:cBhvr>
                                      <p:to>
                                        <p:strVal val="visible"/>
                                      </p:to>
                                    </p:set>
                                    <p:animEffect transition="in" filter="fade">
                                      <p:cBhvr>
                                        <p:cTn id="37" dur="500"/>
                                        <p:tgtEl>
                                          <p:spTgt spid="17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0"/>
                                        </p:tgtEl>
                                        <p:attrNameLst>
                                          <p:attrName>style.visibility</p:attrName>
                                        </p:attrNameLst>
                                      </p:cBhvr>
                                      <p:to>
                                        <p:strVal val="visible"/>
                                      </p:to>
                                    </p:set>
                                    <p:animEffect transition="in" filter="fade">
                                      <p:cBhvr>
                                        <p:cTn id="42" dur="500"/>
                                        <p:tgtEl>
                                          <p:spTgt spid="170"/>
                                        </p:tgtEl>
                                      </p:cBhvr>
                                    </p:animEffect>
                                  </p:childTnLst>
                                </p:cTn>
                              </p:par>
                              <p:par>
                                <p:cTn id="43" presetID="10" presetClass="entr" presetSubtype="0" fill="hold" nodeType="withEffect">
                                  <p:stCondLst>
                                    <p:cond delay="0"/>
                                  </p:stCondLst>
                                  <p:childTnLst>
                                    <p:set>
                                      <p:cBhvr>
                                        <p:cTn id="44" dur="1" fill="hold">
                                          <p:stCondLst>
                                            <p:cond delay="0"/>
                                          </p:stCondLst>
                                        </p:cTn>
                                        <p:tgtEl>
                                          <p:spTgt spid="174"/>
                                        </p:tgtEl>
                                        <p:attrNameLst>
                                          <p:attrName>style.visibility</p:attrName>
                                        </p:attrNameLst>
                                      </p:cBhvr>
                                      <p:to>
                                        <p:strVal val="visible"/>
                                      </p:to>
                                    </p:set>
                                    <p:animEffect transition="in" filter="fade">
                                      <p:cBhvr>
                                        <p:cTn id="45"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0"/>
      <p:bldP spid="167" grpId="0"/>
      <p:bldP spid="168" grpId="0"/>
      <p:bldP spid="169" grpId="0"/>
      <p:bldP spid="170" grpId="0"/>
      <p:bldP spid="175" grpId="0"/>
      <p:bldP spid="17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1D406B-85A6-86EE-DFAE-E7A61E5BC403}"/>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4FB343D-8C47-5551-B69A-BD08E37459EE}"/>
              </a:ext>
            </a:extLst>
          </p:cNvPr>
          <p:cNvSpPr>
            <a:spLocks noGrp="1"/>
          </p:cNvSpPr>
          <p:nvPr>
            <p:ph type="title"/>
          </p:nvPr>
        </p:nvSpPr>
        <p:spPr/>
        <p:txBody>
          <a:bodyPr/>
          <a:lstStyle/>
          <a:p>
            <a:r>
              <a:rPr lang="en-US" dirty="0">
                <a:solidFill>
                  <a:schemeClr val="bg1"/>
                </a:solidFill>
              </a:rPr>
              <a:t>What is Azure Data Explorer (ADX)?</a:t>
            </a:r>
          </a:p>
        </p:txBody>
      </p:sp>
      <p:sp>
        <p:nvSpPr>
          <p:cNvPr id="3" name="Content Placeholder 2">
            <a:extLst>
              <a:ext uri="{FF2B5EF4-FFF2-40B4-BE49-F238E27FC236}">
                <a16:creationId xmlns:a16="http://schemas.microsoft.com/office/drawing/2014/main" id="{AC764FB8-C982-AEA7-C3F5-2E4C59A91931}"/>
              </a:ext>
            </a:extLst>
          </p:cNvPr>
          <p:cNvSpPr>
            <a:spLocks noGrp="1"/>
          </p:cNvSpPr>
          <p:nvPr>
            <p:ph idx="1"/>
          </p:nvPr>
        </p:nvSpPr>
        <p:spPr/>
        <p:txBody>
          <a:bodyPr vert="horz" lIns="91440" tIns="45720" rIns="91440" bIns="45720" rtlCol="0">
            <a:normAutofit fontScale="92500" lnSpcReduction="20000"/>
          </a:bodyPr>
          <a:lstStyle/>
          <a:p>
            <a:pPr>
              <a:lnSpc>
                <a:spcPct val="150000"/>
              </a:lnSpc>
              <a:spcBef>
                <a:spcPts val="0"/>
              </a:spcBef>
            </a:pPr>
            <a:r>
              <a:rPr lang="en-US" dirty="0">
                <a:solidFill>
                  <a:schemeClr val="bg1"/>
                </a:solidFill>
              </a:rPr>
              <a:t>ADX is a big data analytics platform that makes it easy to analyze high volumes of data in near real time. </a:t>
            </a:r>
          </a:p>
          <a:p>
            <a:pPr>
              <a:lnSpc>
                <a:spcPct val="150000"/>
              </a:lnSpc>
              <a:spcBef>
                <a:spcPts val="0"/>
              </a:spcBef>
            </a:pPr>
            <a:r>
              <a:rPr lang="en-US" dirty="0">
                <a:solidFill>
                  <a:schemeClr val="bg1"/>
                </a:solidFill>
              </a:rPr>
              <a:t>The ADX toolbox gives you an end-to-end solution for data ingestion, query, visualization and management.</a:t>
            </a:r>
          </a:p>
          <a:p>
            <a:pPr>
              <a:lnSpc>
                <a:spcPct val="150000"/>
              </a:lnSpc>
              <a:spcBef>
                <a:spcPts val="0"/>
              </a:spcBef>
            </a:pPr>
            <a:r>
              <a:rPr lang="en-US" dirty="0">
                <a:solidFill>
                  <a:schemeClr val="bg1"/>
                </a:solidFill>
              </a:rPr>
              <a:t>ADX is purposely-built for observability analytics of time-series data, for example, logs, IoT, and telemetry workloads. </a:t>
            </a:r>
          </a:p>
          <a:p>
            <a:pPr>
              <a:lnSpc>
                <a:spcPct val="150000"/>
              </a:lnSpc>
              <a:spcBef>
                <a:spcPts val="0"/>
              </a:spcBef>
            </a:pPr>
            <a:r>
              <a:rPr lang="en-US" dirty="0">
                <a:solidFill>
                  <a:schemeClr val="bg1"/>
                </a:solidFill>
              </a:rPr>
              <a:t>ADX is and has built-in operators  functions for full-text search, geospatial, and machine learning.</a:t>
            </a:r>
          </a:p>
        </p:txBody>
      </p:sp>
      <p:pic>
        <p:nvPicPr>
          <p:cNvPr id="4" name="Picture 3" descr="ADX">
            <a:extLst>
              <a:ext uri="{FF2B5EF4-FFF2-40B4-BE49-F238E27FC236}">
                <a16:creationId xmlns:a16="http://schemas.microsoft.com/office/drawing/2014/main" id="{96B8BC12-9BEB-69B2-96CF-872A01BE86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92118" y="715540"/>
            <a:ext cx="1189963" cy="624731"/>
          </a:xfrm>
          <a:prstGeom prst="rect">
            <a:avLst/>
          </a:prstGeom>
        </p:spPr>
      </p:pic>
    </p:spTree>
    <p:extLst>
      <p:ext uri="{BB962C8B-B14F-4D97-AF65-F5344CB8AC3E}">
        <p14:creationId xmlns:p14="http://schemas.microsoft.com/office/powerpoint/2010/main" val="3580823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FBC11328-8601-0785-CC4B-E73ED50F935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113BAB97-0F28-49F5-9FEF-A6FB1C9D0E06}"/>
              </a:ext>
              <a:ext uri="{C183D7F6-B498-43B3-948B-1728B52AA6E4}">
                <adec:decorative xmlns:adec="http://schemas.microsoft.com/office/drawing/2017/decorative" val="1"/>
              </a:ext>
            </a:extLst>
          </p:cNvPr>
          <p:cNvSpPr/>
          <p:nvPr/>
        </p:nvSpPr>
        <p:spPr bwMode="auto">
          <a:xfrm>
            <a:off x="0" y="2017714"/>
            <a:ext cx="12192000" cy="484028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Title 3">
            <a:extLst>
              <a:ext uri="{FF2B5EF4-FFF2-40B4-BE49-F238E27FC236}">
                <a16:creationId xmlns:a16="http://schemas.microsoft.com/office/drawing/2014/main" id="{42C09268-DE2D-4823-9527-70FC73230D6A}"/>
              </a:ext>
            </a:extLst>
          </p:cNvPr>
          <p:cNvSpPr>
            <a:spLocks noGrp="1"/>
          </p:cNvSpPr>
          <p:nvPr>
            <p:ph type="title"/>
          </p:nvPr>
        </p:nvSpPr>
        <p:spPr>
          <a:xfrm>
            <a:off x="588263" y="457200"/>
            <a:ext cx="11018520" cy="553998"/>
          </a:xfrm>
        </p:spPr>
        <p:txBody>
          <a:bodyPr/>
          <a:lstStyle/>
          <a:p>
            <a:r>
              <a:rPr lang="en-US" dirty="0"/>
              <a:t>Proven Technology</a:t>
            </a:r>
          </a:p>
        </p:txBody>
      </p:sp>
      <p:sp>
        <p:nvSpPr>
          <p:cNvPr id="108" name="Title 4">
            <a:extLst>
              <a:ext uri="{FF2B5EF4-FFF2-40B4-BE49-F238E27FC236}">
                <a16:creationId xmlns:a16="http://schemas.microsoft.com/office/drawing/2014/main" id="{EC07503B-DF98-364E-9BDB-1F43BE345BBD}"/>
              </a:ext>
            </a:extLst>
          </p:cNvPr>
          <p:cNvSpPr txBox="1">
            <a:spLocks/>
          </p:cNvSpPr>
          <p:nvPr/>
        </p:nvSpPr>
        <p:spPr bwMode="auto">
          <a:xfrm>
            <a:off x="634942" y="1309508"/>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50" normalizeH="0" baseline="0" noProof="0" dirty="0">
                <a:ln w="3175">
                  <a:noFill/>
                </a:ln>
                <a:solidFill>
                  <a:srgbClr val="50E6FF"/>
                </a:solidFill>
                <a:effectLst/>
                <a:uLnTx/>
                <a:uFillTx/>
                <a:latin typeface="Segoe UI"/>
                <a:ea typeface="+mn-ea"/>
                <a:cs typeface="Segoe UI" pitchFamily="34" charset="0"/>
              </a:rPr>
              <a:t>2015</a:t>
            </a:r>
            <a:r>
              <a:rPr kumimoji="0" lang="en-US" sz="2000" b="0" i="0" u="none" strike="noStrike" kern="1200" cap="none" spc="-50" normalizeH="0" baseline="0" noProof="0" dirty="0">
                <a:ln w="3175">
                  <a:noFill/>
                </a:ln>
                <a:solidFill>
                  <a:srgbClr val="50E6FF"/>
                </a:solidFill>
                <a:effectLst/>
                <a:uLnTx/>
                <a:uFillTx/>
                <a:latin typeface="Segoe UI"/>
                <a:ea typeface="+mn-ea"/>
                <a:cs typeface="Segoe UI" pitchFamily="34" charset="0"/>
              </a:rPr>
              <a:t>: Production 	</a:t>
            </a:r>
            <a:r>
              <a:rPr kumimoji="0" lang="en-US" sz="2000" b="1" i="0" u="none" strike="noStrike" kern="1200" cap="none" spc="-50" normalizeH="0" baseline="0" noProof="0" dirty="0">
                <a:ln w="3175">
                  <a:noFill/>
                </a:ln>
                <a:solidFill>
                  <a:srgbClr val="50E6FF"/>
                </a:solidFill>
                <a:effectLst/>
                <a:uLnTx/>
                <a:uFillTx/>
                <a:latin typeface="Segoe UI"/>
                <a:ea typeface="+mn-ea"/>
                <a:cs typeface="Segoe UI" pitchFamily="34" charset="0"/>
              </a:rPr>
              <a:t>2019</a:t>
            </a:r>
            <a:r>
              <a:rPr kumimoji="0" lang="en-US" sz="2000" b="0" i="0" u="none" strike="noStrike" kern="1200" cap="none" spc="-50" normalizeH="0" baseline="0" noProof="0" dirty="0">
                <a:ln w="3175">
                  <a:noFill/>
                </a:ln>
                <a:solidFill>
                  <a:srgbClr val="50E6FF"/>
                </a:solidFill>
                <a:effectLst/>
                <a:uLnTx/>
                <a:uFillTx/>
                <a:latin typeface="Segoe UI"/>
                <a:ea typeface="+mn-ea"/>
                <a:cs typeface="Segoe UI" pitchFamily="34" charset="0"/>
              </a:rPr>
              <a:t>: Generally available		</a:t>
            </a:r>
            <a:r>
              <a:rPr kumimoji="0" lang="en-US" sz="2000" b="1" i="0" u="none" strike="noStrike" kern="1200" cap="none" spc="-50" normalizeH="0" baseline="0" noProof="0" dirty="0">
                <a:ln w="3175">
                  <a:noFill/>
                </a:ln>
                <a:solidFill>
                  <a:srgbClr val="50E6FF"/>
                </a:solidFill>
                <a:effectLst/>
                <a:uLnTx/>
                <a:uFillTx/>
                <a:latin typeface="Segoe UI"/>
                <a:ea typeface="+mn-ea"/>
                <a:cs typeface="Segoe UI" pitchFamily="34" charset="0"/>
              </a:rPr>
              <a:t>2021</a:t>
            </a:r>
            <a:r>
              <a:rPr kumimoji="0" lang="en-US" sz="2000" b="0" i="0" u="none" strike="noStrike" kern="1200" cap="none" spc="-50" normalizeH="0" baseline="0" noProof="0" dirty="0">
                <a:ln w="3175">
                  <a:noFill/>
                </a:ln>
                <a:solidFill>
                  <a:srgbClr val="50E6FF"/>
                </a:solidFill>
                <a:effectLst/>
                <a:uLnTx/>
                <a:uFillTx/>
                <a:latin typeface="Segoe UI"/>
                <a:ea typeface="+mn-ea"/>
                <a:cs typeface="Segoe UI" pitchFamily="34" charset="0"/>
              </a:rPr>
              <a:t>: Formally in Synapse</a:t>
            </a:r>
          </a:p>
        </p:txBody>
      </p:sp>
      <p:pic>
        <p:nvPicPr>
          <p:cNvPr id="3" name="Picture 2" descr="ADX">
            <a:extLst>
              <a:ext uri="{FF2B5EF4-FFF2-40B4-BE49-F238E27FC236}">
                <a16:creationId xmlns:a16="http://schemas.microsoft.com/office/drawing/2014/main" id="{D183250F-89F8-4BE7-9BE1-3575BAC24E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23208" y="454563"/>
            <a:ext cx="1189963" cy="624731"/>
          </a:xfrm>
          <a:prstGeom prst="rect">
            <a:avLst/>
          </a:prstGeom>
        </p:spPr>
      </p:pic>
      <p:cxnSp>
        <p:nvCxnSpPr>
          <p:cNvPr id="106" name="Straight Connector 105">
            <a:extLst>
              <a:ext uri="{FF2B5EF4-FFF2-40B4-BE49-F238E27FC236}">
                <a16:creationId xmlns:a16="http://schemas.microsoft.com/office/drawing/2014/main" id="{6E21C163-93A5-6C4F-9101-ACAA096BAE0D}"/>
              </a:ext>
              <a:ext uri="{C183D7F6-B498-43B3-948B-1728B52AA6E4}">
                <adec:decorative xmlns:adec="http://schemas.microsoft.com/office/drawing/2017/decorative" val="1"/>
              </a:ext>
            </a:extLst>
          </p:cNvPr>
          <p:cNvCxnSpPr>
            <a:cxnSpLocks/>
          </p:cNvCxnSpPr>
          <p:nvPr/>
        </p:nvCxnSpPr>
        <p:spPr bwMode="gray">
          <a:xfrm flipV="1">
            <a:off x="4302148" y="2402390"/>
            <a:ext cx="0" cy="3436848"/>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Skype">
            <a:extLst>
              <a:ext uri="{FF2B5EF4-FFF2-40B4-BE49-F238E27FC236}">
                <a16:creationId xmlns:a16="http://schemas.microsoft.com/office/drawing/2014/main" id="{72DF7EAF-3231-44A0-BB86-2475476CA45D}"/>
              </a:ext>
            </a:extLst>
          </p:cNvPr>
          <p:cNvPicPr>
            <a:picLocks noChangeAspect="1"/>
          </p:cNvPicPr>
          <p:nvPr/>
        </p:nvPicPr>
        <p:blipFill>
          <a:blip r:embed="rId5"/>
          <a:stretch>
            <a:fillRect/>
          </a:stretch>
        </p:blipFill>
        <p:spPr>
          <a:xfrm>
            <a:off x="2099310" y="3582933"/>
            <a:ext cx="683309" cy="321797"/>
          </a:xfrm>
          <a:prstGeom prst="rect">
            <a:avLst/>
          </a:prstGeom>
        </p:spPr>
      </p:pic>
      <p:pic>
        <p:nvPicPr>
          <p:cNvPr id="12" name="Picture 11" descr="Bing">
            <a:extLst>
              <a:ext uri="{FF2B5EF4-FFF2-40B4-BE49-F238E27FC236}">
                <a16:creationId xmlns:a16="http://schemas.microsoft.com/office/drawing/2014/main" id="{0ABD9A76-1DAC-44A9-8EEA-B30CF8A86EC4}"/>
              </a:ext>
            </a:extLst>
          </p:cNvPr>
          <p:cNvPicPr>
            <a:picLocks noChangeAspect="1"/>
          </p:cNvPicPr>
          <p:nvPr/>
        </p:nvPicPr>
        <p:blipFill>
          <a:blip r:embed="rId6"/>
          <a:stretch>
            <a:fillRect/>
          </a:stretch>
        </p:blipFill>
        <p:spPr>
          <a:xfrm>
            <a:off x="3109623" y="4220585"/>
            <a:ext cx="806250" cy="428969"/>
          </a:xfrm>
          <a:prstGeom prst="rect">
            <a:avLst/>
          </a:prstGeom>
        </p:spPr>
      </p:pic>
      <p:pic>
        <p:nvPicPr>
          <p:cNvPr id="13" name="Picture 12" descr="Visual Studio">
            <a:extLst>
              <a:ext uri="{FF2B5EF4-FFF2-40B4-BE49-F238E27FC236}">
                <a16:creationId xmlns:a16="http://schemas.microsoft.com/office/drawing/2014/main" id="{34E366DB-25CF-4701-A7B0-4072BF1960C0}"/>
              </a:ext>
            </a:extLst>
          </p:cNvPr>
          <p:cNvPicPr>
            <a:picLocks noChangeAspect="1"/>
          </p:cNvPicPr>
          <p:nvPr/>
        </p:nvPicPr>
        <p:blipFill>
          <a:blip r:embed="rId7"/>
          <a:stretch>
            <a:fillRect/>
          </a:stretch>
        </p:blipFill>
        <p:spPr>
          <a:xfrm>
            <a:off x="1075345" y="4222844"/>
            <a:ext cx="603582" cy="610360"/>
          </a:xfrm>
          <a:prstGeom prst="rect">
            <a:avLst/>
          </a:prstGeom>
        </p:spPr>
      </p:pic>
      <p:pic>
        <p:nvPicPr>
          <p:cNvPr id="14" name="Picture 13" descr="Azure">
            <a:extLst>
              <a:ext uri="{FF2B5EF4-FFF2-40B4-BE49-F238E27FC236}">
                <a16:creationId xmlns:a16="http://schemas.microsoft.com/office/drawing/2014/main" id="{504C92C6-6D49-4E53-AD02-9065B9DA4752}"/>
              </a:ext>
            </a:extLst>
          </p:cNvPr>
          <p:cNvPicPr>
            <a:picLocks noChangeAspect="1"/>
          </p:cNvPicPr>
          <p:nvPr/>
        </p:nvPicPr>
        <p:blipFill>
          <a:blip r:embed="rId8"/>
          <a:stretch>
            <a:fillRect/>
          </a:stretch>
        </p:blipFill>
        <p:spPr>
          <a:xfrm>
            <a:off x="880182" y="4871275"/>
            <a:ext cx="2204513" cy="613947"/>
          </a:xfrm>
          <a:prstGeom prst="rect">
            <a:avLst/>
          </a:prstGeom>
        </p:spPr>
      </p:pic>
      <p:pic>
        <p:nvPicPr>
          <p:cNvPr id="15" name="Picture 14" descr="SQL">
            <a:extLst>
              <a:ext uri="{FF2B5EF4-FFF2-40B4-BE49-F238E27FC236}">
                <a16:creationId xmlns:a16="http://schemas.microsoft.com/office/drawing/2014/main" id="{E3B2C687-22CB-4CF7-BD5D-05397040D677}"/>
              </a:ext>
            </a:extLst>
          </p:cNvPr>
          <p:cNvPicPr>
            <a:picLocks noChangeAspect="1"/>
          </p:cNvPicPr>
          <p:nvPr/>
        </p:nvPicPr>
        <p:blipFill>
          <a:blip r:embed="rId9"/>
          <a:stretch>
            <a:fillRect/>
          </a:stretch>
        </p:blipFill>
        <p:spPr>
          <a:xfrm>
            <a:off x="2009169" y="4153133"/>
            <a:ext cx="842537" cy="609920"/>
          </a:xfrm>
          <a:prstGeom prst="rect">
            <a:avLst/>
          </a:prstGeom>
        </p:spPr>
      </p:pic>
      <p:pic>
        <p:nvPicPr>
          <p:cNvPr id="16" name="Picture 15" descr="Power BI">
            <a:extLst>
              <a:ext uri="{FF2B5EF4-FFF2-40B4-BE49-F238E27FC236}">
                <a16:creationId xmlns:a16="http://schemas.microsoft.com/office/drawing/2014/main" id="{CEE3356E-C691-4D6B-AE73-328F0632EC64}"/>
              </a:ext>
            </a:extLst>
          </p:cNvPr>
          <p:cNvPicPr>
            <a:picLocks noChangeAspect="1"/>
          </p:cNvPicPr>
          <p:nvPr/>
        </p:nvPicPr>
        <p:blipFill>
          <a:blip r:embed="rId10"/>
          <a:stretch>
            <a:fillRect/>
          </a:stretch>
        </p:blipFill>
        <p:spPr>
          <a:xfrm>
            <a:off x="1192114" y="5666609"/>
            <a:ext cx="1235408" cy="380393"/>
          </a:xfrm>
          <a:prstGeom prst="rect">
            <a:avLst/>
          </a:prstGeom>
        </p:spPr>
      </p:pic>
      <p:pic>
        <p:nvPicPr>
          <p:cNvPr id="17" name="Picture 16" descr="Office">
            <a:extLst>
              <a:ext uri="{FF2B5EF4-FFF2-40B4-BE49-F238E27FC236}">
                <a16:creationId xmlns:a16="http://schemas.microsoft.com/office/drawing/2014/main" id="{76F5E2BA-57FE-4402-BCB9-2FCF4F90FA85}"/>
              </a:ext>
            </a:extLst>
          </p:cNvPr>
          <p:cNvPicPr>
            <a:picLocks noChangeAspect="1"/>
          </p:cNvPicPr>
          <p:nvPr/>
        </p:nvPicPr>
        <p:blipFill>
          <a:blip r:embed="rId11"/>
          <a:stretch>
            <a:fillRect/>
          </a:stretch>
        </p:blipFill>
        <p:spPr>
          <a:xfrm>
            <a:off x="2785756" y="5481778"/>
            <a:ext cx="1226610" cy="707210"/>
          </a:xfrm>
          <a:prstGeom prst="rect">
            <a:avLst/>
          </a:prstGeom>
        </p:spPr>
      </p:pic>
      <p:pic>
        <p:nvPicPr>
          <p:cNvPr id="18" name="Picture 17" descr="LinkedIn">
            <a:extLst>
              <a:ext uri="{FF2B5EF4-FFF2-40B4-BE49-F238E27FC236}">
                <a16:creationId xmlns:a16="http://schemas.microsoft.com/office/drawing/2014/main" id="{36093EBF-9DE2-4EFF-96D8-2969F8849FD9}"/>
              </a:ext>
            </a:extLst>
          </p:cNvPr>
          <p:cNvPicPr>
            <a:picLocks noChangeAspect="1"/>
          </p:cNvPicPr>
          <p:nvPr/>
        </p:nvPicPr>
        <p:blipFill>
          <a:blip r:embed="rId12"/>
          <a:stretch>
            <a:fillRect/>
          </a:stretch>
        </p:blipFill>
        <p:spPr>
          <a:xfrm>
            <a:off x="3271029" y="3465144"/>
            <a:ext cx="483438" cy="497837"/>
          </a:xfrm>
          <a:prstGeom prst="rect">
            <a:avLst/>
          </a:prstGeom>
        </p:spPr>
      </p:pic>
      <p:pic>
        <p:nvPicPr>
          <p:cNvPr id="50" name="Picture 49" descr="Xbox">
            <a:extLst>
              <a:ext uri="{FF2B5EF4-FFF2-40B4-BE49-F238E27FC236}">
                <a16:creationId xmlns:a16="http://schemas.microsoft.com/office/drawing/2014/main" id="{9F268463-718E-48F3-AD38-89442D228E9D}"/>
              </a:ext>
            </a:extLst>
          </p:cNvPr>
          <p:cNvPicPr>
            <a:picLocks noChangeAspect="1"/>
          </p:cNvPicPr>
          <p:nvPr/>
        </p:nvPicPr>
        <p:blipFill>
          <a:blip r:embed="rId13"/>
          <a:srcRect l="19070" t="5861" r="23530" b="8686"/>
          <a:stretch>
            <a:fillRect/>
          </a:stretch>
        </p:blipFill>
        <p:spPr>
          <a:xfrm>
            <a:off x="3316637" y="4985881"/>
            <a:ext cx="392222" cy="392222"/>
          </a:xfrm>
          <a:custGeom>
            <a:avLst/>
            <a:gdLst>
              <a:gd name="connsiteX0" fmla="*/ 196111 w 392222"/>
              <a:gd name="connsiteY0" fmla="*/ 0 h 392222"/>
              <a:gd name="connsiteX1" fmla="*/ 392222 w 392222"/>
              <a:gd name="connsiteY1" fmla="*/ 196111 h 392222"/>
              <a:gd name="connsiteX2" fmla="*/ 196111 w 392222"/>
              <a:gd name="connsiteY2" fmla="*/ 392222 h 392222"/>
              <a:gd name="connsiteX3" fmla="*/ 0 w 392222"/>
              <a:gd name="connsiteY3" fmla="*/ 196111 h 392222"/>
              <a:gd name="connsiteX4" fmla="*/ 196111 w 392222"/>
              <a:gd name="connsiteY4" fmla="*/ 0 h 392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222" h="392222">
                <a:moveTo>
                  <a:pt x="196111" y="0"/>
                </a:moveTo>
                <a:cubicBezTo>
                  <a:pt x="304420" y="0"/>
                  <a:pt x="392222" y="87802"/>
                  <a:pt x="392222" y="196111"/>
                </a:cubicBezTo>
                <a:cubicBezTo>
                  <a:pt x="392222" y="304420"/>
                  <a:pt x="304420" y="392222"/>
                  <a:pt x="196111" y="392222"/>
                </a:cubicBezTo>
                <a:cubicBezTo>
                  <a:pt x="87802" y="392222"/>
                  <a:pt x="0" y="304420"/>
                  <a:pt x="0" y="196111"/>
                </a:cubicBezTo>
                <a:cubicBezTo>
                  <a:pt x="0" y="87802"/>
                  <a:pt x="87802" y="0"/>
                  <a:pt x="196111" y="0"/>
                </a:cubicBezTo>
                <a:close/>
              </a:path>
            </a:pathLst>
          </a:custGeom>
        </p:spPr>
      </p:pic>
      <p:pic>
        <p:nvPicPr>
          <p:cNvPr id="23" name="Picture 22" descr="Windows">
            <a:extLst>
              <a:ext uri="{FF2B5EF4-FFF2-40B4-BE49-F238E27FC236}">
                <a16:creationId xmlns:a16="http://schemas.microsoft.com/office/drawing/2014/main" id="{16E6FE8A-5A1A-4578-BE73-32C094204A9B}"/>
              </a:ext>
            </a:extLst>
          </p:cNvPr>
          <p:cNvPicPr>
            <a:picLocks noChangeAspect="1"/>
          </p:cNvPicPr>
          <p:nvPr/>
        </p:nvPicPr>
        <p:blipFill>
          <a:blip r:embed="rId14"/>
          <a:stretch>
            <a:fillRect/>
          </a:stretch>
        </p:blipFill>
        <p:spPr>
          <a:xfrm>
            <a:off x="1111142" y="3405803"/>
            <a:ext cx="643764" cy="664822"/>
          </a:xfrm>
          <a:prstGeom prst="rect">
            <a:avLst/>
          </a:prstGeom>
        </p:spPr>
      </p:pic>
      <p:pic>
        <p:nvPicPr>
          <p:cNvPr id="25" name="Picture 24" descr="Azure Monitor">
            <a:extLst>
              <a:ext uri="{FF2B5EF4-FFF2-40B4-BE49-F238E27FC236}">
                <a16:creationId xmlns:a16="http://schemas.microsoft.com/office/drawing/2014/main" id="{72C66709-8433-4CD7-9D25-553E26F84218}"/>
              </a:ext>
            </a:extLst>
          </p:cNvPr>
          <p:cNvPicPr>
            <a:picLocks noChangeAspect="1"/>
          </p:cNvPicPr>
          <p:nvPr/>
        </p:nvPicPr>
        <p:blipFill rotWithShape="1">
          <a:blip r:embed="rId15"/>
          <a:srcRect l="31413" r="29925" b="20074"/>
          <a:stretch/>
        </p:blipFill>
        <p:spPr>
          <a:xfrm>
            <a:off x="4964872" y="3272422"/>
            <a:ext cx="570130" cy="589317"/>
          </a:xfrm>
          <a:prstGeom prst="rect">
            <a:avLst/>
          </a:prstGeom>
        </p:spPr>
      </p:pic>
      <p:pic>
        <p:nvPicPr>
          <p:cNvPr id="26" name="Picture 25" descr="Application Insights">
            <a:extLst>
              <a:ext uri="{FF2B5EF4-FFF2-40B4-BE49-F238E27FC236}">
                <a16:creationId xmlns:a16="http://schemas.microsoft.com/office/drawing/2014/main" id="{38CC7163-7F53-4A74-BD61-A31238460FDA}"/>
              </a:ext>
            </a:extLst>
          </p:cNvPr>
          <p:cNvPicPr>
            <a:picLocks noChangeAspect="1"/>
          </p:cNvPicPr>
          <p:nvPr/>
        </p:nvPicPr>
        <p:blipFill rotWithShape="1">
          <a:blip r:embed="rId16"/>
          <a:srcRect l="34469" t="-6606" r="28282" b="-3672"/>
          <a:stretch/>
        </p:blipFill>
        <p:spPr>
          <a:xfrm>
            <a:off x="4646427" y="3794192"/>
            <a:ext cx="427147" cy="663901"/>
          </a:xfrm>
          <a:prstGeom prst="rect">
            <a:avLst/>
          </a:prstGeom>
        </p:spPr>
      </p:pic>
      <p:pic>
        <p:nvPicPr>
          <p:cNvPr id="27" name="Picture 26" descr="Log Analytics Workspace">
            <a:extLst>
              <a:ext uri="{FF2B5EF4-FFF2-40B4-BE49-F238E27FC236}">
                <a16:creationId xmlns:a16="http://schemas.microsoft.com/office/drawing/2014/main" id="{78AB3FE1-21A6-46F3-8700-15885DCC0435}"/>
              </a:ext>
            </a:extLst>
          </p:cNvPr>
          <p:cNvPicPr>
            <a:picLocks noChangeAspect="1"/>
          </p:cNvPicPr>
          <p:nvPr/>
        </p:nvPicPr>
        <p:blipFill>
          <a:blip r:embed="rId17"/>
          <a:stretch>
            <a:fillRect/>
          </a:stretch>
        </p:blipFill>
        <p:spPr>
          <a:xfrm>
            <a:off x="5212000" y="3887963"/>
            <a:ext cx="570130" cy="570130"/>
          </a:xfrm>
          <a:prstGeom prst="rect">
            <a:avLst/>
          </a:prstGeom>
        </p:spPr>
      </p:pic>
      <p:pic>
        <p:nvPicPr>
          <p:cNvPr id="28" name="Picture 27" descr="Defender">
            <a:extLst>
              <a:ext uri="{FF2B5EF4-FFF2-40B4-BE49-F238E27FC236}">
                <a16:creationId xmlns:a16="http://schemas.microsoft.com/office/drawing/2014/main" id="{2F5D7A16-7A0C-41F2-841C-19EAACB1C738}"/>
              </a:ext>
            </a:extLst>
          </p:cNvPr>
          <p:cNvPicPr>
            <a:picLocks noChangeAspect="1"/>
          </p:cNvPicPr>
          <p:nvPr/>
        </p:nvPicPr>
        <p:blipFill>
          <a:blip r:embed="rId18"/>
          <a:stretch>
            <a:fillRect/>
          </a:stretch>
        </p:blipFill>
        <p:spPr>
          <a:xfrm>
            <a:off x="6181708" y="3280951"/>
            <a:ext cx="589317" cy="589317"/>
          </a:xfrm>
          <a:prstGeom prst="rect">
            <a:avLst/>
          </a:prstGeom>
        </p:spPr>
      </p:pic>
      <p:pic>
        <p:nvPicPr>
          <p:cNvPr id="29" name="Picture 28" descr="Sentinel">
            <a:extLst>
              <a:ext uri="{FF2B5EF4-FFF2-40B4-BE49-F238E27FC236}">
                <a16:creationId xmlns:a16="http://schemas.microsoft.com/office/drawing/2014/main" id="{A69F7820-5EDE-492E-837F-6ACFC4F5A637}"/>
              </a:ext>
            </a:extLst>
          </p:cNvPr>
          <p:cNvPicPr>
            <a:picLocks noChangeAspect="1"/>
          </p:cNvPicPr>
          <p:nvPr/>
        </p:nvPicPr>
        <p:blipFill rotWithShape="1">
          <a:blip r:embed="rId19"/>
          <a:srcRect/>
          <a:stretch/>
        </p:blipFill>
        <p:spPr>
          <a:xfrm>
            <a:off x="6815225" y="3349990"/>
            <a:ext cx="451239" cy="451240"/>
          </a:xfrm>
          <a:prstGeom prst="rect">
            <a:avLst/>
          </a:prstGeom>
        </p:spPr>
      </p:pic>
      <p:pic>
        <p:nvPicPr>
          <p:cNvPr id="30" name="Picture 29" descr="Intune">
            <a:extLst>
              <a:ext uri="{FF2B5EF4-FFF2-40B4-BE49-F238E27FC236}">
                <a16:creationId xmlns:a16="http://schemas.microsoft.com/office/drawing/2014/main" id="{DDD80071-0760-4397-BB42-76AEF62E2EC1}"/>
              </a:ext>
            </a:extLst>
          </p:cNvPr>
          <p:cNvPicPr>
            <a:picLocks noChangeAspect="1"/>
          </p:cNvPicPr>
          <p:nvPr/>
        </p:nvPicPr>
        <p:blipFill rotWithShape="1">
          <a:blip r:embed="rId20"/>
          <a:srcRect l="28859" r="29213"/>
          <a:stretch/>
        </p:blipFill>
        <p:spPr>
          <a:xfrm>
            <a:off x="6261808" y="3905608"/>
            <a:ext cx="429116" cy="535486"/>
          </a:xfrm>
          <a:prstGeom prst="rect">
            <a:avLst/>
          </a:prstGeom>
        </p:spPr>
      </p:pic>
      <p:pic>
        <p:nvPicPr>
          <p:cNvPr id="31" name="Picture 30" descr="Defender for IoT">
            <a:extLst>
              <a:ext uri="{FF2B5EF4-FFF2-40B4-BE49-F238E27FC236}">
                <a16:creationId xmlns:a16="http://schemas.microsoft.com/office/drawing/2014/main" id="{EED1B73C-5108-48BC-B937-78ACCEADFC86}"/>
              </a:ext>
            </a:extLst>
          </p:cNvPr>
          <p:cNvPicPr>
            <a:picLocks noChangeAspect="1"/>
          </p:cNvPicPr>
          <p:nvPr/>
        </p:nvPicPr>
        <p:blipFill>
          <a:blip r:embed="rId21"/>
          <a:stretch>
            <a:fillRect/>
          </a:stretch>
        </p:blipFill>
        <p:spPr>
          <a:xfrm>
            <a:off x="6809240" y="3856120"/>
            <a:ext cx="497926" cy="663901"/>
          </a:xfrm>
          <a:prstGeom prst="rect">
            <a:avLst/>
          </a:prstGeom>
        </p:spPr>
      </p:pic>
      <p:pic>
        <p:nvPicPr>
          <p:cNvPr id="32" name="Graphic 31" descr="Time Series Insights">
            <a:extLst>
              <a:ext uri="{FF2B5EF4-FFF2-40B4-BE49-F238E27FC236}">
                <a16:creationId xmlns:a16="http://schemas.microsoft.com/office/drawing/2014/main" id="{2B75D3D1-996F-4B49-808D-1B74224DB55A}"/>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4841439" y="5435803"/>
            <a:ext cx="403435" cy="403435"/>
          </a:xfrm>
          <a:prstGeom prst="rect">
            <a:avLst/>
          </a:prstGeom>
        </p:spPr>
      </p:pic>
      <p:pic>
        <p:nvPicPr>
          <p:cNvPr id="33" name="Picture 32" descr="IoT Central">
            <a:extLst>
              <a:ext uri="{FF2B5EF4-FFF2-40B4-BE49-F238E27FC236}">
                <a16:creationId xmlns:a16="http://schemas.microsoft.com/office/drawing/2014/main" id="{BAF84BC4-2569-4C8C-950A-CE9C7F32F7BF}"/>
              </a:ext>
            </a:extLst>
          </p:cNvPr>
          <p:cNvPicPr>
            <a:picLocks noChangeAspect="1"/>
          </p:cNvPicPr>
          <p:nvPr/>
        </p:nvPicPr>
        <p:blipFill>
          <a:blip r:embed="rId24"/>
          <a:stretch>
            <a:fillRect/>
          </a:stretch>
        </p:blipFill>
        <p:spPr>
          <a:xfrm>
            <a:off x="5214977" y="5145057"/>
            <a:ext cx="403435" cy="403435"/>
          </a:xfrm>
          <a:prstGeom prst="rect">
            <a:avLst/>
          </a:prstGeom>
        </p:spPr>
      </p:pic>
      <p:pic>
        <p:nvPicPr>
          <p:cNvPr id="34" name="Picture 33" descr="Playfab">
            <a:extLst>
              <a:ext uri="{FF2B5EF4-FFF2-40B4-BE49-F238E27FC236}">
                <a16:creationId xmlns:a16="http://schemas.microsoft.com/office/drawing/2014/main" id="{860355CA-9A46-4FBD-9974-BE6D1714C6C7}"/>
              </a:ext>
            </a:extLst>
          </p:cNvPr>
          <p:cNvPicPr>
            <a:picLocks noChangeAspect="1"/>
          </p:cNvPicPr>
          <p:nvPr/>
        </p:nvPicPr>
        <p:blipFill rotWithShape="1">
          <a:blip r:embed="rId25"/>
          <a:srcRect l="16600" t="24239" r="19620" b="29569"/>
          <a:stretch/>
        </p:blipFill>
        <p:spPr>
          <a:xfrm>
            <a:off x="6199230" y="5199533"/>
            <a:ext cx="1304937" cy="472540"/>
          </a:xfrm>
          <a:prstGeom prst="rect">
            <a:avLst/>
          </a:prstGeom>
        </p:spPr>
      </p:pic>
      <p:sp>
        <p:nvSpPr>
          <p:cNvPr id="2" name="TextBox 1">
            <a:extLst>
              <a:ext uri="{FF2B5EF4-FFF2-40B4-BE49-F238E27FC236}">
                <a16:creationId xmlns:a16="http://schemas.microsoft.com/office/drawing/2014/main" id="{381F0BD3-15C8-44C7-BE66-25E11C80DCDD}"/>
              </a:ext>
            </a:extLst>
          </p:cNvPr>
          <p:cNvSpPr txBox="1"/>
          <p:nvPr/>
        </p:nvSpPr>
        <p:spPr>
          <a:xfrm>
            <a:off x="4618057" y="4476283"/>
            <a:ext cx="1102723"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a:ea typeface="+mn-ea"/>
                <a:cs typeface="+mn-cs"/>
              </a:rPr>
              <a:t>Azure Monitor</a:t>
            </a:r>
          </a:p>
        </p:txBody>
      </p:sp>
      <p:pic>
        <p:nvPicPr>
          <p:cNvPr id="10" name="Picture 2" descr="IoT">
            <a:extLst>
              <a:ext uri="{FF2B5EF4-FFF2-40B4-BE49-F238E27FC236}">
                <a16:creationId xmlns:a16="http://schemas.microsoft.com/office/drawing/2014/main" id="{D189B67E-8BDD-492E-A5FE-61C566B6EC3A}"/>
              </a:ext>
            </a:extLst>
          </p:cNvPr>
          <p:cNvPicPr>
            <a:picLocks noChangeAspect="1" noChangeArrowheads="1"/>
          </p:cNvPicPr>
          <p:nvPr/>
        </p:nvPicPr>
        <p:blipFill rotWithShape="1">
          <a:blip r:embed="rId26">
            <a:extLst>
              <a:ext uri="{28A0092B-C50C-407E-A947-70E740481C1C}">
                <a14:useLocalDpi xmlns:a14="http://schemas.microsoft.com/office/drawing/2010/main" val="0"/>
              </a:ext>
            </a:extLst>
          </a:blip>
          <a:srcRect l="13966" r="61188"/>
          <a:stretch/>
        </p:blipFill>
        <p:spPr bwMode="auto">
          <a:xfrm>
            <a:off x="4512645" y="4840432"/>
            <a:ext cx="566560" cy="655590"/>
          </a:xfrm>
          <a:prstGeom prst="rect">
            <a:avLst/>
          </a:prstGeom>
          <a:noFill/>
        </p:spPr>
      </p:pic>
      <p:sp>
        <p:nvSpPr>
          <p:cNvPr id="35" name="TextBox 34">
            <a:extLst>
              <a:ext uri="{FF2B5EF4-FFF2-40B4-BE49-F238E27FC236}">
                <a16:creationId xmlns:a16="http://schemas.microsoft.com/office/drawing/2014/main" id="{C9593785-BD7F-4344-8816-A47C8215F592}"/>
              </a:ext>
            </a:extLst>
          </p:cNvPr>
          <p:cNvSpPr txBox="1"/>
          <p:nvPr/>
        </p:nvSpPr>
        <p:spPr>
          <a:xfrm>
            <a:off x="4985980" y="5899394"/>
            <a:ext cx="430715"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a:ea typeface="+mn-ea"/>
                <a:cs typeface="+mn-cs"/>
              </a:rPr>
              <a:t>IoT</a:t>
            </a:r>
          </a:p>
        </p:txBody>
      </p:sp>
      <p:sp>
        <p:nvSpPr>
          <p:cNvPr id="36" name="TextBox 35">
            <a:extLst>
              <a:ext uri="{FF2B5EF4-FFF2-40B4-BE49-F238E27FC236}">
                <a16:creationId xmlns:a16="http://schemas.microsoft.com/office/drawing/2014/main" id="{7B0FC2E7-DFD8-4950-A904-885D72BE72DC}"/>
              </a:ext>
            </a:extLst>
          </p:cNvPr>
          <p:cNvSpPr txBox="1"/>
          <p:nvPr/>
        </p:nvSpPr>
        <p:spPr>
          <a:xfrm>
            <a:off x="6086298" y="4480383"/>
            <a:ext cx="1300545"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a:ea typeface="+mn-ea"/>
                <a:cs typeface="+mn-cs"/>
              </a:rPr>
              <a:t>Security Products</a:t>
            </a:r>
          </a:p>
        </p:txBody>
      </p:sp>
      <p:pic>
        <p:nvPicPr>
          <p:cNvPr id="19" name="Picture 2" descr="Dynamics">
            <a:extLst>
              <a:ext uri="{FF2B5EF4-FFF2-40B4-BE49-F238E27FC236}">
                <a16:creationId xmlns:a16="http://schemas.microsoft.com/office/drawing/2014/main" id="{2A8CC959-43E1-44BB-A621-9117BF360F5C}"/>
              </a:ext>
            </a:extLst>
          </p:cNvPr>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6809369" y="5778522"/>
            <a:ext cx="709397" cy="622278"/>
          </a:xfrm>
          <a:prstGeom prst="rect">
            <a:avLst/>
          </a:prstGeom>
          <a:noFill/>
        </p:spPr>
      </p:pic>
      <p:cxnSp>
        <p:nvCxnSpPr>
          <p:cNvPr id="40" name="Straight Connector 39">
            <a:extLst>
              <a:ext uri="{FF2B5EF4-FFF2-40B4-BE49-F238E27FC236}">
                <a16:creationId xmlns:a16="http://schemas.microsoft.com/office/drawing/2014/main" id="{66E40FBE-5242-4DE5-963A-922BCFC56FFC}"/>
              </a:ext>
              <a:ext uri="{C183D7F6-B498-43B3-948B-1728B52AA6E4}">
                <adec:decorative xmlns:adec="http://schemas.microsoft.com/office/drawing/2017/decorative" val="1"/>
              </a:ext>
            </a:extLst>
          </p:cNvPr>
          <p:cNvCxnSpPr>
            <a:cxnSpLocks/>
          </p:cNvCxnSpPr>
          <p:nvPr/>
        </p:nvCxnSpPr>
        <p:spPr bwMode="gray">
          <a:xfrm flipV="1">
            <a:off x="8078592" y="2402390"/>
            <a:ext cx="0" cy="3497004"/>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6BFE051A-7AAA-48E2-BC45-54500025E942}"/>
              </a:ext>
              <a:ext uri="{C183D7F6-B498-43B3-948B-1728B52AA6E4}">
                <adec:decorative xmlns:adec="http://schemas.microsoft.com/office/drawing/2017/decorative" val="1"/>
              </a:ext>
            </a:extLst>
          </p:cNvPr>
          <p:cNvSpPr/>
          <p:nvPr/>
        </p:nvSpPr>
        <p:spPr bwMode="auto">
          <a:xfrm>
            <a:off x="0" y="2017713"/>
            <a:ext cx="12191996" cy="113048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Text Placeholder 3">
            <a:extLst>
              <a:ext uri="{FF2B5EF4-FFF2-40B4-BE49-F238E27FC236}">
                <a16:creationId xmlns:a16="http://schemas.microsoft.com/office/drawing/2014/main" id="{244EB829-A814-4050-953E-3BA917E7A876}"/>
              </a:ext>
            </a:extLst>
          </p:cNvPr>
          <p:cNvSpPr txBox="1">
            <a:spLocks/>
          </p:cNvSpPr>
          <p:nvPr/>
        </p:nvSpPr>
        <p:spPr bwMode="gray">
          <a:xfrm>
            <a:off x="634942" y="2314047"/>
            <a:ext cx="3535995" cy="553998"/>
          </a:xfrm>
          <a:prstGeom prst="rect">
            <a:avLst/>
          </a:prstGeom>
        </p:spPr>
        <p:txBody>
          <a:bodyPr vert="horz" wrap="square" lIns="0" tIns="0" rIns="0" bIns="0" rtlCol="0" anchor="t">
            <a:spAutoFit/>
          </a:bodyPr>
          <a:lstStyle>
            <a:lvl1pPr marL="0" marR="0" indent="0" algn="l" defTabSz="932742" rtl="0" eaLnBrk="1" fontAlgn="auto" latinLnBrk="0" hangingPunct="1">
              <a:lnSpc>
                <a:spcPts val="1800"/>
              </a:lnSpc>
              <a:spcBef>
                <a:spcPts val="0"/>
              </a:spcBef>
              <a:spcAft>
                <a:spcPts val="600"/>
              </a:spcAft>
              <a:buClrTx/>
              <a:buSzPct val="90000"/>
              <a:buFont typeface="Wingdings" panose="05000000000000000000" pitchFamily="2" charset="2"/>
              <a:buNone/>
              <a:tabLst/>
              <a:defRPr sz="1400" b="0" kern="1200" spc="0" baseline="0">
                <a:solidFill>
                  <a:schemeClr val="tx2"/>
                </a:solidFill>
                <a:latin typeface="+mj-lt"/>
                <a:ea typeface="+mn-ea"/>
                <a:cs typeface="+mn-cs"/>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chemeClr val="tx1"/>
                </a:solidFill>
                <a:latin typeface="+mn-lt"/>
                <a:ea typeface="+mn-ea"/>
                <a:cs typeface="+mn-cs"/>
              </a:defRPr>
            </a:lvl2pPr>
            <a:lvl3pPr marL="4572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solidFill>
                  <a:schemeClr val="tx2"/>
                </a:solidFill>
                <a:latin typeface="+mj-lt"/>
                <a:ea typeface="+mn-ea"/>
                <a:cs typeface="+mn-cs"/>
              </a:defRPr>
            </a:lvl3pPr>
            <a:lvl4pPr marL="6858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solidFill>
                  <a:schemeClr val="tx1"/>
                </a:solidFill>
                <a:latin typeface="+mn-lt"/>
                <a:ea typeface="+mn-ea"/>
                <a:cs typeface="+mn-cs"/>
              </a:defRPr>
            </a:lvl4pPr>
            <a:lvl5pPr marL="9144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2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896386" rtl="0" eaLnBrk="1" fontAlgn="auto" latinLnBrk="0" hangingPunct="1">
              <a:lnSpc>
                <a:spcPct val="100000"/>
              </a:lnSpc>
              <a:spcBef>
                <a:spcPts val="0"/>
              </a:spcBef>
              <a:spcAft>
                <a:spcPts val="1800"/>
              </a:spcAft>
              <a:buClrTx/>
              <a:buSzTx/>
              <a:buFont typeface="Wingdings" panose="05000000000000000000" pitchFamily="2" charset="2"/>
              <a:buNone/>
              <a:tabLst/>
              <a:defRPr/>
            </a:pPr>
            <a:r>
              <a:rPr kumimoji="0" lang="en-US" sz="1800" b="0" i="0" u="none" strike="noStrike" kern="1200" cap="none" spc="0" normalizeH="0" baseline="0" noProof="0" dirty="0">
                <a:ln>
                  <a:noFill/>
                </a:ln>
                <a:solidFill>
                  <a:srgbClr val="0078D4"/>
                </a:solidFill>
                <a:effectLst/>
                <a:uLnTx/>
                <a:uFillTx/>
                <a:latin typeface="Segoe UI Semibold" charset="0"/>
                <a:ea typeface="+mn-ea"/>
                <a:cs typeface="Segoe UI Semibold" charset="0"/>
              </a:rPr>
              <a:t>Battle tested for Microsoft internal workload</a:t>
            </a:r>
          </a:p>
        </p:txBody>
      </p:sp>
      <p:sp>
        <p:nvSpPr>
          <p:cNvPr id="24" name="Text Placeholder 3">
            <a:extLst>
              <a:ext uri="{FF2B5EF4-FFF2-40B4-BE49-F238E27FC236}">
                <a16:creationId xmlns:a16="http://schemas.microsoft.com/office/drawing/2014/main" id="{5D183FA4-0BD4-40D5-8492-6244B06AFB20}"/>
              </a:ext>
            </a:extLst>
          </p:cNvPr>
          <p:cNvSpPr txBox="1">
            <a:spLocks/>
          </p:cNvSpPr>
          <p:nvPr/>
        </p:nvSpPr>
        <p:spPr bwMode="gray">
          <a:xfrm>
            <a:off x="4328002" y="2314047"/>
            <a:ext cx="3535996" cy="553998"/>
          </a:xfrm>
          <a:prstGeom prst="rect">
            <a:avLst/>
          </a:prstGeom>
        </p:spPr>
        <p:txBody>
          <a:bodyPr vert="horz" wrap="square" lIns="0" tIns="0" rIns="0" bIns="0" rtlCol="0" anchor="t">
            <a:spAutoFit/>
          </a:bodyPr>
          <a:lstStyle>
            <a:lvl1pPr marL="0" marR="0" indent="0" algn="l" defTabSz="932742" rtl="0" eaLnBrk="1" fontAlgn="auto" latinLnBrk="0" hangingPunct="1">
              <a:lnSpc>
                <a:spcPts val="1800"/>
              </a:lnSpc>
              <a:spcBef>
                <a:spcPts val="0"/>
              </a:spcBef>
              <a:spcAft>
                <a:spcPts val="600"/>
              </a:spcAft>
              <a:buClrTx/>
              <a:buSzPct val="90000"/>
              <a:buFont typeface="Wingdings" panose="05000000000000000000" pitchFamily="2" charset="2"/>
              <a:buNone/>
              <a:tabLst/>
              <a:defRPr sz="1400" b="0" kern="1200" spc="0" baseline="0">
                <a:solidFill>
                  <a:schemeClr val="tx2"/>
                </a:solidFill>
                <a:latin typeface="+mj-lt"/>
                <a:ea typeface="+mn-ea"/>
                <a:cs typeface="+mn-cs"/>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chemeClr val="tx1"/>
                </a:solidFill>
                <a:latin typeface="+mn-lt"/>
                <a:ea typeface="+mn-ea"/>
                <a:cs typeface="+mn-cs"/>
              </a:defRPr>
            </a:lvl2pPr>
            <a:lvl3pPr marL="4572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solidFill>
                  <a:schemeClr val="tx2"/>
                </a:solidFill>
                <a:latin typeface="+mj-lt"/>
                <a:ea typeface="+mn-ea"/>
                <a:cs typeface="+mn-cs"/>
              </a:defRPr>
            </a:lvl3pPr>
            <a:lvl4pPr marL="6858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solidFill>
                  <a:schemeClr val="tx1"/>
                </a:solidFill>
                <a:latin typeface="+mn-lt"/>
                <a:ea typeface="+mn-ea"/>
                <a:cs typeface="+mn-cs"/>
              </a:defRPr>
            </a:lvl4pPr>
            <a:lvl5pPr marL="9144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2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896386" rtl="0" eaLnBrk="1" fontAlgn="auto" latinLnBrk="0" hangingPunct="1">
              <a:lnSpc>
                <a:spcPct val="100000"/>
              </a:lnSpc>
              <a:spcBef>
                <a:spcPts val="0"/>
              </a:spcBef>
              <a:spcAft>
                <a:spcPts val="1800"/>
              </a:spcAft>
              <a:buClrTx/>
              <a:buSzTx/>
              <a:buFont typeface="Wingdings" panose="05000000000000000000" pitchFamily="2" charset="2"/>
              <a:buNone/>
              <a:tabLst/>
              <a:defRPr/>
            </a:pPr>
            <a:r>
              <a:rPr kumimoji="0" lang="en-US" sz="1800" b="0" i="0" u="none" strike="noStrike" kern="1200" cap="none" spc="0" normalizeH="0" baseline="0" noProof="0">
                <a:ln>
                  <a:noFill/>
                </a:ln>
                <a:solidFill>
                  <a:srgbClr val="0078D4"/>
                </a:solidFill>
                <a:effectLst/>
                <a:uLnTx/>
                <a:uFillTx/>
                <a:latin typeface="Segoe UI Semibold" charset="0"/>
                <a:ea typeface="+mn-ea"/>
                <a:cs typeface="Segoe UI Semibold" charset="0"/>
              </a:rPr>
              <a:t>The platform for analytical solutions (SaaS)</a:t>
            </a:r>
          </a:p>
        </p:txBody>
      </p:sp>
      <p:sp>
        <p:nvSpPr>
          <p:cNvPr id="41" name="Text Placeholder 3">
            <a:extLst>
              <a:ext uri="{FF2B5EF4-FFF2-40B4-BE49-F238E27FC236}">
                <a16:creationId xmlns:a16="http://schemas.microsoft.com/office/drawing/2014/main" id="{624E437D-09E1-4A18-A293-8CF9EF3E1926}"/>
              </a:ext>
            </a:extLst>
          </p:cNvPr>
          <p:cNvSpPr txBox="1">
            <a:spLocks/>
          </p:cNvSpPr>
          <p:nvPr/>
        </p:nvSpPr>
        <p:spPr bwMode="gray">
          <a:xfrm>
            <a:off x="8162488" y="2314047"/>
            <a:ext cx="3394569" cy="553998"/>
          </a:xfrm>
          <a:prstGeom prst="rect">
            <a:avLst/>
          </a:prstGeom>
        </p:spPr>
        <p:txBody>
          <a:bodyPr vert="horz" wrap="square" lIns="0" tIns="0" rIns="0" bIns="0" rtlCol="0" anchor="t">
            <a:spAutoFit/>
          </a:bodyPr>
          <a:lstStyle>
            <a:lvl1pPr marL="0" marR="0" indent="0" algn="l" defTabSz="932742" rtl="0" eaLnBrk="1" fontAlgn="auto" latinLnBrk="0" hangingPunct="1">
              <a:lnSpc>
                <a:spcPts val="1800"/>
              </a:lnSpc>
              <a:spcBef>
                <a:spcPts val="0"/>
              </a:spcBef>
              <a:spcAft>
                <a:spcPts val="600"/>
              </a:spcAft>
              <a:buClrTx/>
              <a:buSzPct val="90000"/>
              <a:buFont typeface="Wingdings" panose="05000000000000000000" pitchFamily="2" charset="2"/>
              <a:buNone/>
              <a:tabLst/>
              <a:defRPr sz="1400" b="0" kern="1200" spc="0" baseline="0">
                <a:solidFill>
                  <a:schemeClr val="tx2"/>
                </a:solidFill>
                <a:latin typeface="+mj-lt"/>
                <a:ea typeface="+mn-ea"/>
                <a:cs typeface="+mn-cs"/>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chemeClr val="tx1"/>
                </a:solidFill>
                <a:latin typeface="+mn-lt"/>
                <a:ea typeface="+mn-ea"/>
                <a:cs typeface="+mn-cs"/>
              </a:defRPr>
            </a:lvl2pPr>
            <a:lvl3pPr marL="4572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solidFill>
                  <a:schemeClr val="tx2"/>
                </a:solidFill>
                <a:latin typeface="+mj-lt"/>
                <a:ea typeface="+mn-ea"/>
                <a:cs typeface="+mn-cs"/>
              </a:defRPr>
            </a:lvl3pPr>
            <a:lvl4pPr marL="6858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solidFill>
                  <a:schemeClr val="tx1"/>
                </a:solidFill>
                <a:latin typeface="+mn-lt"/>
                <a:ea typeface="+mn-ea"/>
                <a:cs typeface="+mn-cs"/>
              </a:defRPr>
            </a:lvl4pPr>
            <a:lvl5pPr marL="9144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2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896386" rtl="0" eaLnBrk="1" fontAlgn="auto" latinLnBrk="0" hangingPunct="1">
              <a:lnSpc>
                <a:spcPct val="100000"/>
              </a:lnSpc>
              <a:spcBef>
                <a:spcPts val="0"/>
              </a:spcBef>
              <a:spcAft>
                <a:spcPts val="1800"/>
              </a:spcAft>
              <a:buClrTx/>
              <a:buSzTx/>
              <a:buFont typeface="Wingdings" panose="05000000000000000000" pitchFamily="2" charset="2"/>
              <a:buNone/>
              <a:tabLst/>
              <a:defRPr/>
            </a:pPr>
            <a:r>
              <a:rPr kumimoji="0" lang="en-US" sz="1800" b="0" i="0" u="none" strike="noStrike" kern="1200" cap="none" spc="0" normalizeH="0" baseline="0" noProof="0" dirty="0">
                <a:ln>
                  <a:noFill/>
                </a:ln>
                <a:solidFill>
                  <a:srgbClr val="0078D4"/>
                </a:solidFill>
                <a:effectLst/>
                <a:uLnTx/>
                <a:uFillTx/>
                <a:latin typeface="Segoe UI Semibold" charset="0"/>
                <a:ea typeface="+mn-ea"/>
                <a:cs typeface="Segoe UI Semibold" charset="0"/>
              </a:rPr>
              <a:t>Available</a:t>
            </a:r>
            <a:br>
              <a:rPr kumimoji="0" lang="en-US" sz="1800" b="0" i="0" u="none" strike="noStrike" kern="1200" cap="none" spc="0" normalizeH="0" baseline="0" noProof="0" dirty="0">
                <a:ln>
                  <a:noFill/>
                </a:ln>
                <a:solidFill>
                  <a:srgbClr val="0078D4"/>
                </a:solidFill>
                <a:effectLst/>
                <a:uLnTx/>
                <a:uFillTx/>
                <a:latin typeface="Segoe UI Semibold" charset="0"/>
                <a:ea typeface="+mn-ea"/>
                <a:cs typeface="Segoe UI Semibold" charset="0"/>
              </a:rPr>
            </a:br>
            <a:r>
              <a:rPr kumimoji="0" lang="en-US" sz="1800" b="0" i="0" u="none" strike="noStrike" kern="1200" cap="none" spc="0" normalizeH="0" baseline="0" noProof="0" dirty="0">
                <a:ln>
                  <a:noFill/>
                </a:ln>
                <a:solidFill>
                  <a:srgbClr val="0078D4"/>
                </a:solidFill>
                <a:effectLst/>
                <a:uLnTx/>
                <a:uFillTx/>
                <a:latin typeface="Segoe UI Semibold" charset="0"/>
                <a:ea typeface="+mn-ea"/>
                <a:cs typeface="Segoe UI Semibold" charset="0"/>
              </a:rPr>
              <a:t>as PaaS</a:t>
            </a:r>
          </a:p>
        </p:txBody>
      </p:sp>
      <p:pic>
        <p:nvPicPr>
          <p:cNvPr id="42" name="Picture 41" descr="Esri">
            <a:extLst>
              <a:ext uri="{FF2B5EF4-FFF2-40B4-BE49-F238E27FC236}">
                <a16:creationId xmlns:a16="http://schemas.microsoft.com/office/drawing/2014/main" id="{92D1E4AE-B8A2-4A92-867E-B7A1727A787C}"/>
              </a:ext>
            </a:extLst>
          </p:cNvPr>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8748092" y="3467012"/>
            <a:ext cx="884293" cy="334373"/>
          </a:xfrm>
          <a:prstGeom prst="rect">
            <a:avLst/>
          </a:prstGeom>
        </p:spPr>
      </p:pic>
      <p:pic>
        <p:nvPicPr>
          <p:cNvPr id="43" name="Picture 42" descr="DocuSign">
            <a:extLst>
              <a:ext uri="{FF2B5EF4-FFF2-40B4-BE49-F238E27FC236}">
                <a16:creationId xmlns:a16="http://schemas.microsoft.com/office/drawing/2014/main" id="{36AB17B9-1988-47BA-8F1B-7C54D03186B8}"/>
              </a:ext>
            </a:extLst>
          </p:cNvPr>
          <p:cNvPicPr>
            <a:picLocks noChangeAspect="1"/>
          </p:cNvPicPr>
          <p:nvPr/>
        </p:nvPicPr>
        <p:blipFill>
          <a:blip r:embed="rId29"/>
          <a:stretch>
            <a:fillRect/>
          </a:stretch>
        </p:blipFill>
        <p:spPr>
          <a:xfrm>
            <a:off x="10368728" y="3466315"/>
            <a:ext cx="1054266" cy="295653"/>
          </a:xfrm>
          <a:prstGeom prst="rect">
            <a:avLst/>
          </a:prstGeom>
        </p:spPr>
      </p:pic>
      <p:pic>
        <p:nvPicPr>
          <p:cNvPr id="45" name="Picture 44" descr="Taboola">
            <a:extLst>
              <a:ext uri="{FF2B5EF4-FFF2-40B4-BE49-F238E27FC236}">
                <a16:creationId xmlns:a16="http://schemas.microsoft.com/office/drawing/2014/main" id="{BCC88B52-AC9A-4DB4-9508-C305D6B237A5}"/>
              </a:ext>
            </a:extLst>
          </p:cNvPr>
          <p:cNvPicPr>
            <a:picLocks noChangeAspect="1"/>
          </p:cNvPicPr>
          <p:nvPr/>
        </p:nvPicPr>
        <p:blipFill>
          <a:blip r:embed="rId30"/>
          <a:stretch>
            <a:fillRect/>
          </a:stretch>
        </p:blipFill>
        <p:spPr>
          <a:xfrm>
            <a:off x="10343829" y="3885339"/>
            <a:ext cx="1054266" cy="255182"/>
          </a:xfrm>
          <a:prstGeom prst="rect">
            <a:avLst/>
          </a:prstGeom>
        </p:spPr>
      </p:pic>
      <p:pic>
        <p:nvPicPr>
          <p:cNvPr id="46" name="Picture 45" descr="zoomd">
            <a:extLst>
              <a:ext uri="{FF2B5EF4-FFF2-40B4-BE49-F238E27FC236}">
                <a16:creationId xmlns:a16="http://schemas.microsoft.com/office/drawing/2014/main" id="{AF070139-952B-4CF4-92A2-1F68B79DB1B3}"/>
              </a:ext>
            </a:extLst>
          </p:cNvPr>
          <p:cNvPicPr>
            <a:picLocks noChangeAspect="1"/>
          </p:cNvPicPr>
          <p:nvPr/>
        </p:nvPicPr>
        <p:blipFill>
          <a:blip r:embed="rId31"/>
          <a:stretch>
            <a:fillRect/>
          </a:stretch>
        </p:blipFill>
        <p:spPr>
          <a:xfrm>
            <a:off x="8638419" y="4471069"/>
            <a:ext cx="1194231" cy="348318"/>
          </a:xfrm>
          <a:prstGeom prst="rect">
            <a:avLst/>
          </a:prstGeom>
        </p:spPr>
      </p:pic>
      <p:pic>
        <p:nvPicPr>
          <p:cNvPr id="47" name="Picture 46" descr="Ecolab">
            <a:extLst>
              <a:ext uri="{FF2B5EF4-FFF2-40B4-BE49-F238E27FC236}">
                <a16:creationId xmlns:a16="http://schemas.microsoft.com/office/drawing/2014/main" id="{FFAD270C-6119-4C0D-8DEF-99891EB3D500}"/>
              </a:ext>
            </a:extLst>
          </p:cNvPr>
          <p:cNvPicPr>
            <a:picLocks noChangeAspect="1"/>
          </p:cNvPicPr>
          <p:nvPr/>
        </p:nvPicPr>
        <p:blipFill rotWithShape="1">
          <a:blip r:embed="rId32"/>
          <a:srcRect t="22115" b="21094"/>
          <a:stretch/>
        </p:blipFill>
        <p:spPr>
          <a:xfrm>
            <a:off x="10368728" y="4388849"/>
            <a:ext cx="1054266" cy="217279"/>
          </a:xfrm>
          <a:prstGeom prst="rect">
            <a:avLst/>
          </a:prstGeom>
        </p:spPr>
      </p:pic>
      <p:pic>
        <p:nvPicPr>
          <p:cNvPr id="48" name="Picture 2" descr="Buhler">
            <a:extLst>
              <a:ext uri="{FF2B5EF4-FFF2-40B4-BE49-F238E27FC236}">
                <a16:creationId xmlns:a16="http://schemas.microsoft.com/office/drawing/2014/main" id="{5E0FB6DA-D54C-45AC-8B45-5F4BC50E42A4}"/>
              </a:ext>
            </a:extLst>
          </p:cNvPr>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8540548" y="5015572"/>
            <a:ext cx="1281721" cy="2909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GL">
            <a:extLst>
              <a:ext uri="{FF2B5EF4-FFF2-40B4-BE49-F238E27FC236}">
                <a16:creationId xmlns:a16="http://schemas.microsoft.com/office/drawing/2014/main" id="{63F42A58-4A18-4CC3-982E-C8CAD37770BB}"/>
              </a:ext>
            </a:extLst>
          </p:cNvPr>
          <p:cNvPicPr>
            <a:picLocks noChangeAspect="1" noChangeArrowheads="1"/>
          </p:cNvPicPr>
          <p:nvPr/>
        </p:nvPicPr>
        <p:blipFill rotWithShape="1">
          <a:blip r:embed="rId34" cstate="print">
            <a:extLst>
              <a:ext uri="{28A0092B-C50C-407E-A947-70E740481C1C}">
                <a14:useLocalDpi xmlns:a14="http://schemas.microsoft.com/office/drawing/2010/main" val="0"/>
              </a:ext>
            </a:extLst>
          </a:blip>
          <a:srcRect l="5558" t="12036" r="5558" b="11115"/>
          <a:stretch/>
        </p:blipFill>
        <p:spPr bwMode="auto">
          <a:xfrm>
            <a:off x="10419699" y="4746407"/>
            <a:ext cx="843313" cy="7291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BASF">
            <a:extLst>
              <a:ext uri="{FF2B5EF4-FFF2-40B4-BE49-F238E27FC236}">
                <a16:creationId xmlns:a16="http://schemas.microsoft.com/office/drawing/2014/main" id="{47E7770F-F721-4E31-AD7C-CE02348729E2}"/>
              </a:ext>
            </a:extLst>
          </p:cNvPr>
          <p:cNvPicPr>
            <a:picLocks noChangeAspect="1"/>
          </p:cNvPicPr>
          <p:nvPr/>
        </p:nvPicPr>
        <p:blipFill>
          <a:blip r:embed="rId35"/>
          <a:srcRect/>
          <a:stretch/>
        </p:blipFill>
        <p:spPr bwMode="gray">
          <a:xfrm>
            <a:off x="8748092" y="5563621"/>
            <a:ext cx="964835" cy="352165"/>
          </a:xfrm>
          <a:prstGeom prst="rect">
            <a:avLst/>
          </a:prstGeom>
          <a:ln>
            <a:noFill/>
          </a:ln>
        </p:spPr>
      </p:pic>
      <p:pic>
        <p:nvPicPr>
          <p:cNvPr id="8" name="Picture 2" descr="Grab">
            <a:extLst>
              <a:ext uri="{FF2B5EF4-FFF2-40B4-BE49-F238E27FC236}">
                <a16:creationId xmlns:a16="http://schemas.microsoft.com/office/drawing/2014/main" id="{A06FC03B-C066-407C-861B-50E9BE4349E0}"/>
              </a:ext>
            </a:extLst>
          </p:cNvPr>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10336974" y="5605920"/>
            <a:ext cx="978264" cy="37958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heckPoint">
            <a:extLst>
              <a:ext uri="{FF2B5EF4-FFF2-40B4-BE49-F238E27FC236}">
                <a16:creationId xmlns:a16="http://schemas.microsoft.com/office/drawing/2014/main" id="{C00C8DC0-3D69-44A5-9323-BE319911060F}"/>
              </a:ext>
            </a:extLst>
          </p:cNvPr>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8426590" y="4005987"/>
            <a:ext cx="1534111" cy="260479"/>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50787F68-6043-499E-930D-9FB481C60F76}"/>
              </a:ext>
            </a:extLst>
          </p:cNvPr>
          <p:cNvSpPr txBox="1"/>
          <p:nvPr/>
        </p:nvSpPr>
        <p:spPr>
          <a:xfrm>
            <a:off x="10311974" y="6400800"/>
            <a:ext cx="2092682"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8D4"/>
                </a:solidFill>
                <a:effectLst/>
                <a:uLnTx/>
                <a:uFillTx/>
                <a:latin typeface="Segoe UI"/>
                <a:ea typeface="+mn-ea"/>
                <a:cs typeface="+mn-cs"/>
                <a:hlinkClick r:id="rId38">
                  <a:extLst>
                    <a:ext uri="{A12FA001-AC4F-418D-AE19-62706E023703}">
                      <ahyp:hlinkClr xmlns:ahyp="http://schemas.microsoft.com/office/drawing/2018/hyperlinkcolor" val="tx"/>
                    </a:ext>
                  </a:extLst>
                </a:hlinkClick>
              </a:rPr>
              <a:t>#</a:t>
            </a:r>
            <a:r>
              <a:rPr kumimoji="0" lang="en-US" sz="1400" b="0" i="0" u="none" strike="noStrike" kern="1200" cap="none" spc="0" normalizeH="0" baseline="0" noProof="0" err="1">
                <a:ln>
                  <a:noFill/>
                </a:ln>
                <a:solidFill>
                  <a:srgbClr val="0078D4"/>
                </a:solidFill>
                <a:effectLst/>
                <a:uLnTx/>
                <a:uFillTx/>
                <a:latin typeface="Segoe UI"/>
                <a:ea typeface="+mn-ea"/>
                <a:cs typeface="+mn-cs"/>
                <a:hlinkClick r:id="rId38">
                  <a:extLst>
                    <a:ext uri="{A12FA001-AC4F-418D-AE19-62706E023703}">
                      <ahyp:hlinkClr xmlns:ahyp="http://schemas.microsoft.com/office/drawing/2018/hyperlinkcolor" val="tx"/>
                    </a:ext>
                  </a:extLst>
                </a:hlinkClick>
              </a:rPr>
              <a:t>PoweredByADX</a:t>
            </a:r>
            <a:endParaRPr kumimoji="0" lang="en-US" sz="1400" b="0" i="0" u="none" strike="noStrike" kern="1200" cap="none" spc="0" normalizeH="0" baseline="0" noProof="0">
              <a:ln>
                <a:noFill/>
              </a:ln>
              <a:solidFill>
                <a:srgbClr val="0078D4"/>
              </a:solidFill>
              <a:effectLst/>
              <a:uLnTx/>
              <a:uFillTx/>
              <a:latin typeface="Segoe UI"/>
              <a:ea typeface="+mn-ea"/>
              <a:cs typeface="+mn-cs"/>
            </a:endParaRPr>
          </a:p>
        </p:txBody>
      </p:sp>
    </p:spTree>
    <p:extLst>
      <p:ext uri="{BB962C8B-B14F-4D97-AF65-F5344CB8AC3E}">
        <p14:creationId xmlns:p14="http://schemas.microsoft.com/office/powerpoint/2010/main" val="718038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1D406B-85A6-86EE-DFAE-E7A61E5BC403}"/>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4FB343D-8C47-5551-B69A-BD08E37459EE}"/>
              </a:ext>
            </a:extLst>
          </p:cNvPr>
          <p:cNvSpPr>
            <a:spLocks noGrp="1"/>
          </p:cNvSpPr>
          <p:nvPr>
            <p:ph type="title"/>
          </p:nvPr>
        </p:nvSpPr>
        <p:spPr/>
        <p:txBody>
          <a:bodyPr>
            <a:normAutofit/>
          </a:bodyPr>
          <a:lstStyle/>
          <a:p>
            <a:r>
              <a:rPr lang="en-US" sz="4000" dirty="0">
                <a:solidFill>
                  <a:schemeClr val="bg1"/>
                </a:solidFill>
              </a:rPr>
              <a:t>Walkthrough </a:t>
            </a:r>
            <a:r>
              <a:rPr lang="en-US" sz="4000" dirty="0">
                <a:solidFill>
                  <a:schemeClr val="bg1"/>
                </a:solidFill>
                <a:highlight>
                  <a:srgbClr val="00FFFF"/>
                </a:highlight>
              </a:rPr>
              <a:t>Demo</a:t>
            </a:r>
            <a:r>
              <a:rPr lang="en-US" sz="4000" dirty="0">
                <a:solidFill>
                  <a:schemeClr val="bg1"/>
                </a:solidFill>
              </a:rPr>
              <a:t> – Please follow along!</a:t>
            </a:r>
          </a:p>
        </p:txBody>
      </p:sp>
      <p:sp>
        <p:nvSpPr>
          <p:cNvPr id="3" name="Content Placeholder 2">
            <a:extLst>
              <a:ext uri="{FF2B5EF4-FFF2-40B4-BE49-F238E27FC236}">
                <a16:creationId xmlns:a16="http://schemas.microsoft.com/office/drawing/2014/main" id="{AC764FB8-C982-AEA7-C3F5-2E4C59A91931}"/>
              </a:ext>
            </a:extLst>
          </p:cNvPr>
          <p:cNvSpPr>
            <a:spLocks noGrp="1"/>
          </p:cNvSpPr>
          <p:nvPr>
            <p:ph idx="1"/>
          </p:nvPr>
        </p:nvSpPr>
        <p:spPr>
          <a:xfrm>
            <a:off x="838200" y="1825625"/>
            <a:ext cx="10515600" cy="2066437"/>
          </a:xfrm>
        </p:spPr>
        <p:txBody>
          <a:bodyPr vert="horz" lIns="91440" tIns="45720" rIns="91440" bIns="45720" rtlCol="0">
            <a:normAutofit/>
          </a:bodyPr>
          <a:lstStyle/>
          <a:p>
            <a:pPr marL="514350" indent="-514350">
              <a:lnSpc>
                <a:spcPct val="150000"/>
              </a:lnSpc>
              <a:spcBef>
                <a:spcPts val="0"/>
              </a:spcBef>
              <a:buFont typeface="+mj-lt"/>
              <a:buAutoNum type="arabicPeriod"/>
            </a:pPr>
            <a:r>
              <a:rPr lang="en-US" dirty="0">
                <a:solidFill>
                  <a:schemeClr val="bg1"/>
                </a:solidFill>
              </a:rPr>
              <a:t>ADX Web-UI / KE tool </a:t>
            </a:r>
          </a:p>
          <a:p>
            <a:pPr marL="514350" indent="-514350">
              <a:lnSpc>
                <a:spcPct val="150000"/>
              </a:lnSpc>
              <a:spcBef>
                <a:spcPts val="0"/>
              </a:spcBef>
              <a:buFont typeface="+mj-lt"/>
              <a:buAutoNum type="arabicPeriod"/>
            </a:pPr>
            <a:r>
              <a:rPr lang="en-US" dirty="0">
                <a:solidFill>
                  <a:schemeClr val="bg1"/>
                </a:solidFill>
              </a:rPr>
              <a:t>Sample Queries – </a:t>
            </a:r>
            <a:r>
              <a:rPr lang="en-US" dirty="0">
                <a:solidFill>
                  <a:schemeClr val="bg1"/>
                </a:solidFill>
                <a:highlight>
                  <a:srgbClr val="00FFFF"/>
                </a:highlight>
              </a:rPr>
              <a:t>write it with us!</a:t>
            </a:r>
          </a:p>
        </p:txBody>
      </p:sp>
      <p:sp>
        <p:nvSpPr>
          <p:cNvPr id="4" name="Title 1">
            <a:extLst>
              <a:ext uri="{FF2B5EF4-FFF2-40B4-BE49-F238E27FC236}">
                <a16:creationId xmlns:a16="http://schemas.microsoft.com/office/drawing/2014/main" id="{4A22165D-CD7E-BD34-2CDD-E760F9D89273}"/>
              </a:ext>
            </a:extLst>
          </p:cNvPr>
          <p:cNvSpPr txBox="1">
            <a:spLocks/>
          </p:cNvSpPr>
          <p:nvPr/>
        </p:nvSpPr>
        <p:spPr>
          <a:xfrm>
            <a:off x="838200" y="4245465"/>
            <a:ext cx="10515600" cy="7602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chemeClr val="bg1"/>
              </a:solidFill>
            </a:endParaRPr>
          </a:p>
        </p:txBody>
      </p:sp>
    </p:spTree>
    <p:extLst>
      <p:ext uri="{BB962C8B-B14F-4D97-AF65-F5344CB8AC3E}">
        <p14:creationId xmlns:p14="http://schemas.microsoft.com/office/powerpoint/2010/main" val="311879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1D406B-85A6-86EE-DFAE-E7A61E5BC403}"/>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4FB343D-8C47-5551-B69A-BD08E37459EE}"/>
              </a:ext>
            </a:extLst>
          </p:cNvPr>
          <p:cNvSpPr>
            <a:spLocks noGrp="1"/>
          </p:cNvSpPr>
          <p:nvPr>
            <p:ph type="title"/>
          </p:nvPr>
        </p:nvSpPr>
        <p:spPr/>
        <p:txBody>
          <a:bodyPr>
            <a:normAutofit/>
          </a:bodyPr>
          <a:lstStyle/>
          <a:p>
            <a:r>
              <a:rPr lang="en-US" sz="4000" dirty="0">
                <a:solidFill>
                  <a:schemeClr val="bg1"/>
                </a:solidFill>
              </a:rPr>
              <a:t>Kusto Query Language (KQL)</a:t>
            </a:r>
          </a:p>
        </p:txBody>
      </p:sp>
      <p:sp>
        <p:nvSpPr>
          <p:cNvPr id="3" name="Content Placeholder 2">
            <a:extLst>
              <a:ext uri="{FF2B5EF4-FFF2-40B4-BE49-F238E27FC236}">
                <a16:creationId xmlns:a16="http://schemas.microsoft.com/office/drawing/2014/main" id="{AC764FB8-C982-AEA7-C3F5-2E4C59A91931}"/>
              </a:ext>
            </a:extLst>
          </p:cNvPr>
          <p:cNvSpPr>
            <a:spLocks noGrp="1"/>
          </p:cNvSpPr>
          <p:nvPr>
            <p:ph idx="1"/>
          </p:nvPr>
        </p:nvSpPr>
        <p:spPr>
          <a:xfrm>
            <a:off x="482600" y="1690688"/>
            <a:ext cx="6164943" cy="4351338"/>
          </a:xfrm>
        </p:spPr>
        <p:txBody>
          <a:bodyPr vert="horz" lIns="91440" tIns="45720" rIns="91440" bIns="45720" rtlCol="0">
            <a:normAutofit/>
          </a:bodyPr>
          <a:lstStyle/>
          <a:p>
            <a:pPr>
              <a:lnSpc>
                <a:spcPct val="100000"/>
              </a:lnSpc>
              <a:spcBef>
                <a:spcPts val="0"/>
              </a:spcBef>
            </a:pPr>
            <a:r>
              <a:rPr lang="en-US" sz="2000" dirty="0">
                <a:solidFill>
                  <a:schemeClr val="bg1"/>
                </a:solidFill>
              </a:rPr>
              <a:t>A powerful query language to explore data in ADX to find patterns, trends, identify anomalies, perform exploratory and  observational analytics.</a:t>
            </a:r>
          </a:p>
          <a:p>
            <a:pPr>
              <a:lnSpc>
                <a:spcPct val="100000"/>
              </a:lnSpc>
              <a:spcBef>
                <a:spcPts val="0"/>
              </a:spcBef>
            </a:pPr>
            <a:endParaRPr lang="en-US" sz="2000" dirty="0">
              <a:solidFill>
                <a:schemeClr val="bg1"/>
              </a:solidFill>
            </a:endParaRPr>
          </a:p>
          <a:p>
            <a:pPr>
              <a:lnSpc>
                <a:spcPct val="100000"/>
              </a:lnSpc>
              <a:spcBef>
                <a:spcPts val="0"/>
              </a:spcBef>
            </a:pPr>
            <a:r>
              <a:rPr lang="en-US" sz="2000" dirty="0">
                <a:solidFill>
                  <a:schemeClr val="bg1"/>
                </a:solidFill>
              </a:rPr>
              <a:t>A Kusto query is a read-only request on data with filters and aggregates that work in a top-down approach</a:t>
            </a:r>
          </a:p>
          <a:p>
            <a:pPr>
              <a:lnSpc>
                <a:spcPct val="100000"/>
              </a:lnSpc>
              <a:spcBef>
                <a:spcPts val="0"/>
              </a:spcBef>
            </a:pPr>
            <a:endParaRPr lang="en-US" sz="2000" dirty="0">
              <a:solidFill>
                <a:schemeClr val="bg1"/>
              </a:solidFill>
            </a:endParaRPr>
          </a:p>
          <a:p>
            <a:pPr marL="0" indent="0">
              <a:lnSpc>
                <a:spcPct val="100000"/>
              </a:lnSpc>
              <a:spcBef>
                <a:spcPts val="0"/>
              </a:spcBef>
              <a:buNone/>
            </a:pPr>
            <a:r>
              <a:rPr lang="en-US" sz="2400" dirty="0">
                <a:solidFill>
                  <a:srgbClr val="00B0F0"/>
                </a:solidFill>
              </a:rPr>
              <a:t>For Example</a:t>
            </a:r>
          </a:p>
        </p:txBody>
      </p:sp>
      <p:sp>
        <p:nvSpPr>
          <p:cNvPr id="6" name="TextBox 5">
            <a:extLst>
              <a:ext uri="{FF2B5EF4-FFF2-40B4-BE49-F238E27FC236}">
                <a16:creationId xmlns:a16="http://schemas.microsoft.com/office/drawing/2014/main" id="{BB3E10CC-DC63-353F-26B9-6E33EFF8D2E5}"/>
              </a:ext>
            </a:extLst>
          </p:cNvPr>
          <p:cNvSpPr txBox="1"/>
          <p:nvPr/>
        </p:nvSpPr>
        <p:spPr>
          <a:xfrm>
            <a:off x="482600" y="4410810"/>
            <a:ext cx="6048829" cy="1631216"/>
          </a:xfrm>
          <a:prstGeom prst="rect">
            <a:avLst/>
          </a:prstGeom>
          <a:solidFill>
            <a:schemeClr val="tx1"/>
          </a:solidFill>
          <a:ln>
            <a:solidFill>
              <a:schemeClr val="tx1"/>
            </a:solidFill>
          </a:ln>
        </p:spPr>
        <p:txBody>
          <a:bodyPr wrap="square">
            <a:spAutoFit/>
          </a:bodyPr>
          <a:lstStyle/>
          <a:p>
            <a:r>
              <a:rPr lang="en-US" sz="2000" dirty="0">
                <a:solidFill>
                  <a:schemeClr val="bg1"/>
                </a:solidFill>
                <a:latin typeface="Consolas" panose="020B0609020204030204" pitchFamily="49" charset="0"/>
              </a:rPr>
              <a:t>StormEvents </a:t>
            </a:r>
          </a:p>
          <a:p>
            <a:r>
              <a:rPr lang="en-US" sz="2000" dirty="0">
                <a:solidFill>
                  <a:schemeClr val="bg1"/>
                </a:solidFill>
                <a:latin typeface="Consolas" panose="020B0609020204030204" pitchFamily="49" charset="0"/>
              </a:rPr>
              <a:t>| </a:t>
            </a:r>
            <a:r>
              <a:rPr lang="en-US" sz="2000" dirty="0">
                <a:solidFill>
                  <a:schemeClr val="accent5"/>
                </a:solidFill>
                <a:latin typeface="Consolas" panose="020B0609020204030204" pitchFamily="49" charset="0"/>
              </a:rPr>
              <a:t>where</a:t>
            </a:r>
            <a:r>
              <a:rPr lang="en-US" sz="2000" dirty="0">
                <a:solidFill>
                  <a:schemeClr val="bg1"/>
                </a:solidFill>
                <a:latin typeface="Consolas" panose="020B0609020204030204" pitchFamily="49" charset="0"/>
              </a:rPr>
              <a:t> StartTime </a:t>
            </a:r>
            <a:r>
              <a:rPr lang="en-US" sz="2000" dirty="0">
                <a:solidFill>
                  <a:schemeClr val="accent1"/>
                </a:solidFill>
                <a:latin typeface="Consolas" panose="020B0609020204030204" pitchFamily="49" charset="0"/>
              </a:rPr>
              <a:t>between</a:t>
            </a:r>
            <a:r>
              <a:rPr lang="en-US" sz="2000" dirty="0">
                <a:solidFill>
                  <a:schemeClr val="bg1"/>
                </a:solidFill>
                <a:latin typeface="Consolas" panose="020B0609020204030204" pitchFamily="49" charset="0"/>
              </a:rPr>
              <a:t> </a:t>
            </a:r>
            <a:r>
              <a:rPr lang="en-US" sz="2000" dirty="0">
                <a:solidFill>
                  <a:schemeClr val="accent6"/>
                </a:solidFill>
                <a:latin typeface="Consolas" panose="020B0609020204030204" pitchFamily="49" charset="0"/>
              </a:rPr>
              <a:t>(datetime(2007-11-01) .. datetime(2007-12-01))</a:t>
            </a:r>
          </a:p>
          <a:p>
            <a:r>
              <a:rPr lang="en-US" sz="2000" dirty="0">
                <a:solidFill>
                  <a:schemeClr val="bg1"/>
                </a:solidFill>
                <a:latin typeface="Consolas" panose="020B0609020204030204" pitchFamily="49" charset="0"/>
              </a:rPr>
              <a:t>| </a:t>
            </a:r>
            <a:r>
              <a:rPr lang="en-US" sz="2000" dirty="0">
                <a:solidFill>
                  <a:schemeClr val="accent5"/>
                </a:solidFill>
                <a:latin typeface="Consolas" panose="020B0609020204030204" pitchFamily="49" charset="0"/>
              </a:rPr>
              <a:t>where</a:t>
            </a:r>
            <a:r>
              <a:rPr lang="en-US" sz="2000" dirty="0">
                <a:solidFill>
                  <a:schemeClr val="bg1"/>
                </a:solidFill>
                <a:latin typeface="Consolas" panose="020B0609020204030204" pitchFamily="49" charset="0"/>
              </a:rPr>
              <a:t> State == </a:t>
            </a:r>
            <a:r>
              <a:rPr lang="en-US" sz="2000" dirty="0">
                <a:solidFill>
                  <a:schemeClr val="accent2"/>
                </a:solidFill>
                <a:latin typeface="Consolas" panose="020B0609020204030204" pitchFamily="49" charset="0"/>
              </a:rPr>
              <a:t>"FLORIDA"</a:t>
            </a:r>
            <a:r>
              <a:rPr lang="en-US" sz="2000" dirty="0">
                <a:solidFill>
                  <a:schemeClr val="bg1"/>
                </a:solidFill>
                <a:latin typeface="Consolas" panose="020B0609020204030204" pitchFamily="49" charset="0"/>
              </a:rPr>
              <a:t>  </a:t>
            </a:r>
          </a:p>
          <a:p>
            <a:r>
              <a:rPr lang="en-US" sz="2000" dirty="0">
                <a:solidFill>
                  <a:schemeClr val="bg1"/>
                </a:solidFill>
                <a:latin typeface="Consolas" panose="020B0609020204030204" pitchFamily="49" charset="0"/>
              </a:rPr>
              <a:t>| </a:t>
            </a:r>
            <a:r>
              <a:rPr lang="en-US" sz="2000" dirty="0">
                <a:solidFill>
                  <a:schemeClr val="accent1"/>
                </a:solidFill>
                <a:latin typeface="Consolas" panose="020B0609020204030204" pitchFamily="49" charset="0"/>
              </a:rPr>
              <a:t>count</a:t>
            </a:r>
          </a:p>
        </p:txBody>
      </p:sp>
      <p:pic>
        <p:nvPicPr>
          <p:cNvPr id="4" name="Picture 2" descr="StormEvents query funnels commands">
            <a:extLst>
              <a:ext uri="{FF2B5EF4-FFF2-40B4-BE49-F238E27FC236}">
                <a16:creationId xmlns:a16="http://schemas.microsoft.com/office/drawing/2014/main" id="{F7CD2452-8E53-E3F4-65AE-5F6FF07AFEA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99275" y="1864142"/>
            <a:ext cx="5018479" cy="417788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18103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ck Template">
  <a:themeElements>
    <a:clrScheme name="2019 Brand BLUE Dark Bak">
      <a:dk1>
        <a:srgbClr val="000000"/>
      </a:dk1>
      <a:lt1>
        <a:srgbClr val="FFFFFF"/>
      </a:lt1>
      <a:dk2>
        <a:srgbClr val="243A5E"/>
      </a:dk2>
      <a:lt2>
        <a:srgbClr val="E6E6E6"/>
      </a:lt2>
      <a:accent1>
        <a:srgbClr val="0078D4"/>
      </a:accent1>
      <a:accent2>
        <a:srgbClr val="50E6FF"/>
      </a:accent2>
      <a:accent3>
        <a:srgbClr val="D83B01"/>
      </a:accent3>
      <a:accent4>
        <a:srgbClr val="9BF00B"/>
      </a:accent4>
      <a:accent5>
        <a:srgbClr val="FFB900"/>
      </a:accent5>
      <a:accent6>
        <a:srgbClr val="E6E6E6"/>
      </a:accent6>
      <a:hlink>
        <a:srgbClr val="50E6FF"/>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February_2019" id="{0D93EA38-B0C4-4B20-BF67-413A307B6C0B}" vid="{C7413A89-757E-4CA6-A51B-57D9E2B413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5039</TotalTime>
  <Words>1825</Words>
  <Application>Microsoft Office PowerPoint</Application>
  <PresentationFormat>Widescreen</PresentationFormat>
  <Paragraphs>166</Paragraphs>
  <Slides>21</Slides>
  <Notes>8</Notes>
  <HiddenSlides>1</HiddenSlides>
  <MMClips>1</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Arial</vt:lpstr>
      <vt:lpstr>Calibri</vt:lpstr>
      <vt:lpstr>Calibri Light</vt:lpstr>
      <vt:lpstr>Chakra Petch</vt:lpstr>
      <vt:lpstr>Consolas</vt:lpstr>
      <vt:lpstr>Segoe UI</vt:lpstr>
      <vt:lpstr>Segoe UI Semibold</vt:lpstr>
      <vt:lpstr>Wingdings</vt:lpstr>
      <vt:lpstr>Office Theme</vt:lpstr>
      <vt:lpstr>Black Template</vt:lpstr>
      <vt:lpstr>Welcome, rookie!</vt:lpstr>
      <vt:lpstr>Agenda</vt:lpstr>
      <vt:lpstr>Kusto Detective Agency Video</vt:lpstr>
      <vt:lpstr>Rules of the game</vt:lpstr>
      <vt:lpstr>Observational  Analytics</vt:lpstr>
      <vt:lpstr>What is Azure Data Explorer (ADX)?</vt:lpstr>
      <vt:lpstr>Proven Technology</vt:lpstr>
      <vt:lpstr>Walkthrough Demo – Please follow along!</vt:lpstr>
      <vt:lpstr>Kusto Query Language (KQL)</vt:lpstr>
      <vt:lpstr>KQL Concepts</vt:lpstr>
      <vt:lpstr>KQL Basic Operators</vt:lpstr>
      <vt:lpstr>KQL Resources for your Self-Study</vt:lpstr>
      <vt:lpstr>Go to inbox</vt:lpstr>
      <vt:lpstr>The Lieutenant: Onboarding</vt:lpstr>
      <vt:lpstr>Onboarding – Tips &amp; Hints ✏️</vt:lpstr>
      <vt:lpstr>1st Case: The rarest book is missing!</vt:lpstr>
      <vt:lpstr>1st Case – Tips &amp; Hints ✏️</vt:lpstr>
      <vt:lpstr>2nd Case: Election fraud?</vt:lpstr>
      <vt:lpstr>2nd Case – Tips &amp; Hints ✏️</vt:lpstr>
      <vt:lpstr>Resources</vt:lpstr>
      <vt:lpstr>Season 2 coming soon!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rookie!</dc:title>
  <dc:creator>Hiram Fleitas</dc:creator>
  <cp:lastModifiedBy>Hiram Fleitas</cp:lastModifiedBy>
  <cp:revision>3</cp:revision>
  <dcterms:created xsi:type="dcterms:W3CDTF">2023-04-25T19:11:41Z</dcterms:created>
  <dcterms:modified xsi:type="dcterms:W3CDTF">2023-05-23T13:55:25Z</dcterms:modified>
</cp:coreProperties>
</file>