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2EC77-C4CB-40D4-BB37-970C9689F1F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CA8C98E-599D-459A-AE07-C03DB324BB5E}">
      <dgm:prSet phldrT="[Text]"/>
      <dgm:spPr/>
      <dgm:t>
        <a:bodyPr/>
        <a:lstStyle/>
        <a:p>
          <a:r>
            <a:rPr lang="en-US" dirty="0"/>
            <a:t>Total</a:t>
          </a:r>
        </a:p>
      </dgm:t>
    </dgm:pt>
    <dgm:pt modelId="{0251CA85-BCEF-489D-A0C5-F5DD43157015}" type="parTrans" cxnId="{5670EED0-600E-4C53-A963-FC2CA9ADB6C1}">
      <dgm:prSet/>
      <dgm:spPr/>
      <dgm:t>
        <a:bodyPr/>
        <a:lstStyle/>
        <a:p>
          <a:endParaRPr lang="en-US"/>
        </a:p>
      </dgm:t>
    </dgm:pt>
    <dgm:pt modelId="{2BFEF9AA-F03B-471D-8270-D177E7AB2432}" type="sibTrans" cxnId="{5670EED0-600E-4C53-A963-FC2CA9ADB6C1}">
      <dgm:prSet/>
      <dgm:spPr/>
      <dgm:t>
        <a:bodyPr/>
        <a:lstStyle/>
        <a:p>
          <a:endParaRPr lang="en-US"/>
        </a:p>
      </dgm:t>
    </dgm:pt>
    <dgm:pt modelId="{5DF5B337-F20C-40A9-865A-636C683E2A3A}">
      <dgm:prSet phldrT="[Text]"/>
      <dgm:spPr/>
      <dgm:t>
        <a:bodyPr/>
        <a:lstStyle/>
        <a:p>
          <a:r>
            <a:rPr lang="en-US" dirty="0"/>
            <a:t>Customer 1</a:t>
          </a:r>
        </a:p>
      </dgm:t>
    </dgm:pt>
    <dgm:pt modelId="{799A4231-352E-4D35-8B38-189959D65782}" type="parTrans" cxnId="{6F757346-5A45-48E8-B5DC-7446CDF42806}">
      <dgm:prSet/>
      <dgm:spPr/>
      <dgm:t>
        <a:bodyPr/>
        <a:lstStyle/>
        <a:p>
          <a:endParaRPr lang="en-US"/>
        </a:p>
      </dgm:t>
    </dgm:pt>
    <dgm:pt modelId="{09D7F2D3-BDD2-483D-B543-B481A41BA77C}" type="sibTrans" cxnId="{6F757346-5A45-48E8-B5DC-7446CDF42806}">
      <dgm:prSet/>
      <dgm:spPr/>
      <dgm:t>
        <a:bodyPr/>
        <a:lstStyle/>
        <a:p>
          <a:endParaRPr lang="en-US"/>
        </a:p>
      </dgm:t>
    </dgm:pt>
    <dgm:pt modelId="{A1CAE9F5-771E-487C-AEDC-4F7B7BA8B73A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00DA3AC3-8A9B-43F8-8E16-754FC237BFE5}" type="parTrans" cxnId="{4710C36A-121A-4F1D-B566-141AE769EA19}">
      <dgm:prSet/>
      <dgm:spPr/>
      <dgm:t>
        <a:bodyPr/>
        <a:lstStyle/>
        <a:p>
          <a:endParaRPr lang="en-US"/>
        </a:p>
      </dgm:t>
    </dgm:pt>
    <dgm:pt modelId="{9E9534FD-4BB8-42EE-AC31-234914280759}" type="sibTrans" cxnId="{4710C36A-121A-4F1D-B566-141AE769EA19}">
      <dgm:prSet/>
      <dgm:spPr/>
      <dgm:t>
        <a:bodyPr/>
        <a:lstStyle/>
        <a:p>
          <a:endParaRPr lang="en-US"/>
        </a:p>
      </dgm:t>
    </dgm:pt>
    <dgm:pt modelId="{BC175DFC-6BE3-47B7-8E4D-2C2B890837F2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BBAC10C7-2CC8-4474-BFDA-E2CCB6ACC70B}" type="parTrans" cxnId="{8BC5683C-4D4E-4996-A090-7DB93A8EB9C3}">
      <dgm:prSet/>
      <dgm:spPr/>
      <dgm:t>
        <a:bodyPr/>
        <a:lstStyle/>
        <a:p>
          <a:endParaRPr lang="en-US"/>
        </a:p>
      </dgm:t>
    </dgm:pt>
    <dgm:pt modelId="{F7FBB9FC-9849-4379-B187-58292E93655B}" type="sibTrans" cxnId="{8BC5683C-4D4E-4996-A090-7DB93A8EB9C3}">
      <dgm:prSet/>
      <dgm:spPr/>
      <dgm:t>
        <a:bodyPr/>
        <a:lstStyle/>
        <a:p>
          <a:endParaRPr lang="en-US"/>
        </a:p>
      </dgm:t>
    </dgm:pt>
    <dgm:pt modelId="{6B6638D3-2FDD-4053-8F57-B0E9EA6B3141}">
      <dgm:prSet phldrT="[Text]"/>
      <dgm:spPr/>
      <dgm:t>
        <a:bodyPr/>
        <a:lstStyle/>
        <a:p>
          <a:r>
            <a:rPr lang="en-US" dirty="0"/>
            <a:t>Customer 2</a:t>
          </a:r>
        </a:p>
      </dgm:t>
    </dgm:pt>
    <dgm:pt modelId="{01EB72FB-BBAE-4DDD-A512-579293F72366}" type="parTrans" cxnId="{C6F14A5A-4539-4020-8768-2491E660A251}">
      <dgm:prSet/>
      <dgm:spPr/>
      <dgm:t>
        <a:bodyPr/>
        <a:lstStyle/>
        <a:p>
          <a:endParaRPr lang="en-US"/>
        </a:p>
      </dgm:t>
    </dgm:pt>
    <dgm:pt modelId="{E0E09D91-1A46-4D5D-AE99-E4B72B41B4EF}" type="sibTrans" cxnId="{C6F14A5A-4539-4020-8768-2491E660A251}">
      <dgm:prSet/>
      <dgm:spPr/>
      <dgm:t>
        <a:bodyPr/>
        <a:lstStyle/>
        <a:p>
          <a:endParaRPr lang="en-US"/>
        </a:p>
      </dgm:t>
    </dgm:pt>
    <dgm:pt modelId="{90D49127-49F3-41E2-97E3-2141E320C85C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802C35EB-AB9E-4641-8740-13D4DFCC8237}" type="parTrans" cxnId="{1F45A305-3F64-488D-B2EB-E212E2416784}">
      <dgm:prSet/>
      <dgm:spPr/>
      <dgm:t>
        <a:bodyPr/>
        <a:lstStyle/>
        <a:p>
          <a:endParaRPr lang="en-US"/>
        </a:p>
      </dgm:t>
    </dgm:pt>
    <dgm:pt modelId="{49BA841D-92E1-41D4-BC2B-F5AF59543C3D}" type="sibTrans" cxnId="{1F45A305-3F64-488D-B2EB-E212E2416784}">
      <dgm:prSet/>
      <dgm:spPr/>
      <dgm:t>
        <a:bodyPr/>
        <a:lstStyle/>
        <a:p>
          <a:endParaRPr lang="en-US"/>
        </a:p>
      </dgm:t>
    </dgm:pt>
    <dgm:pt modelId="{37CB2FBE-AA2C-4014-A095-FAC13D39A382}">
      <dgm:prSet phldrT="[Text]"/>
      <dgm:spPr/>
      <dgm:t>
        <a:bodyPr/>
        <a:lstStyle/>
        <a:p>
          <a:r>
            <a:rPr lang="en-US" dirty="0"/>
            <a:t>Aggregate</a:t>
          </a:r>
        </a:p>
      </dgm:t>
    </dgm:pt>
    <dgm:pt modelId="{9F55E370-B8E5-4615-8DB1-6EA9674F71E6}" type="parTrans" cxnId="{1A4D0E84-10E7-407F-97D4-2727D12C1F13}">
      <dgm:prSet/>
      <dgm:spPr/>
      <dgm:t>
        <a:bodyPr/>
        <a:lstStyle/>
        <a:p>
          <a:endParaRPr lang="en-US"/>
        </a:p>
      </dgm:t>
    </dgm:pt>
    <dgm:pt modelId="{60B14820-8A71-43A1-B088-249FD9FDD31F}" type="sibTrans" cxnId="{1A4D0E84-10E7-407F-97D4-2727D12C1F13}">
      <dgm:prSet/>
      <dgm:spPr/>
      <dgm:t>
        <a:bodyPr/>
        <a:lstStyle/>
        <a:p>
          <a:endParaRPr lang="en-US"/>
        </a:p>
      </dgm:t>
    </dgm:pt>
    <dgm:pt modelId="{697E460E-6BF4-4487-B782-A2F903229410}">
      <dgm:prSet phldrT="[Text]"/>
      <dgm:spPr/>
      <dgm:t>
        <a:bodyPr/>
        <a:lstStyle/>
        <a:p>
          <a:r>
            <a:rPr lang="en-US" dirty="0"/>
            <a:t>By Customer</a:t>
          </a:r>
        </a:p>
      </dgm:t>
    </dgm:pt>
    <dgm:pt modelId="{04E3C2CD-5D67-4492-81C3-CAED2D843A9E}" type="parTrans" cxnId="{A40A7DCB-AA76-471F-9699-820D732E4C56}">
      <dgm:prSet/>
      <dgm:spPr/>
      <dgm:t>
        <a:bodyPr/>
        <a:lstStyle/>
        <a:p>
          <a:endParaRPr lang="en-US"/>
        </a:p>
      </dgm:t>
    </dgm:pt>
    <dgm:pt modelId="{F407A880-C0D0-43C9-A564-9CCAFB9034D7}" type="sibTrans" cxnId="{A40A7DCB-AA76-471F-9699-820D732E4C56}">
      <dgm:prSet/>
      <dgm:spPr/>
      <dgm:t>
        <a:bodyPr/>
        <a:lstStyle/>
        <a:p>
          <a:endParaRPr lang="en-US"/>
        </a:p>
      </dgm:t>
    </dgm:pt>
    <dgm:pt modelId="{C3C2BD30-AF16-42D5-A2B1-191956FC8199}">
      <dgm:prSet phldrT="[Text]"/>
      <dgm:spPr/>
      <dgm:t>
        <a:bodyPr/>
        <a:lstStyle/>
        <a:p>
          <a:r>
            <a:rPr lang="en-US" dirty="0"/>
            <a:t>By Product</a:t>
          </a:r>
        </a:p>
      </dgm:t>
    </dgm:pt>
    <dgm:pt modelId="{D23F4F58-4E7F-4E24-A69E-8C198CF772F7}" type="parTrans" cxnId="{8785BB23-9DFA-4C63-B9A4-A8C5F7962ED3}">
      <dgm:prSet/>
      <dgm:spPr/>
      <dgm:t>
        <a:bodyPr/>
        <a:lstStyle/>
        <a:p>
          <a:endParaRPr lang="en-US"/>
        </a:p>
      </dgm:t>
    </dgm:pt>
    <dgm:pt modelId="{097554E5-BD62-4034-911F-2795BF694DF0}" type="sibTrans" cxnId="{8785BB23-9DFA-4C63-B9A4-A8C5F7962ED3}">
      <dgm:prSet/>
      <dgm:spPr/>
      <dgm:t>
        <a:bodyPr/>
        <a:lstStyle/>
        <a:p>
          <a:endParaRPr lang="en-US"/>
        </a:p>
      </dgm:t>
    </dgm:pt>
    <dgm:pt modelId="{41EA1E9C-C6B6-4A26-8483-EB4B9CBB8FB0}">
      <dgm:prSet phldrT="[Text]"/>
      <dgm:spPr/>
      <dgm:t>
        <a:bodyPr/>
        <a:lstStyle/>
        <a:p>
          <a:r>
            <a:rPr lang="en-US" dirty="0"/>
            <a:t>By Destination</a:t>
          </a:r>
        </a:p>
      </dgm:t>
    </dgm:pt>
    <dgm:pt modelId="{2F9EAEB1-2085-401D-9A9F-958B5C4F18CD}" type="parTrans" cxnId="{D0D49E95-CDD8-4C4E-992F-D0E232D73195}">
      <dgm:prSet/>
      <dgm:spPr/>
      <dgm:t>
        <a:bodyPr/>
        <a:lstStyle/>
        <a:p>
          <a:endParaRPr lang="en-US"/>
        </a:p>
      </dgm:t>
    </dgm:pt>
    <dgm:pt modelId="{0204F89B-C3CF-40C6-B0D8-9FA94BE3C707}" type="sibTrans" cxnId="{D0D49E95-CDD8-4C4E-992F-D0E232D73195}">
      <dgm:prSet/>
      <dgm:spPr/>
      <dgm:t>
        <a:bodyPr/>
        <a:lstStyle/>
        <a:p>
          <a:endParaRPr lang="en-US"/>
        </a:p>
      </dgm:t>
    </dgm:pt>
    <dgm:pt modelId="{C3CC76E3-1930-4D50-BFA3-2D96F6FF22B5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317AF03A-BE67-4BAC-91A5-1A32EED53954}" type="parTrans" cxnId="{498B34A5-CC1F-4957-BBAE-6ACDB2E623D6}">
      <dgm:prSet/>
      <dgm:spPr/>
      <dgm:t>
        <a:bodyPr/>
        <a:lstStyle/>
        <a:p>
          <a:endParaRPr lang="en-US"/>
        </a:p>
      </dgm:t>
    </dgm:pt>
    <dgm:pt modelId="{E32382FD-7804-442D-B638-64A4DE22FFFE}" type="sibTrans" cxnId="{498B34A5-CC1F-4957-BBAE-6ACDB2E623D6}">
      <dgm:prSet/>
      <dgm:spPr/>
      <dgm:t>
        <a:bodyPr/>
        <a:lstStyle/>
        <a:p>
          <a:endParaRPr lang="en-US"/>
        </a:p>
      </dgm:t>
    </dgm:pt>
    <dgm:pt modelId="{874F2AF2-F0E3-4027-915E-D75B6631302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A84C2FB-B4EE-4C22-80D7-4390584A0541}" type="parTrans" cxnId="{02542435-A943-4AAD-BAA3-BDE6382F0F2D}">
      <dgm:prSet/>
      <dgm:spPr/>
      <dgm:t>
        <a:bodyPr/>
        <a:lstStyle/>
        <a:p>
          <a:endParaRPr lang="en-US"/>
        </a:p>
      </dgm:t>
    </dgm:pt>
    <dgm:pt modelId="{22F1AEB8-A84E-498F-A2BE-B19AD5496C5C}" type="sibTrans" cxnId="{02542435-A943-4AAD-BAA3-BDE6382F0F2D}">
      <dgm:prSet/>
      <dgm:spPr/>
      <dgm:t>
        <a:bodyPr/>
        <a:lstStyle/>
        <a:p>
          <a:endParaRPr lang="en-US"/>
        </a:p>
      </dgm:t>
    </dgm:pt>
    <dgm:pt modelId="{7E1A09E2-5719-4811-9E33-254B5F5511F7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FE385D05-0D25-45B4-B3D2-C492048B1A43}" type="parTrans" cxnId="{007FB297-0B12-4F93-8039-A400CA618EA9}">
      <dgm:prSet/>
      <dgm:spPr/>
      <dgm:t>
        <a:bodyPr/>
        <a:lstStyle/>
        <a:p>
          <a:endParaRPr lang="en-US"/>
        </a:p>
      </dgm:t>
    </dgm:pt>
    <dgm:pt modelId="{9C3939AE-2F1D-4740-9680-7FDB5C1FC981}" type="sibTrans" cxnId="{007FB297-0B12-4F93-8039-A400CA618EA9}">
      <dgm:prSet/>
      <dgm:spPr/>
      <dgm:t>
        <a:bodyPr/>
        <a:lstStyle/>
        <a:p>
          <a:endParaRPr lang="en-US"/>
        </a:p>
      </dgm:t>
    </dgm:pt>
    <dgm:pt modelId="{AB357167-F1FC-4554-BEC2-C0E225D6CEED}">
      <dgm:prSet phldrT="[Text]"/>
      <dgm:spPr/>
      <dgm:t>
        <a:bodyPr/>
        <a:lstStyle/>
        <a:p>
          <a:r>
            <a:rPr lang="en-US" dirty="0"/>
            <a:t>China</a:t>
          </a:r>
        </a:p>
      </dgm:t>
    </dgm:pt>
    <dgm:pt modelId="{2B7B965A-0332-4BBC-8725-5A2356ACFDCA}" type="parTrans" cxnId="{14B89DE7-DF8D-41AE-AA19-B57D87ECEFAE}">
      <dgm:prSet/>
      <dgm:spPr/>
      <dgm:t>
        <a:bodyPr/>
        <a:lstStyle/>
        <a:p>
          <a:endParaRPr lang="en-US"/>
        </a:p>
      </dgm:t>
    </dgm:pt>
    <dgm:pt modelId="{DBE21538-E2E9-4D46-ABD1-3F81787490EF}" type="sibTrans" cxnId="{14B89DE7-DF8D-41AE-AA19-B57D87ECEFAE}">
      <dgm:prSet/>
      <dgm:spPr/>
      <dgm:t>
        <a:bodyPr/>
        <a:lstStyle/>
        <a:p>
          <a:endParaRPr lang="en-US"/>
        </a:p>
      </dgm:t>
    </dgm:pt>
    <dgm:pt modelId="{F9086DEB-6693-4356-B5E2-B1DEF528B7A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32A93EFD-4D58-40E7-A720-A05F5F5E17D1}" type="parTrans" cxnId="{72FCD824-C098-4829-ADA0-A2B24ED2ABC5}">
      <dgm:prSet/>
      <dgm:spPr/>
      <dgm:t>
        <a:bodyPr/>
        <a:lstStyle/>
        <a:p>
          <a:endParaRPr lang="en-US"/>
        </a:p>
      </dgm:t>
    </dgm:pt>
    <dgm:pt modelId="{D36CDC18-5CB3-4244-BC62-A0C554C5420B}" type="sibTrans" cxnId="{72FCD824-C098-4829-ADA0-A2B24ED2ABC5}">
      <dgm:prSet/>
      <dgm:spPr/>
      <dgm:t>
        <a:bodyPr/>
        <a:lstStyle/>
        <a:p>
          <a:endParaRPr lang="en-US"/>
        </a:p>
      </dgm:t>
    </dgm:pt>
    <dgm:pt modelId="{6A1EE7C3-FD65-4AFC-A8C9-E51BD5B2DB84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4BA753F6-F72A-4B3F-A421-FB5EC644C484}" type="parTrans" cxnId="{7C788223-14AF-4D10-A8B3-C4440FB6F413}">
      <dgm:prSet/>
      <dgm:spPr/>
      <dgm:t>
        <a:bodyPr/>
        <a:lstStyle/>
        <a:p>
          <a:endParaRPr lang="en-US"/>
        </a:p>
      </dgm:t>
    </dgm:pt>
    <dgm:pt modelId="{4CED4ACB-CD63-4D4B-AA85-742D0488467A}" type="sibTrans" cxnId="{7C788223-14AF-4D10-A8B3-C4440FB6F413}">
      <dgm:prSet/>
      <dgm:spPr/>
      <dgm:t>
        <a:bodyPr/>
        <a:lstStyle/>
        <a:p>
          <a:endParaRPr lang="en-US"/>
        </a:p>
      </dgm:t>
    </dgm:pt>
    <dgm:pt modelId="{207031E9-55AF-4B51-80A4-151AF03A550F}">
      <dgm:prSet phldrT="[Text]"/>
      <dgm:spPr/>
      <dgm:t>
        <a:bodyPr/>
        <a:lstStyle/>
        <a:p>
          <a:r>
            <a:rPr lang="en-US" dirty="0"/>
            <a:t>China</a:t>
          </a:r>
        </a:p>
      </dgm:t>
    </dgm:pt>
    <dgm:pt modelId="{3D6AE326-5705-4903-9868-A6203B3FA6A6}" type="parTrans" cxnId="{9C12857D-4C53-4A73-ABD8-C82F43B920A4}">
      <dgm:prSet/>
      <dgm:spPr/>
      <dgm:t>
        <a:bodyPr/>
        <a:lstStyle/>
        <a:p>
          <a:endParaRPr lang="en-US"/>
        </a:p>
      </dgm:t>
    </dgm:pt>
    <dgm:pt modelId="{E91A386A-82A0-4279-9850-4BD4C6C6C66C}" type="sibTrans" cxnId="{9C12857D-4C53-4A73-ABD8-C82F43B920A4}">
      <dgm:prSet/>
      <dgm:spPr/>
      <dgm:t>
        <a:bodyPr/>
        <a:lstStyle/>
        <a:p>
          <a:endParaRPr lang="en-US"/>
        </a:p>
      </dgm:t>
    </dgm:pt>
    <dgm:pt modelId="{90E37C9F-E8DD-4757-950D-D7F68A48D47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329F334-896B-4197-B754-18A6F4E2E4F8}" type="parTrans" cxnId="{848A905C-75F6-4A3E-A1EC-B3FDC1AE794C}">
      <dgm:prSet/>
      <dgm:spPr/>
      <dgm:t>
        <a:bodyPr/>
        <a:lstStyle/>
        <a:p>
          <a:endParaRPr lang="en-US"/>
        </a:p>
      </dgm:t>
    </dgm:pt>
    <dgm:pt modelId="{0CC149B2-3EBE-4FFE-A924-053516E7B24F}" type="sibTrans" cxnId="{848A905C-75F6-4A3E-A1EC-B3FDC1AE794C}">
      <dgm:prSet/>
      <dgm:spPr/>
      <dgm:t>
        <a:bodyPr/>
        <a:lstStyle/>
        <a:p>
          <a:endParaRPr lang="en-US"/>
        </a:p>
      </dgm:t>
    </dgm:pt>
    <dgm:pt modelId="{5F5D19FA-807D-476B-B966-2605D40C312A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CA829E1-F66C-4B2B-BE88-15ED78716915}" type="parTrans" cxnId="{C826C5B7-D3E0-42DB-906B-EB472F74A968}">
      <dgm:prSet/>
      <dgm:spPr/>
      <dgm:t>
        <a:bodyPr/>
        <a:lstStyle/>
        <a:p>
          <a:endParaRPr lang="en-US"/>
        </a:p>
      </dgm:t>
    </dgm:pt>
    <dgm:pt modelId="{3055ACEE-F60F-4AC7-AF0F-AF0C503DA401}" type="sibTrans" cxnId="{C826C5B7-D3E0-42DB-906B-EB472F74A968}">
      <dgm:prSet/>
      <dgm:spPr/>
      <dgm:t>
        <a:bodyPr/>
        <a:lstStyle/>
        <a:p>
          <a:endParaRPr lang="en-US"/>
        </a:p>
      </dgm:t>
    </dgm:pt>
    <dgm:pt modelId="{2178AA5E-12C0-4EC1-A58F-557637337DE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CBBBB1D0-3454-48DF-80C7-C8D03F9EF941}" type="parTrans" cxnId="{92CDFA6A-E06D-449B-9CDC-A72C0711C160}">
      <dgm:prSet/>
      <dgm:spPr/>
      <dgm:t>
        <a:bodyPr/>
        <a:lstStyle/>
        <a:p>
          <a:endParaRPr lang="en-US"/>
        </a:p>
      </dgm:t>
    </dgm:pt>
    <dgm:pt modelId="{44C45FB3-90CB-434B-B7C8-4D8E9CA7A41A}" type="sibTrans" cxnId="{92CDFA6A-E06D-449B-9CDC-A72C0711C160}">
      <dgm:prSet/>
      <dgm:spPr/>
      <dgm:t>
        <a:bodyPr/>
        <a:lstStyle/>
        <a:p>
          <a:endParaRPr lang="en-US"/>
        </a:p>
      </dgm:t>
    </dgm:pt>
    <dgm:pt modelId="{26CFD5BA-5AD6-4BCF-B7A4-144AB6BDA924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E3A03734-1257-4763-8B19-D89B6BB8B308}" type="parTrans" cxnId="{A7D78934-07CF-47D4-A3A5-C7546B717B27}">
      <dgm:prSet/>
      <dgm:spPr/>
      <dgm:t>
        <a:bodyPr/>
        <a:lstStyle/>
        <a:p>
          <a:endParaRPr lang="en-US"/>
        </a:p>
      </dgm:t>
    </dgm:pt>
    <dgm:pt modelId="{9DF01A41-5DCE-4530-8741-001EBE1D06AD}" type="sibTrans" cxnId="{A7D78934-07CF-47D4-A3A5-C7546B717B27}">
      <dgm:prSet/>
      <dgm:spPr/>
      <dgm:t>
        <a:bodyPr/>
        <a:lstStyle/>
        <a:p>
          <a:endParaRPr lang="en-US"/>
        </a:p>
      </dgm:t>
    </dgm:pt>
    <dgm:pt modelId="{E34EDC50-71ED-4D14-B06F-D5849ECC094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F59BE9A4-61B4-45E5-BF26-695B1696631A}" type="parTrans" cxnId="{88A142E2-D1EC-4CD7-BAA0-B4AFF94F32C8}">
      <dgm:prSet/>
      <dgm:spPr/>
      <dgm:t>
        <a:bodyPr/>
        <a:lstStyle/>
        <a:p>
          <a:endParaRPr lang="en-US"/>
        </a:p>
      </dgm:t>
    </dgm:pt>
    <dgm:pt modelId="{5B2F20C0-41EE-4E41-B46A-28139D2145D4}" type="sibTrans" cxnId="{88A142E2-D1EC-4CD7-BAA0-B4AFF94F32C8}">
      <dgm:prSet/>
      <dgm:spPr/>
      <dgm:t>
        <a:bodyPr/>
        <a:lstStyle/>
        <a:p>
          <a:endParaRPr lang="en-US"/>
        </a:p>
      </dgm:t>
    </dgm:pt>
    <dgm:pt modelId="{EC71313F-89C3-4867-86AB-B3649B40F210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051EA36E-01C3-4BEC-B402-49C513A2AF77}" type="parTrans" cxnId="{63694BF5-7F6A-4B83-B953-480464CAA912}">
      <dgm:prSet/>
      <dgm:spPr/>
      <dgm:t>
        <a:bodyPr/>
        <a:lstStyle/>
        <a:p>
          <a:endParaRPr lang="en-US"/>
        </a:p>
      </dgm:t>
    </dgm:pt>
    <dgm:pt modelId="{D1038231-9E5D-4BAF-B830-5EF7EAAF0850}" type="sibTrans" cxnId="{63694BF5-7F6A-4B83-B953-480464CAA912}">
      <dgm:prSet/>
      <dgm:spPr/>
      <dgm:t>
        <a:bodyPr/>
        <a:lstStyle/>
        <a:p>
          <a:endParaRPr lang="en-US"/>
        </a:p>
      </dgm:t>
    </dgm:pt>
    <dgm:pt modelId="{776B101C-4EA8-49CC-9486-655FA2B0B81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7FF747F2-7194-45E0-92E7-6C2186027A6D}" type="parTrans" cxnId="{0F3F74D5-9642-495D-BE00-B2BB1644C88B}">
      <dgm:prSet/>
      <dgm:spPr/>
      <dgm:t>
        <a:bodyPr/>
        <a:lstStyle/>
        <a:p>
          <a:endParaRPr lang="en-US"/>
        </a:p>
      </dgm:t>
    </dgm:pt>
    <dgm:pt modelId="{809ED6C5-96E3-49F4-8CFC-8017D29706DF}" type="sibTrans" cxnId="{0F3F74D5-9642-495D-BE00-B2BB1644C88B}">
      <dgm:prSet/>
      <dgm:spPr/>
      <dgm:t>
        <a:bodyPr/>
        <a:lstStyle/>
        <a:p>
          <a:endParaRPr lang="en-US"/>
        </a:p>
      </dgm:t>
    </dgm:pt>
    <dgm:pt modelId="{C1F8CE4D-C58B-4D35-B674-4BB6850F6CEB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2DB982B0-A747-4BF8-8A7D-CDA20E203C01}" type="parTrans" cxnId="{D9FAD051-C27E-405C-9237-736FB9EE8C5A}">
      <dgm:prSet/>
      <dgm:spPr/>
      <dgm:t>
        <a:bodyPr/>
        <a:lstStyle/>
        <a:p>
          <a:endParaRPr lang="en-US"/>
        </a:p>
      </dgm:t>
    </dgm:pt>
    <dgm:pt modelId="{9E9456D2-70A8-4F44-99CF-2A263B450A1B}" type="sibTrans" cxnId="{D9FAD051-C27E-405C-9237-736FB9EE8C5A}">
      <dgm:prSet/>
      <dgm:spPr/>
      <dgm:t>
        <a:bodyPr/>
        <a:lstStyle/>
        <a:p>
          <a:endParaRPr lang="en-US"/>
        </a:p>
      </dgm:t>
    </dgm:pt>
    <dgm:pt modelId="{A37B8D7B-EF4A-4676-A1F3-B7081A3E6CBB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8FE78580-2442-42CF-AAF2-558DBF65FF91}" type="parTrans" cxnId="{A9C22164-8D4A-4545-9396-8897C8CDAF2A}">
      <dgm:prSet/>
      <dgm:spPr/>
      <dgm:t>
        <a:bodyPr/>
        <a:lstStyle/>
        <a:p>
          <a:endParaRPr lang="en-US"/>
        </a:p>
      </dgm:t>
    </dgm:pt>
    <dgm:pt modelId="{11148251-4E4A-439A-9274-BA150F1FAC49}" type="sibTrans" cxnId="{A9C22164-8D4A-4545-9396-8897C8CDAF2A}">
      <dgm:prSet/>
      <dgm:spPr/>
      <dgm:t>
        <a:bodyPr/>
        <a:lstStyle/>
        <a:p>
          <a:endParaRPr lang="en-US"/>
        </a:p>
      </dgm:t>
    </dgm:pt>
    <dgm:pt modelId="{FE16D763-AF4D-4D60-87F7-FDCE17E2B102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A6D2606B-BC86-4372-85FF-2033F829D7CD}" type="parTrans" cxnId="{16C6F4EC-02B5-4C68-B619-7C3236B5692A}">
      <dgm:prSet/>
      <dgm:spPr/>
      <dgm:t>
        <a:bodyPr/>
        <a:lstStyle/>
        <a:p>
          <a:endParaRPr lang="en-US"/>
        </a:p>
      </dgm:t>
    </dgm:pt>
    <dgm:pt modelId="{EC139354-45C7-4D0F-899F-C6F446D20234}" type="sibTrans" cxnId="{16C6F4EC-02B5-4C68-B619-7C3236B5692A}">
      <dgm:prSet/>
      <dgm:spPr/>
      <dgm:t>
        <a:bodyPr/>
        <a:lstStyle/>
        <a:p>
          <a:endParaRPr lang="en-US"/>
        </a:p>
      </dgm:t>
    </dgm:pt>
    <dgm:pt modelId="{3D80001B-3890-458A-950C-40EECF6B70D1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218E931F-E782-4A3E-BA55-55A216264BBB}" type="parTrans" cxnId="{FDB8BCCA-C6B2-4121-927A-EE1759F5FF90}">
      <dgm:prSet/>
      <dgm:spPr/>
      <dgm:t>
        <a:bodyPr/>
        <a:lstStyle/>
        <a:p>
          <a:endParaRPr lang="en-US"/>
        </a:p>
      </dgm:t>
    </dgm:pt>
    <dgm:pt modelId="{46C52C7D-A5B2-4F45-9FE4-383A845D37A9}" type="sibTrans" cxnId="{FDB8BCCA-C6B2-4121-927A-EE1759F5FF90}">
      <dgm:prSet/>
      <dgm:spPr/>
      <dgm:t>
        <a:bodyPr/>
        <a:lstStyle/>
        <a:p>
          <a:endParaRPr lang="en-US"/>
        </a:p>
      </dgm:t>
    </dgm:pt>
    <dgm:pt modelId="{10F9899D-FC8E-4D15-81D2-4B5C317A1E4E}">
      <dgm:prSet phldrT="[Text]"/>
      <dgm:spPr/>
      <dgm:t>
        <a:bodyPr/>
        <a:lstStyle/>
        <a:p>
          <a:r>
            <a:rPr lang="en-US" b="0" dirty="0"/>
            <a:t>(other</a:t>
          </a:r>
          <a:r>
            <a:rPr lang="en-US" dirty="0"/>
            <a:t> variables / levels)</a:t>
          </a:r>
        </a:p>
      </dgm:t>
    </dgm:pt>
    <dgm:pt modelId="{71084412-4050-4487-A6FE-5DE9E03C3685}" type="parTrans" cxnId="{ECED58C9-BBEC-4C35-86CA-B671457E13EB}">
      <dgm:prSet/>
      <dgm:spPr/>
      <dgm:t>
        <a:bodyPr/>
        <a:lstStyle/>
        <a:p>
          <a:endParaRPr lang="en-US"/>
        </a:p>
      </dgm:t>
    </dgm:pt>
    <dgm:pt modelId="{4062E7EA-4FE5-4814-BDA4-EA7DE8533615}" type="sibTrans" cxnId="{ECED58C9-BBEC-4C35-86CA-B671457E13EB}">
      <dgm:prSet/>
      <dgm:spPr/>
      <dgm:t>
        <a:bodyPr/>
        <a:lstStyle/>
        <a:p>
          <a:endParaRPr lang="en-US"/>
        </a:p>
      </dgm:t>
    </dgm:pt>
    <dgm:pt modelId="{D23ACB31-06FF-4496-AF33-7BA9FAADF55F}" type="pres">
      <dgm:prSet presAssocID="{CEA2EC77-C4CB-40D4-BB37-970C9689F1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8B9CF0-6941-42E8-AD1C-9560BAF99963}" type="pres">
      <dgm:prSet presAssocID="{CEA2EC77-C4CB-40D4-BB37-970C9689F1F1}" presName="hierFlow" presStyleCnt="0"/>
      <dgm:spPr/>
    </dgm:pt>
    <dgm:pt modelId="{48563F6F-0646-4636-8641-020252BE00B1}" type="pres">
      <dgm:prSet presAssocID="{CEA2EC77-C4CB-40D4-BB37-970C9689F1F1}" presName="firstBuf" presStyleCnt="0"/>
      <dgm:spPr/>
    </dgm:pt>
    <dgm:pt modelId="{3A972FDB-2552-4599-B204-1BB33753C226}" type="pres">
      <dgm:prSet presAssocID="{CEA2EC77-C4CB-40D4-BB37-970C9689F1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7A32304-8DB7-4300-A294-00C24F32A512}" type="pres">
      <dgm:prSet presAssocID="{DCA8C98E-599D-459A-AE07-C03DB324BB5E}" presName="Name14" presStyleCnt="0"/>
      <dgm:spPr/>
    </dgm:pt>
    <dgm:pt modelId="{4CA8D2E3-3699-49C1-9465-71E96D22CEF1}" type="pres">
      <dgm:prSet presAssocID="{DCA8C98E-599D-459A-AE07-C03DB324BB5E}" presName="level1Shape" presStyleLbl="node0" presStyleIdx="0" presStyleCnt="1">
        <dgm:presLayoutVars>
          <dgm:chPref val="3"/>
        </dgm:presLayoutVars>
      </dgm:prSet>
      <dgm:spPr/>
    </dgm:pt>
    <dgm:pt modelId="{812F32E5-663C-44FB-9AD0-0425DF30A494}" type="pres">
      <dgm:prSet presAssocID="{DCA8C98E-599D-459A-AE07-C03DB324BB5E}" presName="hierChild2" presStyleCnt="0"/>
      <dgm:spPr/>
    </dgm:pt>
    <dgm:pt modelId="{06AB8EC9-C62B-4ED9-A90A-0920B7968E31}" type="pres">
      <dgm:prSet presAssocID="{799A4231-352E-4D35-8B38-189959D65782}" presName="Name19" presStyleLbl="parChTrans1D2" presStyleIdx="0" presStyleCnt="3"/>
      <dgm:spPr/>
    </dgm:pt>
    <dgm:pt modelId="{500FD4C2-896A-4F81-82E4-09B0B59F3129}" type="pres">
      <dgm:prSet presAssocID="{5DF5B337-F20C-40A9-865A-636C683E2A3A}" presName="Name21" presStyleCnt="0"/>
      <dgm:spPr/>
    </dgm:pt>
    <dgm:pt modelId="{D5AEE79F-D004-4385-9502-2BEDB8999750}" type="pres">
      <dgm:prSet presAssocID="{5DF5B337-F20C-40A9-865A-636C683E2A3A}" presName="level2Shape" presStyleLbl="node2" presStyleIdx="0" presStyleCnt="3"/>
      <dgm:spPr/>
    </dgm:pt>
    <dgm:pt modelId="{64828DBE-E0BC-46D2-9587-F7054946C078}" type="pres">
      <dgm:prSet presAssocID="{5DF5B337-F20C-40A9-865A-636C683E2A3A}" presName="hierChild3" presStyleCnt="0"/>
      <dgm:spPr/>
    </dgm:pt>
    <dgm:pt modelId="{2F795395-7B3A-47D1-8E64-7A831CDC9980}" type="pres">
      <dgm:prSet presAssocID="{00DA3AC3-8A9B-43F8-8E16-754FC237BFE5}" presName="Name19" presStyleLbl="parChTrans1D3" presStyleIdx="0" presStyleCnt="4"/>
      <dgm:spPr/>
    </dgm:pt>
    <dgm:pt modelId="{EA48D528-DDBF-450E-821D-F85FC1E2EA36}" type="pres">
      <dgm:prSet presAssocID="{A1CAE9F5-771E-487C-AEDC-4F7B7BA8B73A}" presName="Name21" presStyleCnt="0"/>
      <dgm:spPr/>
    </dgm:pt>
    <dgm:pt modelId="{07AECA85-7CCD-4258-BB2C-47C04CFE2168}" type="pres">
      <dgm:prSet presAssocID="{A1CAE9F5-771E-487C-AEDC-4F7B7BA8B73A}" presName="level2Shape" presStyleLbl="node3" presStyleIdx="0" presStyleCnt="4"/>
      <dgm:spPr/>
    </dgm:pt>
    <dgm:pt modelId="{F8852FEF-C768-40BD-9CB3-0E06A34340A9}" type="pres">
      <dgm:prSet presAssocID="{A1CAE9F5-771E-487C-AEDC-4F7B7BA8B73A}" presName="hierChild3" presStyleCnt="0"/>
      <dgm:spPr/>
    </dgm:pt>
    <dgm:pt modelId="{8689C27A-EC06-444F-A477-FEFCF0957D00}" type="pres">
      <dgm:prSet presAssocID="{FE385D05-0D25-45B4-B3D2-C492048B1A43}" presName="Name19" presStyleLbl="parChTrans1D4" presStyleIdx="0" presStyleCnt="16"/>
      <dgm:spPr/>
    </dgm:pt>
    <dgm:pt modelId="{2B19D01D-AD26-4CA6-8262-CC3E1A0A470F}" type="pres">
      <dgm:prSet presAssocID="{7E1A09E2-5719-4811-9E33-254B5F5511F7}" presName="Name21" presStyleCnt="0"/>
      <dgm:spPr/>
    </dgm:pt>
    <dgm:pt modelId="{6BE56DBE-F840-4F67-AAA2-E7F3C0A167C8}" type="pres">
      <dgm:prSet presAssocID="{7E1A09E2-5719-4811-9E33-254B5F5511F7}" presName="level2Shape" presStyleLbl="node4" presStyleIdx="0" presStyleCnt="16"/>
      <dgm:spPr/>
    </dgm:pt>
    <dgm:pt modelId="{1D5CE704-D092-4027-B593-B4CD1841337D}" type="pres">
      <dgm:prSet presAssocID="{7E1A09E2-5719-4811-9E33-254B5F5511F7}" presName="hierChild3" presStyleCnt="0"/>
      <dgm:spPr/>
    </dgm:pt>
    <dgm:pt modelId="{60F94D59-5D63-471C-A414-EDFF896A12A3}" type="pres">
      <dgm:prSet presAssocID="{2DB982B0-A747-4BF8-8A7D-CDA20E203C01}" presName="Name19" presStyleLbl="parChTrans1D4" presStyleIdx="1" presStyleCnt="16"/>
      <dgm:spPr/>
    </dgm:pt>
    <dgm:pt modelId="{059BBE0C-D8B0-4927-86F5-A3A206DA5819}" type="pres">
      <dgm:prSet presAssocID="{C1F8CE4D-C58B-4D35-B674-4BB6850F6CEB}" presName="Name21" presStyleCnt="0"/>
      <dgm:spPr/>
    </dgm:pt>
    <dgm:pt modelId="{DD7E7D88-3A6D-4E00-8DD1-40BC93B64D1A}" type="pres">
      <dgm:prSet presAssocID="{C1F8CE4D-C58B-4D35-B674-4BB6850F6CEB}" presName="level2Shape" presStyleLbl="node4" presStyleIdx="1" presStyleCnt="16"/>
      <dgm:spPr/>
    </dgm:pt>
    <dgm:pt modelId="{D7064279-EDCF-4980-9CA2-99C31E5EE6F0}" type="pres">
      <dgm:prSet presAssocID="{C1F8CE4D-C58B-4D35-B674-4BB6850F6CEB}" presName="hierChild3" presStyleCnt="0"/>
      <dgm:spPr/>
    </dgm:pt>
    <dgm:pt modelId="{71FB7874-0CB0-45E3-B6B4-ECB51631A3AE}" type="pres">
      <dgm:prSet presAssocID="{2B7B965A-0332-4BBC-8725-5A2356ACFDCA}" presName="Name19" presStyleLbl="parChTrans1D4" presStyleIdx="2" presStyleCnt="16"/>
      <dgm:spPr/>
    </dgm:pt>
    <dgm:pt modelId="{E3FEF5BA-75D8-4FB6-BDED-039C85C97736}" type="pres">
      <dgm:prSet presAssocID="{AB357167-F1FC-4554-BEC2-C0E225D6CEED}" presName="Name21" presStyleCnt="0"/>
      <dgm:spPr/>
    </dgm:pt>
    <dgm:pt modelId="{32D5D853-93B7-4071-93D3-A96AD8DC9693}" type="pres">
      <dgm:prSet presAssocID="{AB357167-F1FC-4554-BEC2-C0E225D6CEED}" presName="level2Shape" presStyleLbl="node4" presStyleIdx="2" presStyleCnt="16"/>
      <dgm:spPr/>
    </dgm:pt>
    <dgm:pt modelId="{E706AD71-A7AC-4FF5-9960-A572D29263C4}" type="pres">
      <dgm:prSet presAssocID="{AB357167-F1FC-4554-BEC2-C0E225D6CEED}" presName="hierChild3" presStyleCnt="0"/>
      <dgm:spPr/>
    </dgm:pt>
    <dgm:pt modelId="{BCFA57B8-CED9-40F6-B51F-9B07047DB383}" type="pres">
      <dgm:prSet presAssocID="{8FE78580-2442-42CF-AAF2-558DBF65FF91}" presName="Name19" presStyleLbl="parChTrans1D4" presStyleIdx="3" presStyleCnt="16"/>
      <dgm:spPr/>
    </dgm:pt>
    <dgm:pt modelId="{0C2A67D7-D90A-463F-A58E-AB4237723BD7}" type="pres">
      <dgm:prSet presAssocID="{A37B8D7B-EF4A-4676-A1F3-B7081A3E6CBB}" presName="Name21" presStyleCnt="0"/>
      <dgm:spPr/>
    </dgm:pt>
    <dgm:pt modelId="{24C91A75-CB77-44B6-A7A9-1F2C42478E68}" type="pres">
      <dgm:prSet presAssocID="{A37B8D7B-EF4A-4676-A1F3-B7081A3E6CBB}" presName="level2Shape" presStyleLbl="node4" presStyleIdx="3" presStyleCnt="16"/>
      <dgm:spPr/>
    </dgm:pt>
    <dgm:pt modelId="{76830DCC-7569-4FBE-B2F3-D0830945B9FC}" type="pres">
      <dgm:prSet presAssocID="{A37B8D7B-EF4A-4676-A1F3-B7081A3E6CBB}" presName="hierChild3" presStyleCnt="0"/>
      <dgm:spPr/>
    </dgm:pt>
    <dgm:pt modelId="{718AEF6D-421E-4CE5-9B40-0652DA5AFFD9}" type="pres">
      <dgm:prSet presAssocID="{32A93EFD-4D58-40E7-A720-A05F5F5E17D1}" presName="Name19" presStyleLbl="parChTrans1D4" presStyleIdx="4" presStyleCnt="16"/>
      <dgm:spPr/>
    </dgm:pt>
    <dgm:pt modelId="{5DF467BA-EE76-4B22-B86E-B00F9B7AE57F}" type="pres">
      <dgm:prSet presAssocID="{F9086DEB-6693-4356-B5E2-B1DEF528B7A2}" presName="Name21" presStyleCnt="0"/>
      <dgm:spPr/>
    </dgm:pt>
    <dgm:pt modelId="{8ADE4027-7979-492D-ABA6-235688D10EC6}" type="pres">
      <dgm:prSet presAssocID="{F9086DEB-6693-4356-B5E2-B1DEF528B7A2}" presName="level2Shape" presStyleLbl="node4" presStyleIdx="4" presStyleCnt="16"/>
      <dgm:spPr/>
    </dgm:pt>
    <dgm:pt modelId="{DAC5BCB8-4013-4E6D-9573-673472855B8E}" type="pres">
      <dgm:prSet presAssocID="{F9086DEB-6693-4356-B5E2-B1DEF528B7A2}" presName="hierChild3" presStyleCnt="0"/>
      <dgm:spPr/>
    </dgm:pt>
    <dgm:pt modelId="{BAACACA5-F2E6-429B-8C83-5DFB99428D41}" type="pres">
      <dgm:prSet presAssocID="{7FF747F2-7194-45E0-92E7-6C2186027A6D}" presName="Name19" presStyleLbl="parChTrans1D4" presStyleIdx="5" presStyleCnt="16"/>
      <dgm:spPr/>
    </dgm:pt>
    <dgm:pt modelId="{BC836FFE-66D1-49E4-B6E8-01FD39B6D3CE}" type="pres">
      <dgm:prSet presAssocID="{776B101C-4EA8-49CC-9486-655FA2B0B811}" presName="Name21" presStyleCnt="0"/>
      <dgm:spPr/>
    </dgm:pt>
    <dgm:pt modelId="{AA42A68C-0671-42C6-A567-2854127CAE13}" type="pres">
      <dgm:prSet presAssocID="{776B101C-4EA8-49CC-9486-655FA2B0B811}" presName="level2Shape" presStyleLbl="node4" presStyleIdx="5" presStyleCnt="16"/>
      <dgm:spPr/>
    </dgm:pt>
    <dgm:pt modelId="{A473BB73-25D0-44A2-81B0-03D26B86B5B7}" type="pres">
      <dgm:prSet presAssocID="{776B101C-4EA8-49CC-9486-655FA2B0B811}" presName="hierChild3" presStyleCnt="0"/>
      <dgm:spPr/>
    </dgm:pt>
    <dgm:pt modelId="{DFACE759-9816-414B-81E0-D3587A2346C0}" type="pres">
      <dgm:prSet presAssocID="{BBAC10C7-2CC8-4474-BFDA-E2CCB6ACC70B}" presName="Name19" presStyleLbl="parChTrans1D3" presStyleIdx="1" presStyleCnt="4"/>
      <dgm:spPr/>
    </dgm:pt>
    <dgm:pt modelId="{2A996A63-0D26-4B03-8DFC-812A1EDE190F}" type="pres">
      <dgm:prSet presAssocID="{BC175DFC-6BE3-47B7-8E4D-2C2B890837F2}" presName="Name21" presStyleCnt="0"/>
      <dgm:spPr/>
    </dgm:pt>
    <dgm:pt modelId="{C66CCFC2-3FE9-4248-8587-FB654726EBF7}" type="pres">
      <dgm:prSet presAssocID="{BC175DFC-6BE3-47B7-8E4D-2C2B890837F2}" presName="level2Shape" presStyleLbl="node3" presStyleIdx="1" presStyleCnt="4"/>
      <dgm:spPr/>
    </dgm:pt>
    <dgm:pt modelId="{3980A7A6-948B-4376-9965-802630293B34}" type="pres">
      <dgm:prSet presAssocID="{BC175DFC-6BE3-47B7-8E4D-2C2B890837F2}" presName="hierChild3" presStyleCnt="0"/>
      <dgm:spPr/>
    </dgm:pt>
    <dgm:pt modelId="{D653731B-39F2-4E27-AA50-C543291A1AEB}" type="pres">
      <dgm:prSet presAssocID="{ACA829E1-F66C-4B2B-BE88-15ED78716915}" presName="Name19" presStyleLbl="parChTrans1D4" presStyleIdx="6" presStyleCnt="16"/>
      <dgm:spPr/>
    </dgm:pt>
    <dgm:pt modelId="{64011981-19B1-45CB-B71B-02CFC7447F8F}" type="pres">
      <dgm:prSet presAssocID="{5F5D19FA-807D-476B-B966-2605D40C312A}" presName="Name21" presStyleCnt="0"/>
      <dgm:spPr/>
    </dgm:pt>
    <dgm:pt modelId="{3F4D08DB-AD92-4BF0-87D1-DB41E9C28CAC}" type="pres">
      <dgm:prSet presAssocID="{5F5D19FA-807D-476B-B966-2605D40C312A}" presName="level2Shape" presStyleLbl="node4" presStyleIdx="6" presStyleCnt="16"/>
      <dgm:spPr/>
    </dgm:pt>
    <dgm:pt modelId="{F3A71589-7F0B-4696-85B2-9BF2BFE33768}" type="pres">
      <dgm:prSet presAssocID="{5F5D19FA-807D-476B-B966-2605D40C312A}" presName="hierChild3" presStyleCnt="0"/>
      <dgm:spPr/>
    </dgm:pt>
    <dgm:pt modelId="{705AF9A7-8DF1-4FD1-BDBD-6E2CFC30A32A}" type="pres">
      <dgm:prSet presAssocID="{051EA36E-01C3-4BEC-B402-49C513A2AF77}" presName="Name19" presStyleLbl="parChTrans1D4" presStyleIdx="7" presStyleCnt="16"/>
      <dgm:spPr/>
    </dgm:pt>
    <dgm:pt modelId="{A36502E1-7E8F-4EB5-A21E-B0BBADDA8DD2}" type="pres">
      <dgm:prSet presAssocID="{EC71313F-89C3-4867-86AB-B3649B40F210}" presName="Name21" presStyleCnt="0"/>
      <dgm:spPr/>
    </dgm:pt>
    <dgm:pt modelId="{19BAB24B-BFEA-4DF0-9566-F76D16694387}" type="pres">
      <dgm:prSet presAssocID="{EC71313F-89C3-4867-86AB-B3649B40F210}" presName="level2Shape" presStyleLbl="node4" presStyleIdx="7" presStyleCnt="16"/>
      <dgm:spPr/>
    </dgm:pt>
    <dgm:pt modelId="{18FB83CD-0DFA-40E9-96CD-A74CBF186234}" type="pres">
      <dgm:prSet presAssocID="{EC71313F-89C3-4867-86AB-B3649B40F210}" presName="hierChild3" presStyleCnt="0"/>
      <dgm:spPr/>
    </dgm:pt>
    <dgm:pt modelId="{3505A91E-638A-4AA2-B010-C3DBF5410CDC}" type="pres">
      <dgm:prSet presAssocID="{01EB72FB-BBAE-4DDD-A512-579293F72366}" presName="Name19" presStyleLbl="parChTrans1D2" presStyleIdx="1" presStyleCnt="3"/>
      <dgm:spPr/>
    </dgm:pt>
    <dgm:pt modelId="{E893C147-CEDE-4A97-AC0D-8E1FA9C70DFD}" type="pres">
      <dgm:prSet presAssocID="{6B6638D3-2FDD-4053-8F57-B0E9EA6B3141}" presName="Name21" presStyleCnt="0"/>
      <dgm:spPr/>
    </dgm:pt>
    <dgm:pt modelId="{BA873DA3-71D8-4AB4-A065-3BD2873504AA}" type="pres">
      <dgm:prSet presAssocID="{6B6638D3-2FDD-4053-8F57-B0E9EA6B3141}" presName="level2Shape" presStyleLbl="node2" presStyleIdx="1" presStyleCnt="3"/>
      <dgm:spPr/>
    </dgm:pt>
    <dgm:pt modelId="{30457E59-D3B3-481E-AB01-678E1C43F790}" type="pres">
      <dgm:prSet presAssocID="{6B6638D3-2FDD-4053-8F57-B0E9EA6B3141}" presName="hierChild3" presStyleCnt="0"/>
      <dgm:spPr/>
    </dgm:pt>
    <dgm:pt modelId="{8DE2A9BE-69CA-4CFB-89F7-DC2AC3F66108}" type="pres">
      <dgm:prSet presAssocID="{802C35EB-AB9E-4641-8740-13D4DFCC8237}" presName="Name19" presStyleLbl="parChTrans1D3" presStyleIdx="2" presStyleCnt="4"/>
      <dgm:spPr/>
    </dgm:pt>
    <dgm:pt modelId="{D258FBD1-102A-41BB-B997-2BC599EDF85E}" type="pres">
      <dgm:prSet presAssocID="{90D49127-49F3-41E2-97E3-2141E320C85C}" presName="Name21" presStyleCnt="0"/>
      <dgm:spPr/>
    </dgm:pt>
    <dgm:pt modelId="{05D7D6C0-3AE3-4A75-B588-BC758E29099F}" type="pres">
      <dgm:prSet presAssocID="{90D49127-49F3-41E2-97E3-2141E320C85C}" presName="level2Shape" presStyleLbl="node3" presStyleIdx="2" presStyleCnt="4"/>
      <dgm:spPr/>
    </dgm:pt>
    <dgm:pt modelId="{9CCA6F39-0461-4FD1-A76E-FFEB0A4F47B5}" type="pres">
      <dgm:prSet presAssocID="{90D49127-49F3-41E2-97E3-2141E320C85C}" presName="hierChild3" presStyleCnt="0"/>
      <dgm:spPr/>
    </dgm:pt>
    <dgm:pt modelId="{88FFDA1C-771B-451C-A5B2-BBA278648F92}" type="pres">
      <dgm:prSet presAssocID="{4BA753F6-F72A-4B3F-A421-FB5EC644C484}" presName="Name19" presStyleLbl="parChTrans1D4" presStyleIdx="8" presStyleCnt="16"/>
      <dgm:spPr/>
    </dgm:pt>
    <dgm:pt modelId="{C71E4F0B-C143-49F6-985C-48EE30637764}" type="pres">
      <dgm:prSet presAssocID="{6A1EE7C3-FD65-4AFC-A8C9-E51BD5B2DB84}" presName="Name21" presStyleCnt="0"/>
      <dgm:spPr/>
    </dgm:pt>
    <dgm:pt modelId="{8C4C155A-87D3-4EA4-B78D-013BF1DD8B52}" type="pres">
      <dgm:prSet presAssocID="{6A1EE7C3-FD65-4AFC-A8C9-E51BD5B2DB84}" presName="level2Shape" presStyleLbl="node4" presStyleIdx="8" presStyleCnt="16"/>
      <dgm:spPr/>
    </dgm:pt>
    <dgm:pt modelId="{9663BB6F-D3BE-43D6-A025-E74D142B1847}" type="pres">
      <dgm:prSet presAssocID="{6A1EE7C3-FD65-4AFC-A8C9-E51BD5B2DB84}" presName="hierChild3" presStyleCnt="0"/>
      <dgm:spPr/>
    </dgm:pt>
    <dgm:pt modelId="{509A4DB5-9872-43A4-A358-1DA0628A4ECF}" type="pres">
      <dgm:prSet presAssocID="{CBBBB1D0-3454-48DF-80C7-C8D03F9EF941}" presName="Name19" presStyleLbl="parChTrans1D4" presStyleIdx="9" presStyleCnt="16"/>
      <dgm:spPr/>
    </dgm:pt>
    <dgm:pt modelId="{A8D653F6-0359-47A6-8D2C-462A129B2EE9}" type="pres">
      <dgm:prSet presAssocID="{2178AA5E-12C0-4EC1-A58F-557637337DE1}" presName="Name21" presStyleCnt="0"/>
      <dgm:spPr/>
    </dgm:pt>
    <dgm:pt modelId="{4590F7AF-77C5-48D5-BCDD-7CE06B79DFEF}" type="pres">
      <dgm:prSet presAssocID="{2178AA5E-12C0-4EC1-A58F-557637337DE1}" presName="level2Shape" presStyleLbl="node4" presStyleIdx="9" presStyleCnt="16"/>
      <dgm:spPr/>
    </dgm:pt>
    <dgm:pt modelId="{0C501235-63BE-4DC8-A77D-D5A86599A6E2}" type="pres">
      <dgm:prSet presAssocID="{2178AA5E-12C0-4EC1-A58F-557637337DE1}" presName="hierChild3" presStyleCnt="0"/>
      <dgm:spPr/>
    </dgm:pt>
    <dgm:pt modelId="{F77CF162-102B-47CF-8C65-1E1E5FE54490}" type="pres">
      <dgm:prSet presAssocID="{3D6AE326-5705-4903-9868-A6203B3FA6A6}" presName="Name19" presStyleLbl="parChTrans1D4" presStyleIdx="10" presStyleCnt="16"/>
      <dgm:spPr/>
    </dgm:pt>
    <dgm:pt modelId="{63EE5734-47FE-40B4-976D-54EA1603FB7E}" type="pres">
      <dgm:prSet presAssocID="{207031E9-55AF-4B51-80A4-151AF03A550F}" presName="Name21" presStyleCnt="0"/>
      <dgm:spPr/>
    </dgm:pt>
    <dgm:pt modelId="{1115292E-708C-46BA-B6B8-2999120DD0F8}" type="pres">
      <dgm:prSet presAssocID="{207031E9-55AF-4B51-80A4-151AF03A550F}" presName="level2Shape" presStyleLbl="node4" presStyleIdx="10" presStyleCnt="16"/>
      <dgm:spPr/>
    </dgm:pt>
    <dgm:pt modelId="{5657A5A9-09FD-463C-AE8F-4DF65D92601E}" type="pres">
      <dgm:prSet presAssocID="{207031E9-55AF-4B51-80A4-151AF03A550F}" presName="hierChild3" presStyleCnt="0"/>
      <dgm:spPr/>
    </dgm:pt>
    <dgm:pt modelId="{5B225D63-4EC4-4F82-B2F2-A1E991F66F28}" type="pres">
      <dgm:prSet presAssocID="{E3A03734-1257-4763-8B19-D89B6BB8B308}" presName="Name19" presStyleLbl="parChTrans1D4" presStyleIdx="11" presStyleCnt="16"/>
      <dgm:spPr/>
    </dgm:pt>
    <dgm:pt modelId="{EF29F170-E43C-4FA3-AE82-5C01129A6A84}" type="pres">
      <dgm:prSet presAssocID="{26CFD5BA-5AD6-4BCF-B7A4-144AB6BDA924}" presName="Name21" presStyleCnt="0"/>
      <dgm:spPr/>
    </dgm:pt>
    <dgm:pt modelId="{D08EB935-3EE5-4104-9A72-832F367153F0}" type="pres">
      <dgm:prSet presAssocID="{26CFD5BA-5AD6-4BCF-B7A4-144AB6BDA924}" presName="level2Shape" presStyleLbl="node4" presStyleIdx="11" presStyleCnt="16"/>
      <dgm:spPr/>
    </dgm:pt>
    <dgm:pt modelId="{7D4085CD-79D1-4161-AAA5-FE639C676DBA}" type="pres">
      <dgm:prSet presAssocID="{26CFD5BA-5AD6-4BCF-B7A4-144AB6BDA924}" presName="hierChild3" presStyleCnt="0"/>
      <dgm:spPr/>
    </dgm:pt>
    <dgm:pt modelId="{41D72860-2547-458D-8B50-B5C785AEC2A9}" type="pres">
      <dgm:prSet presAssocID="{E329F334-896B-4197-B754-18A6F4E2E4F8}" presName="Name19" presStyleLbl="parChTrans1D4" presStyleIdx="12" presStyleCnt="16"/>
      <dgm:spPr/>
    </dgm:pt>
    <dgm:pt modelId="{54DAA021-0240-4ECF-993C-FE0DA4B641CD}" type="pres">
      <dgm:prSet presAssocID="{90E37C9F-E8DD-4757-950D-D7F68A48D479}" presName="Name21" presStyleCnt="0"/>
      <dgm:spPr/>
    </dgm:pt>
    <dgm:pt modelId="{3FDFD5C7-CF8E-4EE1-B8EF-18AD2013F37D}" type="pres">
      <dgm:prSet presAssocID="{90E37C9F-E8DD-4757-950D-D7F68A48D479}" presName="level2Shape" presStyleLbl="node4" presStyleIdx="12" presStyleCnt="16"/>
      <dgm:spPr/>
    </dgm:pt>
    <dgm:pt modelId="{30AA7D78-6343-4F9B-8978-F95327F37AA5}" type="pres">
      <dgm:prSet presAssocID="{90E37C9F-E8DD-4757-950D-D7F68A48D479}" presName="hierChild3" presStyleCnt="0"/>
      <dgm:spPr/>
    </dgm:pt>
    <dgm:pt modelId="{08DB52BF-BB61-4998-AD9F-5F972BE3C482}" type="pres">
      <dgm:prSet presAssocID="{A6D2606B-BC86-4372-85FF-2033F829D7CD}" presName="Name19" presStyleLbl="parChTrans1D4" presStyleIdx="13" presStyleCnt="16"/>
      <dgm:spPr/>
    </dgm:pt>
    <dgm:pt modelId="{D304579C-C99D-45D9-A9D9-EADCBA32A2C5}" type="pres">
      <dgm:prSet presAssocID="{FE16D763-AF4D-4D60-87F7-FDCE17E2B102}" presName="Name21" presStyleCnt="0"/>
      <dgm:spPr/>
    </dgm:pt>
    <dgm:pt modelId="{A6FF49FF-5BCB-4797-B4B8-0AD5098408CA}" type="pres">
      <dgm:prSet presAssocID="{FE16D763-AF4D-4D60-87F7-FDCE17E2B102}" presName="level2Shape" presStyleLbl="node4" presStyleIdx="13" presStyleCnt="16"/>
      <dgm:spPr/>
    </dgm:pt>
    <dgm:pt modelId="{BB15D278-7A42-453D-A411-149BD6970A62}" type="pres">
      <dgm:prSet presAssocID="{FE16D763-AF4D-4D60-87F7-FDCE17E2B102}" presName="hierChild3" presStyleCnt="0"/>
      <dgm:spPr/>
    </dgm:pt>
    <dgm:pt modelId="{5B6E8FED-73B3-4A80-9666-0393BCC97EF0}" type="pres">
      <dgm:prSet presAssocID="{F59BE9A4-61B4-45E5-BF26-695B1696631A}" presName="Name19" presStyleLbl="parChTrans1D4" presStyleIdx="14" presStyleCnt="16"/>
      <dgm:spPr/>
    </dgm:pt>
    <dgm:pt modelId="{B2AF0AE8-CA80-480A-924A-AD846DB096C4}" type="pres">
      <dgm:prSet presAssocID="{E34EDC50-71ED-4D14-B06F-D5849ECC0940}" presName="Name21" presStyleCnt="0"/>
      <dgm:spPr/>
    </dgm:pt>
    <dgm:pt modelId="{C12FFB89-DE48-41CF-83FC-B9FA41102FA0}" type="pres">
      <dgm:prSet presAssocID="{E34EDC50-71ED-4D14-B06F-D5849ECC0940}" presName="level2Shape" presStyleLbl="node4" presStyleIdx="14" presStyleCnt="16"/>
      <dgm:spPr/>
    </dgm:pt>
    <dgm:pt modelId="{9A935B72-33E6-4C24-A205-076B45BCC9FF}" type="pres">
      <dgm:prSet presAssocID="{E34EDC50-71ED-4D14-B06F-D5849ECC0940}" presName="hierChild3" presStyleCnt="0"/>
      <dgm:spPr/>
    </dgm:pt>
    <dgm:pt modelId="{B2B63470-390E-465D-A344-33667EFEFD93}" type="pres">
      <dgm:prSet presAssocID="{218E931F-E782-4A3E-BA55-55A216264BBB}" presName="Name19" presStyleLbl="parChTrans1D4" presStyleIdx="15" presStyleCnt="16"/>
      <dgm:spPr/>
    </dgm:pt>
    <dgm:pt modelId="{8E7E6658-7832-4D4E-B517-FA9441C47341}" type="pres">
      <dgm:prSet presAssocID="{3D80001B-3890-458A-950C-40EECF6B70D1}" presName="Name21" presStyleCnt="0"/>
      <dgm:spPr/>
    </dgm:pt>
    <dgm:pt modelId="{DC30885C-2264-46A3-9197-5D1F9823E848}" type="pres">
      <dgm:prSet presAssocID="{3D80001B-3890-458A-950C-40EECF6B70D1}" presName="level2Shape" presStyleLbl="node4" presStyleIdx="15" presStyleCnt="16"/>
      <dgm:spPr/>
    </dgm:pt>
    <dgm:pt modelId="{265DC5A4-1313-4571-98FE-1A20F4CA05EF}" type="pres">
      <dgm:prSet presAssocID="{3D80001B-3890-458A-950C-40EECF6B70D1}" presName="hierChild3" presStyleCnt="0"/>
      <dgm:spPr/>
    </dgm:pt>
    <dgm:pt modelId="{AF2E4B09-06BA-4674-96F7-56C32B25868A}" type="pres">
      <dgm:prSet presAssocID="{317AF03A-BE67-4BAC-91A5-1A32EED53954}" presName="Name19" presStyleLbl="parChTrans1D3" presStyleIdx="3" presStyleCnt="4"/>
      <dgm:spPr/>
    </dgm:pt>
    <dgm:pt modelId="{EC92FCED-E6B0-45CB-B37A-E92D83BB484A}" type="pres">
      <dgm:prSet presAssocID="{C3CC76E3-1930-4D50-BFA3-2D96F6FF22B5}" presName="Name21" presStyleCnt="0"/>
      <dgm:spPr/>
    </dgm:pt>
    <dgm:pt modelId="{5AA57C6E-2360-4AB5-AEB1-2C2CA68AEC11}" type="pres">
      <dgm:prSet presAssocID="{C3CC76E3-1930-4D50-BFA3-2D96F6FF22B5}" presName="level2Shape" presStyleLbl="node3" presStyleIdx="3" presStyleCnt="4"/>
      <dgm:spPr/>
    </dgm:pt>
    <dgm:pt modelId="{0136656F-7A3F-446B-BAFB-A6263D072EC5}" type="pres">
      <dgm:prSet presAssocID="{C3CC76E3-1930-4D50-BFA3-2D96F6FF22B5}" presName="hierChild3" presStyleCnt="0"/>
      <dgm:spPr/>
    </dgm:pt>
    <dgm:pt modelId="{F9323D0E-BA81-4005-AFA3-F3DD57CC107F}" type="pres">
      <dgm:prSet presAssocID="{0A84C2FB-B4EE-4C22-80D7-4390584A0541}" presName="Name19" presStyleLbl="parChTrans1D2" presStyleIdx="2" presStyleCnt="3"/>
      <dgm:spPr/>
    </dgm:pt>
    <dgm:pt modelId="{DD9AC297-73C9-4754-BD34-0F4E9447F91B}" type="pres">
      <dgm:prSet presAssocID="{874F2AF2-F0E3-4027-915E-D75B66313024}" presName="Name21" presStyleCnt="0"/>
      <dgm:spPr/>
    </dgm:pt>
    <dgm:pt modelId="{F2CD4515-3E30-481B-ABC0-CA957BBEAF16}" type="pres">
      <dgm:prSet presAssocID="{874F2AF2-F0E3-4027-915E-D75B66313024}" presName="level2Shape" presStyleLbl="node2" presStyleIdx="2" presStyleCnt="3"/>
      <dgm:spPr/>
    </dgm:pt>
    <dgm:pt modelId="{7297A18A-78DC-47DD-92BE-A54DE6572C56}" type="pres">
      <dgm:prSet presAssocID="{874F2AF2-F0E3-4027-915E-D75B66313024}" presName="hierChild3" presStyleCnt="0"/>
      <dgm:spPr/>
    </dgm:pt>
    <dgm:pt modelId="{2F7D46E9-6471-4364-93CA-048DB3EE2D83}" type="pres">
      <dgm:prSet presAssocID="{CEA2EC77-C4CB-40D4-BB37-970C9689F1F1}" presName="bgShapesFlow" presStyleCnt="0"/>
      <dgm:spPr/>
    </dgm:pt>
    <dgm:pt modelId="{B1BD602F-2C8C-412E-8163-B4E7BDA78180}" type="pres">
      <dgm:prSet presAssocID="{37CB2FBE-AA2C-4014-A095-FAC13D39A382}" presName="rectComp" presStyleCnt="0"/>
      <dgm:spPr/>
    </dgm:pt>
    <dgm:pt modelId="{7CD034D4-175F-402B-9A8E-4C1C8DCF3090}" type="pres">
      <dgm:prSet presAssocID="{37CB2FBE-AA2C-4014-A095-FAC13D39A382}" presName="bgRect" presStyleLbl="bgShp" presStyleIdx="0" presStyleCnt="5"/>
      <dgm:spPr/>
    </dgm:pt>
    <dgm:pt modelId="{619855B5-CAA6-4D44-9140-59478F41D1BF}" type="pres">
      <dgm:prSet presAssocID="{37CB2FBE-AA2C-4014-A095-FAC13D39A382}" presName="bgRectTx" presStyleLbl="bgShp" presStyleIdx="0" presStyleCnt="5">
        <dgm:presLayoutVars>
          <dgm:bulletEnabled val="1"/>
        </dgm:presLayoutVars>
      </dgm:prSet>
      <dgm:spPr/>
    </dgm:pt>
    <dgm:pt modelId="{35F4616A-E307-4BC5-B2CE-5402D6CC9207}" type="pres">
      <dgm:prSet presAssocID="{37CB2FBE-AA2C-4014-A095-FAC13D39A382}" presName="spComp" presStyleCnt="0"/>
      <dgm:spPr/>
    </dgm:pt>
    <dgm:pt modelId="{7946DAEF-D7B7-4520-B258-65EF7D790394}" type="pres">
      <dgm:prSet presAssocID="{37CB2FBE-AA2C-4014-A095-FAC13D39A382}" presName="vSp" presStyleCnt="0"/>
      <dgm:spPr/>
    </dgm:pt>
    <dgm:pt modelId="{3FA10E56-AF98-41BC-AD9F-CA522163A8A4}" type="pres">
      <dgm:prSet presAssocID="{697E460E-6BF4-4487-B782-A2F903229410}" presName="rectComp" presStyleCnt="0"/>
      <dgm:spPr/>
    </dgm:pt>
    <dgm:pt modelId="{C56D37DF-E201-4303-BD0D-2832EE20ABCE}" type="pres">
      <dgm:prSet presAssocID="{697E460E-6BF4-4487-B782-A2F903229410}" presName="bgRect" presStyleLbl="bgShp" presStyleIdx="1" presStyleCnt="5"/>
      <dgm:spPr/>
    </dgm:pt>
    <dgm:pt modelId="{F5A1F08B-6C65-414F-8EBE-2465360B9FAD}" type="pres">
      <dgm:prSet presAssocID="{697E460E-6BF4-4487-B782-A2F903229410}" presName="bgRectTx" presStyleLbl="bgShp" presStyleIdx="1" presStyleCnt="5">
        <dgm:presLayoutVars>
          <dgm:bulletEnabled val="1"/>
        </dgm:presLayoutVars>
      </dgm:prSet>
      <dgm:spPr/>
    </dgm:pt>
    <dgm:pt modelId="{9D5CFC6F-BCC1-4359-8EC4-631E6A1B7A8B}" type="pres">
      <dgm:prSet presAssocID="{697E460E-6BF4-4487-B782-A2F903229410}" presName="spComp" presStyleCnt="0"/>
      <dgm:spPr/>
    </dgm:pt>
    <dgm:pt modelId="{3B21EDE5-FC9E-4164-8CEA-A024CBC039CC}" type="pres">
      <dgm:prSet presAssocID="{697E460E-6BF4-4487-B782-A2F903229410}" presName="vSp" presStyleCnt="0"/>
      <dgm:spPr/>
    </dgm:pt>
    <dgm:pt modelId="{72B792E9-4E09-4A6D-8B60-37D757AB84DE}" type="pres">
      <dgm:prSet presAssocID="{C3C2BD30-AF16-42D5-A2B1-191956FC8199}" presName="rectComp" presStyleCnt="0"/>
      <dgm:spPr/>
    </dgm:pt>
    <dgm:pt modelId="{534D0CB4-0CA1-4145-8845-006BDF7FCA94}" type="pres">
      <dgm:prSet presAssocID="{C3C2BD30-AF16-42D5-A2B1-191956FC8199}" presName="bgRect" presStyleLbl="bgShp" presStyleIdx="2" presStyleCnt="5"/>
      <dgm:spPr/>
    </dgm:pt>
    <dgm:pt modelId="{906D59C5-ABC5-4C5B-A229-3BFD94E241C9}" type="pres">
      <dgm:prSet presAssocID="{C3C2BD30-AF16-42D5-A2B1-191956FC8199}" presName="bgRectTx" presStyleLbl="bgShp" presStyleIdx="2" presStyleCnt="5">
        <dgm:presLayoutVars>
          <dgm:bulletEnabled val="1"/>
        </dgm:presLayoutVars>
      </dgm:prSet>
      <dgm:spPr/>
    </dgm:pt>
    <dgm:pt modelId="{4521691E-E463-4F42-AEDB-DA229C5B9130}" type="pres">
      <dgm:prSet presAssocID="{C3C2BD30-AF16-42D5-A2B1-191956FC8199}" presName="spComp" presStyleCnt="0"/>
      <dgm:spPr/>
    </dgm:pt>
    <dgm:pt modelId="{6FEE0FF9-33F0-4790-8C30-6E0527C16973}" type="pres">
      <dgm:prSet presAssocID="{C3C2BD30-AF16-42D5-A2B1-191956FC8199}" presName="vSp" presStyleCnt="0"/>
      <dgm:spPr/>
    </dgm:pt>
    <dgm:pt modelId="{FA2C5577-4AB2-4BB4-8230-1272320547D4}" type="pres">
      <dgm:prSet presAssocID="{41EA1E9C-C6B6-4A26-8483-EB4B9CBB8FB0}" presName="rectComp" presStyleCnt="0"/>
      <dgm:spPr/>
    </dgm:pt>
    <dgm:pt modelId="{43AC054C-902B-4AEF-A57D-A641E6FC7EA2}" type="pres">
      <dgm:prSet presAssocID="{41EA1E9C-C6B6-4A26-8483-EB4B9CBB8FB0}" presName="bgRect" presStyleLbl="bgShp" presStyleIdx="3" presStyleCnt="5"/>
      <dgm:spPr/>
    </dgm:pt>
    <dgm:pt modelId="{A380864D-7830-4F8E-A507-74393CE9974B}" type="pres">
      <dgm:prSet presAssocID="{41EA1E9C-C6B6-4A26-8483-EB4B9CBB8FB0}" presName="bgRectTx" presStyleLbl="bgShp" presStyleIdx="3" presStyleCnt="5">
        <dgm:presLayoutVars>
          <dgm:bulletEnabled val="1"/>
        </dgm:presLayoutVars>
      </dgm:prSet>
      <dgm:spPr/>
    </dgm:pt>
    <dgm:pt modelId="{D92B5EBF-C247-4CB2-B8BE-6D1FF084550B}" type="pres">
      <dgm:prSet presAssocID="{41EA1E9C-C6B6-4A26-8483-EB4B9CBB8FB0}" presName="spComp" presStyleCnt="0"/>
      <dgm:spPr/>
    </dgm:pt>
    <dgm:pt modelId="{4AAFF257-0440-4BB9-8240-5E6A9A89C4F7}" type="pres">
      <dgm:prSet presAssocID="{41EA1E9C-C6B6-4A26-8483-EB4B9CBB8FB0}" presName="vSp" presStyleCnt="0"/>
      <dgm:spPr/>
    </dgm:pt>
    <dgm:pt modelId="{624324D7-F742-4CF4-9D59-12177685894E}" type="pres">
      <dgm:prSet presAssocID="{10F9899D-FC8E-4D15-81D2-4B5C317A1E4E}" presName="rectComp" presStyleCnt="0"/>
      <dgm:spPr/>
    </dgm:pt>
    <dgm:pt modelId="{6F693B23-DCDF-4303-9797-E889E4B22DED}" type="pres">
      <dgm:prSet presAssocID="{10F9899D-FC8E-4D15-81D2-4B5C317A1E4E}" presName="bgRect" presStyleLbl="bgShp" presStyleIdx="4" presStyleCnt="5"/>
      <dgm:spPr/>
    </dgm:pt>
    <dgm:pt modelId="{A4C23B24-4207-4C83-A2A5-F7EF7889863A}" type="pres">
      <dgm:prSet presAssocID="{10F9899D-FC8E-4D15-81D2-4B5C317A1E4E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C7D34B00-AB15-4D57-9BDE-7C3E9BA681FB}" type="presOf" srcId="{A37B8D7B-EF4A-4676-A1F3-B7081A3E6CBB}" destId="{24C91A75-CB77-44B6-A7A9-1F2C42478E68}" srcOrd="0" destOrd="0" presId="urn:microsoft.com/office/officeart/2005/8/layout/hierarchy6"/>
    <dgm:cxn modelId="{1F45A305-3F64-488D-B2EB-E212E2416784}" srcId="{6B6638D3-2FDD-4053-8F57-B0E9EA6B3141}" destId="{90D49127-49F3-41E2-97E3-2141E320C85C}" srcOrd="0" destOrd="0" parTransId="{802C35EB-AB9E-4641-8740-13D4DFCC8237}" sibTransId="{49BA841D-92E1-41D4-BC2B-F5AF59543C3D}"/>
    <dgm:cxn modelId="{6AFE3B07-CDCD-42FF-9808-C1B12C2C6E73}" type="presOf" srcId="{5DF5B337-F20C-40A9-865A-636C683E2A3A}" destId="{D5AEE79F-D004-4385-9502-2BEDB8999750}" srcOrd="0" destOrd="0" presId="urn:microsoft.com/office/officeart/2005/8/layout/hierarchy6"/>
    <dgm:cxn modelId="{781AC707-84FE-4613-A363-42A24F55238A}" type="presOf" srcId="{C1F8CE4D-C58B-4D35-B674-4BB6850F6CEB}" destId="{DD7E7D88-3A6D-4E00-8DD1-40BC93B64D1A}" srcOrd="0" destOrd="0" presId="urn:microsoft.com/office/officeart/2005/8/layout/hierarchy6"/>
    <dgm:cxn modelId="{4E69780B-1846-47E9-8E37-794A917A1F50}" type="presOf" srcId="{AB357167-F1FC-4554-BEC2-C0E225D6CEED}" destId="{32D5D853-93B7-4071-93D3-A96AD8DC9693}" srcOrd="0" destOrd="0" presId="urn:microsoft.com/office/officeart/2005/8/layout/hierarchy6"/>
    <dgm:cxn modelId="{CAA62514-B09A-471E-BEBF-26607BCB39AB}" type="presOf" srcId="{7FF747F2-7194-45E0-92E7-6C2186027A6D}" destId="{BAACACA5-F2E6-429B-8C83-5DFB99428D41}" srcOrd="0" destOrd="0" presId="urn:microsoft.com/office/officeart/2005/8/layout/hierarchy6"/>
    <dgm:cxn modelId="{FA366B15-2418-4076-89B3-8E3ED26F472C}" type="presOf" srcId="{4BA753F6-F72A-4B3F-A421-FB5EC644C484}" destId="{88FFDA1C-771B-451C-A5B2-BBA278648F92}" srcOrd="0" destOrd="0" presId="urn:microsoft.com/office/officeart/2005/8/layout/hierarchy6"/>
    <dgm:cxn modelId="{96DA121C-C09A-423C-AAB5-67855A204C31}" type="presOf" srcId="{697E460E-6BF4-4487-B782-A2F903229410}" destId="{C56D37DF-E201-4303-BD0D-2832EE20ABCE}" srcOrd="0" destOrd="0" presId="urn:microsoft.com/office/officeart/2005/8/layout/hierarchy6"/>
    <dgm:cxn modelId="{1C3A9520-C1D2-4FA7-AB37-4A2D18476ED5}" type="presOf" srcId="{BBAC10C7-2CC8-4474-BFDA-E2CCB6ACC70B}" destId="{DFACE759-9816-414B-81E0-D3587A2346C0}" srcOrd="0" destOrd="0" presId="urn:microsoft.com/office/officeart/2005/8/layout/hierarchy6"/>
    <dgm:cxn modelId="{7C788223-14AF-4D10-A8B3-C4440FB6F413}" srcId="{90D49127-49F3-41E2-97E3-2141E320C85C}" destId="{6A1EE7C3-FD65-4AFC-A8C9-E51BD5B2DB84}" srcOrd="0" destOrd="0" parTransId="{4BA753F6-F72A-4B3F-A421-FB5EC644C484}" sibTransId="{4CED4ACB-CD63-4D4B-AA85-742D0488467A}"/>
    <dgm:cxn modelId="{8785BB23-9DFA-4C63-B9A4-A8C5F7962ED3}" srcId="{CEA2EC77-C4CB-40D4-BB37-970C9689F1F1}" destId="{C3C2BD30-AF16-42D5-A2B1-191956FC8199}" srcOrd="3" destOrd="0" parTransId="{D23F4F58-4E7F-4E24-A69E-8C198CF772F7}" sibTransId="{097554E5-BD62-4034-911F-2795BF694DF0}"/>
    <dgm:cxn modelId="{72FCD824-C098-4829-ADA0-A2B24ED2ABC5}" srcId="{A1CAE9F5-771E-487C-AEDC-4F7B7BA8B73A}" destId="{F9086DEB-6693-4356-B5E2-B1DEF528B7A2}" srcOrd="2" destOrd="0" parTransId="{32A93EFD-4D58-40E7-A720-A05F5F5E17D1}" sibTransId="{D36CDC18-5CB3-4244-BC62-A0C554C5420B}"/>
    <dgm:cxn modelId="{11258B2B-4AC3-4A5C-A315-0304569B2CFB}" type="presOf" srcId="{F59BE9A4-61B4-45E5-BF26-695B1696631A}" destId="{5B6E8FED-73B3-4A80-9666-0393BCC97EF0}" srcOrd="0" destOrd="0" presId="urn:microsoft.com/office/officeart/2005/8/layout/hierarchy6"/>
    <dgm:cxn modelId="{04FA7C34-61B7-4EF2-90CB-96DB2D874E93}" type="presOf" srcId="{41EA1E9C-C6B6-4A26-8483-EB4B9CBB8FB0}" destId="{A380864D-7830-4F8E-A507-74393CE9974B}" srcOrd="1" destOrd="0" presId="urn:microsoft.com/office/officeart/2005/8/layout/hierarchy6"/>
    <dgm:cxn modelId="{A7D78934-07CF-47D4-A3A5-C7546B717B27}" srcId="{207031E9-55AF-4B51-80A4-151AF03A550F}" destId="{26CFD5BA-5AD6-4BCF-B7A4-144AB6BDA924}" srcOrd="0" destOrd="0" parTransId="{E3A03734-1257-4763-8B19-D89B6BB8B308}" sibTransId="{9DF01A41-5DCE-4530-8741-001EBE1D06AD}"/>
    <dgm:cxn modelId="{02542435-A943-4AAD-BAA3-BDE6382F0F2D}" srcId="{DCA8C98E-599D-459A-AE07-C03DB324BB5E}" destId="{874F2AF2-F0E3-4027-915E-D75B66313024}" srcOrd="2" destOrd="0" parTransId="{0A84C2FB-B4EE-4C22-80D7-4390584A0541}" sibTransId="{22F1AEB8-A84E-498F-A2BE-B19AD5496C5C}"/>
    <dgm:cxn modelId="{48241D37-3956-46AF-AB0B-0848B3E1177E}" type="presOf" srcId="{CBBBB1D0-3454-48DF-80C7-C8D03F9EF941}" destId="{509A4DB5-9872-43A4-A358-1DA0628A4ECF}" srcOrd="0" destOrd="0" presId="urn:microsoft.com/office/officeart/2005/8/layout/hierarchy6"/>
    <dgm:cxn modelId="{8B15283A-7237-4461-962F-3959CF5FA03B}" type="presOf" srcId="{802C35EB-AB9E-4641-8740-13D4DFCC8237}" destId="{8DE2A9BE-69CA-4CFB-89F7-DC2AC3F66108}" srcOrd="0" destOrd="0" presId="urn:microsoft.com/office/officeart/2005/8/layout/hierarchy6"/>
    <dgm:cxn modelId="{8BC5683C-4D4E-4996-A090-7DB93A8EB9C3}" srcId="{5DF5B337-F20C-40A9-865A-636C683E2A3A}" destId="{BC175DFC-6BE3-47B7-8E4D-2C2B890837F2}" srcOrd="1" destOrd="0" parTransId="{BBAC10C7-2CC8-4474-BFDA-E2CCB6ACC70B}" sibTransId="{F7FBB9FC-9849-4379-B187-58292E93655B}"/>
    <dgm:cxn modelId="{714C7F3F-7D81-4D8F-BD0E-1C9E731748D6}" type="presOf" srcId="{2DB982B0-A747-4BF8-8A7D-CDA20E203C01}" destId="{60F94D59-5D63-471C-A414-EDFF896A12A3}" srcOrd="0" destOrd="0" presId="urn:microsoft.com/office/officeart/2005/8/layout/hierarchy6"/>
    <dgm:cxn modelId="{7E4DB65B-C176-4FF8-84D0-36473DCED775}" type="presOf" srcId="{5F5D19FA-807D-476B-B966-2605D40C312A}" destId="{3F4D08DB-AD92-4BF0-87D1-DB41E9C28CAC}" srcOrd="0" destOrd="0" presId="urn:microsoft.com/office/officeart/2005/8/layout/hierarchy6"/>
    <dgm:cxn modelId="{848A905C-75F6-4A3E-A1EC-B3FDC1AE794C}" srcId="{90D49127-49F3-41E2-97E3-2141E320C85C}" destId="{90E37C9F-E8DD-4757-950D-D7F68A48D479}" srcOrd="2" destOrd="0" parTransId="{E329F334-896B-4197-B754-18A6F4E2E4F8}" sibTransId="{0CC149B2-3EBE-4FFE-A924-053516E7B24F}"/>
    <dgm:cxn modelId="{D26FE25E-039D-4ECA-8C66-ABAD8238B162}" type="presOf" srcId="{317AF03A-BE67-4BAC-91A5-1A32EED53954}" destId="{AF2E4B09-06BA-4674-96F7-56C32B25868A}" srcOrd="0" destOrd="0" presId="urn:microsoft.com/office/officeart/2005/8/layout/hierarchy6"/>
    <dgm:cxn modelId="{ECECC462-BFBE-41C9-9970-96E0912B0E32}" type="presOf" srcId="{26CFD5BA-5AD6-4BCF-B7A4-144AB6BDA924}" destId="{D08EB935-3EE5-4104-9A72-832F367153F0}" srcOrd="0" destOrd="0" presId="urn:microsoft.com/office/officeart/2005/8/layout/hierarchy6"/>
    <dgm:cxn modelId="{A9C22164-8D4A-4545-9396-8897C8CDAF2A}" srcId="{AB357167-F1FC-4554-BEC2-C0E225D6CEED}" destId="{A37B8D7B-EF4A-4676-A1F3-B7081A3E6CBB}" srcOrd="0" destOrd="0" parTransId="{8FE78580-2442-42CF-AAF2-558DBF65FF91}" sibTransId="{11148251-4E4A-439A-9274-BA150F1FAC49}"/>
    <dgm:cxn modelId="{6F757346-5A45-48E8-B5DC-7446CDF42806}" srcId="{DCA8C98E-599D-459A-AE07-C03DB324BB5E}" destId="{5DF5B337-F20C-40A9-865A-636C683E2A3A}" srcOrd="0" destOrd="0" parTransId="{799A4231-352E-4D35-8B38-189959D65782}" sibTransId="{09D7F2D3-BDD2-483D-B543-B481A41BA77C}"/>
    <dgm:cxn modelId="{5CC03949-42BA-4153-8225-78884995E714}" type="presOf" srcId="{A6D2606B-BC86-4372-85FF-2033F829D7CD}" destId="{08DB52BF-BB61-4998-AD9F-5F972BE3C482}" srcOrd="0" destOrd="0" presId="urn:microsoft.com/office/officeart/2005/8/layout/hierarchy6"/>
    <dgm:cxn modelId="{4710C36A-121A-4F1D-B566-141AE769EA19}" srcId="{5DF5B337-F20C-40A9-865A-636C683E2A3A}" destId="{A1CAE9F5-771E-487C-AEDC-4F7B7BA8B73A}" srcOrd="0" destOrd="0" parTransId="{00DA3AC3-8A9B-43F8-8E16-754FC237BFE5}" sibTransId="{9E9534FD-4BB8-42EE-AC31-234914280759}"/>
    <dgm:cxn modelId="{92CDFA6A-E06D-449B-9CDC-A72C0711C160}" srcId="{6A1EE7C3-FD65-4AFC-A8C9-E51BD5B2DB84}" destId="{2178AA5E-12C0-4EC1-A58F-557637337DE1}" srcOrd="0" destOrd="0" parTransId="{CBBBB1D0-3454-48DF-80C7-C8D03F9EF941}" sibTransId="{44C45FB3-90CB-434B-B7C8-4D8E9CA7A41A}"/>
    <dgm:cxn modelId="{AC2C594D-5807-44F1-8FB2-FBCCBFF748FF}" type="presOf" srcId="{BC175DFC-6BE3-47B7-8E4D-2C2B890837F2}" destId="{C66CCFC2-3FE9-4248-8587-FB654726EBF7}" srcOrd="0" destOrd="0" presId="urn:microsoft.com/office/officeart/2005/8/layout/hierarchy6"/>
    <dgm:cxn modelId="{F766E46D-62B0-4B17-B0E4-071E15E94268}" type="presOf" srcId="{0A84C2FB-B4EE-4C22-80D7-4390584A0541}" destId="{F9323D0E-BA81-4005-AFA3-F3DD57CC107F}" srcOrd="0" destOrd="0" presId="urn:microsoft.com/office/officeart/2005/8/layout/hierarchy6"/>
    <dgm:cxn modelId="{1B4C5370-EB63-4422-92D0-BEEFE29E702A}" type="presOf" srcId="{E3A03734-1257-4763-8B19-D89B6BB8B308}" destId="{5B225D63-4EC4-4F82-B2F2-A1E991F66F28}" srcOrd="0" destOrd="0" presId="urn:microsoft.com/office/officeart/2005/8/layout/hierarchy6"/>
    <dgm:cxn modelId="{D9FAD051-C27E-405C-9237-736FB9EE8C5A}" srcId="{7E1A09E2-5719-4811-9E33-254B5F5511F7}" destId="{C1F8CE4D-C58B-4D35-B674-4BB6850F6CEB}" srcOrd="0" destOrd="0" parTransId="{2DB982B0-A747-4BF8-8A7D-CDA20E203C01}" sibTransId="{9E9456D2-70A8-4F44-99CF-2A263B450A1B}"/>
    <dgm:cxn modelId="{0D17C872-C833-46BC-9F3E-966EF08EA179}" type="presOf" srcId="{10F9899D-FC8E-4D15-81D2-4B5C317A1E4E}" destId="{A4C23B24-4207-4C83-A2A5-F7EF7889863A}" srcOrd="1" destOrd="0" presId="urn:microsoft.com/office/officeart/2005/8/layout/hierarchy6"/>
    <dgm:cxn modelId="{80A35356-DB51-43F8-8919-9908DDFC54F6}" type="presOf" srcId="{E34EDC50-71ED-4D14-B06F-D5849ECC0940}" destId="{C12FFB89-DE48-41CF-83FC-B9FA41102FA0}" srcOrd="0" destOrd="0" presId="urn:microsoft.com/office/officeart/2005/8/layout/hierarchy6"/>
    <dgm:cxn modelId="{71A15B59-DD36-4244-AB20-21EE5A3DF7AB}" type="presOf" srcId="{37CB2FBE-AA2C-4014-A095-FAC13D39A382}" destId="{619855B5-CAA6-4D44-9140-59478F41D1BF}" srcOrd="1" destOrd="0" presId="urn:microsoft.com/office/officeart/2005/8/layout/hierarchy6"/>
    <dgm:cxn modelId="{C6F14A5A-4539-4020-8768-2491E660A251}" srcId="{DCA8C98E-599D-459A-AE07-C03DB324BB5E}" destId="{6B6638D3-2FDD-4053-8F57-B0E9EA6B3141}" srcOrd="1" destOrd="0" parTransId="{01EB72FB-BBAE-4DDD-A512-579293F72366}" sibTransId="{E0E09D91-1A46-4D5D-AE99-E4B72B41B4EF}"/>
    <dgm:cxn modelId="{9C12857D-4C53-4A73-ABD8-C82F43B920A4}" srcId="{90D49127-49F3-41E2-97E3-2141E320C85C}" destId="{207031E9-55AF-4B51-80A4-151AF03A550F}" srcOrd="1" destOrd="0" parTransId="{3D6AE326-5705-4903-9868-A6203B3FA6A6}" sibTransId="{E91A386A-82A0-4279-9850-4BD4C6C6C66C}"/>
    <dgm:cxn modelId="{1A4D0E84-10E7-407F-97D4-2727D12C1F13}" srcId="{CEA2EC77-C4CB-40D4-BB37-970C9689F1F1}" destId="{37CB2FBE-AA2C-4014-A095-FAC13D39A382}" srcOrd="1" destOrd="0" parTransId="{9F55E370-B8E5-4615-8DB1-6EA9674F71E6}" sibTransId="{60B14820-8A71-43A1-B088-249FD9FDD31F}"/>
    <dgm:cxn modelId="{4608D493-1A58-41FF-9CB1-57964A6620F1}" type="presOf" srcId="{C3CC76E3-1930-4D50-BFA3-2D96F6FF22B5}" destId="{5AA57C6E-2360-4AB5-AEB1-2C2CA68AEC11}" srcOrd="0" destOrd="0" presId="urn:microsoft.com/office/officeart/2005/8/layout/hierarchy6"/>
    <dgm:cxn modelId="{D0D49E95-CDD8-4C4E-992F-D0E232D73195}" srcId="{CEA2EC77-C4CB-40D4-BB37-970C9689F1F1}" destId="{41EA1E9C-C6B6-4A26-8483-EB4B9CBB8FB0}" srcOrd="4" destOrd="0" parTransId="{2F9EAEB1-2085-401D-9A9F-958B5C4F18CD}" sibTransId="{0204F89B-C3CF-40C6-B0D8-9FA94BE3C707}"/>
    <dgm:cxn modelId="{007FB297-0B12-4F93-8039-A400CA618EA9}" srcId="{A1CAE9F5-771E-487C-AEDC-4F7B7BA8B73A}" destId="{7E1A09E2-5719-4811-9E33-254B5F5511F7}" srcOrd="0" destOrd="0" parTransId="{FE385D05-0D25-45B4-B3D2-C492048B1A43}" sibTransId="{9C3939AE-2F1D-4740-9680-7FDB5C1FC981}"/>
    <dgm:cxn modelId="{1E68D398-CD7A-42A0-A703-958307A654E9}" type="presOf" srcId="{CEA2EC77-C4CB-40D4-BB37-970C9689F1F1}" destId="{D23ACB31-06FF-4496-AF33-7BA9FAADF55F}" srcOrd="0" destOrd="0" presId="urn:microsoft.com/office/officeart/2005/8/layout/hierarchy6"/>
    <dgm:cxn modelId="{2B612E9D-133A-427F-9091-14CD031BD8DD}" type="presOf" srcId="{207031E9-55AF-4B51-80A4-151AF03A550F}" destId="{1115292E-708C-46BA-B6B8-2999120DD0F8}" srcOrd="0" destOrd="0" presId="urn:microsoft.com/office/officeart/2005/8/layout/hierarchy6"/>
    <dgm:cxn modelId="{07AAA29D-F822-432F-AE88-6D1FBBD4108F}" type="presOf" srcId="{799A4231-352E-4D35-8B38-189959D65782}" destId="{06AB8EC9-C62B-4ED9-A90A-0920B7968E31}" srcOrd="0" destOrd="0" presId="urn:microsoft.com/office/officeart/2005/8/layout/hierarchy6"/>
    <dgm:cxn modelId="{5DE7699F-5873-4018-A1AC-7E2EAC28895D}" type="presOf" srcId="{218E931F-E782-4A3E-BA55-55A216264BBB}" destId="{B2B63470-390E-465D-A344-33667EFEFD93}" srcOrd="0" destOrd="0" presId="urn:microsoft.com/office/officeart/2005/8/layout/hierarchy6"/>
    <dgm:cxn modelId="{498B34A5-CC1F-4957-BBAE-6ACDB2E623D6}" srcId="{6B6638D3-2FDD-4053-8F57-B0E9EA6B3141}" destId="{C3CC76E3-1930-4D50-BFA3-2D96F6FF22B5}" srcOrd="1" destOrd="0" parTransId="{317AF03A-BE67-4BAC-91A5-1A32EED53954}" sibTransId="{E32382FD-7804-442D-B638-64A4DE22FFFE}"/>
    <dgm:cxn modelId="{76C117AC-3B66-47F2-A0B6-C131024E3CA8}" type="presOf" srcId="{776B101C-4EA8-49CC-9486-655FA2B0B811}" destId="{AA42A68C-0671-42C6-A567-2854127CAE13}" srcOrd="0" destOrd="0" presId="urn:microsoft.com/office/officeart/2005/8/layout/hierarchy6"/>
    <dgm:cxn modelId="{0E56F3AD-2353-419E-B8D4-0A2F1F088CB2}" type="presOf" srcId="{00DA3AC3-8A9B-43F8-8E16-754FC237BFE5}" destId="{2F795395-7B3A-47D1-8E64-7A831CDC9980}" srcOrd="0" destOrd="0" presId="urn:microsoft.com/office/officeart/2005/8/layout/hierarchy6"/>
    <dgm:cxn modelId="{086143B4-F4FA-4BB2-AAFE-94D017B22522}" type="presOf" srcId="{A1CAE9F5-771E-487C-AEDC-4F7B7BA8B73A}" destId="{07AECA85-7CCD-4258-BB2C-47C04CFE2168}" srcOrd="0" destOrd="0" presId="urn:microsoft.com/office/officeart/2005/8/layout/hierarchy6"/>
    <dgm:cxn modelId="{C826C5B7-D3E0-42DB-906B-EB472F74A968}" srcId="{BC175DFC-6BE3-47B7-8E4D-2C2B890837F2}" destId="{5F5D19FA-807D-476B-B966-2605D40C312A}" srcOrd="0" destOrd="0" parTransId="{ACA829E1-F66C-4B2B-BE88-15ED78716915}" sibTransId="{3055ACEE-F60F-4AC7-AF0F-AF0C503DA401}"/>
    <dgm:cxn modelId="{1BD825BA-FB05-414F-A521-E0B197BDA0AB}" type="presOf" srcId="{10F9899D-FC8E-4D15-81D2-4B5C317A1E4E}" destId="{6F693B23-DCDF-4303-9797-E889E4B22DED}" srcOrd="0" destOrd="0" presId="urn:microsoft.com/office/officeart/2005/8/layout/hierarchy6"/>
    <dgm:cxn modelId="{9C2CD1BC-62C2-4E38-AACB-215D97B90942}" type="presOf" srcId="{FE16D763-AF4D-4D60-87F7-FDCE17E2B102}" destId="{A6FF49FF-5BCB-4797-B4B8-0AD5098408CA}" srcOrd="0" destOrd="0" presId="urn:microsoft.com/office/officeart/2005/8/layout/hierarchy6"/>
    <dgm:cxn modelId="{87E908BF-C7BD-427C-A2EB-6188F5183F8A}" type="presOf" srcId="{3D6AE326-5705-4903-9868-A6203B3FA6A6}" destId="{F77CF162-102B-47CF-8C65-1E1E5FE54490}" srcOrd="0" destOrd="0" presId="urn:microsoft.com/office/officeart/2005/8/layout/hierarchy6"/>
    <dgm:cxn modelId="{9C3952C1-6FA3-4949-9404-C67C6308218A}" type="presOf" srcId="{051EA36E-01C3-4BEC-B402-49C513A2AF77}" destId="{705AF9A7-8DF1-4FD1-BDBD-6E2CFC30A32A}" srcOrd="0" destOrd="0" presId="urn:microsoft.com/office/officeart/2005/8/layout/hierarchy6"/>
    <dgm:cxn modelId="{C98949C3-83BF-46B8-A4EA-ABB6D31C1C21}" type="presOf" srcId="{90D49127-49F3-41E2-97E3-2141E320C85C}" destId="{05D7D6C0-3AE3-4A75-B588-BC758E29099F}" srcOrd="0" destOrd="0" presId="urn:microsoft.com/office/officeart/2005/8/layout/hierarchy6"/>
    <dgm:cxn modelId="{ECED58C9-BBEC-4C35-86CA-B671457E13EB}" srcId="{CEA2EC77-C4CB-40D4-BB37-970C9689F1F1}" destId="{10F9899D-FC8E-4D15-81D2-4B5C317A1E4E}" srcOrd="5" destOrd="0" parTransId="{71084412-4050-4487-A6FE-5DE9E03C3685}" sibTransId="{4062E7EA-4FE5-4814-BDA4-EA7DE8533615}"/>
    <dgm:cxn modelId="{6F2E74CA-19E0-46D0-8A62-A3015BD34259}" type="presOf" srcId="{F9086DEB-6693-4356-B5E2-B1DEF528B7A2}" destId="{8ADE4027-7979-492D-ABA6-235688D10EC6}" srcOrd="0" destOrd="0" presId="urn:microsoft.com/office/officeart/2005/8/layout/hierarchy6"/>
    <dgm:cxn modelId="{FDB8BCCA-C6B2-4121-927A-EE1759F5FF90}" srcId="{E34EDC50-71ED-4D14-B06F-D5849ECC0940}" destId="{3D80001B-3890-458A-950C-40EECF6B70D1}" srcOrd="0" destOrd="0" parTransId="{218E931F-E782-4A3E-BA55-55A216264BBB}" sibTransId="{46C52C7D-A5B2-4F45-9FE4-383A845D37A9}"/>
    <dgm:cxn modelId="{A40A7DCB-AA76-471F-9699-820D732E4C56}" srcId="{CEA2EC77-C4CB-40D4-BB37-970C9689F1F1}" destId="{697E460E-6BF4-4487-B782-A2F903229410}" srcOrd="2" destOrd="0" parTransId="{04E3C2CD-5D67-4492-81C3-CAED2D843A9E}" sibTransId="{F407A880-C0D0-43C9-A564-9CCAFB9034D7}"/>
    <dgm:cxn modelId="{02634DCD-AEEB-440D-8BF3-E5D29ABA67CF}" type="presOf" srcId="{90E37C9F-E8DD-4757-950D-D7F68A48D479}" destId="{3FDFD5C7-CF8E-4EE1-B8EF-18AD2013F37D}" srcOrd="0" destOrd="0" presId="urn:microsoft.com/office/officeart/2005/8/layout/hierarchy6"/>
    <dgm:cxn modelId="{1A4C8ACD-43AE-43C9-89A8-CC89264A0487}" type="presOf" srcId="{FE385D05-0D25-45B4-B3D2-C492048B1A43}" destId="{8689C27A-EC06-444F-A477-FEFCF0957D00}" srcOrd="0" destOrd="0" presId="urn:microsoft.com/office/officeart/2005/8/layout/hierarchy6"/>
    <dgm:cxn modelId="{D2A04ACE-587F-4E40-9075-20EA37FC1705}" type="presOf" srcId="{2178AA5E-12C0-4EC1-A58F-557637337DE1}" destId="{4590F7AF-77C5-48D5-BCDD-7CE06B79DFEF}" srcOrd="0" destOrd="0" presId="urn:microsoft.com/office/officeart/2005/8/layout/hierarchy6"/>
    <dgm:cxn modelId="{66B691CF-E223-45E2-8699-8FA23D386718}" type="presOf" srcId="{DCA8C98E-599D-459A-AE07-C03DB324BB5E}" destId="{4CA8D2E3-3699-49C1-9465-71E96D22CEF1}" srcOrd="0" destOrd="0" presId="urn:microsoft.com/office/officeart/2005/8/layout/hierarchy6"/>
    <dgm:cxn modelId="{9BB02FD0-7AFF-44B2-880A-63F33000ED8E}" type="presOf" srcId="{37CB2FBE-AA2C-4014-A095-FAC13D39A382}" destId="{7CD034D4-175F-402B-9A8E-4C1C8DCF3090}" srcOrd="0" destOrd="0" presId="urn:microsoft.com/office/officeart/2005/8/layout/hierarchy6"/>
    <dgm:cxn modelId="{5670EED0-600E-4C53-A963-FC2CA9ADB6C1}" srcId="{CEA2EC77-C4CB-40D4-BB37-970C9689F1F1}" destId="{DCA8C98E-599D-459A-AE07-C03DB324BB5E}" srcOrd="0" destOrd="0" parTransId="{0251CA85-BCEF-489D-A0C5-F5DD43157015}" sibTransId="{2BFEF9AA-F03B-471D-8270-D177E7AB2432}"/>
    <dgm:cxn modelId="{C4D30FD2-8D17-49AB-810B-DB69ECAE8875}" type="presOf" srcId="{2B7B965A-0332-4BBC-8725-5A2356ACFDCA}" destId="{71FB7874-0CB0-45E3-B6B4-ECB51631A3AE}" srcOrd="0" destOrd="0" presId="urn:microsoft.com/office/officeart/2005/8/layout/hierarchy6"/>
    <dgm:cxn modelId="{0F3F74D5-9642-495D-BE00-B2BB1644C88B}" srcId="{F9086DEB-6693-4356-B5E2-B1DEF528B7A2}" destId="{776B101C-4EA8-49CC-9486-655FA2B0B811}" srcOrd="0" destOrd="0" parTransId="{7FF747F2-7194-45E0-92E7-6C2186027A6D}" sibTransId="{809ED6C5-96E3-49F4-8CFC-8017D29706DF}"/>
    <dgm:cxn modelId="{380C49D6-0A69-44D6-998A-8FC6CB77DE33}" type="presOf" srcId="{874F2AF2-F0E3-4027-915E-D75B66313024}" destId="{F2CD4515-3E30-481B-ABC0-CA957BBEAF16}" srcOrd="0" destOrd="0" presId="urn:microsoft.com/office/officeart/2005/8/layout/hierarchy6"/>
    <dgm:cxn modelId="{4BDAF1D9-1630-440C-80DD-277D83B7E3D5}" type="presOf" srcId="{3D80001B-3890-458A-950C-40EECF6B70D1}" destId="{DC30885C-2264-46A3-9197-5D1F9823E848}" srcOrd="0" destOrd="0" presId="urn:microsoft.com/office/officeart/2005/8/layout/hierarchy6"/>
    <dgm:cxn modelId="{E31778DA-CB01-4B92-8E4A-C70E4B5E5AC1}" type="presOf" srcId="{8FE78580-2442-42CF-AAF2-558DBF65FF91}" destId="{BCFA57B8-CED9-40F6-B51F-9B07047DB383}" srcOrd="0" destOrd="0" presId="urn:microsoft.com/office/officeart/2005/8/layout/hierarchy6"/>
    <dgm:cxn modelId="{84B554DC-DA73-40CA-B82D-54A0006B2E4F}" type="presOf" srcId="{C3C2BD30-AF16-42D5-A2B1-191956FC8199}" destId="{906D59C5-ABC5-4C5B-A229-3BFD94E241C9}" srcOrd="1" destOrd="0" presId="urn:microsoft.com/office/officeart/2005/8/layout/hierarchy6"/>
    <dgm:cxn modelId="{F978BDDF-1AB4-47E9-B81D-B062C7ADFBFF}" type="presOf" srcId="{C3C2BD30-AF16-42D5-A2B1-191956FC8199}" destId="{534D0CB4-0CA1-4145-8845-006BDF7FCA94}" srcOrd="0" destOrd="0" presId="urn:microsoft.com/office/officeart/2005/8/layout/hierarchy6"/>
    <dgm:cxn modelId="{24D4CFE1-6933-44C2-92CA-651EE9827B56}" type="presOf" srcId="{41EA1E9C-C6B6-4A26-8483-EB4B9CBB8FB0}" destId="{43AC054C-902B-4AEF-A57D-A641E6FC7EA2}" srcOrd="0" destOrd="0" presId="urn:microsoft.com/office/officeart/2005/8/layout/hierarchy6"/>
    <dgm:cxn modelId="{88A142E2-D1EC-4CD7-BAA0-B4AFF94F32C8}" srcId="{90D49127-49F3-41E2-97E3-2141E320C85C}" destId="{E34EDC50-71ED-4D14-B06F-D5849ECC0940}" srcOrd="3" destOrd="0" parTransId="{F59BE9A4-61B4-45E5-BF26-695B1696631A}" sibTransId="{5B2F20C0-41EE-4E41-B46A-28139D2145D4}"/>
    <dgm:cxn modelId="{74E94EE3-8384-47A9-9A08-2544FD59D671}" type="presOf" srcId="{697E460E-6BF4-4487-B782-A2F903229410}" destId="{F5A1F08B-6C65-414F-8EBE-2465360B9FAD}" srcOrd="1" destOrd="0" presId="urn:microsoft.com/office/officeart/2005/8/layout/hierarchy6"/>
    <dgm:cxn modelId="{14B89DE7-DF8D-41AE-AA19-B57D87ECEFAE}" srcId="{A1CAE9F5-771E-487C-AEDC-4F7B7BA8B73A}" destId="{AB357167-F1FC-4554-BEC2-C0E225D6CEED}" srcOrd="1" destOrd="0" parTransId="{2B7B965A-0332-4BBC-8725-5A2356ACFDCA}" sibTransId="{DBE21538-E2E9-4D46-ABD1-3F81787490EF}"/>
    <dgm:cxn modelId="{4B0E84E9-B9CC-4694-99EC-6A1F6B54EFD9}" type="presOf" srcId="{32A93EFD-4D58-40E7-A720-A05F5F5E17D1}" destId="{718AEF6D-421E-4CE5-9B40-0652DA5AFFD9}" srcOrd="0" destOrd="0" presId="urn:microsoft.com/office/officeart/2005/8/layout/hierarchy6"/>
    <dgm:cxn modelId="{16C6F4EC-02B5-4C68-B619-7C3236B5692A}" srcId="{90E37C9F-E8DD-4757-950D-D7F68A48D479}" destId="{FE16D763-AF4D-4D60-87F7-FDCE17E2B102}" srcOrd="0" destOrd="0" parTransId="{A6D2606B-BC86-4372-85FF-2033F829D7CD}" sibTransId="{EC139354-45C7-4D0F-899F-C6F446D20234}"/>
    <dgm:cxn modelId="{63694BF5-7F6A-4B83-B953-480464CAA912}" srcId="{5F5D19FA-807D-476B-B966-2605D40C312A}" destId="{EC71313F-89C3-4867-86AB-B3649B40F210}" srcOrd="0" destOrd="0" parTransId="{051EA36E-01C3-4BEC-B402-49C513A2AF77}" sibTransId="{D1038231-9E5D-4BAF-B830-5EF7EAAF0850}"/>
    <dgm:cxn modelId="{BB027EF8-38FF-4744-9AB9-3210AFC033DB}" type="presOf" srcId="{7E1A09E2-5719-4811-9E33-254B5F5511F7}" destId="{6BE56DBE-F840-4F67-AAA2-E7F3C0A167C8}" srcOrd="0" destOrd="0" presId="urn:microsoft.com/office/officeart/2005/8/layout/hierarchy6"/>
    <dgm:cxn modelId="{C3546DFA-3D67-42D6-BA3E-ADDA6FE43ACD}" type="presOf" srcId="{EC71313F-89C3-4867-86AB-B3649B40F210}" destId="{19BAB24B-BFEA-4DF0-9566-F76D16694387}" srcOrd="0" destOrd="0" presId="urn:microsoft.com/office/officeart/2005/8/layout/hierarchy6"/>
    <dgm:cxn modelId="{8A4A83FB-CD97-4BD2-869B-CFE72EE356F2}" type="presOf" srcId="{01EB72FB-BBAE-4DDD-A512-579293F72366}" destId="{3505A91E-638A-4AA2-B010-C3DBF5410CDC}" srcOrd="0" destOrd="0" presId="urn:microsoft.com/office/officeart/2005/8/layout/hierarchy6"/>
    <dgm:cxn modelId="{D0E480FC-5EEB-415C-A095-655B26F2D928}" type="presOf" srcId="{6B6638D3-2FDD-4053-8F57-B0E9EA6B3141}" destId="{BA873DA3-71D8-4AB4-A065-3BD2873504AA}" srcOrd="0" destOrd="0" presId="urn:microsoft.com/office/officeart/2005/8/layout/hierarchy6"/>
    <dgm:cxn modelId="{2B122BFD-5A25-42C7-8E41-D0F61DB75FAD}" type="presOf" srcId="{6A1EE7C3-FD65-4AFC-A8C9-E51BD5B2DB84}" destId="{8C4C155A-87D3-4EA4-B78D-013BF1DD8B52}" srcOrd="0" destOrd="0" presId="urn:microsoft.com/office/officeart/2005/8/layout/hierarchy6"/>
    <dgm:cxn modelId="{40FD29FE-3777-49E4-A2C7-9C02C669DA17}" type="presOf" srcId="{ACA829E1-F66C-4B2B-BE88-15ED78716915}" destId="{D653731B-39F2-4E27-AA50-C543291A1AEB}" srcOrd="0" destOrd="0" presId="urn:microsoft.com/office/officeart/2005/8/layout/hierarchy6"/>
    <dgm:cxn modelId="{3BE3C5FE-65F3-4925-A988-172F07DB3BBA}" type="presOf" srcId="{E329F334-896B-4197-B754-18A6F4E2E4F8}" destId="{41D72860-2547-458D-8B50-B5C785AEC2A9}" srcOrd="0" destOrd="0" presId="urn:microsoft.com/office/officeart/2005/8/layout/hierarchy6"/>
    <dgm:cxn modelId="{13C9AAC7-ED8C-4E88-B964-2AE37E8D6928}" type="presParOf" srcId="{D23ACB31-06FF-4496-AF33-7BA9FAADF55F}" destId="{0A8B9CF0-6941-42E8-AD1C-9560BAF99963}" srcOrd="0" destOrd="0" presId="urn:microsoft.com/office/officeart/2005/8/layout/hierarchy6"/>
    <dgm:cxn modelId="{EADEB9D6-4829-4049-A090-7A6398043BA6}" type="presParOf" srcId="{0A8B9CF0-6941-42E8-AD1C-9560BAF99963}" destId="{48563F6F-0646-4636-8641-020252BE00B1}" srcOrd="0" destOrd="0" presId="urn:microsoft.com/office/officeart/2005/8/layout/hierarchy6"/>
    <dgm:cxn modelId="{FE8D8DE3-A0AA-4271-828D-125AF462DF97}" type="presParOf" srcId="{0A8B9CF0-6941-42E8-AD1C-9560BAF99963}" destId="{3A972FDB-2552-4599-B204-1BB33753C226}" srcOrd="1" destOrd="0" presId="urn:microsoft.com/office/officeart/2005/8/layout/hierarchy6"/>
    <dgm:cxn modelId="{391A605F-5248-44EB-9EA1-920C446AFDBF}" type="presParOf" srcId="{3A972FDB-2552-4599-B204-1BB33753C226}" destId="{D7A32304-8DB7-4300-A294-00C24F32A512}" srcOrd="0" destOrd="0" presId="urn:microsoft.com/office/officeart/2005/8/layout/hierarchy6"/>
    <dgm:cxn modelId="{A0359A0D-C1CA-43FC-9A47-AF314F20BD27}" type="presParOf" srcId="{D7A32304-8DB7-4300-A294-00C24F32A512}" destId="{4CA8D2E3-3699-49C1-9465-71E96D22CEF1}" srcOrd="0" destOrd="0" presId="urn:microsoft.com/office/officeart/2005/8/layout/hierarchy6"/>
    <dgm:cxn modelId="{1E6F18C0-60A5-4EF2-87DE-B5EDF6827A6D}" type="presParOf" srcId="{D7A32304-8DB7-4300-A294-00C24F32A512}" destId="{812F32E5-663C-44FB-9AD0-0425DF30A494}" srcOrd="1" destOrd="0" presId="urn:microsoft.com/office/officeart/2005/8/layout/hierarchy6"/>
    <dgm:cxn modelId="{59378E46-FA13-40CA-9656-CB8E0C660636}" type="presParOf" srcId="{812F32E5-663C-44FB-9AD0-0425DF30A494}" destId="{06AB8EC9-C62B-4ED9-A90A-0920B7968E31}" srcOrd="0" destOrd="0" presId="urn:microsoft.com/office/officeart/2005/8/layout/hierarchy6"/>
    <dgm:cxn modelId="{BDCC1813-32A4-49BD-B59E-948E2271F7EE}" type="presParOf" srcId="{812F32E5-663C-44FB-9AD0-0425DF30A494}" destId="{500FD4C2-896A-4F81-82E4-09B0B59F3129}" srcOrd="1" destOrd="0" presId="urn:microsoft.com/office/officeart/2005/8/layout/hierarchy6"/>
    <dgm:cxn modelId="{993032DB-01B2-4815-86A5-F435F2715BD3}" type="presParOf" srcId="{500FD4C2-896A-4F81-82E4-09B0B59F3129}" destId="{D5AEE79F-D004-4385-9502-2BEDB8999750}" srcOrd="0" destOrd="0" presId="urn:microsoft.com/office/officeart/2005/8/layout/hierarchy6"/>
    <dgm:cxn modelId="{A7FFD8B3-0682-403F-A019-B58ED71D8C82}" type="presParOf" srcId="{500FD4C2-896A-4F81-82E4-09B0B59F3129}" destId="{64828DBE-E0BC-46D2-9587-F7054946C078}" srcOrd="1" destOrd="0" presId="urn:microsoft.com/office/officeart/2005/8/layout/hierarchy6"/>
    <dgm:cxn modelId="{83D30811-CCF0-400D-9A6F-9DF91331BC30}" type="presParOf" srcId="{64828DBE-E0BC-46D2-9587-F7054946C078}" destId="{2F795395-7B3A-47D1-8E64-7A831CDC9980}" srcOrd="0" destOrd="0" presId="urn:microsoft.com/office/officeart/2005/8/layout/hierarchy6"/>
    <dgm:cxn modelId="{81ADE479-411B-4C3B-8213-792AA699AD1F}" type="presParOf" srcId="{64828DBE-E0BC-46D2-9587-F7054946C078}" destId="{EA48D528-DDBF-450E-821D-F85FC1E2EA36}" srcOrd="1" destOrd="0" presId="urn:microsoft.com/office/officeart/2005/8/layout/hierarchy6"/>
    <dgm:cxn modelId="{CBD9D328-890E-442B-A58E-A267EB510635}" type="presParOf" srcId="{EA48D528-DDBF-450E-821D-F85FC1E2EA36}" destId="{07AECA85-7CCD-4258-BB2C-47C04CFE2168}" srcOrd="0" destOrd="0" presId="urn:microsoft.com/office/officeart/2005/8/layout/hierarchy6"/>
    <dgm:cxn modelId="{A245B6AD-56BC-44E9-9C77-34F37BE6D521}" type="presParOf" srcId="{EA48D528-DDBF-450E-821D-F85FC1E2EA36}" destId="{F8852FEF-C768-40BD-9CB3-0E06A34340A9}" srcOrd="1" destOrd="0" presId="urn:microsoft.com/office/officeart/2005/8/layout/hierarchy6"/>
    <dgm:cxn modelId="{B145F695-B8E9-4DB4-B193-6725C94994DB}" type="presParOf" srcId="{F8852FEF-C768-40BD-9CB3-0E06A34340A9}" destId="{8689C27A-EC06-444F-A477-FEFCF0957D00}" srcOrd="0" destOrd="0" presId="urn:microsoft.com/office/officeart/2005/8/layout/hierarchy6"/>
    <dgm:cxn modelId="{704D4781-1F7A-4DD9-B624-8FC27F735BBB}" type="presParOf" srcId="{F8852FEF-C768-40BD-9CB3-0E06A34340A9}" destId="{2B19D01D-AD26-4CA6-8262-CC3E1A0A470F}" srcOrd="1" destOrd="0" presId="urn:microsoft.com/office/officeart/2005/8/layout/hierarchy6"/>
    <dgm:cxn modelId="{88FD25BC-FA6E-40C1-B251-B86A96DB1728}" type="presParOf" srcId="{2B19D01D-AD26-4CA6-8262-CC3E1A0A470F}" destId="{6BE56DBE-F840-4F67-AAA2-E7F3C0A167C8}" srcOrd="0" destOrd="0" presId="urn:microsoft.com/office/officeart/2005/8/layout/hierarchy6"/>
    <dgm:cxn modelId="{29485B52-3FF9-4238-ADE0-B958B61C35E3}" type="presParOf" srcId="{2B19D01D-AD26-4CA6-8262-CC3E1A0A470F}" destId="{1D5CE704-D092-4027-B593-B4CD1841337D}" srcOrd="1" destOrd="0" presId="urn:microsoft.com/office/officeart/2005/8/layout/hierarchy6"/>
    <dgm:cxn modelId="{E245D12C-D7DE-43B7-8398-C163B18D9B10}" type="presParOf" srcId="{1D5CE704-D092-4027-B593-B4CD1841337D}" destId="{60F94D59-5D63-471C-A414-EDFF896A12A3}" srcOrd="0" destOrd="0" presId="urn:microsoft.com/office/officeart/2005/8/layout/hierarchy6"/>
    <dgm:cxn modelId="{0FD114BF-545E-4498-9772-DEFA217B4DBE}" type="presParOf" srcId="{1D5CE704-D092-4027-B593-B4CD1841337D}" destId="{059BBE0C-D8B0-4927-86F5-A3A206DA5819}" srcOrd="1" destOrd="0" presId="urn:microsoft.com/office/officeart/2005/8/layout/hierarchy6"/>
    <dgm:cxn modelId="{881BF35E-2B5D-489C-B616-606D20F43153}" type="presParOf" srcId="{059BBE0C-D8B0-4927-86F5-A3A206DA5819}" destId="{DD7E7D88-3A6D-4E00-8DD1-40BC93B64D1A}" srcOrd="0" destOrd="0" presId="urn:microsoft.com/office/officeart/2005/8/layout/hierarchy6"/>
    <dgm:cxn modelId="{D699FDB0-49F5-403B-923D-25E7940A98D4}" type="presParOf" srcId="{059BBE0C-D8B0-4927-86F5-A3A206DA5819}" destId="{D7064279-EDCF-4980-9CA2-99C31E5EE6F0}" srcOrd="1" destOrd="0" presId="urn:microsoft.com/office/officeart/2005/8/layout/hierarchy6"/>
    <dgm:cxn modelId="{D742B4D7-081E-4D5F-829B-F08A4D7422C5}" type="presParOf" srcId="{F8852FEF-C768-40BD-9CB3-0E06A34340A9}" destId="{71FB7874-0CB0-45E3-B6B4-ECB51631A3AE}" srcOrd="2" destOrd="0" presId="urn:microsoft.com/office/officeart/2005/8/layout/hierarchy6"/>
    <dgm:cxn modelId="{8D355502-A921-4FB9-9DA2-F75042F4E7A8}" type="presParOf" srcId="{F8852FEF-C768-40BD-9CB3-0E06A34340A9}" destId="{E3FEF5BA-75D8-4FB6-BDED-039C85C97736}" srcOrd="3" destOrd="0" presId="urn:microsoft.com/office/officeart/2005/8/layout/hierarchy6"/>
    <dgm:cxn modelId="{F04AB1C8-4B6D-4C99-B5DD-E31B2AB67214}" type="presParOf" srcId="{E3FEF5BA-75D8-4FB6-BDED-039C85C97736}" destId="{32D5D853-93B7-4071-93D3-A96AD8DC9693}" srcOrd="0" destOrd="0" presId="urn:microsoft.com/office/officeart/2005/8/layout/hierarchy6"/>
    <dgm:cxn modelId="{4D542E22-FCCF-4A32-A7A9-20B83112E091}" type="presParOf" srcId="{E3FEF5BA-75D8-4FB6-BDED-039C85C97736}" destId="{E706AD71-A7AC-4FF5-9960-A572D29263C4}" srcOrd="1" destOrd="0" presId="urn:microsoft.com/office/officeart/2005/8/layout/hierarchy6"/>
    <dgm:cxn modelId="{3BF9F621-77A8-4B55-AFD1-332DBCCE28BB}" type="presParOf" srcId="{E706AD71-A7AC-4FF5-9960-A572D29263C4}" destId="{BCFA57B8-CED9-40F6-B51F-9B07047DB383}" srcOrd="0" destOrd="0" presId="urn:microsoft.com/office/officeart/2005/8/layout/hierarchy6"/>
    <dgm:cxn modelId="{49FC1BF0-3061-463F-BC35-0134558DB8D8}" type="presParOf" srcId="{E706AD71-A7AC-4FF5-9960-A572D29263C4}" destId="{0C2A67D7-D90A-463F-A58E-AB4237723BD7}" srcOrd="1" destOrd="0" presId="urn:microsoft.com/office/officeart/2005/8/layout/hierarchy6"/>
    <dgm:cxn modelId="{70CB5D7B-F47B-4B95-8CCB-D0FC4EEE3E16}" type="presParOf" srcId="{0C2A67D7-D90A-463F-A58E-AB4237723BD7}" destId="{24C91A75-CB77-44B6-A7A9-1F2C42478E68}" srcOrd="0" destOrd="0" presId="urn:microsoft.com/office/officeart/2005/8/layout/hierarchy6"/>
    <dgm:cxn modelId="{2112874F-871B-48FF-8AA2-1B5C37BB0769}" type="presParOf" srcId="{0C2A67D7-D90A-463F-A58E-AB4237723BD7}" destId="{76830DCC-7569-4FBE-B2F3-D0830945B9FC}" srcOrd="1" destOrd="0" presId="urn:microsoft.com/office/officeart/2005/8/layout/hierarchy6"/>
    <dgm:cxn modelId="{01484C53-820C-4453-975B-120D90EB324F}" type="presParOf" srcId="{F8852FEF-C768-40BD-9CB3-0E06A34340A9}" destId="{718AEF6D-421E-4CE5-9B40-0652DA5AFFD9}" srcOrd="4" destOrd="0" presId="urn:microsoft.com/office/officeart/2005/8/layout/hierarchy6"/>
    <dgm:cxn modelId="{B1CD7F4A-E915-4EB3-94D0-B5102ABAD48F}" type="presParOf" srcId="{F8852FEF-C768-40BD-9CB3-0E06A34340A9}" destId="{5DF467BA-EE76-4B22-B86E-B00F9B7AE57F}" srcOrd="5" destOrd="0" presId="urn:microsoft.com/office/officeart/2005/8/layout/hierarchy6"/>
    <dgm:cxn modelId="{5ADC7140-695E-4222-A19B-C6BEC6D92C99}" type="presParOf" srcId="{5DF467BA-EE76-4B22-B86E-B00F9B7AE57F}" destId="{8ADE4027-7979-492D-ABA6-235688D10EC6}" srcOrd="0" destOrd="0" presId="urn:microsoft.com/office/officeart/2005/8/layout/hierarchy6"/>
    <dgm:cxn modelId="{91BD0791-959C-4E4C-A97F-833140CC2F45}" type="presParOf" srcId="{5DF467BA-EE76-4B22-B86E-B00F9B7AE57F}" destId="{DAC5BCB8-4013-4E6D-9573-673472855B8E}" srcOrd="1" destOrd="0" presId="urn:microsoft.com/office/officeart/2005/8/layout/hierarchy6"/>
    <dgm:cxn modelId="{F14FE2E1-B733-47C0-A318-80B5CAF2E362}" type="presParOf" srcId="{DAC5BCB8-4013-4E6D-9573-673472855B8E}" destId="{BAACACA5-F2E6-429B-8C83-5DFB99428D41}" srcOrd="0" destOrd="0" presId="urn:microsoft.com/office/officeart/2005/8/layout/hierarchy6"/>
    <dgm:cxn modelId="{69A1352E-590B-43F5-977B-984922A2292F}" type="presParOf" srcId="{DAC5BCB8-4013-4E6D-9573-673472855B8E}" destId="{BC836FFE-66D1-49E4-B6E8-01FD39B6D3CE}" srcOrd="1" destOrd="0" presId="urn:microsoft.com/office/officeart/2005/8/layout/hierarchy6"/>
    <dgm:cxn modelId="{AAE455B5-710B-40EC-9E76-DC1E782AE0BF}" type="presParOf" srcId="{BC836FFE-66D1-49E4-B6E8-01FD39B6D3CE}" destId="{AA42A68C-0671-42C6-A567-2854127CAE13}" srcOrd="0" destOrd="0" presId="urn:microsoft.com/office/officeart/2005/8/layout/hierarchy6"/>
    <dgm:cxn modelId="{613EB0A3-2502-4115-8FAB-23782EDD886A}" type="presParOf" srcId="{BC836FFE-66D1-49E4-B6E8-01FD39B6D3CE}" destId="{A473BB73-25D0-44A2-81B0-03D26B86B5B7}" srcOrd="1" destOrd="0" presId="urn:microsoft.com/office/officeart/2005/8/layout/hierarchy6"/>
    <dgm:cxn modelId="{43409800-F1BC-43C5-A254-BF661C08AB6F}" type="presParOf" srcId="{64828DBE-E0BC-46D2-9587-F7054946C078}" destId="{DFACE759-9816-414B-81E0-D3587A2346C0}" srcOrd="2" destOrd="0" presId="urn:microsoft.com/office/officeart/2005/8/layout/hierarchy6"/>
    <dgm:cxn modelId="{F4E68194-EBEB-45E1-85FB-16FA6A122FDF}" type="presParOf" srcId="{64828DBE-E0BC-46D2-9587-F7054946C078}" destId="{2A996A63-0D26-4B03-8DFC-812A1EDE190F}" srcOrd="3" destOrd="0" presId="urn:microsoft.com/office/officeart/2005/8/layout/hierarchy6"/>
    <dgm:cxn modelId="{ECB081F8-D160-48FD-968D-AA4FDCC92EB4}" type="presParOf" srcId="{2A996A63-0D26-4B03-8DFC-812A1EDE190F}" destId="{C66CCFC2-3FE9-4248-8587-FB654726EBF7}" srcOrd="0" destOrd="0" presId="urn:microsoft.com/office/officeart/2005/8/layout/hierarchy6"/>
    <dgm:cxn modelId="{5855176F-B465-46C2-9E2F-943701F53CF1}" type="presParOf" srcId="{2A996A63-0D26-4B03-8DFC-812A1EDE190F}" destId="{3980A7A6-948B-4376-9965-802630293B34}" srcOrd="1" destOrd="0" presId="urn:microsoft.com/office/officeart/2005/8/layout/hierarchy6"/>
    <dgm:cxn modelId="{66E1D48E-45E8-4390-A719-8A84B78AC1B1}" type="presParOf" srcId="{3980A7A6-948B-4376-9965-802630293B34}" destId="{D653731B-39F2-4E27-AA50-C543291A1AEB}" srcOrd="0" destOrd="0" presId="urn:microsoft.com/office/officeart/2005/8/layout/hierarchy6"/>
    <dgm:cxn modelId="{6461DF31-B916-4667-B3A0-B8D4546D612E}" type="presParOf" srcId="{3980A7A6-948B-4376-9965-802630293B34}" destId="{64011981-19B1-45CB-B71B-02CFC7447F8F}" srcOrd="1" destOrd="0" presId="urn:microsoft.com/office/officeart/2005/8/layout/hierarchy6"/>
    <dgm:cxn modelId="{7A42D1A9-06D7-4E17-A37A-BB14B33B4700}" type="presParOf" srcId="{64011981-19B1-45CB-B71B-02CFC7447F8F}" destId="{3F4D08DB-AD92-4BF0-87D1-DB41E9C28CAC}" srcOrd="0" destOrd="0" presId="urn:microsoft.com/office/officeart/2005/8/layout/hierarchy6"/>
    <dgm:cxn modelId="{1BBF57B5-F515-49E9-A660-32D95E7A89D8}" type="presParOf" srcId="{64011981-19B1-45CB-B71B-02CFC7447F8F}" destId="{F3A71589-7F0B-4696-85B2-9BF2BFE33768}" srcOrd="1" destOrd="0" presId="urn:microsoft.com/office/officeart/2005/8/layout/hierarchy6"/>
    <dgm:cxn modelId="{6552B090-85C1-4AD4-BC39-C20DC65CACE6}" type="presParOf" srcId="{F3A71589-7F0B-4696-85B2-9BF2BFE33768}" destId="{705AF9A7-8DF1-4FD1-BDBD-6E2CFC30A32A}" srcOrd="0" destOrd="0" presId="urn:microsoft.com/office/officeart/2005/8/layout/hierarchy6"/>
    <dgm:cxn modelId="{958EC634-7137-4A8F-AFDB-4D941E014011}" type="presParOf" srcId="{F3A71589-7F0B-4696-85B2-9BF2BFE33768}" destId="{A36502E1-7E8F-4EB5-A21E-B0BBADDA8DD2}" srcOrd="1" destOrd="0" presId="urn:microsoft.com/office/officeart/2005/8/layout/hierarchy6"/>
    <dgm:cxn modelId="{9E94D441-D51D-49B0-B066-F770D1BE0085}" type="presParOf" srcId="{A36502E1-7E8F-4EB5-A21E-B0BBADDA8DD2}" destId="{19BAB24B-BFEA-4DF0-9566-F76D16694387}" srcOrd="0" destOrd="0" presId="urn:microsoft.com/office/officeart/2005/8/layout/hierarchy6"/>
    <dgm:cxn modelId="{5D05B1DF-A086-4199-8D23-E4792D8B81B5}" type="presParOf" srcId="{A36502E1-7E8F-4EB5-A21E-B0BBADDA8DD2}" destId="{18FB83CD-0DFA-40E9-96CD-A74CBF186234}" srcOrd="1" destOrd="0" presId="urn:microsoft.com/office/officeart/2005/8/layout/hierarchy6"/>
    <dgm:cxn modelId="{77B3550D-BD52-4D99-B793-CCE82020E361}" type="presParOf" srcId="{812F32E5-663C-44FB-9AD0-0425DF30A494}" destId="{3505A91E-638A-4AA2-B010-C3DBF5410CDC}" srcOrd="2" destOrd="0" presId="urn:microsoft.com/office/officeart/2005/8/layout/hierarchy6"/>
    <dgm:cxn modelId="{61132130-0F94-4E41-B486-5FD8170225A9}" type="presParOf" srcId="{812F32E5-663C-44FB-9AD0-0425DF30A494}" destId="{E893C147-CEDE-4A97-AC0D-8E1FA9C70DFD}" srcOrd="3" destOrd="0" presId="urn:microsoft.com/office/officeart/2005/8/layout/hierarchy6"/>
    <dgm:cxn modelId="{5530C949-9B0A-4996-B40C-5F35FB5DC057}" type="presParOf" srcId="{E893C147-CEDE-4A97-AC0D-8E1FA9C70DFD}" destId="{BA873DA3-71D8-4AB4-A065-3BD2873504AA}" srcOrd="0" destOrd="0" presId="urn:microsoft.com/office/officeart/2005/8/layout/hierarchy6"/>
    <dgm:cxn modelId="{DA640F83-4AA6-4CAA-83B9-613F07FDBDB1}" type="presParOf" srcId="{E893C147-CEDE-4A97-AC0D-8E1FA9C70DFD}" destId="{30457E59-D3B3-481E-AB01-678E1C43F790}" srcOrd="1" destOrd="0" presId="urn:microsoft.com/office/officeart/2005/8/layout/hierarchy6"/>
    <dgm:cxn modelId="{0BE6C83D-8A9B-4EED-B604-4400C81585CE}" type="presParOf" srcId="{30457E59-D3B3-481E-AB01-678E1C43F790}" destId="{8DE2A9BE-69CA-4CFB-89F7-DC2AC3F66108}" srcOrd="0" destOrd="0" presId="urn:microsoft.com/office/officeart/2005/8/layout/hierarchy6"/>
    <dgm:cxn modelId="{3C2671BB-7CE7-406C-B94D-C178629C4AB8}" type="presParOf" srcId="{30457E59-D3B3-481E-AB01-678E1C43F790}" destId="{D258FBD1-102A-41BB-B997-2BC599EDF85E}" srcOrd="1" destOrd="0" presId="urn:microsoft.com/office/officeart/2005/8/layout/hierarchy6"/>
    <dgm:cxn modelId="{EFE27F53-7FA4-41C6-B90D-52BEE740C091}" type="presParOf" srcId="{D258FBD1-102A-41BB-B997-2BC599EDF85E}" destId="{05D7D6C0-3AE3-4A75-B588-BC758E29099F}" srcOrd="0" destOrd="0" presId="urn:microsoft.com/office/officeart/2005/8/layout/hierarchy6"/>
    <dgm:cxn modelId="{79799C96-49AC-4AAF-B658-A37EEDDF1C3A}" type="presParOf" srcId="{D258FBD1-102A-41BB-B997-2BC599EDF85E}" destId="{9CCA6F39-0461-4FD1-A76E-FFEB0A4F47B5}" srcOrd="1" destOrd="0" presId="urn:microsoft.com/office/officeart/2005/8/layout/hierarchy6"/>
    <dgm:cxn modelId="{C399F0F9-8F14-4556-A8A3-EC54168E3ACE}" type="presParOf" srcId="{9CCA6F39-0461-4FD1-A76E-FFEB0A4F47B5}" destId="{88FFDA1C-771B-451C-A5B2-BBA278648F92}" srcOrd="0" destOrd="0" presId="urn:microsoft.com/office/officeart/2005/8/layout/hierarchy6"/>
    <dgm:cxn modelId="{2ECBE114-D685-4CC7-BCEE-3DFEED3F6DAB}" type="presParOf" srcId="{9CCA6F39-0461-4FD1-A76E-FFEB0A4F47B5}" destId="{C71E4F0B-C143-49F6-985C-48EE30637764}" srcOrd="1" destOrd="0" presId="urn:microsoft.com/office/officeart/2005/8/layout/hierarchy6"/>
    <dgm:cxn modelId="{C0239AE9-C960-42DA-A336-915D9556EBF1}" type="presParOf" srcId="{C71E4F0B-C143-49F6-985C-48EE30637764}" destId="{8C4C155A-87D3-4EA4-B78D-013BF1DD8B52}" srcOrd="0" destOrd="0" presId="urn:microsoft.com/office/officeart/2005/8/layout/hierarchy6"/>
    <dgm:cxn modelId="{FD9F0E34-5564-4E89-97AB-5A9FE256B8D1}" type="presParOf" srcId="{C71E4F0B-C143-49F6-985C-48EE30637764}" destId="{9663BB6F-D3BE-43D6-A025-E74D142B1847}" srcOrd="1" destOrd="0" presId="urn:microsoft.com/office/officeart/2005/8/layout/hierarchy6"/>
    <dgm:cxn modelId="{9BF2779A-23D1-4884-A299-232C8F44D402}" type="presParOf" srcId="{9663BB6F-D3BE-43D6-A025-E74D142B1847}" destId="{509A4DB5-9872-43A4-A358-1DA0628A4ECF}" srcOrd="0" destOrd="0" presId="urn:microsoft.com/office/officeart/2005/8/layout/hierarchy6"/>
    <dgm:cxn modelId="{836848E7-89C7-4C58-B4FB-202E1A1D2E19}" type="presParOf" srcId="{9663BB6F-D3BE-43D6-A025-E74D142B1847}" destId="{A8D653F6-0359-47A6-8D2C-462A129B2EE9}" srcOrd="1" destOrd="0" presId="urn:microsoft.com/office/officeart/2005/8/layout/hierarchy6"/>
    <dgm:cxn modelId="{8FBFBD59-D110-4569-848A-AC8408EAE5DA}" type="presParOf" srcId="{A8D653F6-0359-47A6-8D2C-462A129B2EE9}" destId="{4590F7AF-77C5-48D5-BCDD-7CE06B79DFEF}" srcOrd="0" destOrd="0" presId="urn:microsoft.com/office/officeart/2005/8/layout/hierarchy6"/>
    <dgm:cxn modelId="{6E3DD7D1-8DC4-46F9-B36C-9C5657CE2CAB}" type="presParOf" srcId="{A8D653F6-0359-47A6-8D2C-462A129B2EE9}" destId="{0C501235-63BE-4DC8-A77D-D5A86599A6E2}" srcOrd="1" destOrd="0" presId="urn:microsoft.com/office/officeart/2005/8/layout/hierarchy6"/>
    <dgm:cxn modelId="{9F5B40BE-B92C-4059-9C14-2913BAACA6C9}" type="presParOf" srcId="{9CCA6F39-0461-4FD1-A76E-FFEB0A4F47B5}" destId="{F77CF162-102B-47CF-8C65-1E1E5FE54490}" srcOrd="2" destOrd="0" presId="urn:microsoft.com/office/officeart/2005/8/layout/hierarchy6"/>
    <dgm:cxn modelId="{00418669-EE71-47A2-8193-C56D4430CD98}" type="presParOf" srcId="{9CCA6F39-0461-4FD1-A76E-FFEB0A4F47B5}" destId="{63EE5734-47FE-40B4-976D-54EA1603FB7E}" srcOrd="3" destOrd="0" presId="urn:microsoft.com/office/officeart/2005/8/layout/hierarchy6"/>
    <dgm:cxn modelId="{2C9C5FBF-3FE7-4401-9151-11461DED1FA3}" type="presParOf" srcId="{63EE5734-47FE-40B4-976D-54EA1603FB7E}" destId="{1115292E-708C-46BA-B6B8-2999120DD0F8}" srcOrd="0" destOrd="0" presId="urn:microsoft.com/office/officeart/2005/8/layout/hierarchy6"/>
    <dgm:cxn modelId="{22A88B58-5FB5-4BB6-A017-E633C55CD156}" type="presParOf" srcId="{63EE5734-47FE-40B4-976D-54EA1603FB7E}" destId="{5657A5A9-09FD-463C-AE8F-4DF65D92601E}" srcOrd="1" destOrd="0" presId="urn:microsoft.com/office/officeart/2005/8/layout/hierarchy6"/>
    <dgm:cxn modelId="{3ADEF7A6-3B84-434A-8415-E84F52260882}" type="presParOf" srcId="{5657A5A9-09FD-463C-AE8F-4DF65D92601E}" destId="{5B225D63-4EC4-4F82-B2F2-A1E991F66F28}" srcOrd="0" destOrd="0" presId="urn:microsoft.com/office/officeart/2005/8/layout/hierarchy6"/>
    <dgm:cxn modelId="{5F1184AB-0D12-4BA8-B81B-3091AA54044F}" type="presParOf" srcId="{5657A5A9-09FD-463C-AE8F-4DF65D92601E}" destId="{EF29F170-E43C-4FA3-AE82-5C01129A6A84}" srcOrd="1" destOrd="0" presId="urn:microsoft.com/office/officeart/2005/8/layout/hierarchy6"/>
    <dgm:cxn modelId="{2E99ED53-F684-484D-9FD1-A36460F3217F}" type="presParOf" srcId="{EF29F170-E43C-4FA3-AE82-5C01129A6A84}" destId="{D08EB935-3EE5-4104-9A72-832F367153F0}" srcOrd="0" destOrd="0" presId="urn:microsoft.com/office/officeart/2005/8/layout/hierarchy6"/>
    <dgm:cxn modelId="{577B36D8-323A-453D-91EF-DF889C7F0965}" type="presParOf" srcId="{EF29F170-E43C-4FA3-AE82-5C01129A6A84}" destId="{7D4085CD-79D1-4161-AAA5-FE639C676DBA}" srcOrd="1" destOrd="0" presId="urn:microsoft.com/office/officeart/2005/8/layout/hierarchy6"/>
    <dgm:cxn modelId="{50CDC34B-2B03-409B-A994-F4B9A2C9B3DE}" type="presParOf" srcId="{9CCA6F39-0461-4FD1-A76E-FFEB0A4F47B5}" destId="{41D72860-2547-458D-8B50-B5C785AEC2A9}" srcOrd="4" destOrd="0" presId="urn:microsoft.com/office/officeart/2005/8/layout/hierarchy6"/>
    <dgm:cxn modelId="{DA217DFB-1BA9-49A9-BCCE-DC8F26E02E9E}" type="presParOf" srcId="{9CCA6F39-0461-4FD1-A76E-FFEB0A4F47B5}" destId="{54DAA021-0240-4ECF-993C-FE0DA4B641CD}" srcOrd="5" destOrd="0" presId="urn:microsoft.com/office/officeart/2005/8/layout/hierarchy6"/>
    <dgm:cxn modelId="{440838C6-6BF0-4FB6-AA4E-2DD984A7B50A}" type="presParOf" srcId="{54DAA021-0240-4ECF-993C-FE0DA4B641CD}" destId="{3FDFD5C7-CF8E-4EE1-B8EF-18AD2013F37D}" srcOrd="0" destOrd="0" presId="urn:microsoft.com/office/officeart/2005/8/layout/hierarchy6"/>
    <dgm:cxn modelId="{7E282FB5-9115-484D-91C1-EAB3F59EAAA0}" type="presParOf" srcId="{54DAA021-0240-4ECF-993C-FE0DA4B641CD}" destId="{30AA7D78-6343-4F9B-8978-F95327F37AA5}" srcOrd="1" destOrd="0" presId="urn:microsoft.com/office/officeart/2005/8/layout/hierarchy6"/>
    <dgm:cxn modelId="{BB37E051-6B7F-484D-92AF-6CAAA8AB1ECB}" type="presParOf" srcId="{30AA7D78-6343-4F9B-8978-F95327F37AA5}" destId="{08DB52BF-BB61-4998-AD9F-5F972BE3C482}" srcOrd="0" destOrd="0" presId="urn:microsoft.com/office/officeart/2005/8/layout/hierarchy6"/>
    <dgm:cxn modelId="{FE1554F0-C60E-44BD-9655-F0F82BEE4EF6}" type="presParOf" srcId="{30AA7D78-6343-4F9B-8978-F95327F37AA5}" destId="{D304579C-C99D-45D9-A9D9-EADCBA32A2C5}" srcOrd="1" destOrd="0" presId="urn:microsoft.com/office/officeart/2005/8/layout/hierarchy6"/>
    <dgm:cxn modelId="{020E3EC3-C7E9-43BE-9D54-B202B4ABED32}" type="presParOf" srcId="{D304579C-C99D-45D9-A9D9-EADCBA32A2C5}" destId="{A6FF49FF-5BCB-4797-B4B8-0AD5098408CA}" srcOrd="0" destOrd="0" presId="urn:microsoft.com/office/officeart/2005/8/layout/hierarchy6"/>
    <dgm:cxn modelId="{47124EAA-14EF-4430-829E-B27FFD80BE15}" type="presParOf" srcId="{D304579C-C99D-45D9-A9D9-EADCBA32A2C5}" destId="{BB15D278-7A42-453D-A411-149BD6970A62}" srcOrd="1" destOrd="0" presId="urn:microsoft.com/office/officeart/2005/8/layout/hierarchy6"/>
    <dgm:cxn modelId="{E05E8B19-E7E5-4DF8-A089-923360CAD542}" type="presParOf" srcId="{9CCA6F39-0461-4FD1-A76E-FFEB0A4F47B5}" destId="{5B6E8FED-73B3-4A80-9666-0393BCC97EF0}" srcOrd="6" destOrd="0" presId="urn:microsoft.com/office/officeart/2005/8/layout/hierarchy6"/>
    <dgm:cxn modelId="{1EA1B3B1-1644-4081-A0AF-0763AB21EC5E}" type="presParOf" srcId="{9CCA6F39-0461-4FD1-A76E-FFEB0A4F47B5}" destId="{B2AF0AE8-CA80-480A-924A-AD846DB096C4}" srcOrd="7" destOrd="0" presId="urn:microsoft.com/office/officeart/2005/8/layout/hierarchy6"/>
    <dgm:cxn modelId="{190C697A-86CD-4EF1-81FE-58B537B84CA4}" type="presParOf" srcId="{B2AF0AE8-CA80-480A-924A-AD846DB096C4}" destId="{C12FFB89-DE48-41CF-83FC-B9FA41102FA0}" srcOrd="0" destOrd="0" presId="urn:microsoft.com/office/officeart/2005/8/layout/hierarchy6"/>
    <dgm:cxn modelId="{02390115-B849-46DA-AC92-B1B752496BD3}" type="presParOf" srcId="{B2AF0AE8-CA80-480A-924A-AD846DB096C4}" destId="{9A935B72-33E6-4C24-A205-076B45BCC9FF}" srcOrd="1" destOrd="0" presId="urn:microsoft.com/office/officeart/2005/8/layout/hierarchy6"/>
    <dgm:cxn modelId="{4BEA29AC-3D48-44A3-8C6E-E4221C6F45AD}" type="presParOf" srcId="{9A935B72-33E6-4C24-A205-076B45BCC9FF}" destId="{B2B63470-390E-465D-A344-33667EFEFD93}" srcOrd="0" destOrd="0" presId="urn:microsoft.com/office/officeart/2005/8/layout/hierarchy6"/>
    <dgm:cxn modelId="{5C9072C5-78DE-46DB-B299-5E8FC4C9085F}" type="presParOf" srcId="{9A935B72-33E6-4C24-A205-076B45BCC9FF}" destId="{8E7E6658-7832-4D4E-B517-FA9441C47341}" srcOrd="1" destOrd="0" presId="urn:microsoft.com/office/officeart/2005/8/layout/hierarchy6"/>
    <dgm:cxn modelId="{13E99397-E0E0-4488-BC5F-F4A712199630}" type="presParOf" srcId="{8E7E6658-7832-4D4E-B517-FA9441C47341}" destId="{DC30885C-2264-46A3-9197-5D1F9823E848}" srcOrd="0" destOrd="0" presId="urn:microsoft.com/office/officeart/2005/8/layout/hierarchy6"/>
    <dgm:cxn modelId="{3C3F84C2-785D-4B5D-9C1B-77F537B39958}" type="presParOf" srcId="{8E7E6658-7832-4D4E-B517-FA9441C47341}" destId="{265DC5A4-1313-4571-98FE-1A20F4CA05EF}" srcOrd="1" destOrd="0" presId="urn:microsoft.com/office/officeart/2005/8/layout/hierarchy6"/>
    <dgm:cxn modelId="{97C39617-87FD-42FB-9B32-4010269401B4}" type="presParOf" srcId="{30457E59-D3B3-481E-AB01-678E1C43F790}" destId="{AF2E4B09-06BA-4674-96F7-56C32B25868A}" srcOrd="2" destOrd="0" presId="urn:microsoft.com/office/officeart/2005/8/layout/hierarchy6"/>
    <dgm:cxn modelId="{40BB04C1-2F1A-4D30-A2F0-9E490D1BE9C5}" type="presParOf" srcId="{30457E59-D3B3-481E-AB01-678E1C43F790}" destId="{EC92FCED-E6B0-45CB-B37A-E92D83BB484A}" srcOrd="3" destOrd="0" presId="urn:microsoft.com/office/officeart/2005/8/layout/hierarchy6"/>
    <dgm:cxn modelId="{50121CF3-D76B-4A0C-B54D-88FAF1156B5C}" type="presParOf" srcId="{EC92FCED-E6B0-45CB-B37A-E92D83BB484A}" destId="{5AA57C6E-2360-4AB5-AEB1-2C2CA68AEC11}" srcOrd="0" destOrd="0" presId="urn:microsoft.com/office/officeart/2005/8/layout/hierarchy6"/>
    <dgm:cxn modelId="{820DB6ED-2B55-46FE-AAE7-B1CB256F9A91}" type="presParOf" srcId="{EC92FCED-E6B0-45CB-B37A-E92D83BB484A}" destId="{0136656F-7A3F-446B-BAFB-A6263D072EC5}" srcOrd="1" destOrd="0" presId="urn:microsoft.com/office/officeart/2005/8/layout/hierarchy6"/>
    <dgm:cxn modelId="{BB84AFE0-6DB8-4CF7-8834-714A5349363C}" type="presParOf" srcId="{812F32E5-663C-44FB-9AD0-0425DF30A494}" destId="{F9323D0E-BA81-4005-AFA3-F3DD57CC107F}" srcOrd="4" destOrd="0" presId="urn:microsoft.com/office/officeart/2005/8/layout/hierarchy6"/>
    <dgm:cxn modelId="{1AB53CBE-2107-42F1-A33C-6BF5B6937D2F}" type="presParOf" srcId="{812F32E5-663C-44FB-9AD0-0425DF30A494}" destId="{DD9AC297-73C9-4754-BD34-0F4E9447F91B}" srcOrd="5" destOrd="0" presId="urn:microsoft.com/office/officeart/2005/8/layout/hierarchy6"/>
    <dgm:cxn modelId="{0834B338-61BC-42C5-9F6F-8524A6DBE98E}" type="presParOf" srcId="{DD9AC297-73C9-4754-BD34-0F4E9447F91B}" destId="{F2CD4515-3E30-481B-ABC0-CA957BBEAF16}" srcOrd="0" destOrd="0" presId="urn:microsoft.com/office/officeart/2005/8/layout/hierarchy6"/>
    <dgm:cxn modelId="{2E072C8B-4704-477C-9EF9-85499D93190D}" type="presParOf" srcId="{DD9AC297-73C9-4754-BD34-0F4E9447F91B}" destId="{7297A18A-78DC-47DD-92BE-A54DE6572C56}" srcOrd="1" destOrd="0" presId="urn:microsoft.com/office/officeart/2005/8/layout/hierarchy6"/>
    <dgm:cxn modelId="{6A080CDF-3E94-42B0-82AF-329D29F3A9CD}" type="presParOf" srcId="{D23ACB31-06FF-4496-AF33-7BA9FAADF55F}" destId="{2F7D46E9-6471-4364-93CA-048DB3EE2D83}" srcOrd="1" destOrd="0" presId="urn:microsoft.com/office/officeart/2005/8/layout/hierarchy6"/>
    <dgm:cxn modelId="{3D81452C-575B-4409-831E-77D977449B3D}" type="presParOf" srcId="{2F7D46E9-6471-4364-93CA-048DB3EE2D83}" destId="{B1BD602F-2C8C-412E-8163-B4E7BDA78180}" srcOrd="0" destOrd="0" presId="urn:microsoft.com/office/officeart/2005/8/layout/hierarchy6"/>
    <dgm:cxn modelId="{A54DDD0E-7B90-482A-8F00-053C9ADB7928}" type="presParOf" srcId="{B1BD602F-2C8C-412E-8163-B4E7BDA78180}" destId="{7CD034D4-175F-402B-9A8E-4C1C8DCF3090}" srcOrd="0" destOrd="0" presId="urn:microsoft.com/office/officeart/2005/8/layout/hierarchy6"/>
    <dgm:cxn modelId="{0473CD4A-1606-46C6-8AB1-5E88D183DEE3}" type="presParOf" srcId="{B1BD602F-2C8C-412E-8163-B4E7BDA78180}" destId="{619855B5-CAA6-4D44-9140-59478F41D1BF}" srcOrd="1" destOrd="0" presId="urn:microsoft.com/office/officeart/2005/8/layout/hierarchy6"/>
    <dgm:cxn modelId="{BAFB6065-9CF3-4A4A-8572-5321E0DE7DED}" type="presParOf" srcId="{2F7D46E9-6471-4364-93CA-048DB3EE2D83}" destId="{35F4616A-E307-4BC5-B2CE-5402D6CC9207}" srcOrd="1" destOrd="0" presId="urn:microsoft.com/office/officeart/2005/8/layout/hierarchy6"/>
    <dgm:cxn modelId="{1EF3ED95-93C1-4F82-B6C7-A5A63DD682B1}" type="presParOf" srcId="{35F4616A-E307-4BC5-B2CE-5402D6CC9207}" destId="{7946DAEF-D7B7-4520-B258-65EF7D790394}" srcOrd="0" destOrd="0" presId="urn:microsoft.com/office/officeart/2005/8/layout/hierarchy6"/>
    <dgm:cxn modelId="{112A5221-6AF8-489A-BE59-9C92B349C059}" type="presParOf" srcId="{2F7D46E9-6471-4364-93CA-048DB3EE2D83}" destId="{3FA10E56-AF98-41BC-AD9F-CA522163A8A4}" srcOrd="2" destOrd="0" presId="urn:microsoft.com/office/officeart/2005/8/layout/hierarchy6"/>
    <dgm:cxn modelId="{66FAB5E9-3D78-45F6-B9FF-4973202172D7}" type="presParOf" srcId="{3FA10E56-AF98-41BC-AD9F-CA522163A8A4}" destId="{C56D37DF-E201-4303-BD0D-2832EE20ABCE}" srcOrd="0" destOrd="0" presId="urn:microsoft.com/office/officeart/2005/8/layout/hierarchy6"/>
    <dgm:cxn modelId="{55CA91FB-651C-4CAC-BDFD-1CC17D8A0177}" type="presParOf" srcId="{3FA10E56-AF98-41BC-AD9F-CA522163A8A4}" destId="{F5A1F08B-6C65-414F-8EBE-2465360B9FAD}" srcOrd="1" destOrd="0" presId="urn:microsoft.com/office/officeart/2005/8/layout/hierarchy6"/>
    <dgm:cxn modelId="{21499210-37A7-4408-BAE8-FE6D521658C5}" type="presParOf" srcId="{2F7D46E9-6471-4364-93CA-048DB3EE2D83}" destId="{9D5CFC6F-BCC1-4359-8EC4-631E6A1B7A8B}" srcOrd="3" destOrd="0" presId="urn:microsoft.com/office/officeart/2005/8/layout/hierarchy6"/>
    <dgm:cxn modelId="{7EF042F1-6B0B-4E30-A29D-6D8082F2C383}" type="presParOf" srcId="{9D5CFC6F-BCC1-4359-8EC4-631E6A1B7A8B}" destId="{3B21EDE5-FC9E-4164-8CEA-A024CBC039CC}" srcOrd="0" destOrd="0" presId="urn:microsoft.com/office/officeart/2005/8/layout/hierarchy6"/>
    <dgm:cxn modelId="{0FAAAF22-E502-4BEE-B282-D145698D35A6}" type="presParOf" srcId="{2F7D46E9-6471-4364-93CA-048DB3EE2D83}" destId="{72B792E9-4E09-4A6D-8B60-37D757AB84DE}" srcOrd="4" destOrd="0" presId="urn:microsoft.com/office/officeart/2005/8/layout/hierarchy6"/>
    <dgm:cxn modelId="{C8D8DC8B-7FA9-4879-98DC-58F4F343580E}" type="presParOf" srcId="{72B792E9-4E09-4A6D-8B60-37D757AB84DE}" destId="{534D0CB4-0CA1-4145-8845-006BDF7FCA94}" srcOrd="0" destOrd="0" presId="urn:microsoft.com/office/officeart/2005/8/layout/hierarchy6"/>
    <dgm:cxn modelId="{21BBEE67-D4F3-4FE2-931D-84D43EA2F61C}" type="presParOf" srcId="{72B792E9-4E09-4A6D-8B60-37D757AB84DE}" destId="{906D59C5-ABC5-4C5B-A229-3BFD94E241C9}" srcOrd="1" destOrd="0" presId="urn:microsoft.com/office/officeart/2005/8/layout/hierarchy6"/>
    <dgm:cxn modelId="{8A0F1702-6B07-4E68-BCDF-342146382C2F}" type="presParOf" srcId="{2F7D46E9-6471-4364-93CA-048DB3EE2D83}" destId="{4521691E-E463-4F42-AEDB-DA229C5B9130}" srcOrd="5" destOrd="0" presId="urn:microsoft.com/office/officeart/2005/8/layout/hierarchy6"/>
    <dgm:cxn modelId="{59658F63-89A3-4659-913A-CB8BAAE8A087}" type="presParOf" srcId="{4521691E-E463-4F42-AEDB-DA229C5B9130}" destId="{6FEE0FF9-33F0-4790-8C30-6E0527C16973}" srcOrd="0" destOrd="0" presId="urn:microsoft.com/office/officeart/2005/8/layout/hierarchy6"/>
    <dgm:cxn modelId="{607EF105-7F9A-410F-87D7-A7A66D73987C}" type="presParOf" srcId="{2F7D46E9-6471-4364-93CA-048DB3EE2D83}" destId="{FA2C5577-4AB2-4BB4-8230-1272320547D4}" srcOrd="6" destOrd="0" presId="urn:microsoft.com/office/officeart/2005/8/layout/hierarchy6"/>
    <dgm:cxn modelId="{354292EF-0602-4211-927E-993EC4F48323}" type="presParOf" srcId="{FA2C5577-4AB2-4BB4-8230-1272320547D4}" destId="{43AC054C-902B-4AEF-A57D-A641E6FC7EA2}" srcOrd="0" destOrd="0" presId="urn:microsoft.com/office/officeart/2005/8/layout/hierarchy6"/>
    <dgm:cxn modelId="{E13CDAD0-C7CF-416B-899D-A3EB9A5F6E8A}" type="presParOf" srcId="{FA2C5577-4AB2-4BB4-8230-1272320547D4}" destId="{A380864D-7830-4F8E-A507-74393CE9974B}" srcOrd="1" destOrd="0" presId="urn:microsoft.com/office/officeart/2005/8/layout/hierarchy6"/>
    <dgm:cxn modelId="{37EE2D72-4070-4644-8636-9603975D0366}" type="presParOf" srcId="{2F7D46E9-6471-4364-93CA-048DB3EE2D83}" destId="{D92B5EBF-C247-4CB2-B8BE-6D1FF084550B}" srcOrd="7" destOrd="0" presId="urn:microsoft.com/office/officeart/2005/8/layout/hierarchy6"/>
    <dgm:cxn modelId="{8CC52BDA-5B25-4B70-9CFC-EB7113C48D19}" type="presParOf" srcId="{D92B5EBF-C247-4CB2-B8BE-6D1FF084550B}" destId="{4AAFF257-0440-4BB9-8240-5E6A9A89C4F7}" srcOrd="0" destOrd="0" presId="urn:microsoft.com/office/officeart/2005/8/layout/hierarchy6"/>
    <dgm:cxn modelId="{51577918-DC0F-4863-8FEE-696DAD5884A5}" type="presParOf" srcId="{2F7D46E9-6471-4364-93CA-048DB3EE2D83}" destId="{624324D7-F742-4CF4-9D59-12177685894E}" srcOrd="8" destOrd="0" presId="urn:microsoft.com/office/officeart/2005/8/layout/hierarchy6"/>
    <dgm:cxn modelId="{CFCBA507-7CE5-4F19-B692-5DAEA4DB02DC}" type="presParOf" srcId="{624324D7-F742-4CF4-9D59-12177685894E}" destId="{6F693B23-DCDF-4303-9797-E889E4B22DED}" srcOrd="0" destOrd="0" presId="urn:microsoft.com/office/officeart/2005/8/layout/hierarchy6"/>
    <dgm:cxn modelId="{52C7371C-A583-45CC-92D8-5BE9779B7A8E}" type="presParOf" srcId="{624324D7-F742-4CF4-9D59-12177685894E}" destId="{A4C23B24-4207-4C83-A2A5-F7EF7889863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 custT="1"/>
      <dgm:spPr/>
      <dgm:t>
        <a:bodyPr/>
        <a:lstStyle/>
        <a:p>
          <a:endParaRPr lang="en-US" sz="1200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 sz="1200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99871" custLinFactNeighborX="100000" custLinFactNeighborY="-181"/>
      <dgm:spPr>
        <a:xfrm>
          <a:off x="1175621" y="24352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56594" custLinFactNeighborX="-40049" custLinFactNeighborY="7642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noFill/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06601" custLinFactNeighborY="-181"/>
      <dgm:spPr>
        <a:xfrm>
          <a:off x="1175621" y="2435251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73249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6475"/>
      <dgm:spPr>
        <a:xfrm>
          <a:off x="117310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08737" custLinFactNeighborY="-181"/>
      <dgm:spPr>
        <a:xfrm>
          <a:off x="1175621" y="24352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68395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FB7034-B95A-41E9-834B-16883AD03161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E79E35-6270-4D7F-B2B1-1C74F43B3B9A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Product</a:t>
          </a:r>
        </a:p>
      </dgm:t>
    </dgm:pt>
    <dgm:pt modelId="{30B5C4CC-5A68-447E-8C0D-20DDA2DB93C9}" type="parTrans" cxnId="{F91EE242-1720-46B4-A224-563B081536A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0327DE-B89B-4B73-A0C1-EC03C2A3A7F9}" type="sibTrans" cxnId="{F91EE242-1720-46B4-A224-563B081536AC}">
      <dgm:prSet/>
      <dgm:spPr/>
      <dgm:t>
        <a:bodyPr/>
        <a:lstStyle/>
        <a:p>
          <a:endParaRPr lang="en-US"/>
        </a:p>
      </dgm:t>
    </dgm:pt>
    <dgm:pt modelId="{BA2B116F-6E75-4A89-8A60-D66075FA679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7F8689BA-CC63-44B3-800A-1E8EAE9B40EE}" type="parTrans" cxnId="{6C345431-F5E6-4B8D-BC40-5E17ABBA734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1495C7-DCD1-4D7D-B708-C7F46642D66B}" type="sibTrans" cxnId="{6C345431-F5E6-4B8D-BC40-5E17ABBA7342}">
      <dgm:prSet/>
      <dgm:spPr/>
      <dgm:t>
        <a:bodyPr/>
        <a:lstStyle/>
        <a:p>
          <a:endParaRPr lang="en-US"/>
        </a:p>
      </dgm:t>
    </dgm:pt>
    <dgm:pt modelId="{0A5AEE73-FE9E-499A-9F7F-853C68DBAEA8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85B21053-875D-4C51-B451-1C5B26386588}" type="parTrans" cxnId="{6409E84C-6EB3-41AC-BDCA-40ED6790714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BC41451-175D-4A6A-8ED3-981B00DB9166}" type="sibTrans" cxnId="{6409E84C-6EB3-41AC-BDCA-40ED6790714D}">
      <dgm:prSet/>
      <dgm:spPr/>
      <dgm:t>
        <a:bodyPr/>
        <a:lstStyle/>
        <a:p>
          <a:endParaRPr lang="en-US"/>
        </a:p>
      </dgm:t>
    </dgm:pt>
    <dgm:pt modelId="{12320E9E-4C3D-4EBF-B6ED-E8D1F9DE72E7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Destination</a:t>
          </a:r>
        </a:p>
      </dgm:t>
    </dgm:pt>
    <dgm:pt modelId="{E2A26567-55EE-4B20-BC21-A2C6ED2D8C7C}" type="parTrans" cxnId="{2E68AAAA-76C9-4142-AE56-5F655B412E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0BA1B89-470A-4466-B3DA-DC54DC13CD1E}" type="sibTrans" cxnId="{2E68AAAA-76C9-4142-AE56-5F655B412E72}">
      <dgm:prSet/>
      <dgm:spPr/>
      <dgm:t>
        <a:bodyPr/>
        <a:lstStyle/>
        <a:p>
          <a:endParaRPr lang="en-US"/>
        </a:p>
      </dgm:t>
    </dgm:pt>
    <dgm:pt modelId="{1E465FA2-3558-4470-946D-9BD747B8CCD1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EB1D38D-C48F-4EE9-8942-C22363017D82}" type="parTrans" cxnId="{928272DA-609F-488D-8B75-DEDEF223778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2DDA0C-0389-45AF-A12F-AEBF4D1D8A5C}" type="sibTrans" cxnId="{928272DA-609F-488D-8B75-DEDEF2237786}">
      <dgm:prSet/>
      <dgm:spPr/>
      <dgm:t>
        <a:bodyPr/>
        <a:lstStyle/>
        <a:p>
          <a:endParaRPr lang="en-US"/>
        </a:p>
      </dgm:t>
    </dgm:pt>
    <dgm:pt modelId="{8CBCA830-3693-45BF-9680-532B52B68C29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F0C7236-ED3D-4377-B8C1-496BE8CAADA3}" type="parTrans" cxnId="{29778D7E-F9A9-43B4-8F64-48016CBDAB1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B71302B-7171-4078-9A4A-1ABFD47EC91C}" type="sibTrans" cxnId="{29778D7E-F9A9-43B4-8F64-48016CBDAB1B}">
      <dgm:prSet/>
      <dgm:spPr/>
      <dgm:t>
        <a:bodyPr/>
        <a:lstStyle/>
        <a:p>
          <a:endParaRPr lang="en-US"/>
        </a:p>
      </dgm:t>
    </dgm:pt>
    <dgm:pt modelId="{808DDFAC-4CC3-462D-BE7F-44E14983529F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B01E590B-8C56-4FA2-BBDD-D70AF6CA8ECC}" type="parTrans" cxnId="{6F3F8790-A719-4278-82E7-80937F775A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3A065F-27B5-4EF9-AE6F-54F8CBF5EA0C}" type="sibTrans" cxnId="{6F3F8790-A719-4278-82E7-80937F775A08}">
      <dgm:prSet/>
      <dgm:spPr/>
      <dgm:t>
        <a:bodyPr/>
        <a:lstStyle/>
        <a:p>
          <a:endParaRPr lang="en-US"/>
        </a:p>
      </dgm:t>
    </dgm:pt>
    <dgm:pt modelId="{B6ED034A-07CC-450E-BEA8-F9C191A9059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070874C-3DE5-431C-9C53-3691F60CDA18}" type="parTrans" cxnId="{02B54DF0-41FD-44A0-86E8-1D8CA6E631F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2174064-B1A3-42B0-8C01-67DF5035D5FF}" type="sibTrans" cxnId="{02B54DF0-41FD-44A0-86E8-1D8CA6E631F2}">
      <dgm:prSet/>
      <dgm:spPr/>
      <dgm:t>
        <a:bodyPr/>
        <a:lstStyle/>
        <a:p>
          <a:endParaRPr lang="en-US"/>
        </a:p>
      </dgm:t>
    </dgm:pt>
    <dgm:pt modelId="{CDBB36AC-13C6-4867-A53F-4AF17AD5607B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A86A3BC6-4292-445F-A875-3061E606DA98}" type="parTrans" cxnId="{C0145C3C-3666-418F-ACF5-0C094DB4FB0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BA8891-DC1E-491E-9B78-6A20607F5758}" type="sibTrans" cxnId="{C0145C3C-3666-418F-ACF5-0C094DB4FB09}">
      <dgm:prSet/>
      <dgm:spPr/>
      <dgm:t>
        <a:bodyPr/>
        <a:lstStyle/>
        <a:p>
          <a:endParaRPr lang="en-US"/>
        </a:p>
      </dgm:t>
    </dgm:pt>
    <dgm:pt modelId="{B4171E49-1499-4933-B9A9-D9ED7E28B970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2DDCDEA-A8CF-454A-ADEB-2042415B581C}" type="parTrans" cxnId="{2E84F374-ABC2-4CDD-99FD-67E2552C7E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D9B5F96-A863-47A7-97EE-4E634CB67ECF}" type="sibTrans" cxnId="{2E84F374-ABC2-4CDD-99FD-67E2552C7EE6}">
      <dgm:prSet/>
      <dgm:spPr/>
      <dgm:t>
        <a:bodyPr/>
        <a:lstStyle/>
        <a:p>
          <a:endParaRPr lang="en-US"/>
        </a:p>
      </dgm:t>
    </dgm:pt>
    <dgm:pt modelId="{7EAE1565-955B-47EF-BF3F-9FE421A404F3}">
      <dgm:prSet phldrT="[Text]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633F977-8279-4C62-B9F7-C4A53B40B821}" type="parTrans" cxnId="{B809A3B0-5172-4832-B914-D604FAFD7EE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495429-DDA2-4E65-9B81-0EB4E7873110}" type="sibTrans" cxnId="{B809A3B0-5172-4832-B914-D604FAFD7EE0}">
      <dgm:prSet/>
      <dgm:spPr/>
      <dgm:t>
        <a:bodyPr/>
        <a:lstStyle/>
        <a:p>
          <a:endParaRPr lang="en-US"/>
        </a:p>
      </dgm:t>
    </dgm:pt>
    <dgm:pt modelId="{BEC49BB1-AAF4-41A8-92F0-608D51397703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Total</a:t>
          </a:r>
        </a:p>
      </dgm:t>
    </dgm:pt>
    <dgm:pt modelId="{D57C3CFC-CD5F-49F2-A522-D9BABCEDAA8E}" type="sibTrans" cxnId="{1299485E-6890-4D91-84E4-D94CBD2B01EB}">
      <dgm:prSet/>
      <dgm:spPr/>
      <dgm:t>
        <a:bodyPr/>
        <a:lstStyle/>
        <a:p>
          <a:endParaRPr lang="en-US"/>
        </a:p>
      </dgm:t>
    </dgm:pt>
    <dgm:pt modelId="{5512838F-4FC3-40B4-993D-390B5D40F285}" type="parTrans" cxnId="{1299485E-6890-4D91-84E4-D94CBD2B01EB}">
      <dgm:prSet/>
      <dgm:spPr/>
      <dgm:t>
        <a:bodyPr/>
        <a:lstStyle/>
        <a:p>
          <a:endParaRPr lang="en-US"/>
        </a:p>
      </dgm:t>
    </dgm:pt>
    <dgm:pt modelId="{4CCFC6E9-FAE2-4114-90B4-A183FF12717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Customer</a:t>
          </a:r>
        </a:p>
      </dgm:t>
    </dgm:pt>
    <dgm:pt modelId="{34BB6193-A645-46FF-AB77-D159BD55253E}" type="sibTrans" cxnId="{C2C1F250-F6EF-4E76-8D53-84F1E0CC585A}">
      <dgm:prSet/>
      <dgm:spPr/>
      <dgm:t>
        <a:bodyPr/>
        <a:lstStyle/>
        <a:p>
          <a:endParaRPr lang="en-US"/>
        </a:p>
      </dgm:t>
    </dgm:pt>
    <dgm:pt modelId="{18E058D2-43EF-42E6-B093-F356735D4FE4}" type="parTrans" cxnId="{C2C1F250-F6EF-4E76-8D53-84F1E0CC58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7FA9BF0-4BA1-46F1-B5E9-08D6E63E888F}" type="pres">
      <dgm:prSet presAssocID="{BEFB7034-B95A-41E9-834B-16883AD031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FE203-3BB6-45B2-A0D5-1AA6D9C4B6B8}" type="pres">
      <dgm:prSet presAssocID="{BEC49BB1-AAF4-41A8-92F0-608D51397703}" presName="hierRoot1" presStyleCnt="0"/>
      <dgm:spPr/>
    </dgm:pt>
    <dgm:pt modelId="{E6EE5A0D-56B9-4086-BFE6-B6C96B1C4C95}" type="pres">
      <dgm:prSet presAssocID="{BEC49BB1-AAF4-41A8-92F0-608D51397703}" presName="composite" presStyleCnt="0"/>
      <dgm:spPr/>
    </dgm:pt>
    <dgm:pt modelId="{995CEA8D-AC71-44C9-A570-F0963767346A}" type="pres">
      <dgm:prSet presAssocID="{BEC49BB1-AAF4-41A8-92F0-608D51397703}" presName="image" presStyleLbl="node0" presStyleIdx="0" presStyleCnt="1" custLinFactNeighborX="-19418"/>
      <dgm:spPr>
        <a:noFill/>
      </dgm:spPr>
    </dgm:pt>
    <dgm:pt modelId="{686636AA-85E4-4B00-AEBC-03748230536D}" type="pres">
      <dgm:prSet presAssocID="{BEC49BB1-AAF4-41A8-92F0-608D51397703}" presName="text" presStyleLbl="revTx" presStyleIdx="0" presStyleCnt="13" custLinFactX="-58350" custLinFactNeighborX="-100000" custLinFactNeighborY="-2720">
        <dgm:presLayoutVars>
          <dgm:chPref val="3"/>
        </dgm:presLayoutVars>
      </dgm:prSet>
      <dgm:spPr/>
    </dgm:pt>
    <dgm:pt modelId="{520F674F-567C-48BC-B2B5-DBC2D2436F77}" type="pres">
      <dgm:prSet presAssocID="{BEC49BB1-AAF4-41A8-92F0-608D51397703}" presName="hierChild2" presStyleCnt="0"/>
      <dgm:spPr/>
    </dgm:pt>
    <dgm:pt modelId="{B6D59A14-EB2D-41A5-803B-40C56F4D30BE}" type="pres">
      <dgm:prSet presAssocID="{18E058D2-43EF-42E6-B093-F356735D4FE4}" presName="Name10" presStyleLbl="parChTrans1D2" presStyleIdx="0" presStyleCnt="2"/>
      <dgm:spPr/>
    </dgm:pt>
    <dgm:pt modelId="{3123ADA9-BB18-44A8-BC4D-1055E1FB2CA9}" type="pres">
      <dgm:prSet presAssocID="{4CCFC6E9-FAE2-4114-90B4-A183FF127177}" presName="hierRoot2" presStyleCnt="0"/>
      <dgm:spPr/>
    </dgm:pt>
    <dgm:pt modelId="{E9F6BC48-5022-4622-B987-BD859F3B2F89}" type="pres">
      <dgm:prSet presAssocID="{4CCFC6E9-FAE2-4114-90B4-A183FF127177}" presName="composite2" presStyleCnt="0"/>
      <dgm:spPr/>
    </dgm:pt>
    <dgm:pt modelId="{4B423177-92E4-4645-A46F-E63B4F8B330C}" type="pres">
      <dgm:prSet presAssocID="{4CCFC6E9-FAE2-4114-90B4-A183FF127177}" presName="image2" presStyleLbl="node2" presStyleIdx="0" presStyleCnt="2" custLinFactX="65067" custLinFactNeighborX="100000"/>
      <dgm:spPr>
        <a:xfrm>
          <a:off x="2021446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F691021-9B10-493B-8F76-B8BFC9FF5BF0}" type="pres">
      <dgm:prSet presAssocID="{4CCFC6E9-FAE2-4114-90B4-A183FF127177}" presName="text2" presStyleLbl="revTx" presStyleIdx="1" presStyleCnt="13" custScaleX="189872" custLinFactNeighborX="-38757" custLinFactNeighborY="-11">
        <dgm:presLayoutVars>
          <dgm:chPref val="3"/>
        </dgm:presLayoutVars>
      </dgm:prSet>
      <dgm:spPr/>
    </dgm:pt>
    <dgm:pt modelId="{27DA61CC-F8ED-42C7-8493-362596513826}" type="pres">
      <dgm:prSet presAssocID="{4CCFC6E9-FAE2-4114-90B4-A183FF127177}" presName="hierChild3" presStyleCnt="0"/>
      <dgm:spPr/>
    </dgm:pt>
    <dgm:pt modelId="{8D18A22E-27DF-4A2D-A7E7-652EF9A122EE}" type="pres">
      <dgm:prSet presAssocID="{30B5C4CC-5A68-447E-8C0D-20DDA2DB93C9}" presName="Name17" presStyleLbl="parChTrans1D3" presStyleIdx="0" presStyleCnt="4"/>
      <dgm:spPr/>
    </dgm:pt>
    <dgm:pt modelId="{4FAFFE07-3B00-4E75-9FD5-F303D7D75A41}" type="pres">
      <dgm:prSet presAssocID="{D5E79E35-6270-4D7F-B2B1-1C74F43B3B9A}" presName="hierRoot3" presStyleCnt="0"/>
      <dgm:spPr/>
    </dgm:pt>
    <dgm:pt modelId="{C79CE186-EA0E-4716-BF88-57292B39A8EA}" type="pres">
      <dgm:prSet presAssocID="{D5E79E35-6270-4D7F-B2B1-1C74F43B3B9A}" presName="composite3" presStyleCnt="0"/>
      <dgm:spPr/>
    </dgm:pt>
    <dgm:pt modelId="{289B73E3-6DDD-4A62-8105-609DF07C96E6}" type="pres">
      <dgm:prSet presAssocID="{D5E79E35-6270-4D7F-B2B1-1C74F43B3B9A}" presName="image3" presStyleLbl="node3" presStyleIdx="0" presStyleCnt="4" custLinFactX="100000" custLinFactNeighborX="102518"/>
      <dgm:spPr>
        <a:xfrm>
          <a:off x="117310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7A6731C0-927B-451B-982D-E91414CD1443}" type="pres">
      <dgm:prSet presAssocID="{D5E79E35-6270-4D7F-B2B1-1C74F43B3B9A}" presName="text3" presStyleLbl="revTx" presStyleIdx="2" presStyleCnt="13" custScaleX="161957" custLinFactNeighborX="-8122" custLinFactNeighborY="617">
        <dgm:presLayoutVars>
          <dgm:chPref val="3"/>
        </dgm:presLayoutVars>
      </dgm:prSet>
      <dgm:spPr/>
    </dgm:pt>
    <dgm:pt modelId="{539AC3B8-A276-45F7-8520-D5E5B85B0495}" type="pres">
      <dgm:prSet presAssocID="{D5E79E35-6270-4D7F-B2B1-1C74F43B3B9A}" presName="hierChild4" presStyleCnt="0"/>
      <dgm:spPr/>
    </dgm:pt>
    <dgm:pt modelId="{83DDF8FB-4AF6-4821-88F9-A54A41EC9554}" type="pres">
      <dgm:prSet presAssocID="{E2A26567-55EE-4B20-BC21-A2C6ED2D8C7C}" presName="Name23" presStyleLbl="parChTrans1D4" presStyleIdx="0" presStyleCnt="6"/>
      <dgm:spPr/>
    </dgm:pt>
    <dgm:pt modelId="{BC396CB8-3104-4FF8-9DA8-E5C95D2AE527}" type="pres">
      <dgm:prSet presAssocID="{12320E9E-4C3D-4EBF-B6ED-E8D1F9DE72E7}" presName="hierRoot4" presStyleCnt="0"/>
      <dgm:spPr/>
    </dgm:pt>
    <dgm:pt modelId="{49B44057-E17B-4FE7-90B0-64DCA84B13EA}" type="pres">
      <dgm:prSet presAssocID="{12320E9E-4C3D-4EBF-B6ED-E8D1F9DE72E7}" presName="composite4" presStyleCnt="0"/>
      <dgm:spPr/>
    </dgm:pt>
    <dgm:pt modelId="{2DD4781D-5BCD-4DC3-86DB-02F8C3B94CAB}" type="pres">
      <dgm:prSet presAssocID="{12320E9E-4C3D-4EBF-B6ED-E8D1F9DE72E7}" presName="image4" presStyleLbl="node4" presStyleIdx="0" presStyleCnt="6" custLinFactX="100000" custLinFactNeighborX="111966" custLinFactNeighborY="-181"/>
      <dgm:spPr>
        <a:xfrm>
          <a:off x="1175621" y="24352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92C7F05A-B2B7-4197-8CE2-D75C8B1D88FB}" type="pres">
      <dgm:prSet presAssocID="{12320E9E-4C3D-4EBF-B6ED-E8D1F9DE72E7}" presName="text4" presStyleLbl="revTx" presStyleIdx="3" presStyleCnt="13" custScaleX="185418" custLinFactNeighborX="-56275" custLinFactNeighborY="-1315">
        <dgm:presLayoutVars>
          <dgm:chPref val="3"/>
        </dgm:presLayoutVars>
      </dgm:prSet>
      <dgm:spPr/>
    </dgm:pt>
    <dgm:pt modelId="{4E5A8ACD-A34B-416C-BBC7-374DCBF7456D}" type="pres">
      <dgm:prSet presAssocID="{12320E9E-4C3D-4EBF-B6ED-E8D1F9DE72E7}" presName="hierChild5" presStyleCnt="0"/>
      <dgm:spPr/>
    </dgm:pt>
    <dgm:pt modelId="{65FB411E-9DA9-44E9-8135-EC012A50772F}" type="pres">
      <dgm:prSet presAssocID="{9EB1D38D-C48F-4EE9-8942-C22363017D82}" presName="Name17" presStyleLbl="parChTrans1D3" presStyleIdx="1" presStyleCnt="4"/>
      <dgm:spPr/>
    </dgm:pt>
    <dgm:pt modelId="{A1807055-68FB-4249-80E5-D9C34E9480AA}" type="pres">
      <dgm:prSet presAssocID="{1E465FA2-3558-4470-946D-9BD747B8CCD1}" presName="hierRoot3" presStyleCnt="0"/>
      <dgm:spPr/>
    </dgm:pt>
    <dgm:pt modelId="{7B325662-CAB1-4513-B412-873D1A4717A7}" type="pres">
      <dgm:prSet presAssocID="{1E465FA2-3558-4470-946D-9BD747B8CCD1}" presName="composite3" presStyleCnt="0"/>
      <dgm:spPr/>
    </dgm:pt>
    <dgm:pt modelId="{F10C8A34-EF65-4511-9816-BB3D442716E4}" type="pres">
      <dgm:prSet presAssocID="{1E465FA2-3558-4470-946D-9BD747B8CCD1}" presName="image3" presStyleLbl="node3" presStyleIdx="1" presStyleCnt="4" custLinFactNeighborX="54102"/>
      <dgm:spPr>
        <a:xfrm>
          <a:off x="283446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A0F967A-3755-4A26-BADB-E07711C713B8}" type="pres">
      <dgm:prSet presAssocID="{1E465FA2-3558-4470-946D-9BD747B8CCD1}" presName="text3" presStyleLbl="revTx" presStyleIdx="4" presStyleCnt="13">
        <dgm:presLayoutVars>
          <dgm:chPref val="3"/>
        </dgm:presLayoutVars>
      </dgm:prSet>
      <dgm:spPr/>
    </dgm:pt>
    <dgm:pt modelId="{896F6B51-6E39-4EAA-A04F-AA021C68A3F7}" type="pres">
      <dgm:prSet presAssocID="{1E465FA2-3558-4470-946D-9BD747B8CCD1}" presName="hierChild4" presStyleCnt="0"/>
      <dgm:spPr/>
    </dgm:pt>
    <dgm:pt modelId="{1D8F9452-2CAD-4532-B419-0F7C5E41982B}" type="pres">
      <dgm:prSet presAssocID="{B01E590B-8C56-4FA2-BBDD-D70AF6CA8ECC}" presName="Name23" presStyleLbl="parChTrans1D4" presStyleIdx="1" presStyleCnt="6"/>
      <dgm:spPr/>
    </dgm:pt>
    <dgm:pt modelId="{AE0BD724-AE4A-4F52-953C-DEB2F45CF772}" type="pres">
      <dgm:prSet presAssocID="{808DDFAC-4CC3-462D-BE7F-44E14983529F}" presName="hierRoot4" presStyleCnt="0"/>
      <dgm:spPr/>
    </dgm:pt>
    <dgm:pt modelId="{48129BC0-8E2B-4FCA-BBA3-395A8F8E5CDD}" type="pres">
      <dgm:prSet presAssocID="{808DDFAC-4CC3-462D-BE7F-44E14983529F}" presName="composite4" presStyleCnt="0"/>
      <dgm:spPr/>
    </dgm:pt>
    <dgm:pt modelId="{FB614136-0899-40CE-AD16-316BD683FD64}" type="pres">
      <dgm:prSet presAssocID="{808DDFAC-4CC3-462D-BE7F-44E14983529F}" presName="image4" presStyleLbl="node4" presStyleIdx="1" presStyleCnt="6" custLinFactNeighborX="95714"/>
      <dgm:spPr>
        <a:xfrm>
          <a:off x="2280007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66AA8F8-1B7E-4C9A-B452-4A50E801768F}" type="pres">
      <dgm:prSet presAssocID="{808DDFAC-4CC3-462D-BE7F-44E14983529F}" presName="text4" presStyleLbl="revTx" presStyleIdx="5" presStyleCnt="13">
        <dgm:presLayoutVars>
          <dgm:chPref val="3"/>
        </dgm:presLayoutVars>
      </dgm:prSet>
      <dgm:spPr/>
    </dgm:pt>
    <dgm:pt modelId="{14FAD777-3902-4538-ABC2-921F3FA795D2}" type="pres">
      <dgm:prSet presAssocID="{808DDFAC-4CC3-462D-BE7F-44E14983529F}" presName="hierChild5" presStyleCnt="0"/>
      <dgm:spPr/>
    </dgm:pt>
    <dgm:pt modelId="{51C2EB74-5F8F-4CA2-8EEB-A7675A9E3E37}" type="pres">
      <dgm:prSet presAssocID="{7F8689BA-CC63-44B3-800A-1E8EAE9B40EE}" presName="Name23" presStyleLbl="parChTrans1D4" presStyleIdx="2" presStyleCnt="6"/>
      <dgm:spPr/>
    </dgm:pt>
    <dgm:pt modelId="{44E8CDFA-9AB7-4CDE-925D-0D8F2A272826}" type="pres">
      <dgm:prSet presAssocID="{BA2B116F-6E75-4A89-8A60-D66075FA6793}" presName="hierRoot4" presStyleCnt="0"/>
      <dgm:spPr/>
    </dgm:pt>
    <dgm:pt modelId="{D235A3E0-E996-4D59-8547-C3D36C8B599A}" type="pres">
      <dgm:prSet presAssocID="{BA2B116F-6E75-4A89-8A60-D66075FA6793}" presName="composite4" presStyleCnt="0"/>
      <dgm:spPr/>
    </dgm:pt>
    <dgm:pt modelId="{2B9DB258-1E76-4C81-AFCE-C4203C913A6C}" type="pres">
      <dgm:prSet presAssocID="{BA2B116F-6E75-4A89-8A60-D66075FA6793}" presName="image4" presStyleLbl="node4" presStyleIdx="2" presStyleCnt="6" custLinFactNeighborX="1"/>
      <dgm:spPr>
        <a:xfrm>
          <a:off x="331669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1C0A5A70-03D3-4EA0-9C2A-C20F174BA219}" type="pres">
      <dgm:prSet presAssocID="{BA2B116F-6E75-4A89-8A60-D66075FA6793}" presName="text4" presStyleLbl="revTx" presStyleIdx="6" presStyleCnt="13">
        <dgm:presLayoutVars>
          <dgm:chPref val="3"/>
        </dgm:presLayoutVars>
      </dgm:prSet>
      <dgm:spPr/>
    </dgm:pt>
    <dgm:pt modelId="{D9AC0CE8-9C61-4CCA-BCDA-81BA8A6730D1}" type="pres">
      <dgm:prSet presAssocID="{BA2B116F-6E75-4A89-8A60-D66075FA6793}" presName="hierChild5" presStyleCnt="0"/>
      <dgm:spPr/>
    </dgm:pt>
    <dgm:pt modelId="{E25D62E6-8972-453E-8F05-2D26B52F58AC}" type="pres">
      <dgm:prSet presAssocID="{85B21053-875D-4C51-B451-1C5B26386588}" presName="Name10" presStyleLbl="parChTrans1D2" presStyleIdx="1" presStyleCnt="2"/>
      <dgm:spPr/>
    </dgm:pt>
    <dgm:pt modelId="{9BE8ABAA-AE57-4811-A8D2-720DF3B01CD9}" type="pres">
      <dgm:prSet presAssocID="{0A5AEE73-FE9E-499A-9F7F-853C68DBAEA8}" presName="hierRoot2" presStyleCnt="0"/>
      <dgm:spPr/>
    </dgm:pt>
    <dgm:pt modelId="{31EE7931-0E4D-4482-BF49-B7BF308FC6BC}" type="pres">
      <dgm:prSet presAssocID="{0A5AEE73-FE9E-499A-9F7F-853C68DBAEA8}" presName="composite2" presStyleCnt="0"/>
      <dgm:spPr/>
    </dgm:pt>
    <dgm:pt modelId="{AD4B9E22-E646-4A10-BC7A-5286C334A304}" type="pres">
      <dgm:prSet presAssocID="{0A5AEE73-FE9E-499A-9F7F-853C68DBAEA8}" presName="image2" presStyleLbl="node2" presStyleIdx="1" presStyleCnt="2" custLinFactX="-88732" custLinFactNeighborX="-100000"/>
      <dgm:spPr>
        <a:xfrm>
          <a:off x="5803190" y="915551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B298235-8C98-4AEB-B928-90355DD8511A}" type="pres">
      <dgm:prSet presAssocID="{0A5AEE73-FE9E-499A-9F7F-853C68DBAEA8}" presName="text2" presStyleLbl="revTx" presStyleIdx="7" presStyleCnt="13">
        <dgm:presLayoutVars>
          <dgm:chPref val="3"/>
        </dgm:presLayoutVars>
      </dgm:prSet>
      <dgm:spPr/>
    </dgm:pt>
    <dgm:pt modelId="{8EE4C300-4678-4F5E-B81E-D55EFB94390C}" type="pres">
      <dgm:prSet presAssocID="{0A5AEE73-FE9E-499A-9F7F-853C68DBAEA8}" presName="hierChild3" presStyleCnt="0"/>
      <dgm:spPr/>
    </dgm:pt>
    <dgm:pt modelId="{CFCF25D9-C722-4D1F-ABCB-F55B3D994716}" type="pres">
      <dgm:prSet presAssocID="{E2DDCDEA-A8CF-454A-ADEB-2042415B581C}" presName="Name17" presStyleLbl="parChTrans1D3" presStyleIdx="2" presStyleCnt="4"/>
      <dgm:spPr/>
    </dgm:pt>
    <dgm:pt modelId="{70B494B2-483E-4FA0-8AF2-C97480F5376F}" type="pres">
      <dgm:prSet presAssocID="{B4171E49-1499-4933-B9A9-D9ED7E28B970}" presName="hierRoot3" presStyleCnt="0"/>
      <dgm:spPr/>
    </dgm:pt>
    <dgm:pt modelId="{B039CE42-C2DC-43E9-AB85-74C688401D1B}" type="pres">
      <dgm:prSet presAssocID="{B4171E49-1499-4933-B9A9-D9ED7E28B970}" presName="composite3" presStyleCnt="0"/>
      <dgm:spPr/>
    </dgm:pt>
    <dgm:pt modelId="{0D656F22-B820-4224-A3E3-E3AD5DB7719B}" type="pres">
      <dgm:prSet presAssocID="{B4171E49-1499-4933-B9A9-D9ED7E28B970}" presName="image3" presStyleLbl="node3" presStyleIdx="2" presStyleCnt="4" custLinFactX="-44348" custLinFactNeighborX="-100000"/>
      <dgm:spPr>
        <a:xfrm>
          <a:off x="486723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3D56F4E-65ED-484C-8C09-2A7685ED80E1}" type="pres">
      <dgm:prSet presAssocID="{B4171E49-1499-4933-B9A9-D9ED7E28B970}" presName="text3" presStyleLbl="revTx" presStyleIdx="8" presStyleCnt="13">
        <dgm:presLayoutVars>
          <dgm:chPref val="3"/>
        </dgm:presLayoutVars>
      </dgm:prSet>
      <dgm:spPr/>
    </dgm:pt>
    <dgm:pt modelId="{28469F05-4EF7-4559-9361-C324BF4ABFBC}" type="pres">
      <dgm:prSet presAssocID="{B4171E49-1499-4933-B9A9-D9ED7E28B970}" presName="hierChild4" presStyleCnt="0"/>
      <dgm:spPr/>
    </dgm:pt>
    <dgm:pt modelId="{8FB30E01-EF10-40EB-B34D-4DC4C0611260}" type="pres">
      <dgm:prSet presAssocID="{6633F977-8279-4C62-B9F7-C4A53B40B821}" presName="Name23" presStyleLbl="parChTrans1D4" presStyleIdx="3" presStyleCnt="6"/>
      <dgm:spPr/>
    </dgm:pt>
    <dgm:pt modelId="{52CD4FD6-1624-4F93-8103-71E9DE17023E}" type="pres">
      <dgm:prSet presAssocID="{7EAE1565-955B-47EF-BF3F-9FE421A404F3}" presName="hierRoot4" presStyleCnt="0"/>
      <dgm:spPr/>
    </dgm:pt>
    <dgm:pt modelId="{64622DF7-35AA-45E5-A3C1-024EADEB7B44}" type="pres">
      <dgm:prSet presAssocID="{7EAE1565-955B-47EF-BF3F-9FE421A404F3}" presName="composite4" presStyleCnt="0"/>
      <dgm:spPr/>
    </dgm:pt>
    <dgm:pt modelId="{20919C16-DE6D-4357-A27C-18513E025E5E}" type="pres">
      <dgm:prSet presAssocID="{7EAE1565-955B-47EF-BF3F-9FE421A404F3}" presName="image4" presStyleLbl="node4" presStyleIdx="3" presStyleCnt="6" custLinFactNeighborX="-98573"/>
      <dgm:spPr>
        <a:xfrm>
          <a:off x="4336849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D1E31946-C544-405D-8B72-6F8D0BEE2BE0}" type="pres">
      <dgm:prSet presAssocID="{7EAE1565-955B-47EF-BF3F-9FE421A404F3}" presName="text4" presStyleLbl="revTx" presStyleIdx="9" presStyleCnt="13">
        <dgm:presLayoutVars>
          <dgm:chPref val="3"/>
        </dgm:presLayoutVars>
      </dgm:prSet>
      <dgm:spPr/>
    </dgm:pt>
    <dgm:pt modelId="{9ECBAD65-046F-4124-B2B0-8E76EF879C91}" type="pres">
      <dgm:prSet presAssocID="{7EAE1565-955B-47EF-BF3F-9FE421A404F3}" presName="hierChild5" presStyleCnt="0"/>
      <dgm:spPr/>
    </dgm:pt>
    <dgm:pt modelId="{396C27D8-A21D-46CB-ACFF-CAB3187B27DF}" type="pres">
      <dgm:prSet presAssocID="{9070874C-3DE5-431C-9C53-3691F60CDA18}" presName="Name23" presStyleLbl="parChTrans1D4" presStyleIdx="4" presStyleCnt="6"/>
      <dgm:spPr/>
    </dgm:pt>
    <dgm:pt modelId="{3F6B44EF-64C8-4CA3-9663-A7565FB48732}" type="pres">
      <dgm:prSet presAssocID="{B6ED034A-07CC-450E-BEA8-F9C191A9059B}" presName="hierRoot4" presStyleCnt="0"/>
      <dgm:spPr/>
    </dgm:pt>
    <dgm:pt modelId="{9E3C4892-A1FB-4E60-8806-12E6F2FC2F86}" type="pres">
      <dgm:prSet presAssocID="{B6ED034A-07CC-450E-BEA8-F9C191A9059B}" presName="composite4" presStyleCnt="0"/>
      <dgm:spPr/>
    </dgm:pt>
    <dgm:pt modelId="{BCA09AA0-D35F-45C4-BBA2-DC86F7A68B13}" type="pres">
      <dgm:prSet presAssocID="{B6ED034A-07CC-450E-BEA8-F9C191A9059B}" presName="image4" presStyleLbl="node4" presStyleIdx="4" presStyleCnt="6" custLinFactX="-84571" custLinFactNeighborX="-100000"/>
      <dgm:spPr>
        <a:xfrm>
          <a:off x="5429716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5F8B145F-C630-427C-91E4-69A2C9815D5E}" type="pres">
      <dgm:prSet presAssocID="{B6ED034A-07CC-450E-BEA8-F9C191A9059B}" presName="text4" presStyleLbl="revTx" presStyleIdx="10" presStyleCnt="13">
        <dgm:presLayoutVars>
          <dgm:chPref val="3"/>
        </dgm:presLayoutVars>
      </dgm:prSet>
      <dgm:spPr/>
    </dgm:pt>
    <dgm:pt modelId="{B67941AF-B6B5-4EC0-8ECF-0E2950669A15}" type="pres">
      <dgm:prSet presAssocID="{B6ED034A-07CC-450E-BEA8-F9C191A9059B}" presName="hierChild5" presStyleCnt="0"/>
      <dgm:spPr/>
    </dgm:pt>
    <dgm:pt modelId="{1EA00D81-172B-42BF-83D2-3C95479BA1E3}" type="pres">
      <dgm:prSet presAssocID="{A86A3BC6-4292-445F-A875-3061E606DA98}" presName="Name17" presStyleLbl="parChTrans1D3" presStyleIdx="3" presStyleCnt="4"/>
      <dgm:spPr/>
    </dgm:pt>
    <dgm:pt modelId="{79DA80E0-210A-4D85-B008-FE8F78E3B95A}" type="pres">
      <dgm:prSet presAssocID="{CDBB36AC-13C6-4867-A53F-4AF17AD5607B}" presName="hierRoot3" presStyleCnt="0"/>
      <dgm:spPr/>
    </dgm:pt>
    <dgm:pt modelId="{95A20F34-276B-46D5-94F6-850DAE4754BC}" type="pres">
      <dgm:prSet presAssocID="{CDBB36AC-13C6-4867-A53F-4AF17AD5607B}" presName="composite3" presStyleCnt="0"/>
      <dgm:spPr/>
    </dgm:pt>
    <dgm:pt modelId="{941204EB-CE52-4D72-8F77-F2B6865EB333}" type="pres">
      <dgm:prSet presAssocID="{CDBB36AC-13C6-4867-A53F-4AF17AD5607B}" presName="image3" presStyleLbl="node3" presStyleIdx="3" presStyleCnt="4" custLinFactX="-100000" custLinFactNeighborX="-195544"/>
      <dgm:spPr>
        <a:xfrm>
          <a:off x="6378171" y="1675925"/>
          <a:ext cx="578230" cy="578230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2096D28E-32A1-4713-BD75-8DE99DFD978E}" type="pres">
      <dgm:prSet presAssocID="{CDBB36AC-13C6-4867-A53F-4AF17AD5607B}" presName="text3" presStyleLbl="revTx" presStyleIdx="11" presStyleCnt="13">
        <dgm:presLayoutVars>
          <dgm:chPref val="3"/>
        </dgm:presLayoutVars>
      </dgm:prSet>
      <dgm:spPr/>
    </dgm:pt>
    <dgm:pt modelId="{BFA7C3C8-9D9F-41B0-B588-50D528361F76}" type="pres">
      <dgm:prSet presAssocID="{CDBB36AC-13C6-4867-A53F-4AF17AD5607B}" presName="hierChild4" presStyleCnt="0"/>
      <dgm:spPr/>
    </dgm:pt>
    <dgm:pt modelId="{693DBEB0-C331-43B7-9C66-3848ED079429}" type="pres">
      <dgm:prSet presAssocID="{2F0C7236-ED3D-4377-B8C1-496BE8CAADA3}" presName="Name23" presStyleLbl="parChTrans1D4" presStyleIdx="5" presStyleCnt="6"/>
      <dgm:spPr/>
    </dgm:pt>
    <dgm:pt modelId="{128CD607-A35C-4104-AC47-62DE291A0667}" type="pres">
      <dgm:prSet presAssocID="{8CBCA830-3693-45BF-9680-532B52B68C29}" presName="hierRoot4" presStyleCnt="0"/>
      <dgm:spPr/>
    </dgm:pt>
    <dgm:pt modelId="{7FA637E0-A251-4F69-A2F7-797AB9873BAF}" type="pres">
      <dgm:prSet presAssocID="{8CBCA830-3693-45BF-9680-532B52B68C29}" presName="composite4" presStyleCnt="0"/>
      <dgm:spPr/>
    </dgm:pt>
    <dgm:pt modelId="{84D65DEB-E594-4257-A703-AEA54DD963A0}" type="pres">
      <dgm:prSet presAssocID="{8CBCA830-3693-45BF-9680-532B52B68C29}" presName="image4" presStyleLbl="node4" presStyleIdx="5" presStyleCnt="6" custLinFactX="-100000" custLinFactNeighborX="-195544"/>
      <dgm:spPr>
        <a:xfrm>
          <a:off x="6378171" y="2436298"/>
          <a:ext cx="578230" cy="578230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4E785695-56FA-493C-8EA5-1A358975D72C}" type="pres">
      <dgm:prSet presAssocID="{8CBCA830-3693-45BF-9680-532B52B68C29}" presName="text4" presStyleLbl="revTx" presStyleIdx="12" presStyleCnt="13">
        <dgm:presLayoutVars>
          <dgm:chPref val="3"/>
        </dgm:presLayoutVars>
      </dgm:prSet>
      <dgm:spPr/>
    </dgm:pt>
    <dgm:pt modelId="{24F95FD4-14F9-497A-AE79-9832E4A87C66}" type="pres">
      <dgm:prSet presAssocID="{8CBCA830-3693-45BF-9680-532B52B68C29}" presName="hierChild5" presStyleCnt="0"/>
      <dgm:spPr/>
    </dgm:pt>
  </dgm:ptLst>
  <dgm:cxnLst>
    <dgm:cxn modelId="{DD66EB14-606D-4D8E-8001-A91F79AF3262}" type="presOf" srcId="{7EAE1565-955B-47EF-BF3F-9FE421A404F3}" destId="{D1E31946-C544-405D-8B72-6F8D0BEE2BE0}" srcOrd="0" destOrd="0" presId="urn:microsoft.com/office/officeart/2009/layout/CirclePictureHierarchy"/>
    <dgm:cxn modelId="{DEC6C817-EBF2-4C84-ACA4-567E5CB1763D}" type="presOf" srcId="{7F8689BA-CC63-44B3-800A-1E8EAE9B40EE}" destId="{51C2EB74-5F8F-4CA2-8EEB-A7675A9E3E37}" srcOrd="0" destOrd="0" presId="urn:microsoft.com/office/officeart/2009/layout/CirclePictureHierarchy"/>
    <dgm:cxn modelId="{83509419-51D6-4F9A-AFF0-E0381CA97248}" type="presOf" srcId="{9070874C-3DE5-431C-9C53-3691F60CDA18}" destId="{396C27D8-A21D-46CB-ACFF-CAB3187B27DF}" srcOrd="0" destOrd="0" presId="urn:microsoft.com/office/officeart/2009/layout/CirclePictureHierarchy"/>
    <dgm:cxn modelId="{5C006D30-E50A-48DE-ACCE-E95D718CC7CF}" type="presOf" srcId="{A86A3BC6-4292-445F-A875-3061E606DA98}" destId="{1EA00D81-172B-42BF-83D2-3C95479BA1E3}" srcOrd="0" destOrd="0" presId="urn:microsoft.com/office/officeart/2009/layout/CirclePictureHierarchy"/>
    <dgm:cxn modelId="{2DAC1431-6664-426E-BF51-5FD6E61EAE68}" type="presOf" srcId="{BEFB7034-B95A-41E9-834B-16883AD03161}" destId="{B7FA9BF0-4BA1-46F1-B5E9-08D6E63E888F}" srcOrd="0" destOrd="0" presId="urn:microsoft.com/office/officeart/2009/layout/CirclePictureHierarchy"/>
    <dgm:cxn modelId="{6C345431-F5E6-4B8D-BC40-5E17ABBA7342}" srcId="{1E465FA2-3558-4470-946D-9BD747B8CCD1}" destId="{BA2B116F-6E75-4A89-8A60-D66075FA6793}" srcOrd="1" destOrd="0" parTransId="{7F8689BA-CC63-44B3-800A-1E8EAE9B40EE}" sibTransId="{071495C7-DCD1-4D7D-B708-C7F46642D66B}"/>
    <dgm:cxn modelId="{A6821732-7729-4DA6-9E20-4543715F04D4}" type="presOf" srcId="{85B21053-875D-4C51-B451-1C5B26386588}" destId="{E25D62E6-8972-453E-8F05-2D26B52F58AC}" srcOrd="0" destOrd="0" presId="urn:microsoft.com/office/officeart/2009/layout/CirclePictureHierarchy"/>
    <dgm:cxn modelId="{7E4FD339-85FE-4E22-A075-25C8032EF1CA}" type="presOf" srcId="{9EB1D38D-C48F-4EE9-8942-C22363017D82}" destId="{65FB411E-9DA9-44E9-8135-EC012A50772F}" srcOrd="0" destOrd="0" presId="urn:microsoft.com/office/officeart/2009/layout/CirclePictureHierarchy"/>
    <dgm:cxn modelId="{C0145C3C-3666-418F-ACF5-0C094DB4FB09}" srcId="{0A5AEE73-FE9E-499A-9F7F-853C68DBAEA8}" destId="{CDBB36AC-13C6-4867-A53F-4AF17AD5607B}" srcOrd="1" destOrd="0" parTransId="{A86A3BC6-4292-445F-A875-3061E606DA98}" sibTransId="{C5BA8891-DC1E-491E-9B78-6A20607F5758}"/>
    <dgm:cxn modelId="{1299485E-6890-4D91-84E4-D94CBD2B01EB}" srcId="{BEFB7034-B95A-41E9-834B-16883AD03161}" destId="{BEC49BB1-AAF4-41A8-92F0-608D51397703}" srcOrd="0" destOrd="0" parTransId="{5512838F-4FC3-40B4-993D-390B5D40F285}" sibTransId="{D57C3CFC-CD5F-49F2-A522-D9BABCEDAA8E}"/>
    <dgm:cxn modelId="{F91EE242-1720-46B4-A224-563B081536AC}" srcId="{4CCFC6E9-FAE2-4114-90B4-A183FF127177}" destId="{D5E79E35-6270-4D7F-B2B1-1C74F43B3B9A}" srcOrd="0" destOrd="0" parTransId="{30B5C4CC-5A68-447E-8C0D-20DDA2DB93C9}" sibTransId="{CC0327DE-B89B-4B73-A0C1-EC03C2A3A7F9}"/>
    <dgm:cxn modelId="{E64BD244-7741-41EA-8D42-0D5B722FE3D7}" type="presOf" srcId="{B6ED034A-07CC-450E-BEA8-F9C191A9059B}" destId="{5F8B145F-C630-427C-91E4-69A2C9815D5E}" srcOrd="0" destOrd="0" presId="urn:microsoft.com/office/officeart/2009/layout/CirclePictureHierarchy"/>
    <dgm:cxn modelId="{B6BD8469-DB81-40BA-BD62-E352FA6E8E49}" type="presOf" srcId="{B01E590B-8C56-4FA2-BBDD-D70AF6CA8ECC}" destId="{1D8F9452-2CAD-4532-B419-0F7C5E41982B}" srcOrd="0" destOrd="0" presId="urn:microsoft.com/office/officeart/2009/layout/CirclePictureHierarchy"/>
    <dgm:cxn modelId="{0CFD8D4C-81E3-4D24-A4B0-CC7B66A48E20}" type="presOf" srcId="{D5E79E35-6270-4D7F-B2B1-1C74F43B3B9A}" destId="{7A6731C0-927B-451B-982D-E91414CD1443}" srcOrd="0" destOrd="0" presId="urn:microsoft.com/office/officeart/2009/layout/CirclePictureHierarchy"/>
    <dgm:cxn modelId="{6409E84C-6EB3-41AC-BDCA-40ED6790714D}" srcId="{BEC49BB1-AAF4-41A8-92F0-608D51397703}" destId="{0A5AEE73-FE9E-499A-9F7F-853C68DBAEA8}" srcOrd="1" destOrd="0" parTransId="{85B21053-875D-4C51-B451-1C5B26386588}" sibTransId="{1BC41451-175D-4A6A-8ED3-981B00DB9166}"/>
    <dgm:cxn modelId="{C2C1F250-F6EF-4E76-8D53-84F1E0CC585A}" srcId="{BEC49BB1-AAF4-41A8-92F0-608D51397703}" destId="{4CCFC6E9-FAE2-4114-90B4-A183FF127177}" srcOrd="0" destOrd="0" parTransId="{18E058D2-43EF-42E6-B093-F356735D4FE4}" sibTransId="{34BB6193-A645-46FF-AB77-D159BD55253E}"/>
    <dgm:cxn modelId="{F2D48B72-BB67-4AE9-8564-00399DC7CA90}" type="presOf" srcId="{4CCFC6E9-FAE2-4114-90B4-A183FF127177}" destId="{FF691021-9B10-493B-8F76-B8BFC9FF5BF0}" srcOrd="0" destOrd="0" presId="urn:microsoft.com/office/officeart/2009/layout/CirclePictureHierarchy"/>
    <dgm:cxn modelId="{2E84F374-ABC2-4CDD-99FD-67E2552C7EE6}" srcId="{0A5AEE73-FE9E-499A-9F7F-853C68DBAEA8}" destId="{B4171E49-1499-4933-B9A9-D9ED7E28B970}" srcOrd="0" destOrd="0" parTransId="{E2DDCDEA-A8CF-454A-ADEB-2042415B581C}" sibTransId="{6D9B5F96-A863-47A7-97EE-4E634CB67ECF}"/>
    <dgm:cxn modelId="{66825B56-7A07-481B-986A-F39D5A769582}" type="presOf" srcId="{E2DDCDEA-A8CF-454A-ADEB-2042415B581C}" destId="{CFCF25D9-C722-4D1F-ABCB-F55B3D994716}" srcOrd="0" destOrd="0" presId="urn:microsoft.com/office/officeart/2009/layout/CirclePictureHierarchy"/>
    <dgm:cxn modelId="{250DD25A-64FE-426A-A197-3D193778B846}" type="presOf" srcId="{E2A26567-55EE-4B20-BC21-A2C6ED2D8C7C}" destId="{83DDF8FB-4AF6-4821-88F9-A54A41EC9554}" srcOrd="0" destOrd="0" presId="urn:microsoft.com/office/officeart/2009/layout/CirclePictureHierarchy"/>
    <dgm:cxn modelId="{038A3B7D-4B46-4B15-8549-94604EBA477F}" type="presOf" srcId="{30B5C4CC-5A68-447E-8C0D-20DDA2DB93C9}" destId="{8D18A22E-27DF-4A2D-A7E7-652EF9A122EE}" srcOrd="0" destOrd="0" presId="urn:microsoft.com/office/officeart/2009/layout/CirclePictureHierarchy"/>
    <dgm:cxn modelId="{29778D7E-F9A9-43B4-8F64-48016CBDAB1B}" srcId="{CDBB36AC-13C6-4867-A53F-4AF17AD5607B}" destId="{8CBCA830-3693-45BF-9680-532B52B68C29}" srcOrd="0" destOrd="0" parTransId="{2F0C7236-ED3D-4377-B8C1-496BE8CAADA3}" sibTransId="{2B71302B-7171-4078-9A4A-1ABFD47EC91C}"/>
    <dgm:cxn modelId="{6F3F8790-A719-4278-82E7-80937F775A08}" srcId="{1E465FA2-3558-4470-946D-9BD747B8CCD1}" destId="{808DDFAC-4CC3-462D-BE7F-44E14983529F}" srcOrd="0" destOrd="0" parTransId="{B01E590B-8C56-4FA2-BBDD-D70AF6CA8ECC}" sibTransId="{393A065F-27B5-4EF9-AE6F-54F8CBF5EA0C}"/>
    <dgm:cxn modelId="{E700CC96-A2F9-402A-AFE5-8C8A5396DF5B}" type="presOf" srcId="{BEC49BB1-AAF4-41A8-92F0-608D51397703}" destId="{686636AA-85E4-4B00-AEBC-03748230536D}" srcOrd="0" destOrd="0" presId="urn:microsoft.com/office/officeart/2009/layout/CirclePictureHierarchy"/>
    <dgm:cxn modelId="{4B1CD69C-0B60-45BB-90A9-06BC28758312}" type="presOf" srcId="{808DDFAC-4CC3-462D-BE7F-44E14983529F}" destId="{366AA8F8-1B7E-4C9A-B452-4A50E801768F}" srcOrd="0" destOrd="0" presId="urn:microsoft.com/office/officeart/2009/layout/CirclePictureHierarchy"/>
    <dgm:cxn modelId="{9E4E8F9F-3F99-461C-811A-AB8625D684D2}" type="presOf" srcId="{1E465FA2-3558-4470-946D-9BD747B8CCD1}" destId="{4A0F967A-3755-4A26-BADB-E07711C713B8}" srcOrd="0" destOrd="0" presId="urn:microsoft.com/office/officeart/2009/layout/CirclePictureHierarchy"/>
    <dgm:cxn modelId="{2B61B5A0-0835-4341-8F0C-552785F8B673}" type="presOf" srcId="{2F0C7236-ED3D-4377-B8C1-496BE8CAADA3}" destId="{693DBEB0-C331-43B7-9C66-3848ED079429}" srcOrd="0" destOrd="0" presId="urn:microsoft.com/office/officeart/2009/layout/CirclePictureHierarchy"/>
    <dgm:cxn modelId="{FF9D69A9-CD8D-46BB-95D7-2259F2F22917}" type="presOf" srcId="{CDBB36AC-13C6-4867-A53F-4AF17AD5607B}" destId="{2096D28E-32A1-4713-BD75-8DE99DFD978E}" srcOrd="0" destOrd="0" presId="urn:microsoft.com/office/officeart/2009/layout/CirclePictureHierarchy"/>
    <dgm:cxn modelId="{2E68AAAA-76C9-4142-AE56-5F655B412E72}" srcId="{D5E79E35-6270-4D7F-B2B1-1C74F43B3B9A}" destId="{12320E9E-4C3D-4EBF-B6ED-E8D1F9DE72E7}" srcOrd="0" destOrd="0" parTransId="{E2A26567-55EE-4B20-BC21-A2C6ED2D8C7C}" sibTransId="{80BA1B89-470A-4466-B3DA-DC54DC13CD1E}"/>
    <dgm:cxn modelId="{99ECF8AA-C614-4A0C-9954-714C3E024089}" type="presOf" srcId="{0A5AEE73-FE9E-499A-9F7F-853C68DBAEA8}" destId="{EB298235-8C98-4AEB-B928-90355DD8511A}" srcOrd="0" destOrd="0" presId="urn:microsoft.com/office/officeart/2009/layout/CirclePictureHierarchy"/>
    <dgm:cxn modelId="{F3FF56AF-24DB-48E4-B849-BBAA7BE3924D}" type="presOf" srcId="{BA2B116F-6E75-4A89-8A60-D66075FA6793}" destId="{1C0A5A70-03D3-4EA0-9C2A-C20F174BA219}" srcOrd="0" destOrd="0" presId="urn:microsoft.com/office/officeart/2009/layout/CirclePictureHierarchy"/>
    <dgm:cxn modelId="{B809A3B0-5172-4832-B914-D604FAFD7EE0}" srcId="{B4171E49-1499-4933-B9A9-D9ED7E28B970}" destId="{7EAE1565-955B-47EF-BF3F-9FE421A404F3}" srcOrd="0" destOrd="0" parTransId="{6633F977-8279-4C62-B9F7-C4A53B40B821}" sibTransId="{DC495429-DDA2-4E65-9B81-0EB4E7873110}"/>
    <dgm:cxn modelId="{93737DD2-1BF5-4FA6-BE1D-46E867197B76}" type="presOf" srcId="{8CBCA830-3693-45BF-9680-532B52B68C29}" destId="{4E785695-56FA-493C-8EA5-1A358975D72C}" srcOrd="0" destOrd="0" presId="urn:microsoft.com/office/officeart/2009/layout/CirclePictureHierarchy"/>
    <dgm:cxn modelId="{A2C998D9-98DF-4AB6-B999-70B7D8A5FE05}" type="presOf" srcId="{12320E9E-4C3D-4EBF-B6ED-E8D1F9DE72E7}" destId="{92C7F05A-B2B7-4197-8CE2-D75C8B1D88FB}" srcOrd="0" destOrd="0" presId="urn:microsoft.com/office/officeart/2009/layout/CirclePictureHierarchy"/>
    <dgm:cxn modelId="{928272DA-609F-488D-8B75-DEDEF2237786}" srcId="{4CCFC6E9-FAE2-4114-90B4-A183FF127177}" destId="{1E465FA2-3558-4470-946D-9BD747B8CCD1}" srcOrd="1" destOrd="0" parTransId="{9EB1D38D-C48F-4EE9-8942-C22363017D82}" sibTransId="{892DDA0C-0389-45AF-A12F-AEBF4D1D8A5C}"/>
    <dgm:cxn modelId="{D6E059DC-1FEE-4E57-BBFA-30884B203D92}" type="presOf" srcId="{18E058D2-43EF-42E6-B093-F356735D4FE4}" destId="{B6D59A14-EB2D-41A5-803B-40C56F4D30BE}" srcOrd="0" destOrd="0" presId="urn:microsoft.com/office/officeart/2009/layout/CirclePictureHierarchy"/>
    <dgm:cxn modelId="{B03571E4-A6D3-414C-9939-0ABC422E9014}" type="presOf" srcId="{6633F977-8279-4C62-B9F7-C4A53B40B821}" destId="{8FB30E01-EF10-40EB-B34D-4DC4C0611260}" srcOrd="0" destOrd="0" presId="urn:microsoft.com/office/officeart/2009/layout/CirclePictureHierarchy"/>
    <dgm:cxn modelId="{587052EA-9B0A-4ED0-8E2B-73C8E2441F97}" type="presOf" srcId="{B4171E49-1499-4933-B9A9-D9ED7E28B970}" destId="{63D56F4E-65ED-484C-8C09-2A7685ED80E1}" srcOrd="0" destOrd="0" presId="urn:microsoft.com/office/officeart/2009/layout/CirclePictureHierarchy"/>
    <dgm:cxn modelId="{02B54DF0-41FD-44A0-86E8-1D8CA6E631F2}" srcId="{B4171E49-1499-4933-B9A9-D9ED7E28B970}" destId="{B6ED034A-07CC-450E-BEA8-F9C191A9059B}" srcOrd="1" destOrd="0" parTransId="{9070874C-3DE5-431C-9C53-3691F60CDA18}" sibTransId="{72174064-B1A3-42B0-8C01-67DF5035D5FF}"/>
    <dgm:cxn modelId="{2DA16666-DD3A-435A-BE5E-80C1F0409D80}" type="presParOf" srcId="{B7FA9BF0-4BA1-46F1-B5E9-08D6E63E888F}" destId="{82BFE203-3BB6-45B2-A0D5-1AA6D9C4B6B8}" srcOrd="0" destOrd="0" presId="urn:microsoft.com/office/officeart/2009/layout/CirclePictureHierarchy"/>
    <dgm:cxn modelId="{6A48A101-9FC3-4CF6-8331-634C4B40C3C7}" type="presParOf" srcId="{82BFE203-3BB6-45B2-A0D5-1AA6D9C4B6B8}" destId="{E6EE5A0D-56B9-4086-BFE6-B6C96B1C4C95}" srcOrd="0" destOrd="0" presId="urn:microsoft.com/office/officeart/2009/layout/CirclePictureHierarchy"/>
    <dgm:cxn modelId="{741A74FF-4273-4A20-8916-CF630F8D50B6}" type="presParOf" srcId="{E6EE5A0D-56B9-4086-BFE6-B6C96B1C4C95}" destId="{995CEA8D-AC71-44C9-A570-F0963767346A}" srcOrd="0" destOrd="0" presId="urn:microsoft.com/office/officeart/2009/layout/CirclePictureHierarchy"/>
    <dgm:cxn modelId="{13082EBA-7CBA-4220-AF7D-278E03CF78B9}" type="presParOf" srcId="{E6EE5A0D-56B9-4086-BFE6-B6C96B1C4C95}" destId="{686636AA-85E4-4B00-AEBC-03748230536D}" srcOrd="1" destOrd="0" presId="urn:microsoft.com/office/officeart/2009/layout/CirclePictureHierarchy"/>
    <dgm:cxn modelId="{573EB1B5-982A-45B9-8C4A-EE13AA16467C}" type="presParOf" srcId="{82BFE203-3BB6-45B2-A0D5-1AA6D9C4B6B8}" destId="{520F674F-567C-48BC-B2B5-DBC2D2436F77}" srcOrd="1" destOrd="0" presId="urn:microsoft.com/office/officeart/2009/layout/CirclePictureHierarchy"/>
    <dgm:cxn modelId="{0B748E62-A55D-44FE-950B-B2204B71CD68}" type="presParOf" srcId="{520F674F-567C-48BC-B2B5-DBC2D2436F77}" destId="{B6D59A14-EB2D-41A5-803B-40C56F4D30BE}" srcOrd="0" destOrd="0" presId="urn:microsoft.com/office/officeart/2009/layout/CirclePictureHierarchy"/>
    <dgm:cxn modelId="{DFB41480-4D82-46FE-B1C6-817AC2E6CD2A}" type="presParOf" srcId="{520F674F-567C-48BC-B2B5-DBC2D2436F77}" destId="{3123ADA9-BB18-44A8-BC4D-1055E1FB2CA9}" srcOrd="1" destOrd="0" presId="urn:microsoft.com/office/officeart/2009/layout/CirclePictureHierarchy"/>
    <dgm:cxn modelId="{C9AE4D7B-DDCA-45B0-9F3B-73CF39D0C643}" type="presParOf" srcId="{3123ADA9-BB18-44A8-BC4D-1055E1FB2CA9}" destId="{E9F6BC48-5022-4622-B987-BD859F3B2F89}" srcOrd="0" destOrd="0" presId="urn:microsoft.com/office/officeart/2009/layout/CirclePictureHierarchy"/>
    <dgm:cxn modelId="{8AF5196A-4DEE-408A-A0BF-DEB8E80450C8}" type="presParOf" srcId="{E9F6BC48-5022-4622-B987-BD859F3B2F89}" destId="{4B423177-92E4-4645-A46F-E63B4F8B330C}" srcOrd="0" destOrd="0" presId="urn:microsoft.com/office/officeart/2009/layout/CirclePictureHierarchy"/>
    <dgm:cxn modelId="{F0993DD1-5294-4E6D-8114-39BCAF746928}" type="presParOf" srcId="{E9F6BC48-5022-4622-B987-BD859F3B2F89}" destId="{FF691021-9B10-493B-8F76-B8BFC9FF5BF0}" srcOrd="1" destOrd="0" presId="urn:microsoft.com/office/officeart/2009/layout/CirclePictureHierarchy"/>
    <dgm:cxn modelId="{182E13EE-9DF2-4A3E-8A62-25FEB3955D63}" type="presParOf" srcId="{3123ADA9-BB18-44A8-BC4D-1055E1FB2CA9}" destId="{27DA61CC-F8ED-42C7-8493-362596513826}" srcOrd="1" destOrd="0" presId="urn:microsoft.com/office/officeart/2009/layout/CirclePictureHierarchy"/>
    <dgm:cxn modelId="{EA6E924F-0275-4FB3-BB75-60C04BB60956}" type="presParOf" srcId="{27DA61CC-F8ED-42C7-8493-362596513826}" destId="{8D18A22E-27DF-4A2D-A7E7-652EF9A122EE}" srcOrd="0" destOrd="0" presId="urn:microsoft.com/office/officeart/2009/layout/CirclePictureHierarchy"/>
    <dgm:cxn modelId="{5BB203F9-C3EF-4EE4-BFB9-ABA655D87224}" type="presParOf" srcId="{27DA61CC-F8ED-42C7-8493-362596513826}" destId="{4FAFFE07-3B00-4E75-9FD5-F303D7D75A41}" srcOrd="1" destOrd="0" presId="urn:microsoft.com/office/officeart/2009/layout/CirclePictureHierarchy"/>
    <dgm:cxn modelId="{60DC2CE6-127B-4715-8D86-44A188F4DC45}" type="presParOf" srcId="{4FAFFE07-3B00-4E75-9FD5-F303D7D75A41}" destId="{C79CE186-EA0E-4716-BF88-57292B39A8EA}" srcOrd="0" destOrd="0" presId="urn:microsoft.com/office/officeart/2009/layout/CirclePictureHierarchy"/>
    <dgm:cxn modelId="{E6C83F8A-7C56-4BB0-B38D-AC56C199423E}" type="presParOf" srcId="{C79CE186-EA0E-4716-BF88-57292B39A8EA}" destId="{289B73E3-6DDD-4A62-8105-609DF07C96E6}" srcOrd="0" destOrd="0" presId="urn:microsoft.com/office/officeart/2009/layout/CirclePictureHierarchy"/>
    <dgm:cxn modelId="{3AC74324-3A64-46FB-8470-95432AD2CC5C}" type="presParOf" srcId="{C79CE186-EA0E-4716-BF88-57292B39A8EA}" destId="{7A6731C0-927B-451B-982D-E91414CD1443}" srcOrd="1" destOrd="0" presId="urn:microsoft.com/office/officeart/2009/layout/CirclePictureHierarchy"/>
    <dgm:cxn modelId="{E5AD760D-4635-4881-9383-88B94A34A7E7}" type="presParOf" srcId="{4FAFFE07-3B00-4E75-9FD5-F303D7D75A41}" destId="{539AC3B8-A276-45F7-8520-D5E5B85B0495}" srcOrd="1" destOrd="0" presId="urn:microsoft.com/office/officeart/2009/layout/CirclePictureHierarchy"/>
    <dgm:cxn modelId="{89ECAF6C-A5A2-4273-B7EB-288034EFF900}" type="presParOf" srcId="{539AC3B8-A276-45F7-8520-D5E5B85B0495}" destId="{83DDF8FB-4AF6-4821-88F9-A54A41EC9554}" srcOrd="0" destOrd="0" presId="urn:microsoft.com/office/officeart/2009/layout/CirclePictureHierarchy"/>
    <dgm:cxn modelId="{39426F92-DDCA-4920-80EE-2DF5C6BD9344}" type="presParOf" srcId="{539AC3B8-A276-45F7-8520-D5E5B85B0495}" destId="{BC396CB8-3104-4FF8-9DA8-E5C95D2AE527}" srcOrd="1" destOrd="0" presId="urn:microsoft.com/office/officeart/2009/layout/CirclePictureHierarchy"/>
    <dgm:cxn modelId="{BBDF9A59-30FE-447C-83DD-F00C1DD16EFB}" type="presParOf" srcId="{BC396CB8-3104-4FF8-9DA8-E5C95D2AE527}" destId="{49B44057-E17B-4FE7-90B0-64DCA84B13EA}" srcOrd="0" destOrd="0" presId="urn:microsoft.com/office/officeart/2009/layout/CirclePictureHierarchy"/>
    <dgm:cxn modelId="{5156EB62-9923-4486-B614-6A7A484841F0}" type="presParOf" srcId="{49B44057-E17B-4FE7-90B0-64DCA84B13EA}" destId="{2DD4781D-5BCD-4DC3-86DB-02F8C3B94CAB}" srcOrd="0" destOrd="0" presId="urn:microsoft.com/office/officeart/2009/layout/CirclePictureHierarchy"/>
    <dgm:cxn modelId="{52D30C65-2F3C-4473-A4FE-57214E902C21}" type="presParOf" srcId="{49B44057-E17B-4FE7-90B0-64DCA84B13EA}" destId="{92C7F05A-B2B7-4197-8CE2-D75C8B1D88FB}" srcOrd="1" destOrd="0" presId="urn:microsoft.com/office/officeart/2009/layout/CirclePictureHierarchy"/>
    <dgm:cxn modelId="{073008CD-47D1-48DB-8913-8F84D4311A35}" type="presParOf" srcId="{BC396CB8-3104-4FF8-9DA8-E5C95D2AE527}" destId="{4E5A8ACD-A34B-416C-BBC7-374DCBF7456D}" srcOrd="1" destOrd="0" presId="urn:microsoft.com/office/officeart/2009/layout/CirclePictureHierarchy"/>
    <dgm:cxn modelId="{4466ED11-4190-4567-81FE-F6F6909BF1FC}" type="presParOf" srcId="{27DA61CC-F8ED-42C7-8493-362596513826}" destId="{65FB411E-9DA9-44E9-8135-EC012A50772F}" srcOrd="2" destOrd="0" presId="urn:microsoft.com/office/officeart/2009/layout/CirclePictureHierarchy"/>
    <dgm:cxn modelId="{3A2E137E-F2B2-4F9E-BD00-A6F8D0265F55}" type="presParOf" srcId="{27DA61CC-F8ED-42C7-8493-362596513826}" destId="{A1807055-68FB-4249-80E5-D9C34E9480AA}" srcOrd="3" destOrd="0" presId="urn:microsoft.com/office/officeart/2009/layout/CirclePictureHierarchy"/>
    <dgm:cxn modelId="{2B5DF5CE-FBCB-4B55-962D-ADBB5CA56B27}" type="presParOf" srcId="{A1807055-68FB-4249-80E5-D9C34E9480AA}" destId="{7B325662-CAB1-4513-B412-873D1A4717A7}" srcOrd="0" destOrd="0" presId="urn:microsoft.com/office/officeart/2009/layout/CirclePictureHierarchy"/>
    <dgm:cxn modelId="{7F0F297C-06BC-473E-A1A5-5B01C857ED2A}" type="presParOf" srcId="{7B325662-CAB1-4513-B412-873D1A4717A7}" destId="{F10C8A34-EF65-4511-9816-BB3D442716E4}" srcOrd="0" destOrd="0" presId="urn:microsoft.com/office/officeart/2009/layout/CirclePictureHierarchy"/>
    <dgm:cxn modelId="{8EEF8404-F9C6-42B5-B964-4B6ECA610D77}" type="presParOf" srcId="{7B325662-CAB1-4513-B412-873D1A4717A7}" destId="{4A0F967A-3755-4A26-BADB-E07711C713B8}" srcOrd="1" destOrd="0" presId="urn:microsoft.com/office/officeart/2009/layout/CirclePictureHierarchy"/>
    <dgm:cxn modelId="{94A34F48-DFF4-42A5-8B3A-40952D79699A}" type="presParOf" srcId="{A1807055-68FB-4249-80E5-D9C34E9480AA}" destId="{896F6B51-6E39-4EAA-A04F-AA021C68A3F7}" srcOrd="1" destOrd="0" presId="urn:microsoft.com/office/officeart/2009/layout/CirclePictureHierarchy"/>
    <dgm:cxn modelId="{68E64EAC-972B-4745-A800-8A1F2FF39440}" type="presParOf" srcId="{896F6B51-6E39-4EAA-A04F-AA021C68A3F7}" destId="{1D8F9452-2CAD-4532-B419-0F7C5E41982B}" srcOrd="0" destOrd="0" presId="urn:microsoft.com/office/officeart/2009/layout/CirclePictureHierarchy"/>
    <dgm:cxn modelId="{9FFF04AD-8F7C-40BB-9A85-32E6F0E9FC0E}" type="presParOf" srcId="{896F6B51-6E39-4EAA-A04F-AA021C68A3F7}" destId="{AE0BD724-AE4A-4F52-953C-DEB2F45CF772}" srcOrd="1" destOrd="0" presId="urn:microsoft.com/office/officeart/2009/layout/CirclePictureHierarchy"/>
    <dgm:cxn modelId="{556DA276-63CA-4E41-9F71-0D8BADE7C8B6}" type="presParOf" srcId="{AE0BD724-AE4A-4F52-953C-DEB2F45CF772}" destId="{48129BC0-8E2B-4FCA-BBA3-395A8F8E5CDD}" srcOrd="0" destOrd="0" presId="urn:microsoft.com/office/officeart/2009/layout/CirclePictureHierarchy"/>
    <dgm:cxn modelId="{F1C74802-3876-4207-A776-37DC0D946CC1}" type="presParOf" srcId="{48129BC0-8E2B-4FCA-BBA3-395A8F8E5CDD}" destId="{FB614136-0899-40CE-AD16-316BD683FD64}" srcOrd="0" destOrd="0" presId="urn:microsoft.com/office/officeart/2009/layout/CirclePictureHierarchy"/>
    <dgm:cxn modelId="{CA9F1B6D-2A6F-4FA8-82ED-C241B9FC576B}" type="presParOf" srcId="{48129BC0-8E2B-4FCA-BBA3-395A8F8E5CDD}" destId="{366AA8F8-1B7E-4C9A-B452-4A50E801768F}" srcOrd="1" destOrd="0" presId="urn:microsoft.com/office/officeart/2009/layout/CirclePictureHierarchy"/>
    <dgm:cxn modelId="{BD3A2092-B63E-40CD-AF5F-93B0D43124BA}" type="presParOf" srcId="{AE0BD724-AE4A-4F52-953C-DEB2F45CF772}" destId="{14FAD777-3902-4538-ABC2-921F3FA795D2}" srcOrd="1" destOrd="0" presId="urn:microsoft.com/office/officeart/2009/layout/CirclePictureHierarchy"/>
    <dgm:cxn modelId="{8A9C88B1-8A59-4171-95DD-FA1C200FCE66}" type="presParOf" srcId="{896F6B51-6E39-4EAA-A04F-AA021C68A3F7}" destId="{51C2EB74-5F8F-4CA2-8EEB-A7675A9E3E37}" srcOrd="2" destOrd="0" presId="urn:microsoft.com/office/officeart/2009/layout/CirclePictureHierarchy"/>
    <dgm:cxn modelId="{05BCF5FB-6644-4088-A501-EB52C17F700C}" type="presParOf" srcId="{896F6B51-6E39-4EAA-A04F-AA021C68A3F7}" destId="{44E8CDFA-9AB7-4CDE-925D-0D8F2A272826}" srcOrd="3" destOrd="0" presId="urn:microsoft.com/office/officeart/2009/layout/CirclePictureHierarchy"/>
    <dgm:cxn modelId="{6FE11E00-CB38-4326-9DC4-25D46583766E}" type="presParOf" srcId="{44E8CDFA-9AB7-4CDE-925D-0D8F2A272826}" destId="{D235A3E0-E996-4D59-8547-C3D36C8B599A}" srcOrd="0" destOrd="0" presId="urn:microsoft.com/office/officeart/2009/layout/CirclePictureHierarchy"/>
    <dgm:cxn modelId="{431CE352-15DE-4D9E-A4DC-59B0B42BA886}" type="presParOf" srcId="{D235A3E0-E996-4D59-8547-C3D36C8B599A}" destId="{2B9DB258-1E76-4C81-AFCE-C4203C913A6C}" srcOrd="0" destOrd="0" presId="urn:microsoft.com/office/officeart/2009/layout/CirclePictureHierarchy"/>
    <dgm:cxn modelId="{DC8B1B2E-9CAB-49F9-AAE2-8712AAB99970}" type="presParOf" srcId="{D235A3E0-E996-4D59-8547-C3D36C8B599A}" destId="{1C0A5A70-03D3-4EA0-9C2A-C20F174BA219}" srcOrd="1" destOrd="0" presId="urn:microsoft.com/office/officeart/2009/layout/CirclePictureHierarchy"/>
    <dgm:cxn modelId="{FB2F99F2-7D6C-4ECE-BC52-18E9D0039365}" type="presParOf" srcId="{44E8CDFA-9AB7-4CDE-925D-0D8F2A272826}" destId="{D9AC0CE8-9C61-4CCA-BCDA-81BA8A6730D1}" srcOrd="1" destOrd="0" presId="urn:microsoft.com/office/officeart/2009/layout/CirclePictureHierarchy"/>
    <dgm:cxn modelId="{16138C5D-13D5-4D4B-AE26-F847E10E8E0A}" type="presParOf" srcId="{520F674F-567C-48BC-B2B5-DBC2D2436F77}" destId="{E25D62E6-8972-453E-8F05-2D26B52F58AC}" srcOrd="2" destOrd="0" presId="urn:microsoft.com/office/officeart/2009/layout/CirclePictureHierarchy"/>
    <dgm:cxn modelId="{84A4BB52-03E4-4D1B-8A42-DCAA5B85FFBA}" type="presParOf" srcId="{520F674F-567C-48BC-B2B5-DBC2D2436F77}" destId="{9BE8ABAA-AE57-4811-A8D2-720DF3B01CD9}" srcOrd="3" destOrd="0" presId="urn:microsoft.com/office/officeart/2009/layout/CirclePictureHierarchy"/>
    <dgm:cxn modelId="{A36A8984-1F0B-40BF-9393-E9D82098BEE9}" type="presParOf" srcId="{9BE8ABAA-AE57-4811-A8D2-720DF3B01CD9}" destId="{31EE7931-0E4D-4482-BF49-B7BF308FC6BC}" srcOrd="0" destOrd="0" presId="urn:microsoft.com/office/officeart/2009/layout/CirclePictureHierarchy"/>
    <dgm:cxn modelId="{A3A08D4B-8E08-4293-AAC3-5DB7CD8D1D09}" type="presParOf" srcId="{31EE7931-0E4D-4482-BF49-B7BF308FC6BC}" destId="{AD4B9E22-E646-4A10-BC7A-5286C334A304}" srcOrd="0" destOrd="0" presId="urn:microsoft.com/office/officeart/2009/layout/CirclePictureHierarchy"/>
    <dgm:cxn modelId="{2D6ED332-09E4-40E6-AF14-92F7CFFEDD80}" type="presParOf" srcId="{31EE7931-0E4D-4482-BF49-B7BF308FC6BC}" destId="{EB298235-8C98-4AEB-B928-90355DD8511A}" srcOrd="1" destOrd="0" presId="urn:microsoft.com/office/officeart/2009/layout/CirclePictureHierarchy"/>
    <dgm:cxn modelId="{1028EB22-020D-4E2B-9A79-30F40FF8AEF5}" type="presParOf" srcId="{9BE8ABAA-AE57-4811-A8D2-720DF3B01CD9}" destId="{8EE4C300-4678-4F5E-B81E-D55EFB94390C}" srcOrd="1" destOrd="0" presId="urn:microsoft.com/office/officeart/2009/layout/CirclePictureHierarchy"/>
    <dgm:cxn modelId="{8995373F-6B67-4664-B755-8466BA6DA3CB}" type="presParOf" srcId="{8EE4C300-4678-4F5E-B81E-D55EFB94390C}" destId="{CFCF25D9-C722-4D1F-ABCB-F55B3D994716}" srcOrd="0" destOrd="0" presId="urn:microsoft.com/office/officeart/2009/layout/CirclePictureHierarchy"/>
    <dgm:cxn modelId="{C66AA31A-BEE1-4429-849E-F028F6EA003A}" type="presParOf" srcId="{8EE4C300-4678-4F5E-B81E-D55EFB94390C}" destId="{70B494B2-483E-4FA0-8AF2-C97480F5376F}" srcOrd="1" destOrd="0" presId="urn:microsoft.com/office/officeart/2009/layout/CirclePictureHierarchy"/>
    <dgm:cxn modelId="{9C6FA163-C727-4A53-96A1-6029AE729953}" type="presParOf" srcId="{70B494B2-483E-4FA0-8AF2-C97480F5376F}" destId="{B039CE42-C2DC-43E9-AB85-74C688401D1B}" srcOrd="0" destOrd="0" presId="urn:microsoft.com/office/officeart/2009/layout/CirclePictureHierarchy"/>
    <dgm:cxn modelId="{A03ABAC3-7952-4A93-854C-F7063E6E50DA}" type="presParOf" srcId="{B039CE42-C2DC-43E9-AB85-74C688401D1B}" destId="{0D656F22-B820-4224-A3E3-E3AD5DB7719B}" srcOrd="0" destOrd="0" presId="urn:microsoft.com/office/officeart/2009/layout/CirclePictureHierarchy"/>
    <dgm:cxn modelId="{D7FC5936-2361-4E0B-9CF4-6AAE6CF06B2E}" type="presParOf" srcId="{B039CE42-C2DC-43E9-AB85-74C688401D1B}" destId="{63D56F4E-65ED-484C-8C09-2A7685ED80E1}" srcOrd="1" destOrd="0" presId="urn:microsoft.com/office/officeart/2009/layout/CirclePictureHierarchy"/>
    <dgm:cxn modelId="{0A2E1C5E-E66B-40EE-980C-AAE64C1BACD9}" type="presParOf" srcId="{70B494B2-483E-4FA0-8AF2-C97480F5376F}" destId="{28469F05-4EF7-4559-9361-C324BF4ABFBC}" srcOrd="1" destOrd="0" presId="urn:microsoft.com/office/officeart/2009/layout/CirclePictureHierarchy"/>
    <dgm:cxn modelId="{40E8DF7F-36C3-496D-9C29-52373D2FF32A}" type="presParOf" srcId="{28469F05-4EF7-4559-9361-C324BF4ABFBC}" destId="{8FB30E01-EF10-40EB-B34D-4DC4C0611260}" srcOrd="0" destOrd="0" presId="urn:microsoft.com/office/officeart/2009/layout/CirclePictureHierarchy"/>
    <dgm:cxn modelId="{F46FC9AB-33DE-40B0-BE87-D097C96D3ADA}" type="presParOf" srcId="{28469F05-4EF7-4559-9361-C324BF4ABFBC}" destId="{52CD4FD6-1624-4F93-8103-71E9DE17023E}" srcOrd="1" destOrd="0" presId="urn:microsoft.com/office/officeart/2009/layout/CirclePictureHierarchy"/>
    <dgm:cxn modelId="{7B8026EE-7DA6-46B9-A67D-54C8DB0D924A}" type="presParOf" srcId="{52CD4FD6-1624-4F93-8103-71E9DE17023E}" destId="{64622DF7-35AA-45E5-A3C1-024EADEB7B44}" srcOrd="0" destOrd="0" presId="urn:microsoft.com/office/officeart/2009/layout/CirclePictureHierarchy"/>
    <dgm:cxn modelId="{EF7AE760-1F08-4FFB-AF64-357C8FDC4866}" type="presParOf" srcId="{64622DF7-35AA-45E5-A3C1-024EADEB7B44}" destId="{20919C16-DE6D-4357-A27C-18513E025E5E}" srcOrd="0" destOrd="0" presId="urn:microsoft.com/office/officeart/2009/layout/CirclePictureHierarchy"/>
    <dgm:cxn modelId="{06FE57E6-314D-49AB-B6F1-61313C8B91C4}" type="presParOf" srcId="{64622DF7-35AA-45E5-A3C1-024EADEB7B44}" destId="{D1E31946-C544-405D-8B72-6F8D0BEE2BE0}" srcOrd="1" destOrd="0" presId="urn:microsoft.com/office/officeart/2009/layout/CirclePictureHierarchy"/>
    <dgm:cxn modelId="{E6C8A2A7-8D7F-4B38-AB2D-5FDD29120B00}" type="presParOf" srcId="{52CD4FD6-1624-4F93-8103-71E9DE17023E}" destId="{9ECBAD65-046F-4124-B2B0-8E76EF879C91}" srcOrd="1" destOrd="0" presId="urn:microsoft.com/office/officeart/2009/layout/CirclePictureHierarchy"/>
    <dgm:cxn modelId="{39C666C6-783A-445D-9FD4-73FC2CE1F173}" type="presParOf" srcId="{28469F05-4EF7-4559-9361-C324BF4ABFBC}" destId="{396C27D8-A21D-46CB-ACFF-CAB3187B27DF}" srcOrd="2" destOrd="0" presId="urn:microsoft.com/office/officeart/2009/layout/CirclePictureHierarchy"/>
    <dgm:cxn modelId="{A12D2D20-17A2-49DD-818B-8B7DF3F47FA1}" type="presParOf" srcId="{28469F05-4EF7-4559-9361-C324BF4ABFBC}" destId="{3F6B44EF-64C8-4CA3-9663-A7565FB48732}" srcOrd="3" destOrd="0" presId="urn:microsoft.com/office/officeart/2009/layout/CirclePictureHierarchy"/>
    <dgm:cxn modelId="{3C93EA4B-AD29-47BC-923B-0678EE215445}" type="presParOf" srcId="{3F6B44EF-64C8-4CA3-9663-A7565FB48732}" destId="{9E3C4892-A1FB-4E60-8806-12E6F2FC2F86}" srcOrd="0" destOrd="0" presId="urn:microsoft.com/office/officeart/2009/layout/CirclePictureHierarchy"/>
    <dgm:cxn modelId="{DB47295A-CD5F-4E06-AE6E-0934A873300C}" type="presParOf" srcId="{9E3C4892-A1FB-4E60-8806-12E6F2FC2F86}" destId="{BCA09AA0-D35F-45C4-BBA2-DC86F7A68B13}" srcOrd="0" destOrd="0" presId="urn:microsoft.com/office/officeart/2009/layout/CirclePictureHierarchy"/>
    <dgm:cxn modelId="{7BFDF3F0-711F-46A7-B509-58A3796B6EA4}" type="presParOf" srcId="{9E3C4892-A1FB-4E60-8806-12E6F2FC2F86}" destId="{5F8B145F-C630-427C-91E4-69A2C9815D5E}" srcOrd="1" destOrd="0" presId="urn:microsoft.com/office/officeart/2009/layout/CirclePictureHierarchy"/>
    <dgm:cxn modelId="{15F13355-55FC-454D-837F-7F6A7642D826}" type="presParOf" srcId="{3F6B44EF-64C8-4CA3-9663-A7565FB48732}" destId="{B67941AF-B6B5-4EC0-8ECF-0E2950669A15}" srcOrd="1" destOrd="0" presId="urn:microsoft.com/office/officeart/2009/layout/CirclePictureHierarchy"/>
    <dgm:cxn modelId="{38DF7564-54C0-4452-8095-213FA1A79B9E}" type="presParOf" srcId="{8EE4C300-4678-4F5E-B81E-D55EFB94390C}" destId="{1EA00D81-172B-42BF-83D2-3C95479BA1E3}" srcOrd="2" destOrd="0" presId="urn:microsoft.com/office/officeart/2009/layout/CirclePictureHierarchy"/>
    <dgm:cxn modelId="{B0AB0E6B-23B7-4CFB-8DBC-29816AA3145E}" type="presParOf" srcId="{8EE4C300-4678-4F5E-B81E-D55EFB94390C}" destId="{79DA80E0-210A-4D85-B008-FE8F78E3B95A}" srcOrd="3" destOrd="0" presId="urn:microsoft.com/office/officeart/2009/layout/CirclePictureHierarchy"/>
    <dgm:cxn modelId="{984DCFCA-96B3-4C92-8C94-C8D907CAA1D7}" type="presParOf" srcId="{79DA80E0-210A-4D85-B008-FE8F78E3B95A}" destId="{95A20F34-276B-46D5-94F6-850DAE4754BC}" srcOrd="0" destOrd="0" presId="urn:microsoft.com/office/officeart/2009/layout/CirclePictureHierarchy"/>
    <dgm:cxn modelId="{F0DE0AC9-16C8-4AFE-B7B1-B34554F480D3}" type="presParOf" srcId="{95A20F34-276B-46D5-94F6-850DAE4754BC}" destId="{941204EB-CE52-4D72-8F77-F2B6865EB333}" srcOrd="0" destOrd="0" presId="urn:microsoft.com/office/officeart/2009/layout/CirclePictureHierarchy"/>
    <dgm:cxn modelId="{C8973E55-497D-4A4E-99EC-B3BE7261B6AF}" type="presParOf" srcId="{95A20F34-276B-46D5-94F6-850DAE4754BC}" destId="{2096D28E-32A1-4713-BD75-8DE99DFD978E}" srcOrd="1" destOrd="0" presId="urn:microsoft.com/office/officeart/2009/layout/CirclePictureHierarchy"/>
    <dgm:cxn modelId="{25E1646A-23C8-4E45-8FC0-8E00B9A9E2B4}" type="presParOf" srcId="{79DA80E0-210A-4D85-B008-FE8F78E3B95A}" destId="{BFA7C3C8-9D9F-41B0-B588-50D528361F76}" srcOrd="1" destOrd="0" presId="urn:microsoft.com/office/officeart/2009/layout/CirclePictureHierarchy"/>
    <dgm:cxn modelId="{CF794A4E-5A27-492E-B75E-2602EF263530}" type="presParOf" srcId="{BFA7C3C8-9D9F-41B0-B588-50D528361F76}" destId="{693DBEB0-C331-43B7-9C66-3848ED079429}" srcOrd="0" destOrd="0" presId="urn:microsoft.com/office/officeart/2009/layout/CirclePictureHierarchy"/>
    <dgm:cxn modelId="{6AF31ED5-4FAB-4935-A103-4FA0D5467B9C}" type="presParOf" srcId="{BFA7C3C8-9D9F-41B0-B588-50D528361F76}" destId="{128CD607-A35C-4104-AC47-62DE291A0667}" srcOrd="1" destOrd="0" presId="urn:microsoft.com/office/officeart/2009/layout/CirclePictureHierarchy"/>
    <dgm:cxn modelId="{5EC46612-F524-454D-8AE1-8289D038D65B}" type="presParOf" srcId="{128CD607-A35C-4104-AC47-62DE291A0667}" destId="{7FA637E0-A251-4F69-A2F7-797AB9873BAF}" srcOrd="0" destOrd="0" presId="urn:microsoft.com/office/officeart/2009/layout/CirclePictureHierarchy"/>
    <dgm:cxn modelId="{1FBE6DC3-EEC4-4514-AE13-CDD8D0E46CD7}" type="presParOf" srcId="{7FA637E0-A251-4F69-A2F7-797AB9873BAF}" destId="{84D65DEB-E594-4257-A703-AEA54DD963A0}" srcOrd="0" destOrd="0" presId="urn:microsoft.com/office/officeart/2009/layout/CirclePictureHierarchy"/>
    <dgm:cxn modelId="{B19CD6ED-9CF7-4FE0-825B-62AC2BDDE46C}" type="presParOf" srcId="{7FA637E0-A251-4F69-A2F7-797AB9873BAF}" destId="{4E785695-56FA-493C-8EA5-1A358975D72C}" srcOrd="1" destOrd="0" presId="urn:microsoft.com/office/officeart/2009/layout/CirclePictureHierarchy"/>
    <dgm:cxn modelId="{978C9185-84CA-4772-AEDA-5E82602836BB}" type="presParOf" srcId="{128CD607-A35C-4104-AC47-62DE291A0667}" destId="{24F95FD4-14F9-497A-AE79-9832E4A87C6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93B23-DCDF-4303-9797-E889E4B22DED}">
      <dsp:nvSpPr>
        <dsp:cNvPr id="0" name=""/>
        <dsp:cNvSpPr/>
      </dsp:nvSpPr>
      <dsp:spPr>
        <a:xfrm>
          <a:off x="0" y="2273949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(other</a:t>
          </a:r>
          <a:r>
            <a:rPr lang="en-US" sz="1500" kern="1200" dirty="0"/>
            <a:t> variables / levels)</a:t>
          </a:r>
        </a:p>
      </dsp:txBody>
      <dsp:txXfrm>
        <a:off x="0" y="2273949"/>
        <a:ext cx="2551747" cy="457686"/>
      </dsp:txXfrm>
    </dsp:sp>
    <dsp:sp modelId="{43AC054C-902B-4AEF-A57D-A641E6FC7EA2}">
      <dsp:nvSpPr>
        <dsp:cNvPr id="0" name=""/>
        <dsp:cNvSpPr/>
      </dsp:nvSpPr>
      <dsp:spPr>
        <a:xfrm>
          <a:off x="0" y="1739981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Destination</a:t>
          </a:r>
        </a:p>
      </dsp:txBody>
      <dsp:txXfrm>
        <a:off x="0" y="1739981"/>
        <a:ext cx="2551747" cy="457686"/>
      </dsp:txXfrm>
    </dsp:sp>
    <dsp:sp modelId="{534D0CB4-0CA1-4145-8845-006BDF7FCA94}">
      <dsp:nvSpPr>
        <dsp:cNvPr id="0" name=""/>
        <dsp:cNvSpPr/>
      </dsp:nvSpPr>
      <dsp:spPr>
        <a:xfrm>
          <a:off x="0" y="1206014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Product</a:t>
          </a:r>
        </a:p>
      </dsp:txBody>
      <dsp:txXfrm>
        <a:off x="0" y="1206014"/>
        <a:ext cx="2551747" cy="457686"/>
      </dsp:txXfrm>
    </dsp:sp>
    <dsp:sp modelId="{C56D37DF-E201-4303-BD0D-2832EE20ABCE}">
      <dsp:nvSpPr>
        <dsp:cNvPr id="0" name=""/>
        <dsp:cNvSpPr/>
      </dsp:nvSpPr>
      <dsp:spPr>
        <a:xfrm>
          <a:off x="0" y="672046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By Customer</a:t>
          </a:r>
        </a:p>
      </dsp:txBody>
      <dsp:txXfrm>
        <a:off x="0" y="672046"/>
        <a:ext cx="2551747" cy="457686"/>
      </dsp:txXfrm>
    </dsp:sp>
    <dsp:sp modelId="{7CD034D4-175F-402B-9A8E-4C1C8DCF3090}">
      <dsp:nvSpPr>
        <dsp:cNvPr id="0" name=""/>
        <dsp:cNvSpPr/>
      </dsp:nvSpPr>
      <dsp:spPr>
        <a:xfrm>
          <a:off x="0" y="138079"/>
          <a:ext cx="8505824" cy="45768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Aggregate</a:t>
          </a:r>
        </a:p>
      </dsp:txBody>
      <dsp:txXfrm>
        <a:off x="0" y="138079"/>
        <a:ext cx="2551747" cy="457686"/>
      </dsp:txXfrm>
    </dsp:sp>
    <dsp:sp modelId="{4CA8D2E3-3699-49C1-9465-71E96D22CEF1}">
      <dsp:nvSpPr>
        <dsp:cNvPr id="0" name=""/>
        <dsp:cNvSpPr/>
      </dsp:nvSpPr>
      <dsp:spPr>
        <a:xfrm>
          <a:off x="5901413" y="176219"/>
          <a:ext cx="572108" cy="3814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Total</a:t>
          </a:r>
        </a:p>
      </dsp:txBody>
      <dsp:txXfrm>
        <a:off x="5912584" y="187390"/>
        <a:ext cx="549766" cy="359063"/>
      </dsp:txXfrm>
    </dsp:sp>
    <dsp:sp modelId="{06AB8EC9-C62B-4ED9-A90A-0920B7968E31}">
      <dsp:nvSpPr>
        <dsp:cNvPr id="0" name=""/>
        <dsp:cNvSpPr/>
      </dsp:nvSpPr>
      <dsp:spPr>
        <a:xfrm>
          <a:off x="4328116" y="557625"/>
          <a:ext cx="1859351" cy="152562"/>
        </a:xfrm>
        <a:custGeom>
          <a:avLst/>
          <a:gdLst/>
          <a:ahLst/>
          <a:cxnLst/>
          <a:rect l="0" t="0" r="0" b="0"/>
          <a:pathLst>
            <a:path>
              <a:moveTo>
                <a:pt x="1859351" y="0"/>
              </a:moveTo>
              <a:lnTo>
                <a:pt x="1859351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EE79F-D004-4385-9502-2BEDB8999750}">
      <dsp:nvSpPr>
        <dsp:cNvPr id="0" name=""/>
        <dsp:cNvSpPr/>
      </dsp:nvSpPr>
      <dsp:spPr>
        <a:xfrm>
          <a:off x="4042062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1</a:t>
          </a:r>
        </a:p>
      </dsp:txBody>
      <dsp:txXfrm>
        <a:off x="4053233" y="721358"/>
        <a:ext cx="549766" cy="359063"/>
      </dsp:txXfrm>
    </dsp:sp>
    <dsp:sp modelId="{2F795395-7B3A-47D1-8E64-7A831CDC9980}">
      <dsp:nvSpPr>
        <dsp:cNvPr id="0" name=""/>
        <dsp:cNvSpPr/>
      </dsp:nvSpPr>
      <dsp:spPr>
        <a:xfrm>
          <a:off x="3584376" y="1091592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743740" y="0"/>
              </a:moveTo>
              <a:lnTo>
                <a:pt x="74374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ECA85-7CCD-4258-BB2C-47C04CFE2168}">
      <dsp:nvSpPr>
        <dsp:cNvPr id="0" name=""/>
        <dsp:cNvSpPr/>
      </dsp:nvSpPr>
      <dsp:spPr>
        <a:xfrm>
          <a:off x="3298322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3309493" y="1255325"/>
        <a:ext cx="549766" cy="359063"/>
      </dsp:txXfrm>
    </dsp:sp>
    <dsp:sp modelId="{8689C27A-EC06-444F-A477-FEFCF0957D00}">
      <dsp:nvSpPr>
        <dsp:cNvPr id="0" name=""/>
        <dsp:cNvSpPr/>
      </dsp:nvSpPr>
      <dsp:spPr>
        <a:xfrm>
          <a:off x="2840635" y="1625560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743740" y="0"/>
              </a:moveTo>
              <a:lnTo>
                <a:pt x="74374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56DBE-F840-4F67-AAA2-E7F3C0A167C8}">
      <dsp:nvSpPr>
        <dsp:cNvPr id="0" name=""/>
        <dsp:cNvSpPr/>
      </dsp:nvSpPr>
      <dsp:spPr>
        <a:xfrm>
          <a:off x="2554581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</a:t>
          </a:r>
        </a:p>
      </dsp:txBody>
      <dsp:txXfrm>
        <a:off x="2565752" y="1789293"/>
        <a:ext cx="549766" cy="359063"/>
      </dsp:txXfrm>
    </dsp:sp>
    <dsp:sp modelId="{60F94D59-5D63-471C-A414-EDFF896A12A3}">
      <dsp:nvSpPr>
        <dsp:cNvPr id="0" name=""/>
        <dsp:cNvSpPr/>
      </dsp:nvSpPr>
      <dsp:spPr>
        <a:xfrm>
          <a:off x="2794915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E7D88-3A6D-4E00-8DD1-40BC93B64D1A}">
      <dsp:nvSpPr>
        <dsp:cNvPr id="0" name=""/>
        <dsp:cNvSpPr/>
      </dsp:nvSpPr>
      <dsp:spPr>
        <a:xfrm>
          <a:off x="2554581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….</a:t>
          </a:r>
        </a:p>
      </dsp:txBody>
      <dsp:txXfrm>
        <a:off x="2565752" y="2323260"/>
        <a:ext cx="549766" cy="359063"/>
      </dsp:txXfrm>
    </dsp:sp>
    <dsp:sp modelId="{71FB7874-0CB0-45E3-B6B4-ECB51631A3AE}">
      <dsp:nvSpPr>
        <dsp:cNvPr id="0" name=""/>
        <dsp:cNvSpPr/>
      </dsp:nvSpPr>
      <dsp:spPr>
        <a:xfrm>
          <a:off x="3538656" y="1625560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5D853-93B7-4071-93D3-A96AD8DC9693}">
      <dsp:nvSpPr>
        <dsp:cNvPr id="0" name=""/>
        <dsp:cNvSpPr/>
      </dsp:nvSpPr>
      <dsp:spPr>
        <a:xfrm>
          <a:off x="3298322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China</a:t>
          </a:r>
        </a:p>
      </dsp:txBody>
      <dsp:txXfrm>
        <a:off x="3309493" y="1789293"/>
        <a:ext cx="549766" cy="359063"/>
      </dsp:txXfrm>
    </dsp:sp>
    <dsp:sp modelId="{BCFA57B8-CED9-40F6-B51F-9B07047DB383}">
      <dsp:nvSpPr>
        <dsp:cNvPr id="0" name=""/>
        <dsp:cNvSpPr/>
      </dsp:nvSpPr>
      <dsp:spPr>
        <a:xfrm>
          <a:off x="3538656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1A75-CB77-44B6-A7A9-1F2C42478E68}">
      <dsp:nvSpPr>
        <dsp:cNvPr id="0" name=""/>
        <dsp:cNvSpPr/>
      </dsp:nvSpPr>
      <dsp:spPr>
        <a:xfrm>
          <a:off x="3298322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3309493" y="2323260"/>
        <a:ext cx="549766" cy="359063"/>
      </dsp:txXfrm>
    </dsp:sp>
    <dsp:sp modelId="{718AEF6D-421E-4CE5-9B40-0652DA5AFFD9}">
      <dsp:nvSpPr>
        <dsp:cNvPr id="0" name=""/>
        <dsp:cNvSpPr/>
      </dsp:nvSpPr>
      <dsp:spPr>
        <a:xfrm>
          <a:off x="3584376" y="1625560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743740" y="76281"/>
              </a:lnTo>
              <a:lnTo>
                <a:pt x="74374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E4027-7979-492D-ABA6-235688D10EC6}">
      <dsp:nvSpPr>
        <dsp:cNvPr id="0" name=""/>
        <dsp:cNvSpPr/>
      </dsp:nvSpPr>
      <dsp:spPr>
        <a:xfrm>
          <a:off x="4042062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053233" y="1789293"/>
        <a:ext cx="549766" cy="359063"/>
      </dsp:txXfrm>
    </dsp:sp>
    <dsp:sp modelId="{BAACACA5-F2E6-429B-8C83-5DFB99428D41}">
      <dsp:nvSpPr>
        <dsp:cNvPr id="0" name=""/>
        <dsp:cNvSpPr/>
      </dsp:nvSpPr>
      <dsp:spPr>
        <a:xfrm>
          <a:off x="4282396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2A68C-0671-42C6-A567-2854127CAE13}">
      <dsp:nvSpPr>
        <dsp:cNvPr id="0" name=""/>
        <dsp:cNvSpPr/>
      </dsp:nvSpPr>
      <dsp:spPr>
        <a:xfrm>
          <a:off x="4042062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053233" y="2323260"/>
        <a:ext cx="549766" cy="359063"/>
      </dsp:txXfrm>
    </dsp:sp>
    <dsp:sp modelId="{DFACE759-9816-414B-81E0-D3587A2346C0}">
      <dsp:nvSpPr>
        <dsp:cNvPr id="0" name=""/>
        <dsp:cNvSpPr/>
      </dsp:nvSpPr>
      <dsp:spPr>
        <a:xfrm>
          <a:off x="4328116" y="1091592"/>
          <a:ext cx="74374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743740" y="76281"/>
              </a:lnTo>
              <a:lnTo>
                <a:pt x="74374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CCFC2-3FE9-4248-8587-FB654726EBF7}">
      <dsp:nvSpPr>
        <dsp:cNvPr id="0" name=""/>
        <dsp:cNvSpPr/>
      </dsp:nvSpPr>
      <dsp:spPr>
        <a:xfrm>
          <a:off x="4785803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4796974" y="1255325"/>
        <a:ext cx="549766" cy="359063"/>
      </dsp:txXfrm>
    </dsp:sp>
    <dsp:sp modelId="{D653731B-39F2-4E27-AA50-C543291A1AEB}">
      <dsp:nvSpPr>
        <dsp:cNvPr id="0" name=""/>
        <dsp:cNvSpPr/>
      </dsp:nvSpPr>
      <dsp:spPr>
        <a:xfrm>
          <a:off x="5026137" y="1625560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D08DB-AD92-4BF0-87D1-DB41E9C28CAC}">
      <dsp:nvSpPr>
        <dsp:cNvPr id="0" name=""/>
        <dsp:cNvSpPr/>
      </dsp:nvSpPr>
      <dsp:spPr>
        <a:xfrm>
          <a:off x="4785803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96974" y="1789293"/>
        <a:ext cx="549766" cy="359063"/>
      </dsp:txXfrm>
    </dsp:sp>
    <dsp:sp modelId="{705AF9A7-8DF1-4FD1-BDBD-6E2CFC30A32A}">
      <dsp:nvSpPr>
        <dsp:cNvPr id="0" name=""/>
        <dsp:cNvSpPr/>
      </dsp:nvSpPr>
      <dsp:spPr>
        <a:xfrm>
          <a:off x="5026137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AB24B-BFEA-4DF0-9566-F76D16694387}">
      <dsp:nvSpPr>
        <dsp:cNvPr id="0" name=""/>
        <dsp:cNvSpPr/>
      </dsp:nvSpPr>
      <dsp:spPr>
        <a:xfrm>
          <a:off x="4785803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96974" y="2323260"/>
        <a:ext cx="549766" cy="359063"/>
      </dsp:txXfrm>
    </dsp:sp>
    <dsp:sp modelId="{3505A91E-638A-4AA2-B010-C3DBF5410CDC}">
      <dsp:nvSpPr>
        <dsp:cNvPr id="0" name=""/>
        <dsp:cNvSpPr/>
      </dsp:nvSpPr>
      <dsp:spPr>
        <a:xfrm>
          <a:off x="6187467" y="557625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115610" y="76281"/>
              </a:lnTo>
              <a:lnTo>
                <a:pt x="1115610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73DA3-71D8-4AB4-A065-3BD2873504AA}">
      <dsp:nvSpPr>
        <dsp:cNvPr id="0" name=""/>
        <dsp:cNvSpPr/>
      </dsp:nvSpPr>
      <dsp:spPr>
        <a:xfrm>
          <a:off x="7017024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Customer 2</a:t>
          </a:r>
        </a:p>
      </dsp:txBody>
      <dsp:txXfrm>
        <a:off x="7028195" y="721358"/>
        <a:ext cx="549766" cy="359063"/>
      </dsp:txXfrm>
    </dsp:sp>
    <dsp:sp modelId="{8DE2A9BE-69CA-4CFB-89F7-DC2AC3F66108}">
      <dsp:nvSpPr>
        <dsp:cNvPr id="0" name=""/>
        <dsp:cNvSpPr/>
      </dsp:nvSpPr>
      <dsp:spPr>
        <a:xfrm>
          <a:off x="6931208" y="1091592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371870" y="0"/>
              </a:moveTo>
              <a:lnTo>
                <a:pt x="37187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7D6C0-3AE3-4A75-B588-BC758E29099F}">
      <dsp:nvSpPr>
        <dsp:cNvPr id="0" name=""/>
        <dsp:cNvSpPr/>
      </dsp:nvSpPr>
      <dsp:spPr>
        <a:xfrm>
          <a:off x="6645154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6656325" y="1255325"/>
        <a:ext cx="549766" cy="359063"/>
      </dsp:txXfrm>
    </dsp:sp>
    <dsp:sp modelId="{88FFDA1C-771B-451C-A5B2-BBA278648F92}">
      <dsp:nvSpPr>
        <dsp:cNvPr id="0" name=""/>
        <dsp:cNvSpPr/>
      </dsp:nvSpPr>
      <dsp:spPr>
        <a:xfrm>
          <a:off x="5815597" y="1625560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1115610" y="0"/>
              </a:moveTo>
              <a:lnTo>
                <a:pt x="111561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C155A-87D3-4EA4-B78D-013BF1DD8B52}">
      <dsp:nvSpPr>
        <dsp:cNvPr id="0" name=""/>
        <dsp:cNvSpPr/>
      </dsp:nvSpPr>
      <dsp:spPr>
        <a:xfrm>
          <a:off x="5529543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US</a:t>
          </a:r>
        </a:p>
      </dsp:txBody>
      <dsp:txXfrm>
        <a:off x="5540714" y="1789293"/>
        <a:ext cx="549766" cy="359063"/>
      </dsp:txXfrm>
    </dsp:sp>
    <dsp:sp modelId="{509A4DB5-9872-43A4-A358-1DA0628A4ECF}">
      <dsp:nvSpPr>
        <dsp:cNvPr id="0" name=""/>
        <dsp:cNvSpPr/>
      </dsp:nvSpPr>
      <dsp:spPr>
        <a:xfrm>
          <a:off x="5769877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0F7AF-77C5-48D5-BCDD-7CE06B79DFEF}">
      <dsp:nvSpPr>
        <dsp:cNvPr id="0" name=""/>
        <dsp:cNvSpPr/>
      </dsp:nvSpPr>
      <dsp:spPr>
        <a:xfrm>
          <a:off x="5529543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5540714" y="2323260"/>
        <a:ext cx="549766" cy="359063"/>
      </dsp:txXfrm>
    </dsp:sp>
    <dsp:sp modelId="{F77CF162-102B-47CF-8C65-1E1E5FE54490}">
      <dsp:nvSpPr>
        <dsp:cNvPr id="0" name=""/>
        <dsp:cNvSpPr/>
      </dsp:nvSpPr>
      <dsp:spPr>
        <a:xfrm>
          <a:off x="6559338" y="1625560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371870" y="0"/>
              </a:moveTo>
              <a:lnTo>
                <a:pt x="371870" y="76281"/>
              </a:lnTo>
              <a:lnTo>
                <a:pt x="0" y="76281"/>
              </a:lnTo>
              <a:lnTo>
                <a:pt x="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5292E-708C-46BA-B6B8-2999120DD0F8}">
      <dsp:nvSpPr>
        <dsp:cNvPr id="0" name=""/>
        <dsp:cNvSpPr/>
      </dsp:nvSpPr>
      <dsp:spPr>
        <a:xfrm>
          <a:off x="627328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China</a:t>
          </a:r>
        </a:p>
      </dsp:txBody>
      <dsp:txXfrm>
        <a:off x="6284455" y="1789293"/>
        <a:ext cx="549766" cy="359063"/>
      </dsp:txXfrm>
    </dsp:sp>
    <dsp:sp modelId="{5B225D63-4EC4-4F82-B2F2-A1E991F66F28}">
      <dsp:nvSpPr>
        <dsp:cNvPr id="0" name=""/>
        <dsp:cNvSpPr/>
      </dsp:nvSpPr>
      <dsp:spPr>
        <a:xfrm>
          <a:off x="651361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EB935-3EE5-4104-9A72-832F367153F0}">
      <dsp:nvSpPr>
        <dsp:cNvPr id="0" name=""/>
        <dsp:cNvSpPr/>
      </dsp:nvSpPr>
      <dsp:spPr>
        <a:xfrm>
          <a:off x="627328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6284455" y="2323260"/>
        <a:ext cx="549766" cy="359063"/>
      </dsp:txXfrm>
    </dsp:sp>
    <dsp:sp modelId="{41D72860-2547-458D-8B50-B5C785AEC2A9}">
      <dsp:nvSpPr>
        <dsp:cNvPr id="0" name=""/>
        <dsp:cNvSpPr/>
      </dsp:nvSpPr>
      <dsp:spPr>
        <a:xfrm>
          <a:off x="6931208" y="1625560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371870" y="76281"/>
              </a:lnTo>
              <a:lnTo>
                <a:pt x="37187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FD5C7-CF8E-4EE1-B8EF-18AD2013F37D}">
      <dsp:nvSpPr>
        <dsp:cNvPr id="0" name=""/>
        <dsp:cNvSpPr/>
      </dsp:nvSpPr>
      <dsp:spPr>
        <a:xfrm>
          <a:off x="701702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028195" y="1789293"/>
        <a:ext cx="549766" cy="359063"/>
      </dsp:txXfrm>
    </dsp:sp>
    <dsp:sp modelId="{08DB52BF-BB61-4998-AD9F-5F972BE3C482}">
      <dsp:nvSpPr>
        <dsp:cNvPr id="0" name=""/>
        <dsp:cNvSpPr/>
      </dsp:nvSpPr>
      <dsp:spPr>
        <a:xfrm>
          <a:off x="725735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F49FF-5BCB-4797-B4B8-0AD5098408CA}">
      <dsp:nvSpPr>
        <dsp:cNvPr id="0" name=""/>
        <dsp:cNvSpPr/>
      </dsp:nvSpPr>
      <dsp:spPr>
        <a:xfrm>
          <a:off x="701702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028195" y="2323260"/>
        <a:ext cx="549766" cy="359063"/>
      </dsp:txXfrm>
    </dsp:sp>
    <dsp:sp modelId="{5B6E8FED-73B3-4A80-9666-0393BCC97EF0}">
      <dsp:nvSpPr>
        <dsp:cNvPr id="0" name=""/>
        <dsp:cNvSpPr/>
      </dsp:nvSpPr>
      <dsp:spPr>
        <a:xfrm>
          <a:off x="6931208" y="1625560"/>
          <a:ext cx="111561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115610" y="76281"/>
              </a:lnTo>
              <a:lnTo>
                <a:pt x="111561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FFB89-DE48-41CF-83FC-B9FA41102FA0}">
      <dsp:nvSpPr>
        <dsp:cNvPr id="0" name=""/>
        <dsp:cNvSpPr/>
      </dsp:nvSpPr>
      <dsp:spPr>
        <a:xfrm>
          <a:off x="7760764" y="1778122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1789293"/>
        <a:ext cx="549766" cy="359063"/>
      </dsp:txXfrm>
    </dsp:sp>
    <dsp:sp modelId="{B2B63470-390E-465D-A344-33667EFEFD93}">
      <dsp:nvSpPr>
        <dsp:cNvPr id="0" name=""/>
        <dsp:cNvSpPr/>
      </dsp:nvSpPr>
      <dsp:spPr>
        <a:xfrm>
          <a:off x="8001098" y="2159527"/>
          <a:ext cx="91440" cy="1525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56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0885C-2264-46A3-9197-5D1F9823E848}">
      <dsp:nvSpPr>
        <dsp:cNvPr id="0" name=""/>
        <dsp:cNvSpPr/>
      </dsp:nvSpPr>
      <dsp:spPr>
        <a:xfrm>
          <a:off x="7760764" y="2312089"/>
          <a:ext cx="572108" cy="38140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2323260"/>
        <a:ext cx="549766" cy="359063"/>
      </dsp:txXfrm>
    </dsp:sp>
    <dsp:sp modelId="{AF2E4B09-06BA-4674-96F7-56C32B25868A}">
      <dsp:nvSpPr>
        <dsp:cNvPr id="0" name=""/>
        <dsp:cNvSpPr/>
      </dsp:nvSpPr>
      <dsp:spPr>
        <a:xfrm>
          <a:off x="7303078" y="1091592"/>
          <a:ext cx="371870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371870" y="76281"/>
              </a:lnTo>
              <a:lnTo>
                <a:pt x="371870" y="152562"/>
              </a:lnTo>
            </a:path>
          </a:pathLst>
        </a:custGeom>
        <a:noFill/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57C6E-2360-4AB5-AEB1-2C2CA68AEC11}">
      <dsp:nvSpPr>
        <dsp:cNvPr id="0" name=""/>
        <dsp:cNvSpPr/>
      </dsp:nvSpPr>
      <dsp:spPr>
        <a:xfrm>
          <a:off x="7388894" y="1244154"/>
          <a:ext cx="572108" cy="381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7400065" y="1255325"/>
        <a:ext cx="549766" cy="359063"/>
      </dsp:txXfrm>
    </dsp:sp>
    <dsp:sp modelId="{F9323D0E-BA81-4005-AFA3-F3DD57CC107F}">
      <dsp:nvSpPr>
        <dsp:cNvPr id="0" name=""/>
        <dsp:cNvSpPr/>
      </dsp:nvSpPr>
      <dsp:spPr>
        <a:xfrm>
          <a:off x="6187467" y="557625"/>
          <a:ext cx="1859351" cy="152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281"/>
              </a:lnTo>
              <a:lnTo>
                <a:pt x="1859351" y="76281"/>
              </a:lnTo>
              <a:lnTo>
                <a:pt x="1859351" y="152562"/>
              </a:lnTo>
            </a:path>
          </a:pathLst>
        </a:custGeom>
        <a:noFill/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D4515-3E30-481B-ABC0-CA957BBEAF16}">
      <dsp:nvSpPr>
        <dsp:cNvPr id="0" name=""/>
        <dsp:cNvSpPr/>
      </dsp:nvSpPr>
      <dsp:spPr>
        <a:xfrm>
          <a:off x="7760764" y="710187"/>
          <a:ext cx="572108" cy="3814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771935" y="721358"/>
        <a:ext cx="549766" cy="359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5167035" y="1945294"/>
          <a:ext cx="91440" cy="139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4771392" y="1361621"/>
          <a:ext cx="441363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441363" y="70462"/>
              </a:lnTo>
              <a:lnTo>
                <a:pt x="441363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4052938" y="1945294"/>
          <a:ext cx="431771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431771" y="70462"/>
              </a:lnTo>
              <a:lnTo>
                <a:pt x="431771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3645809" y="1945294"/>
          <a:ext cx="407128" cy="139815"/>
        </a:xfrm>
        <a:custGeom>
          <a:avLst/>
          <a:gdLst/>
          <a:ahLst/>
          <a:cxnLst/>
          <a:rect l="0" t="0" r="0" b="0"/>
          <a:pathLst>
            <a:path>
              <a:moveTo>
                <a:pt x="407128" y="0"/>
              </a:moveTo>
              <a:lnTo>
                <a:pt x="407128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4052938" y="1361621"/>
          <a:ext cx="718454" cy="139815"/>
        </a:xfrm>
        <a:custGeom>
          <a:avLst/>
          <a:gdLst/>
          <a:ahLst/>
          <a:cxnLst/>
          <a:rect l="0" t="0" r="0" b="0"/>
          <a:pathLst>
            <a:path>
              <a:moveTo>
                <a:pt x="718454" y="0"/>
              </a:moveTo>
              <a:lnTo>
                <a:pt x="718454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3262715" y="777949"/>
          <a:ext cx="1508676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1508676" y="70462"/>
              </a:lnTo>
              <a:lnTo>
                <a:pt x="1508676" y="13981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2492556" y="1945294"/>
          <a:ext cx="370172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370172" y="70462"/>
              </a:lnTo>
              <a:lnTo>
                <a:pt x="370172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066950" y="1945294"/>
          <a:ext cx="425606" cy="139815"/>
        </a:xfrm>
        <a:custGeom>
          <a:avLst/>
          <a:gdLst/>
          <a:ahLst/>
          <a:cxnLst/>
          <a:rect l="0" t="0" r="0" b="0"/>
          <a:pathLst>
            <a:path>
              <a:moveTo>
                <a:pt x="425606" y="0"/>
              </a:moveTo>
              <a:lnTo>
                <a:pt x="425606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1821376" y="1361621"/>
          <a:ext cx="671180" cy="139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62"/>
              </a:lnTo>
              <a:lnTo>
                <a:pt x="671180" y="70462"/>
              </a:lnTo>
              <a:lnTo>
                <a:pt x="67118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074533" y="1945294"/>
          <a:ext cx="91440" cy="139011"/>
        </a:xfrm>
        <a:custGeom>
          <a:avLst/>
          <a:gdLst/>
          <a:ahLst/>
          <a:cxnLst/>
          <a:rect l="0" t="0" r="0" b="0"/>
          <a:pathLst>
            <a:path>
              <a:moveTo>
                <a:pt x="48542" y="0"/>
              </a:moveTo>
              <a:lnTo>
                <a:pt x="48542" y="69659"/>
              </a:lnTo>
              <a:lnTo>
                <a:pt x="45720" y="69659"/>
              </a:lnTo>
              <a:lnTo>
                <a:pt x="45720" y="13901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123076" y="1361621"/>
          <a:ext cx="698300" cy="139815"/>
        </a:xfrm>
        <a:custGeom>
          <a:avLst/>
          <a:gdLst/>
          <a:ahLst/>
          <a:cxnLst/>
          <a:rect l="0" t="0" r="0" b="0"/>
          <a:pathLst>
            <a:path>
              <a:moveTo>
                <a:pt x="698300" y="0"/>
              </a:moveTo>
              <a:lnTo>
                <a:pt x="698300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1821376" y="777949"/>
          <a:ext cx="1441339" cy="139815"/>
        </a:xfrm>
        <a:custGeom>
          <a:avLst/>
          <a:gdLst/>
          <a:ahLst/>
          <a:cxnLst/>
          <a:rect l="0" t="0" r="0" b="0"/>
          <a:pathLst>
            <a:path>
              <a:moveTo>
                <a:pt x="1441339" y="0"/>
              </a:moveTo>
              <a:lnTo>
                <a:pt x="1441339" y="70462"/>
              </a:lnTo>
              <a:lnTo>
                <a:pt x="0" y="70462"/>
              </a:lnTo>
              <a:lnTo>
                <a:pt x="0" y="13981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3040786" y="334091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2516560" y="320908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Total</a:t>
          </a:r>
        </a:p>
      </dsp:txBody>
      <dsp:txXfrm>
        <a:off x="2516560" y="320908"/>
        <a:ext cx="665786" cy="443857"/>
      </dsp:txXfrm>
    </dsp:sp>
    <dsp:sp modelId="{4B423177-92E4-4645-A46F-E63B4F8B330C}">
      <dsp:nvSpPr>
        <dsp:cNvPr id="0" name=""/>
        <dsp:cNvSpPr/>
      </dsp:nvSpPr>
      <dsp:spPr>
        <a:xfrm>
          <a:off x="1599447" y="917764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753426" y="916605"/>
          <a:ext cx="1264141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Customer</a:t>
          </a:r>
        </a:p>
      </dsp:txBody>
      <dsp:txXfrm>
        <a:off x="753426" y="916605"/>
        <a:ext cx="1264141" cy="443857"/>
      </dsp:txXfrm>
    </dsp:sp>
    <dsp:sp modelId="{289B73E3-6DDD-4A62-8105-609DF07C96E6}">
      <dsp:nvSpPr>
        <dsp:cNvPr id="0" name=""/>
        <dsp:cNvSpPr/>
      </dsp:nvSpPr>
      <dsp:spPr>
        <a:xfrm>
          <a:off x="901147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185787" y="1503065"/>
          <a:ext cx="1078287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Product</a:t>
          </a:r>
        </a:p>
      </dsp:txBody>
      <dsp:txXfrm>
        <a:off x="185787" y="1503065"/>
        <a:ext cx="1078287" cy="443857"/>
      </dsp:txXfrm>
    </dsp:sp>
    <dsp:sp modelId="{2DD4781D-5BCD-4DC3-86DB-02F8C3B94CAB}">
      <dsp:nvSpPr>
        <dsp:cNvPr id="0" name=""/>
        <dsp:cNvSpPr/>
      </dsp:nvSpPr>
      <dsp:spPr>
        <a:xfrm>
          <a:off x="898324" y="208430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1" y="2117919"/>
          <a:ext cx="1042581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Destination</a:t>
          </a:r>
        </a:p>
      </dsp:txBody>
      <dsp:txXfrm>
        <a:off x="1" y="2117919"/>
        <a:ext cx="1042581" cy="443857"/>
      </dsp:txXfrm>
    </dsp:sp>
    <dsp:sp modelId="{F10C8A34-EF65-4511-9816-BB3D442716E4}">
      <dsp:nvSpPr>
        <dsp:cNvPr id="0" name=""/>
        <dsp:cNvSpPr/>
      </dsp:nvSpPr>
      <dsp:spPr>
        <a:xfrm>
          <a:off x="2270628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2474349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2474349" y="1500327"/>
        <a:ext cx="665786" cy="443857"/>
      </dsp:txXfrm>
    </dsp:sp>
    <dsp:sp modelId="{FB614136-0899-40CE-AD16-316BD683FD64}">
      <dsp:nvSpPr>
        <dsp:cNvPr id="0" name=""/>
        <dsp:cNvSpPr/>
      </dsp:nvSpPr>
      <dsp:spPr>
        <a:xfrm>
          <a:off x="1845022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1864045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1864045" y="2083999"/>
        <a:ext cx="665786" cy="443857"/>
      </dsp:txXfrm>
    </dsp:sp>
    <dsp:sp modelId="{2B9DB258-1E76-4C81-AFCE-C4203C913A6C}">
      <dsp:nvSpPr>
        <dsp:cNvPr id="0" name=""/>
        <dsp:cNvSpPr/>
      </dsp:nvSpPr>
      <dsp:spPr>
        <a:xfrm>
          <a:off x="2640800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3084654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3084654" y="2083999"/>
        <a:ext cx="665786" cy="443857"/>
      </dsp:txXfrm>
    </dsp:sp>
    <dsp:sp modelId="{AD4B9E22-E646-4A10-BC7A-5286C334A304}">
      <dsp:nvSpPr>
        <dsp:cNvPr id="0" name=""/>
        <dsp:cNvSpPr/>
      </dsp:nvSpPr>
      <dsp:spPr>
        <a:xfrm>
          <a:off x="4549463" y="917764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5831022" y="916654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5831022" y="916654"/>
        <a:ext cx="665786" cy="443857"/>
      </dsp:txXfrm>
    </dsp:sp>
    <dsp:sp modelId="{0D656F22-B820-4224-A3E3-E3AD5DB7719B}">
      <dsp:nvSpPr>
        <dsp:cNvPr id="0" name=""/>
        <dsp:cNvSpPr/>
      </dsp:nvSpPr>
      <dsp:spPr>
        <a:xfrm>
          <a:off x="3831009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4915566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4915566" y="1500327"/>
        <a:ext cx="665786" cy="443857"/>
      </dsp:txXfrm>
    </dsp:sp>
    <dsp:sp modelId="{20919C16-DE6D-4357-A27C-18513E025E5E}">
      <dsp:nvSpPr>
        <dsp:cNvPr id="0" name=""/>
        <dsp:cNvSpPr/>
      </dsp:nvSpPr>
      <dsp:spPr>
        <a:xfrm>
          <a:off x="3423881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4305262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4305262" y="2083999"/>
        <a:ext cx="665786" cy="443857"/>
      </dsp:txXfrm>
    </dsp:sp>
    <dsp:sp modelId="{BCA09AA0-D35F-45C4-BBA2-DC86F7A68B13}">
      <dsp:nvSpPr>
        <dsp:cNvPr id="0" name=""/>
        <dsp:cNvSpPr/>
      </dsp:nvSpPr>
      <dsp:spPr>
        <a:xfrm>
          <a:off x="4262780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5525870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5525870" y="2083999"/>
        <a:ext cx="665786" cy="443857"/>
      </dsp:txXfrm>
    </dsp:sp>
    <dsp:sp modelId="{941204EB-CE52-4D72-8F77-F2B6865EB333}">
      <dsp:nvSpPr>
        <dsp:cNvPr id="0" name=""/>
        <dsp:cNvSpPr/>
      </dsp:nvSpPr>
      <dsp:spPr>
        <a:xfrm>
          <a:off x="4990826" y="1501436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6746478" y="1500327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6746478" y="1500327"/>
        <a:ext cx="665786" cy="443857"/>
      </dsp:txXfrm>
    </dsp:sp>
    <dsp:sp modelId="{84D65DEB-E594-4257-A703-AEA54DD963A0}">
      <dsp:nvSpPr>
        <dsp:cNvPr id="0" name=""/>
        <dsp:cNvSpPr/>
      </dsp:nvSpPr>
      <dsp:spPr>
        <a:xfrm>
          <a:off x="4990826" y="2085109"/>
          <a:ext cx="443857" cy="4438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6746478" y="2083999"/>
          <a:ext cx="665786" cy="443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bg1"/>
            </a:solidFill>
          </a:endParaRPr>
        </a:p>
      </dsp:txBody>
      <dsp:txXfrm>
        <a:off x="6746478" y="2083999"/>
        <a:ext cx="665786" cy="443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7336000" y="2246173"/>
          <a:ext cx="91440" cy="192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774733" y="1443473"/>
          <a:ext cx="606987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606987" y="96903"/>
              </a:lnTo>
              <a:lnTo>
                <a:pt x="606987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786673" y="2246173"/>
          <a:ext cx="593796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593796" y="96903"/>
              </a:lnTo>
              <a:lnTo>
                <a:pt x="593796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5226767" y="2246173"/>
          <a:ext cx="559906" cy="192281"/>
        </a:xfrm>
        <a:custGeom>
          <a:avLst/>
          <a:gdLst/>
          <a:ahLst/>
          <a:cxnLst/>
          <a:rect l="0" t="0" r="0" b="0"/>
          <a:pathLst>
            <a:path>
              <a:moveTo>
                <a:pt x="559906" y="0"/>
              </a:moveTo>
              <a:lnTo>
                <a:pt x="559906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786673" y="1443473"/>
          <a:ext cx="988059" cy="192281"/>
        </a:xfrm>
        <a:custGeom>
          <a:avLst/>
          <a:gdLst/>
          <a:ahLst/>
          <a:cxnLst/>
          <a:rect l="0" t="0" r="0" b="0"/>
          <a:pathLst>
            <a:path>
              <a:moveTo>
                <a:pt x="988059" y="0"/>
              </a:moveTo>
              <a:lnTo>
                <a:pt x="988059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690383" y="640773"/>
          <a:ext cx="2084349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2084349" y="96903"/>
              </a:lnTo>
              <a:lnTo>
                <a:pt x="2084349" y="192281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640748" y="2246173"/>
          <a:ext cx="509082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509082" y="96903"/>
              </a:lnTo>
              <a:lnTo>
                <a:pt x="509082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3055431" y="2246173"/>
          <a:ext cx="585317" cy="192281"/>
        </a:xfrm>
        <a:custGeom>
          <a:avLst/>
          <a:gdLst/>
          <a:ahLst/>
          <a:cxnLst/>
          <a:rect l="0" t="0" r="0" b="0"/>
          <a:pathLst>
            <a:path>
              <a:moveTo>
                <a:pt x="585317" y="0"/>
              </a:moveTo>
              <a:lnTo>
                <a:pt x="585317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698640" y="1443473"/>
          <a:ext cx="942107" cy="192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03"/>
              </a:lnTo>
              <a:lnTo>
                <a:pt x="942107" y="96903"/>
              </a:lnTo>
              <a:lnTo>
                <a:pt x="942107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672591" y="2246173"/>
          <a:ext cx="91440" cy="191176"/>
        </a:xfrm>
        <a:custGeom>
          <a:avLst/>
          <a:gdLst/>
          <a:ahLst/>
          <a:cxnLst/>
          <a:rect l="0" t="0" r="0" b="0"/>
          <a:pathLst>
            <a:path>
              <a:moveTo>
                <a:pt x="46644" y="0"/>
              </a:moveTo>
              <a:lnTo>
                <a:pt x="46644" y="95799"/>
              </a:lnTo>
              <a:lnTo>
                <a:pt x="45720" y="95799"/>
              </a:lnTo>
              <a:lnTo>
                <a:pt x="45720" y="191176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719236" y="1443473"/>
          <a:ext cx="979404" cy="192281"/>
        </a:xfrm>
        <a:custGeom>
          <a:avLst/>
          <a:gdLst/>
          <a:ahLst/>
          <a:cxnLst/>
          <a:rect l="0" t="0" r="0" b="0"/>
          <a:pathLst>
            <a:path>
              <a:moveTo>
                <a:pt x="979404" y="0"/>
              </a:moveTo>
              <a:lnTo>
                <a:pt x="979404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698640" y="640773"/>
          <a:ext cx="1991742" cy="192281"/>
        </a:xfrm>
        <a:custGeom>
          <a:avLst/>
          <a:gdLst/>
          <a:ahLst/>
          <a:cxnLst/>
          <a:rect l="0" t="0" r="0" b="0"/>
          <a:pathLst>
            <a:path>
              <a:moveTo>
                <a:pt x="1991742" y="0"/>
              </a:moveTo>
              <a:lnTo>
                <a:pt x="1991742" y="96903"/>
              </a:lnTo>
              <a:lnTo>
                <a:pt x="0" y="96903"/>
              </a:lnTo>
              <a:lnTo>
                <a:pt x="0" y="192281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385174" y="30355"/>
          <a:ext cx="610418" cy="610418"/>
        </a:xfrm>
        <a:prstGeom prst="ellipse">
          <a:avLst/>
        </a:pr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664228" y="12226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664228" y="12226"/>
        <a:ext cx="915627" cy="610418"/>
      </dsp:txXfrm>
    </dsp:sp>
    <dsp:sp modelId="{4B423177-92E4-4645-A46F-E63B4F8B330C}">
      <dsp:nvSpPr>
        <dsp:cNvPr id="0" name=""/>
        <dsp:cNvSpPr/>
      </dsp:nvSpPr>
      <dsp:spPr>
        <a:xfrm>
          <a:off x="2393431" y="8330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229935" y="831462"/>
          <a:ext cx="1738519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229935" y="831462"/>
        <a:ext cx="1738519" cy="610418"/>
      </dsp:txXfrm>
    </dsp:sp>
    <dsp:sp modelId="{289B73E3-6DDD-4A62-8105-609DF07C96E6}">
      <dsp:nvSpPr>
        <dsp:cNvPr id="0" name=""/>
        <dsp:cNvSpPr/>
      </dsp:nvSpPr>
      <dsp:spPr>
        <a:xfrm>
          <a:off x="1414027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430224" y="1637995"/>
          <a:ext cx="1482922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430224" y="1637995"/>
        <a:ext cx="1482922" cy="610418"/>
      </dsp:txXfrm>
    </dsp:sp>
    <dsp:sp modelId="{2DD4781D-5BCD-4DC3-86DB-02F8C3B94CAB}">
      <dsp:nvSpPr>
        <dsp:cNvPr id="0" name=""/>
        <dsp:cNvSpPr/>
      </dsp:nvSpPr>
      <dsp:spPr>
        <a:xfrm>
          <a:off x="1413102" y="2437350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428902"/>
          <a:ext cx="1586314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428902"/>
        <a:ext cx="1586314" cy="610418"/>
      </dsp:txXfrm>
    </dsp:sp>
    <dsp:sp modelId="{F10C8A34-EF65-4511-9816-BB3D442716E4}">
      <dsp:nvSpPr>
        <dsp:cNvPr id="0" name=""/>
        <dsp:cNvSpPr/>
      </dsp:nvSpPr>
      <dsp:spPr>
        <a:xfrm>
          <a:off x="3335539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615709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3615709" y="1634229"/>
        <a:ext cx="915627" cy="610418"/>
      </dsp:txXfrm>
    </dsp:sp>
    <dsp:sp modelId="{FB614136-0899-40CE-AD16-316BD683FD64}">
      <dsp:nvSpPr>
        <dsp:cNvPr id="0" name=""/>
        <dsp:cNvSpPr/>
      </dsp:nvSpPr>
      <dsp:spPr>
        <a:xfrm>
          <a:off x="2750222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7763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2776384" y="2436929"/>
        <a:ext cx="915627" cy="610418"/>
      </dsp:txXfrm>
    </dsp:sp>
    <dsp:sp modelId="{2B9DB258-1E76-4C81-AFCE-C4203C913A6C}">
      <dsp:nvSpPr>
        <dsp:cNvPr id="0" name=""/>
        <dsp:cNvSpPr/>
      </dsp:nvSpPr>
      <dsp:spPr>
        <a:xfrm>
          <a:off x="3844622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45503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4455034" y="2436929"/>
        <a:ext cx="915627" cy="610418"/>
      </dsp:txXfrm>
    </dsp:sp>
    <dsp:sp modelId="{AD4B9E22-E646-4A10-BC7A-5286C334A304}">
      <dsp:nvSpPr>
        <dsp:cNvPr id="0" name=""/>
        <dsp:cNvSpPr/>
      </dsp:nvSpPr>
      <dsp:spPr>
        <a:xfrm>
          <a:off x="6469524" y="8330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8231996" y="8315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8231996" y="831529"/>
        <a:ext cx="915627" cy="610418"/>
      </dsp:txXfrm>
    </dsp:sp>
    <dsp:sp modelId="{0D656F22-B820-4224-A3E3-E3AD5DB7719B}">
      <dsp:nvSpPr>
        <dsp:cNvPr id="0" name=""/>
        <dsp:cNvSpPr/>
      </dsp:nvSpPr>
      <dsp:spPr>
        <a:xfrm>
          <a:off x="5481464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973009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6973009" y="1634229"/>
        <a:ext cx="915627" cy="610418"/>
      </dsp:txXfrm>
    </dsp:sp>
    <dsp:sp modelId="{20919C16-DE6D-4357-A27C-18513E025E5E}">
      <dsp:nvSpPr>
        <dsp:cNvPr id="0" name=""/>
        <dsp:cNvSpPr/>
      </dsp:nvSpPr>
      <dsp:spPr>
        <a:xfrm>
          <a:off x="4921558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61336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6133684" y="2436929"/>
        <a:ext cx="915627" cy="610418"/>
      </dsp:txXfrm>
    </dsp:sp>
    <dsp:sp modelId="{BCA09AA0-D35F-45C4-BBA2-DC86F7A68B13}">
      <dsp:nvSpPr>
        <dsp:cNvPr id="0" name=""/>
        <dsp:cNvSpPr/>
      </dsp:nvSpPr>
      <dsp:spPr>
        <a:xfrm>
          <a:off x="6075261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81233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7812334" y="2436929"/>
        <a:ext cx="915627" cy="610418"/>
      </dsp:txXfrm>
    </dsp:sp>
    <dsp:sp modelId="{941204EB-CE52-4D72-8F77-F2B6865EB333}">
      <dsp:nvSpPr>
        <dsp:cNvPr id="0" name=""/>
        <dsp:cNvSpPr/>
      </dsp:nvSpPr>
      <dsp:spPr>
        <a:xfrm>
          <a:off x="7076511" y="1635755"/>
          <a:ext cx="610418" cy="610418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9490984" y="16342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9490984" y="1634229"/>
        <a:ext cx="915627" cy="610418"/>
      </dsp:txXfrm>
    </dsp:sp>
    <dsp:sp modelId="{84D65DEB-E594-4257-A703-AEA54DD963A0}">
      <dsp:nvSpPr>
        <dsp:cNvPr id="0" name=""/>
        <dsp:cNvSpPr/>
      </dsp:nvSpPr>
      <dsp:spPr>
        <a:xfrm>
          <a:off x="7076511" y="2438455"/>
          <a:ext cx="610418" cy="61041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9490984" y="2436929"/>
          <a:ext cx="915627" cy="61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9490984" y="2436929"/>
        <a:ext cx="915627" cy="610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6959264" y="2225601"/>
          <a:ext cx="91440" cy="1866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415650" y="1446247"/>
          <a:ext cx="589333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589333" y="94085"/>
              </a:lnTo>
              <a:lnTo>
                <a:pt x="589333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456329" y="2225601"/>
          <a:ext cx="576525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576525" y="94085"/>
              </a:lnTo>
              <a:lnTo>
                <a:pt x="576525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4912708" y="2225601"/>
          <a:ext cx="543621" cy="186689"/>
        </a:xfrm>
        <a:custGeom>
          <a:avLst/>
          <a:gdLst/>
          <a:ahLst/>
          <a:cxnLst/>
          <a:rect l="0" t="0" r="0" b="0"/>
          <a:pathLst>
            <a:path>
              <a:moveTo>
                <a:pt x="543621" y="0"/>
              </a:moveTo>
              <a:lnTo>
                <a:pt x="543621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456329" y="1446247"/>
          <a:ext cx="959321" cy="186689"/>
        </a:xfrm>
        <a:custGeom>
          <a:avLst/>
          <a:gdLst/>
          <a:ahLst/>
          <a:cxnLst/>
          <a:rect l="0" t="0" r="0" b="0"/>
          <a:pathLst>
            <a:path>
              <a:moveTo>
                <a:pt x="959321" y="0"/>
              </a:moveTo>
              <a:lnTo>
                <a:pt x="959321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394621" y="666894"/>
          <a:ext cx="2021029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2021029" y="94085"/>
              </a:lnTo>
              <a:lnTo>
                <a:pt x="2021029" y="18668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372818" y="2225601"/>
          <a:ext cx="494275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494275" y="94085"/>
              </a:lnTo>
              <a:lnTo>
                <a:pt x="494275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804524" y="2225601"/>
          <a:ext cx="568293" cy="186689"/>
        </a:xfrm>
        <a:custGeom>
          <a:avLst/>
          <a:gdLst/>
          <a:ahLst/>
          <a:cxnLst/>
          <a:rect l="0" t="0" r="0" b="0"/>
          <a:pathLst>
            <a:path>
              <a:moveTo>
                <a:pt x="568293" y="0"/>
              </a:moveTo>
              <a:lnTo>
                <a:pt x="568293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463505" y="1446247"/>
          <a:ext cx="909312" cy="18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85"/>
              </a:lnTo>
              <a:lnTo>
                <a:pt x="909312" y="94085"/>
              </a:lnTo>
              <a:lnTo>
                <a:pt x="909312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494810" y="2225601"/>
          <a:ext cx="91440" cy="185616"/>
        </a:xfrm>
        <a:custGeom>
          <a:avLst/>
          <a:gdLst/>
          <a:ahLst/>
          <a:cxnLst/>
          <a:rect l="0" t="0" r="0" b="0"/>
          <a:pathLst>
            <a:path>
              <a:moveTo>
                <a:pt x="46622" y="0"/>
              </a:moveTo>
              <a:lnTo>
                <a:pt x="46622" y="93012"/>
              </a:lnTo>
              <a:lnTo>
                <a:pt x="45720" y="93012"/>
              </a:lnTo>
              <a:lnTo>
                <a:pt x="45720" y="185616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541432" y="1446247"/>
          <a:ext cx="922072" cy="186689"/>
        </a:xfrm>
        <a:custGeom>
          <a:avLst/>
          <a:gdLst/>
          <a:ahLst/>
          <a:cxnLst/>
          <a:rect l="0" t="0" r="0" b="0"/>
          <a:pathLst>
            <a:path>
              <a:moveTo>
                <a:pt x="922072" y="0"/>
              </a:moveTo>
              <a:lnTo>
                <a:pt x="922072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463505" y="666894"/>
          <a:ext cx="1931116" cy="186689"/>
        </a:xfrm>
        <a:custGeom>
          <a:avLst/>
          <a:gdLst/>
          <a:ahLst/>
          <a:cxnLst/>
          <a:rect l="0" t="0" r="0" b="0"/>
          <a:pathLst>
            <a:path>
              <a:moveTo>
                <a:pt x="1931116" y="0"/>
              </a:moveTo>
              <a:lnTo>
                <a:pt x="1931116" y="94085"/>
              </a:lnTo>
              <a:lnTo>
                <a:pt x="0" y="94085"/>
              </a:lnTo>
              <a:lnTo>
                <a:pt x="0" y="18668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098289" y="74230"/>
          <a:ext cx="592664" cy="592664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398311" y="5662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398311" y="56628"/>
        <a:ext cx="888996" cy="592664"/>
      </dsp:txXfrm>
    </dsp:sp>
    <dsp:sp modelId="{4B423177-92E4-4645-A46F-E63B4F8B330C}">
      <dsp:nvSpPr>
        <dsp:cNvPr id="0" name=""/>
        <dsp:cNvSpPr/>
      </dsp:nvSpPr>
      <dsp:spPr>
        <a:xfrm>
          <a:off x="2167173" y="853583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037517" y="852036"/>
          <a:ext cx="1687954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037517" y="852036"/>
        <a:ext cx="1687954" cy="592664"/>
      </dsp:txXfrm>
    </dsp:sp>
    <dsp:sp modelId="{289B73E3-6DDD-4A62-8105-609DF07C96E6}">
      <dsp:nvSpPr>
        <dsp:cNvPr id="0" name=""/>
        <dsp:cNvSpPr/>
      </dsp:nvSpPr>
      <dsp:spPr>
        <a:xfrm>
          <a:off x="1245100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266459" y="1635112"/>
          <a:ext cx="1439791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266459" y="1635112"/>
        <a:ext cx="1439791" cy="592664"/>
      </dsp:txXfrm>
    </dsp:sp>
    <dsp:sp modelId="{2DD4781D-5BCD-4DC3-86DB-02F8C3B94CAB}">
      <dsp:nvSpPr>
        <dsp:cNvPr id="0" name=""/>
        <dsp:cNvSpPr/>
      </dsp:nvSpPr>
      <dsp:spPr>
        <a:xfrm>
          <a:off x="1244198" y="2411217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403015"/>
          <a:ext cx="1497025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403015"/>
        <a:ext cx="1497025" cy="592664"/>
      </dsp:txXfrm>
    </dsp:sp>
    <dsp:sp modelId="{F10C8A34-EF65-4511-9816-BB3D442716E4}">
      <dsp:nvSpPr>
        <dsp:cNvPr id="0" name=""/>
        <dsp:cNvSpPr/>
      </dsp:nvSpPr>
      <dsp:spPr>
        <a:xfrm>
          <a:off x="3076486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348507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3348507" y="1631455"/>
        <a:ext cx="888996" cy="592664"/>
      </dsp:txXfrm>
    </dsp:sp>
    <dsp:sp modelId="{FB614136-0899-40CE-AD16-316BD683FD64}">
      <dsp:nvSpPr>
        <dsp:cNvPr id="0" name=""/>
        <dsp:cNvSpPr/>
      </dsp:nvSpPr>
      <dsp:spPr>
        <a:xfrm>
          <a:off x="250819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533594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2533594" y="2410808"/>
        <a:ext cx="888996" cy="592664"/>
      </dsp:txXfrm>
    </dsp:sp>
    <dsp:sp modelId="{2B9DB258-1E76-4C81-AFCE-C4203C913A6C}">
      <dsp:nvSpPr>
        <dsp:cNvPr id="0" name=""/>
        <dsp:cNvSpPr/>
      </dsp:nvSpPr>
      <dsp:spPr>
        <a:xfrm>
          <a:off x="357076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163420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4163420" y="2410808"/>
        <a:ext cx="888996" cy="592664"/>
      </dsp:txXfrm>
    </dsp:sp>
    <dsp:sp modelId="{AD4B9E22-E646-4A10-BC7A-5286C334A304}">
      <dsp:nvSpPr>
        <dsp:cNvPr id="0" name=""/>
        <dsp:cNvSpPr/>
      </dsp:nvSpPr>
      <dsp:spPr>
        <a:xfrm>
          <a:off x="6119318" y="853583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7830529" y="852101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830529" y="852101"/>
        <a:ext cx="888996" cy="592664"/>
      </dsp:txXfrm>
    </dsp:sp>
    <dsp:sp modelId="{0D656F22-B820-4224-A3E3-E3AD5DB7719B}">
      <dsp:nvSpPr>
        <dsp:cNvPr id="0" name=""/>
        <dsp:cNvSpPr/>
      </dsp:nvSpPr>
      <dsp:spPr>
        <a:xfrm>
          <a:off x="5159997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608160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6608160" y="1631455"/>
        <a:ext cx="888996" cy="592664"/>
      </dsp:txXfrm>
    </dsp:sp>
    <dsp:sp modelId="{20919C16-DE6D-4357-A27C-18513E025E5E}">
      <dsp:nvSpPr>
        <dsp:cNvPr id="0" name=""/>
        <dsp:cNvSpPr/>
      </dsp:nvSpPr>
      <dsp:spPr>
        <a:xfrm>
          <a:off x="4616375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5793246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5793246" y="2410808"/>
        <a:ext cx="888996" cy="592664"/>
      </dsp:txXfrm>
    </dsp:sp>
    <dsp:sp modelId="{BCA09AA0-D35F-45C4-BBA2-DC86F7A68B13}">
      <dsp:nvSpPr>
        <dsp:cNvPr id="0" name=""/>
        <dsp:cNvSpPr/>
      </dsp:nvSpPr>
      <dsp:spPr>
        <a:xfrm>
          <a:off x="5736523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423073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423073" y="2410808"/>
        <a:ext cx="888996" cy="592664"/>
      </dsp:txXfrm>
    </dsp:sp>
    <dsp:sp modelId="{941204EB-CE52-4D72-8F77-F2B6865EB333}">
      <dsp:nvSpPr>
        <dsp:cNvPr id="0" name=""/>
        <dsp:cNvSpPr/>
      </dsp:nvSpPr>
      <dsp:spPr>
        <a:xfrm>
          <a:off x="6708652" y="1632936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9052899" y="1631455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9052899" y="1631455"/>
        <a:ext cx="888996" cy="592664"/>
      </dsp:txXfrm>
    </dsp:sp>
    <dsp:sp modelId="{84D65DEB-E594-4257-A703-AEA54DD963A0}">
      <dsp:nvSpPr>
        <dsp:cNvPr id="0" name=""/>
        <dsp:cNvSpPr/>
      </dsp:nvSpPr>
      <dsp:spPr>
        <a:xfrm>
          <a:off x="6708652" y="2412290"/>
          <a:ext cx="592664" cy="592664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9052899" y="2410808"/>
          <a:ext cx="888996" cy="592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9052899" y="2410808"/>
        <a:ext cx="888996" cy="592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DBEB0-C331-43B7-9C66-3848ED079429}">
      <dsp:nvSpPr>
        <dsp:cNvPr id="0" name=""/>
        <dsp:cNvSpPr/>
      </dsp:nvSpPr>
      <dsp:spPr>
        <a:xfrm>
          <a:off x="6865446" y="2223775"/>
          <a:ext cx="91440" cy="182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00D81-172B-42BF-83D2-3C95479BA1E3}">
      <dsp:nvSpPr>
        <dsp:cNvPr id="0" name=""/>
        <dsp:cNvSpPr/>
      </dsp:nvSpPr>
      <dsp:spPr>
        <a:xfrm>
          <a:off x="6335533" y="1462539"/>
          <a:ext cx="575633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575633" y="91898"/>
              </a:lnTo>
              <a:lnTo>
                <a:pt x="575633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C27D8-A21D-46CB-ACFF-CAB3187B27DF}">
      <dsp:nvSpPr>
        <dsp:cNvPr id="0" name=""/>
        <dsp:cNvSpPr/>
      </dsp:nvSpPr>
      <dsp:spPr>
        <a:xfrm>
          <a:off x="5398513" y="2223775"/>
          <a:ext cx="563123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563123" y="91898"/>
              </a:lnTo>
              <a:lnTo>
                <a:pt x="563123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30E01-EF10-40EB-B34D-4DC4C0611260}">
      <dsp:nvSpPr>
        <dsp:cNvPr id="0" name=""/>
        <dsp:cNvSpPr/>
      </dsp:nvSpPr>
      <dsp:spPr>
        <a:xfrm>
          <a:off x="4867529" y="2223775"/>
          <a:ext cx="530983" cy="182349"/>
        </a:xfrm>
        <a:custGeom>
          <a:avLst/>
          <a:gdLst/>
          <a:ahLst/>
          <a:cxnLst/>
          <a:rect l="0" t="0" r="0" b="0"/>
          <a:pathLst>
            <a:path>
              <a:moveTo>
                <a:pt x="530983" y="0"/>
              </a:moveTo>
              <a:lnTo>
                <a:pt x="530983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F25D9-C722-4D1F-ABCB-F55B3D994716}">
      <dsp:nvSpPr>
        <dsp:cNvPr id="0" name=""/>
        <dsp:cNvSpPr/>
      </dsp:nvSpPr>
      <dsp:spPr>
        <a:xfrm>
          <a:off x="5398513" y="1462539"/>
          <a:ext cx="937020" cy="182349"/>
        </a:xfrm>
        <a:custGeom>
          <a:avLst/>
          <a:gdLst/>
          <a:ahLst/>
          <a:cxnLst/>
          <a:rect l="0" t="0" r="0" b="0"/>
          <a:pathLst>
            <a:path>
              <a:moveTo>
                <a:pt x="937020" y="0"/>
              </a:moveTo>
              <a:lnTo>
                <a:pt x="937020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D62E6-8972-453E-8F05-2D26B52F58AC}">
      <dsp:nvSpPr>
        <dsp:cNvPr id="0" name=""/>
        <dsp:cNvSpPr/>
      </dsp:nvSpPr>
      <dsp:spPr>
        <a:xfrm>
          <a:off x="4352248" y="701303"/>
          <a:ext cx="1983285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1983285" y="91898"/>
              </a:lnTo>
              <a:lnTo>
                <a:pt x="1983285" y="18234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EB74-5F8F-4CA2-8EEB-A7675A9E3E37}">
      <dsp:nvSpPr>
        <dsp:cNvPr id="0" name=""/>
        <dsp:cNvSpPr/>
      </dsp:nvSpPr>
      <dsp:spPr>
        <a:xfrm>
          <a:off x="3363437" y="2223775"/>
          <a:ext cx="482785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482785" y="91898"/>
              </a:lnTo>
              <a:lnTo>
                <a:pt x="482785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F9452-2CAD-4532-B419-0F7C5E41982B}">
      <dsp:nvSpPr>
        <dsp:cNvPr id="0" name=""/>
        <dsp:cNvSpPr/>
      </dsp:nvSpPr>
      <dsp:spPr>
        <a:xfrm>
          <a:off x="2808354" y="2223775"/>
          <a:ext cx="555082" cy="182349"/>
        </a:xfrm>
        <a:custGeom>
          <a:avLst/>
          <a:gdLst/>
          <a:ahLst/>
          <a:cxnLst/>
          <a:rect l="0" t="0" r="0" b="0"/>
          <a:pathLst>
            <a:path>
              <a:moveTo>
                <a:pt x="555082" y="0"/>
              </a:moveTo>
              <a:lnTo>
                <a:pt x="555082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B411E-9DA9-44E9-8135-EC012A50772F}">
      <dsp:nvSpPr>
        <dsp:cNvPr id="0" name=""/>
        <dsp:cNvSpPr/>
      </dsp:nvSpPr>
      <dsp:spPr>
        <a:xfrm>
          <a:off x="2456785" y="1462539"/>
          <a:ext cx="906651" cy="182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8"/>
              </a:lnTo>
              <a:lnTo>
                <a:pt x="906651" y="91898"/>
              </a:lnTo>
              <a:lnTo>
                <a:pt x="906651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DF8FB-4AF6-4821-88F9-A54A41EC9554}">
      <dsp:nvSpPr>
        <dsp:cNvPr id="0" name=""/>
        <dsp:cNvSpPr/>
      </dsp:nvSpPr>
      <dsp:spPr>
        <a:xfrm>
          <a:off x="1469044" y="2223775"/>
          <a:ext cx="91440" cy="181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850"/>
              </a:lnTo>
              <a:lnTo>
                <a:pt x="49483" y="90850"/>
              </a:lnTo>
              <a:lnTo>
                <a:pt x="49483" y="181301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8A22E-27DF-4A2D-A7E7-652EF9A122EE}">
      <dsp:nvSpPr>
        <dsp:cNvPr id="0" name=""/>
        <dsp:cNvSpPr/>
      </dsp:nvSpPr>
      <dsp:spPr>
        <a:xfrm>
          <a:off x="1514764" y="1462539"/>
          <a:ext cx="942021" cy="182349"/>
        </a:xfrm>
        <a:custGeom>
          <a:avLst/>
          <a:gdLst/>
          <a:ahLst/>
          <a:cxnLst/>
          <a:rect l="0" t="0" r="0" b="0"/>
          <a:pathLst>
            <a:path>
              <a:moveTo>
                <a:pt x="942021" y="0"/>
              </a:moveTo>
              <a:lnTo>
                <a:pt x="942021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59A14-EB2D-41A5-803B-40C56F4D30BE}">
      <dsp:nvSpPr>
        <dsp:cNvPr id="0" name=""/>
        <dsp:cNvSpPr/>
      </dsp:nvSpPr>
      <dsp:spPr>
        <a:xfrm>
          <a:off x="2456785" y="701303"/>
          <a:ext cx="1895462" cy="182349"/>
        </a:xfrm>
        <a:custGeom>
          <a:avLst/>
          <a:gdLst/>
          <a:ahLst/>
          <a:cxnLst/>
          <a:rect l="0" t="0" r="0" b="0"/>
          <a:pathLst>
            <a:path>
              <a:moveTo>
                <a:pt x="1895462" y="0"/>
              </a:moveTo>
              <a:lnTo>
                <a:pt x="1895462" y="91898"/>
              </a:lnTo>
              <a:lnTo>
                <a:pt x="0" y="91898"/>
              </a:lnTo>
              <a:lnTo>
                <a:pt x="0" y="18234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CEA8D-AC71-44C9-A570-F0963767346A}">
      <dsp:nvSpPr>
        <dsp:cNvPr id="0" name=""/>
        <dsp:cNvSpPr/>
      </dsp:nvSpPr>
      <dsp:spPr>
        <a:xfrm>
          <a:off x="4062804" y="122416"/>
          <a:ext cx="578886" cy="578886"/>
        </a:xfrm>
        <a:prstGeom prst="ellipse">
          <a:avLst/>
        </a:prstGeom>
        <a:noFill/>
        <a:ln w="1079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636AA-85E4-4B00-AEBC-03748230536D}">
      <dsp:nvSpPr>
        <dsp:cNvPr id="0" name=""/>
        <dsp:cNvSpPr/>
      </dsp:nvSpPr>
      <dsp:spPr>
        <a:xfrm>
          <a:off x="3379099" y="105223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Total</a:t>
          </a:r>
        </a:p>
      </dsp:txBody>
      <dsp:txXfrm>
        <a:off x="3379099" y="105223"/>
        <a:ext cx="868329" cy="578886"/>
      </dsp:txXfrm>
    </dsp:sp>
    <dsp:sp modelId="{4B423177-92E4-4645-A46F-E63B4F8B330C}">
      <dsp:nvSpPr>
        <dsp:cNvPr id="0" name=""/>
        <dsp:cNvSpPr/>
      </dsp:nvSpPr>
      <dsp:spPr>
        <a:xfrm>
          <a:off x="2167342" y="883652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91021-9B10-493B-8F76-B8BFC9FF5BF0}">
      <dsp:nvSpPr>
        <dsp:cNvPr id="0" name=""/>
        <dsp:cNvSpPr/>
      </dsp:nvSpPr>
      <dsp:spPr>
        <a:xfrm>
          <a:off x="1063946" y="882141"/>
          <a:ext cx="1648715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Customer</a:t>
          </a:r>
        </a:p>
      </dsp:txBody>
      <dsp:txXfrm>
        <a:off x="1063946" y="882141"/>
        <a:ext cx="1648715" cy="578886"/>
      </dsp:txXfrm>
    </dsp:sp>
    <dsp:sp modelId="{289B73E3-6DDD-4A62-8105-609DF07C96E6}">
      <dsp:nvSpPr>
        <dsp:cNvPr id="0" name=""/>
        <dsp:cNvSpPr/>
      </dsp:nvSpPr>
      <dsp:spPr>
        <a:xfrm>
          <a:off x="1225321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731C0-927B-451B-982D-E91414CD1443}">
      <dsp:nvSpPr>
        <dsp:cNvPr id="0" name=""/>
        <dsp:cNvSpPr/>
      </dsp:nvSpPr>
      <dsp:spPr>
        <a:xfrm>
          <a:off x="292336" y="1647013"/>
          <a:ext cx="1406321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Product</a:t>
          </a:r>
        </a:p>
      </dsp:txBody>
      <dsp:txXfrm>
        <a:off x="292336" y="1647013"/>
        <a:ext cx="1406321" cy="578886"/>
      </dsp:txXfrm>
    </dsp:sp>
    <dsp:sp modelId="{2DD4781D-5BCD-4DC3-86DB-02F8C3B94CAB}">
      <dsp:nvSpPr>
        <dsp:cNvPr id="0" name=""/>
        <dsp:cNvSpPr/>
      </dsp:nvSpPr>
      <dsp:spPr>
        <a:xfrm>
          <a:off x="1229084" y="2405076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F05A-B2B7-4197-8CE2-D75C8B1D88FB}">
      <dsp:nvSpPr>
        <dsp:cNvPr id="0" name=""/>
        <dsp:cNvSpPr/>
      </dsp:nvSpPr>
      <dsp:spPr>
        <a:xfrm>
          <a:off x="0" y="2397065"/>
          <a:ext cx="1610040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Destination</a:t>
          </a:r>
        </a:p>
      </dsp:txBody>
      <dsp:txXfrm>
        <a:off x="0" y="2397065"/>
        <a:ext cx="1610040" cy="578886"/>
      </dsp:txXfrm>
    </dsp:sp>
    <dsp:sp modelId="{F10C8A34-EF65-4511-9816-BB3D442716E4}">
      <dsp:nvSpPr>
        <dsp:cNvPr id="0" name=""/>
        <dsp:cNvSpPr/>
      </dsp:nvSpPr>
      <dsp:spPr>
        <a:xfrm>
          <a:off x="3073993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F967A-3755-4A26-BADB-E07711C713B8}">
      <dsp:nvSpPr>
        <dsp:cNvPr id="0" name=""/>
        <dsp:cNvSpPr/>
      </dsp:nvSpPr>
      <dsp:spPr>
        <a:xfrm>
          <a:off x="3339691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3339691" y="1643441"/>
        <a:ext cx="868329" cy="578886"/>
      </dsp:txXfrm>
    </dsp:sp>
    <dsp:sp modelId="{FB614136-0899-40CE-AD16-316BD683FD64}">
      <dsp:nvSpPr>
        <dsp:cNvPr id="0" name=""/>
        <dsp:cNvSpPr/>
      </dsp:nvSpPr>
      <dsp:spPr>
        <a:xfrm>
          <a:off x="2518910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AA8F8-1B7E-4C9A-B452-4A50E801768F}">
      <dsp:nvSpPr>
        <dsp:cNvPr id="0" name=""/>
        <dsp:cNvSpPr/>
      </dsp:nvSpPr>
      <dsp:spPr>
        <a:xfrm>
          <a:off x="2543721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2543721" y="2404677"/>
        <a:ext cx="868329" cy="578886"/>
      </dsp:txXfrm>
    </dsp:sp>
    <dsp:sp modelId="{2B9DB258-1E76-4C81-AFCE-C4203C913A6C}">
      <dsp:nvSpPr>
        <dsp:cNvPr id="0" name=""/>
        <dsp:cNvSpPr/>
      </dsp:nvSpPr>
      <dsp:spPr>
        <a:xfrm>
          <a:off x="3556779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5A70-03D3-4EA0-9C2A-C20F174BA219}">
      <dsp:nvSpPr>
        <dsp:cNvPr id="0" name=""/>
        <dsp:cNvSpPr/>
      </dsp:nvSpPr>
      <dsp:spPr>
        <a:xfrm>
          <a:off x="4135660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4135660" y="2404677"/>
        <a:ext cx="868329" cy="578886"/>
      </dsp:txXfrm>
    </dsp:sp>
    <dsp:sp modelId="{AD4B9E22-E646-4A10-BC7A-5286C334A304}">
      <dsp:nvSpPr>
        <dsp:cNvPr id="0" name=""/>
        <dsp:cNvSpPr/>
      </dsp:nvSpPr>
      <dsp:spPr>
        <a:xfrm>
          <a:off x="6046090" y="883652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8235-8C98-4AEB-B928-90355DD8511A}">
      <dsp:nvSpPr>
        <dsp:cNvPr id="0" name=""/>
        <dsp:cNvSpPr/>
      </dsp:nvSpPr>
      <dsp:spPr>
        <a:xfrm>
          <a:off x="7717521" y="882205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717521" y="882205"/>
        <a:ext cx="868329" cy="578886"/>
      </dsp:txXfrm>
    </dsp:sp>
    <dsp:sp modelId="{0D656F22-B820-4224-A3E3-E3AD5DB7719B}">
      <dsp:nvSpPr>
        <dsp:cNvPr id="0" name=""/>
        <dsp:cNvSpPr/>
      </dsp:nvSpPr>
      <dsp:spPr>
        <a:xfrm>
          <a:off x="5109069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56F4E-65ED-484C-8C09-2A7685ED80E1}">
      <dsp:nvSpPr>
        <dsp:cNvPr id="0" name=""/>
        <dsp:cNvSpPr/>
      </dsp:nvSpPr>
      <dsp:spPr>
        <a:xfrm>
          <a:off x="6523567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6523567" y="1643441"/>
        <a:ext cx="868329" cy="578886"/>
      </dsp:txXfrm>
    </dsp:sp>
    <dsp:sp modelId="{20919C16-DE6D-4357-A27C-18513E025E5E}">
      <dsp:nvSpPr>
        <dsp:cNvPr id="0" name=""/>
        <dsp:cNvSpPr/>
      </dsp:nvSpPr>
      <dsp:spPr>
        <a:xfrm>
          <a:off x="4578085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31946-C544-405D-8B72-6F8D0BEE2BE0}">
      <dsp:nvSpPr>
        <dsp:cNvPr id="0" name=""/>
        <dsp:cNvSpPr/>
      </dsp:nvSpPr>
      <dsp:spPr>
        <a:xfrm>
          <a:off x="5727598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5727598" y="2404677"/>
        <a:ext cx="868329" cy="578886"/>
      </dsp:txXfrm>
    </dsp:sp>
    <dsp:sp modelId="{BCA09AA0-D35F-45C4-BBA2-DC86F7A68B13}">
      <dsp:nvSpPr>
        <dsp:cNvPr id="0" name=""/>
        <dsp:cNvSpPr/>
      </dsp:nvSpPr>
      <dsp:spPr>
        <a:xfrm>
          <a:off x="5672193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B145F-C630-427C-91E4-69A2C9815D5E}">
      <dsp:nvSpPr>
        <dsp:cNvPr id="0" name=""/>
        <dsp:cNvSpPr/>
      </dsp:nvSpPr>
      <dsp:spPr>
        <a:xfrm>
          <a:off x="7319536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7319536" y="2404677"/>
        <a:ext cx="868329" cy="578886"/>
      </dsp:txXfrm>
    </dsp:sp>
    <dsp:sp modelId="{941204EB-CE52-4D72-8F77-F2B6865EB333}">
      <dsp:nvSpPr>
        <dsp:cNvPr id="0" name=""/>
        <dsp:cNvSpPr/>
      </dsp:nvSpPr>
      <dsp:spPr>
        <a:xfrm>
          <a:off x="6621723" y="1644888"/>
          <a:ext cx="578886" cy="578886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6D28E-32A1-4713-BD75-8DE99DFD978E}">
      <dsp:nvSpPr>
        <dsp:cNvPr id="0" name=""/>
        <dsp:cNvSpPr/>
      </dsp:nvSpPr>
      <dsp:spPr>
        <a:xfrm>
          <a:off x="8911475" y="1643441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8911475" y="1643441"/>
        <a:ext cx="868329" cy="578886"/>
      </dsp:txXfrm>
    </dsp:sp>
    <dsp:sp modelId="{84D65DEB-E594-4257-A703-AEA54DD963A0}">
      <dsp:nvSpPr>
        <dsp:cNvPr id="0" name=""/>
        <dsp:cNvSpPr/>
      </dsp:nvSpPr>
      <dsp:spPr>
        <a:xfrm>
          <a:off x="6621723" y="2406124"/>
          <a:ext cx="578886" cy="578886"/>
        </a:xfrm>
        <a:prstGeom prst="ellipse">
          <a:avLst/>
        </a:prstGeom>
        <a:solidFill>
          <a:srgbClr val="FFFFFF"/>
        </a:solidFill>
        <a:ln w="10795" cap="flat" cmpd="sng" algn="ctr">
          <a:solidFill>
            <a:srgbClr val="A80000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5695-56FA-493C-8EA5-1A358975D72C}">
      <dsp:nvSpPr>
        <dsp:cNvPr id="0" name=""/>
        <dsp:cNvSpPr/>
      </dsp:nvSpPr>
      <dsp:spPr>
        <a:xfrm>
          <a:off x="8911475" y="2404677"/>
          <a:ext cx="868329" cy="57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solidFill>
              <a:schemeClr val="bg1"/>
            </a:solidFill>
          </a:endParaRPr>
        </a:p>
      </dsp:txBody>
      <dsp:txXfrm>
        <a:off x="8911475" y="2404677"/>
        <a:ext cx="868329" cy="578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FA1C-7375-4F54-9BC2-4B7DA6FFDD44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7C15E-DDBC-4B74-8F9E-E00DF80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7C15E-DDBC-4B74-8F9E-E00DF809B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17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7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3206A-1944-4D2A-841D-848934EAA2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240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84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33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C2D322-474A-446D-9BD6-85AF011F6ED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E47E-CE91-4010-AD40-A5D9DF414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57532-F902-408E-B752-D1A26A6B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DFB4-2342-4650-80CF-DB1D0608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A977-8DD4-4748-881E-F2EA73B5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0DC7-F0CD-483D-884C-AD38E70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582-44A7-4CE1-BDBF-6CC5A5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B4454-1A32-448C-BBD5-F2D5CE0E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ABE9-F510-45D5-84DA-EEE95098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304F-99A9-4244-93DC-6378A690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76833-3A0F-493E-97C3-2DF20A96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7620C-CA01-40B5-B84F-FBD31261D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FB6E5-F020-420B-BDC7-6EF6B853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1CE62-BB1A-4E5F-81C3-C0D3CC33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CDBD-49FD-4F0E-8907-8209F870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97FB-DE47-4DDD-8D3F-E4430D04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5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3" y="470070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4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3" y="863773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2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1515">
                      <a:schemeClr val="tx1"/>
                    </a:gs>
                    <a:gs pos="43000">
                      <a:schemeClr val="tx1"/>
                    </a:gs>
                  </a:gsLst>
                  <a:lin ang="5400000" scaled="1"/>
                </a:gradFill>
                <a:effectLst/>
                <a:uLnTx/>
                <a:uFillTx/>
                <a:latin typeface="+mn-lt"/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>
      <p:ext uri="{BB962C8B-B14F-4D97-AF65-F5344CB8AC3E}">
        <p14:creationId xmlns:p14="http://schemas.microsoft.com/office/powerpoint/2010/main" val="297899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185801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8" indent="0">
              <a:buNone/>
              <a:defRPr/>
            </a:lvl3pPr>
            <a:lvl4pPr marL="448153" indent="0">
              <a:buNone/>
              <a:defRPr/>
            </a:lvl4pPr>
            <a:lvl5pPr marL="67223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602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78" indent="0">
              <a:buNone/>
              <a:defRPr sz="1800">
                <a:solidFill>
                  <a:schemeClr val="bg1"/>
                </a:solidFill>
              </a:defRPr>
            </a:lvl3pPr>
            <a:lvl4pPr marL="448153" indent="0">
              <a:buNone/>
              <a:defRPr sz="1600">
                <a:solidFill>
                  <a:schemeClr val="bg1"/>
                </a:solidFill>
              </a:defRPr>
            </a:lvl4pPr>
            <a:lvl5pPr marL="672231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6458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3492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854686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472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89" indent="0">
              <a:buNone/>
              <a:tabLst/>
              <a:defRPr sz="1961"/>
            </a:lvl3pPr>
            <a:lvl4pPr marL="451266" indent="0">
              <a:buNone/>
              <a:defRPr/>
            </a:lvl4pPr>
            <a:lvl5pPr marL="67223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89" indent="0">
              <a:buNone/>
              <a:tabLst/>
              <a:defRPr sz="1961"/>
            </a:lvl3pPr>
            <a:lvl4pPr marL="451266" indent="0">
              <a:buNone/>
              <a:defRPr/>
            </a:lvl4pPr>
            <a:lvl5pPr marL="67223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871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2377940"/>
          </a:xfrm>
        </p:spPr>
        <p:txBody>
          <a:bodyPr wrap="square">
            <a:spAutoFit/>
          </a:bodyPr>
          <a:lstStyle>
            <a:lvl1pPr marL="281652" indent="-28165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656" indent="-228581">
              <a:defRPr sz="2353"/>
            </a:lvl2pPr>
            <a:lvl3pPr marL="685742" indent="-165087">
              <a:tabLst/>
              <a:defRPr sz="1961"/>
            </a:lvl3pPr>
            <a:lvl4pPr marL="863527" indent="-177785">
              <a:defRPr/>
            </a:lvl4pPr>
            <a:lvl5pPr marL="1028613" indent="-1650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2377940"/>
          </a:xfrm>
        </p:spPr>
        <p:txBody>
          <a:bodyPr wrap="square">
            <a:spAutoFit/>
          </a:bodyPr>
          <a:lstStyle>
            <a:lvl1pPr marL="281652" indent="-281652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656" indent="-228581">
              <a:defRPr sz="2353"/>
            </a:lvl2pPr>
            <a:lvl3pPr marL="685742" indent="-165087">
              <a:tabLst/>
              <a:defRPr sz="1961"/>
            </a:lvl3pPr>
            <a:lvl4pPr marL="863527" indent="-177785">
              <a:defRPr/>
            </a:lvl4pPr>
            <a:lvl5pPr marL="1028613" indent="-1650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54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291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28F0-B9C9-43EE-8257-3DAE6FF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A514-9D4D-4412-878E-C0A5CE30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CFE60-119A-477E-843F-231AEA60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749B-9E73-4E81-AF41-63324BC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F2C5-B744-44DC-8457-61B3616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4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2" y="964751"/>
            <a:ext cx="11655840" cy="683264"/>
          </a:xfrm>
        </p:spPr>
        <p:txBody>
          <a:bodyPr/>
          <a:lstStyle>
            <a:lvl1pPr marL="0" indent="0"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9329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2" y="1625151"/>
            <a:ext cx="11655840" cy="683264"/>
          </a:xfrm>
        </p:spPr>
        <p:txBody>
          <a:bodyPr/>
          <a:lstStyle>
            <a:lvl1pPr marL="0" indent="0"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00235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7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76"/>
            <a:ext cx="9860673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310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7"/>
            <a:ext cx="9859117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108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385452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2956947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5480955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3190072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36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288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DD55-8FA9-4E4F-8ACC-9D41E89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CD77-9968-4B0D-9B88-140D1BDF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CC3E-42BD-4A08-B946-59DF3F0A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1E11-73EF-4DC6-BD4D-3F7812CB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4709-A5BF-4753-81FB-20F3346A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5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04787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2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813947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3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4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0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7317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61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60" tIns="143407" rIns="179260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84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0203" y="3083655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6957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65" indent="-284765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2" indent="-275429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57" indent="-28476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34" indent="-224078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11" indent="-224078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0303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8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R="0" lvl="0" indent="0" defTabSz="93248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kern="0" cap="none" spc="0" normalizeH="0" baseline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6" y="5959092"/>
            <a:ext cx="1968056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4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6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2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32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39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7" y="3784725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4" y="6687743"/>
            <a:ext cx="3820135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5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8" y="6302646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2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3" y="6600372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7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5" y="6074230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8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11" y="6491045"/>
            <a:ext cx="936609" cy="2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389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435" y="6"/>
            <a:ext cx="12203448" cy="68686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8296" y="970410"/>
            <a:ext cx="6261291" cy="2293620"/>
          </a:xfrm>
          <a:noFill/>
        </p:spPr>
        <p:txBody>
          <a:bodyPr lIns="182880" tIns="91440" rIns="182880" bIns="91440" anchor="b" anchorCtr="0"/>
          <a:lstStyle>
            <a:lvl1pPr marL="0" algn="l" defTabSz="6854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75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0418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C02F-F9DC-4741-81D9-A8D117A9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5A52-553C-4205-A328-A58E2A06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53A1-3FA0-4069-A2CA-FA64CE50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F8613-6E34-45A3-9F77-1914D83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18061-C5AF-4D3D-A8DC-845AF5B3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E78AB-9DED-4B07-B333-4F1075C8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51E9-A7FA-455F-BF2B-23C1A554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FCCE-E8E7-4373-9A44-EB6DF019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6177-E9C6-427E-8BA8-89D38D12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16EC3-2156-4262-BA81-D46D5ADE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6158B-23D3-4855-AE7E-75AD0CA27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35B46-7F5F-4BF5-8401-EA208A78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C94F1-1E45-4B1E-AA5C-1C794F01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57C53-DDAB-47A9-8A4C-64581E89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1806-3F75-419D-9D57-9B9A2E2B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1143-436B-4EC6-B6FC-142BC020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6688-8162-4017-9FE9-BEDCFA28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A49B5-78D0-4A6B-B7C4-BFBBEE4C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EB6FA-1AFC-4746-9C03-D413A85F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23A4A-D5D1-4F9C-89E1-481A57E1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6192-6D92-4D70-B2F9-D7317455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66BA-B08D-459E-BED1-931F5673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4326-76B8-4ADE-AE06-B2C1E1D2C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86B-EB14-4135-A717-DF0C13AA2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64CDB-16E4-454B-A59E-D2E5B41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7EE9-9834-42C0-B091-97BEAB1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7FC0-2C52-4440-A23A-B1DE3A87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6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13B7-05D6-43A8-9F4F-F0DC4839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2F29A-267A-4750-848D-0282E0C27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0C112-0060-40B4-A588-B0B795EE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A1783-E584-497F-817B-5BEA4B72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4268-0432-4CFF-8033-E7C7B059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4C3DD-64B9-4805-AD22-7C5573D8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2FDEA-D9BE-4484-88F0-D8C89D61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3D35-0F08-4570-AB4D-86F49564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36DE-8E55-4B6C-94A9-7E0FB7C4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13D6-D203-4833-A093-FE327E791762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03E7-5707-45EC-A781-3E4F8FB8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E69F-E52D-49D2-A502-FEE2D437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C08A-1017-4645-92C5-85720431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1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80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4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33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>
    <p:fade/>
  </p:transition>
  <p:txStyles>
    <p:titleStyle>
      <a:lvl1pPr algn="l" defTabSz="914287" rtl="0" eaLnBrk="1" latinLnBrk="0" hangingPunct="1">
        <a:lnSpc>
          <a:spcPct val="90000"/>
        </a:lnSpc>
        <a:spcBef>
          <a:spcPct val="0"/>
        </a:spcBef>
        <a:buNone/>
        <a:defRPr lang="en-US" sz="353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5" marR="0" indent="-336115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1" marR="0" indent="-236525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69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46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22" marR="0" indent="-224078" algn="l" defTabSz="91428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28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5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0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9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0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3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7" algn="l" defTabSz="91428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0958-74F0-4395-AC34-0C274A7FA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Grouped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09973-B6EE-42E5-8906-139CBB8AF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KDD 2017 – Using R for Scalable Data Science tutorial</a:t>
            </a:r>
          </a:p>
          <a:p>
            <a:r>
              <a:rPr lang="en-US" dirty="0"/>
              <a:t>8/16/2017</a:t>
            </a:r>
          </a:p>
        </p:txBody>
      </p:sp>
    </p:spTree>
    <p:extLst>
      <p:ext uri="{BB962C8B-B14F-4D97-AF65-F5344CB8AC3E}">
        <p14:creationId xmlns:p14="http://schemas.microsoft.com/office/powerpoint/2010/main" val="369160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Grouped Time Series (GTS) Forecasting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4A0F5A-1EB2-40B4-A3B6-35D9D9635B26}"/>
              </a:ext>
            </a:extLst>
          </p:cNvPr>
          <p:cNvSpPr txBox="1">
            <a:spLocks/>
          </p:cNvSpPr>
          <p:nvPr/>
        </p:nvSpPr>
        <p:spPr>
          <a:xfrm>
            <a:off x="494867" y="1142650"/>
            <a:ext cx="10858187" cy="2362550"/>
          </a:xfrm>
          <a:prstGeom prst="rect">
            <a:avLst/>
          </a:prstGeom>
        </p:spPr>
        <p:txBody>
          <a:bodyPr>
            <a:no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series demand data can often be disaggregated by attributes of interest to form groups of time series or a hierarchy. </a:t>
            </a: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 example, one might be interested in forecasting demand of all products in total, by location, by product category, by customer, etc. </a:t>
            </a: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-"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EF58A2-20F8-43D0-B4BF-0BD0A16EE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63453"/>
              </p:ext>
            </p:extLst>
          </p:nvPr>
        </p:nvGraphicFramePr>
        <p:xfrm>
          <a:off x="1843089" y="3180934"/>
          <a:ext cx="8505824" cy="286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06663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0078D7">
                  <a:lumMod val="75000"/>
                </a:srgbClr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pc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</a:rPr>
              <a:t>Grouped time series forecasting</a:t>
            </a:r>
            <a:r>
              <a:rPr lang="en-US" spc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</a:rPr>
              <a:t> | </a:t>
            </a:r>
            <a:r>
              <a:rPr lang="en-US" spc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</a:rPr>
              <a:t>Concept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C6616-5ADF-4067-BD04-F899743B487B}"/>
              </a:ext>
            </a:extLst>
          </p:cNvPr>
          <p:cNvSpPr/>
          <p:nvPr/>
        </p:nvSpPr>
        <p:spPr>
          <a:xfrm>
            <a:off x="695314" y="1519986"/>
            <a:ext cx="102505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Proble</a:t>
            </a:r>
            <a:r>
              <a:rPr lang="en-US" sz="2000" dirty="0">
                <a:solidFill>
                  <a:srgbClr val="505050"/>
                </a:solidFill>
                <a:latin typeface="Segoe UI"/>
              </a:rPr>
              <a:t>m definition: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use historical demand data to forecast demand in future periods across various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customers, products and destinations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Forecasts need to be consistent across the groups / hierarchy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Lower level forecasts need to sum up to higher level forecasts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 use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hierarchical (or more generally grouped) time series forecasting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reconcile forecasts across the hierarchy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 dirty="0">
              <a:solidFill>
                <a:srgbClr val="505050"/>
              </a:solidFill>
              <a:latin typeface="Segoe UI"/>
            </a:endParaRPr>
          </a:p>
          <a:p>
            <a:pPr marL="285750" lvl="0" indent="-285750">
              <a:buFontTx/>
              <a:buChar char="-"/>
            </a:pPr>
            <a:r>
              <a:rPr lang="en-US" sz="2000" dirty="0">
                <a:solidFill>
                  <a:srgbClr val="505050"/>
                </a:solidFill>
                <a:latin typeface="Segoe UI"/>
              </a:rPr>
              <a:t>Several approaches to GTS forecasting: bottom-up, top-down, middle-out</a:t>
            </a:r>
          </a:p>
        </p:txBody>
      </p:sp>
    </p:spTree>
    <p:extLst>
      <p:ext uri="{BB962C8B-B14F-4D97-AF65-F5344CB8AC3E}">
        <p14:creationId xmlns:p14="http://schemas.microsoft.com/office/powerpoint/2010/main" val="1514295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A62233-46A9-4096-B431-0DFB37C89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916" y="1987825"/>
          <a:ext cx="4716614" cy="40435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999605">
                  <a:extLst>
                    <a:ext uri="{9D8B030D-6E8A-4147-A177-3AD203B41FA5}">
                      <a16:colId xmlns:a16="http://schemas.microsoft.com/office/drawing/2014/main" val="3599597340"/>
                    </a:ext>
                  </a:extLst>
                </a:gridCol>
                <a:gridCol w="885913">
                  <a:extLst>
                    <a:ext uri="{9D8B030D-6E8A-4147-A177-3AD203B41FA5}">
                      <a16:colId xmlns:a16="http://schemas.microsoft.com/office/drawing/2014/main" val="3690276985"/>
                    </a:ext>
                  </a:extLst>
                </a:gridCol>
                <a:gridCol w="974504">
                  <a:extLst>
                    <a:ext uri="{9D8B030D-6E8A-4147-A177-3AD203B41FA5}">
                      <a16:colId xmlns:a16="http://schemas.microsoft.com/office/drawing/2014/main" val="3136331814"/>
                    </a:ext>
                  </a:extLst>
                </a:gridCol>
                <a:gridCol w="944974">
                  <a:extLst>
                    <a:ext uri="{9D8B030D-6E8A-4147-A177-3AD203B41FA5}">
                      <a16:colId xmlns:a16="http://schemas.microsoft.com/office/drawing/2014/main" val="766428142"/>
                    </a:ext>
                  </a:extLst>
                </a:gridCol>
                <a:gridCol w="911618">
                  <a:extLst>
                    <a:ext uri="{9D8B030D-6E8A-4147-A177-3AD203B41FA5}">
                      <a16:colId xmlns:a16="http://schemas.microsoft.com/office/drawing/2014/main" val="1279552944"/>
                    </a:ext>
                  </a:extLst>
                </a:gridCol>
              </a:tblGrid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Customer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Product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Destination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Quantity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726361377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67247378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27688794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735306097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537460519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2571573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087778793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Metals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73551342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87375782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49565650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Contoso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8555075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488352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760939131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76108625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219156953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468489389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61764185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979052965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1469012638"/>
                  </a:ext>
                </a:extLst>
              </a:tr>
              <a:tr h="16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Contoso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Metals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11/1/2015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27" marR="3327" marT="3327" marB="15970" anchor="b"/>
                </a:tc>
                <a:extLst>
                  <a:ext uri="{0D108BD9-81ED-4DB2-BD59-A6C34878D82A}">
                    <a16:rowId xmlns:a16="http://schemas.microsoft.com/office/drawing/2014/main" val="3512842336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8D214-71BC-4511-A93D-B3C5B9DB91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61653" y="2216686"/>
          <a:ext cx="7414521" cy="2861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671E06-580A-46B6-8845-8CDD63EBCE96}"/>
              </a:ext>
            </a:extLst>
          </p:cNvPr>
          <p:cNvCxnSpPr>
            <a:cxnSpLocks/>
          </p:cNvCxnSpPr>
          <p:nvPr/>
        </p:nvCxnSpPr>
        <p:spPr>
          <a:xfrm>
            <a:off x="5406887" y="3647661"/>
            <a:ext cx="735496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3C20336-F88F-4965-9360-415A148B43A5}"/>
              </a:ext>
            </a:extLst>
          </p:cNvPr>
          <p:cNvSpPr txBox="1">
            <a:spLocks/>
          </p:cNvSpPr>
          <p:nvPr/>
        </p:nvSpPr>
        <p:spPr>
          <a:xfrm>
            <a:off x="6102626" y="1230519"/>
            <a:ext cx="5822455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Hierarchical or Grouped Time Series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47BF55-F576-4E80-9ED6-43A0B6CC6E6B}"/>
              </a:ext>
            </a:extLst>
          </p:cNvPr>
          <p:cNvSpPr txBox="1">
            <a:spLocks/>
          </p:cNvSpPr>
          <p:nvPr/>
        </p:nvSpPr>
        <p:spPr>
          <a:xfrm>
            <a:off x="535820" y="1209848"/>
            <a:ext cx="4488806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Example Demand Data 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A5EBAB-9EF6-4909-9809-56F673E5C0AB}"/>
              </a:ext>
            </a:extLst>
          </p:cNvPr>
          <p:cNvSpPr txBox="1">
            <a:spLocks/>
          </p:cNvSpPr>
          <p:nvPr/>
        </p:nvSpPr>
        <p:spPr>
          <a:xfrm>
            <a:off x="362282" y="2481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Grouped time series forecasting</a:t>
            </a:r>
            <a:r>
              <a:rPr kumimoji="0" lang="en-US" sz="3530" b="0" i="0" u="none" strike="noStrike" kern="1200" cap="none" spc="0" normalizeH="0" baseline="0" noProof="0" dirty="0">
                <a:ln>
                  <a:noFill/>
                </a:ln>
                <a:solidFill>
                  <a:srgbClr val="505050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 | </a:t>
            </a:r>
            <a:r>
              <a:rPr kumimoji="0" lang="en-US" sz="3530" b="0" i="0" u="none" strike="noStrike" kern="1200" cap="none" spc="0" normalizeH="0" baseline="0" noProof="0" dirty="0">
                <a:ln>
                  <a:noFill/>
                </a:ln>
                <a:solidFill>
                  <a:srgbClr val="0078D7">
                    <a:lumMod val="7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Concept</a:t>
            </a:r>
            <a:endParaRPr kumimoji="0" lang="en-US" sz="3530" b="0" i="0" u="none" strike="noStrike" kern="1200" cap="none" spc="-100" normalizeH="0" baseline="0" noProof="0" dirty="0">
              <a:ln w="3175"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013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GTS Forecasting | </a:t>
            </a:r>
            <a:r>
              <a:rPr lang="en-US" sz="3200" dirty="0">
                <a:solidFill>
                  <a:schemeClr val="accent2"/>
                </a:solidFill>
              </a:rPr>
              <a:t>Bottom-up Approach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10AF280-7930-4362-9664-5E27A9BE1C69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99569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lowest level, Destination, than use aggregation to obtain forecasts at levels above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D8EF4E3-27F1-4CB5-AB73-A2D2E4EF8A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89539" y="2922623"/>
          <a:ext cx="10558584" cy="307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2588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/>
          </p:cNvSpPr>
          <p:nvPr/>
        </p:nvSpPr>
        <p:spPr>
          <a:xfrm>
            <a:off x="1524455" y="857506"/>
            <a:ext cx="9143092" cy="662480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69932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4B2293D-7924-4A05-87C8-A8F148F04AD7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99569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the top level, Total, than use disaggregation based on historical proportions to obtain forecasts at lower levels.</a:t>
            </a:r>
            <a:endParaRPr kumimoji="0" lang="en-US" sz="294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2AE6F24-D1B7-445A-A0C0-6B8DBAD7DA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49046" y="2922623"/>
          <a:ext cx="9948985" cy="307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D98FD9F3-E973-4036-A17F-B64E49B96F11}"/>
              </a:ext>
            </a:extLst>
          </p:cNvPr>
          <p:cNvSpPr txBox="1">
            <a:spLocks/>
          </p:cNvSpPr>
          <p:nvPr/>
        </p:nvSpPr>
        <p:spPr>
          <a:xfrm>
            <a:off x="269239" y="28143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G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TS Forecasting | 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Top-down Approach</a:t>
            </a:r>
          </a:p>
        </p:txBody>
      </p:sp>
    </p:spTree>
    <p:extLst>
      <p:ext uri="{BB962C8B-B14F-4D97-AF65-F5344CB8AC3E}">
        <p14:creationId xmlns:p14="http://schemas.microsoft.com/office/powerpoint/2010/main" val="20194663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134319" y="5726383"/>
            <a:ext cx="2057682" cy="273943"/>
          </a:xfrm>
        </p:spPr>
        <p:txBody>
          <a:bodyPr/>
          <a:lstStyle/>
          <a:p>
            <a:pPr marL="0" marR="0" lvl="0" indent="0" algn="l" defTabSz="914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765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5AE35B-80D0-4E1E-8D09-561ED38A9AF0}"/>
              </a:ext>
            </a:extLst>
          </p:cNvPr>
          <p:cNvSpPr txBox="1">
            <a:spLocks/>
          </p:cNvSpPr>
          <p:nvPr/>
        </p:nvSpPr>
        <p:spPr>
          <a:xfrm>
            <a:off x="269239" y="1189495"/>
            <a:ext cx="11653523" cy="1403027"/>
          </a:xfrm>
          <a:prstGeom prst="rect">
            <a:avLst/>
          </a:prstGeom>
        </p:spPr>
        <p:txBody>
          <a:bodyPr>
            <a:normAutofit/>
          </a:bodyPr>
          <a:lstStyle>
            <a:lvl1pPr marL="336115" marR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41" marR="0" indent="-23652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269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346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422" marR="0" indent="-224078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288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2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5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20" indent="-228572" algn="l" defTabSz="9142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15" marR="0" lvl="0" indent="-336115" algn="l" defTabSz="91428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Forecast at some level, Level 2, than use aggregation to obtain forecasts at levels above, and disaggregation based on historical proportions to obtain forecasts at lower below.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3DACE6F-8669-4614-8675-D793EEA841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72491" y="2922623"/>
          <a:ext cx="9781847" cy="3105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1DE890E-533A-4C15-A290-675C409349BA}"/>
              </a:ext>
            </a:extLst>
          </p:cNvPr>
          <p:cNvSpPr txBox="1">
            <a:spLocks/>
          </p:cNvSpPr>
          <p:nvPr/>
        </p:nvSpPr>
        <p:spPr>
          <a:xfrm>
            <a:off x="269239" y="289830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2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3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1428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505050"/>
                </a:solidFill>
                <a:latin typeface="Segoe UI Light"/>
              </a:rPr>
              <a:t>G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TS Forecasting | </a:t>
            </a:r>
            <a:r>
              <a:rPr kumimoji="0" lang="en-US" sz="3200" b="0" i="0" u="none" strike="noStrike" kern="1200" cap="none" spc="-100" normalizeH="0" baseline="0" noProof="0" dirty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Middle-out Approach</a:t>
            </a:r>
          </a:p>
        </p:txBody>
      </p:sp>
    </p:spTree>
    <p:extLst>
      <p:ext uri="{BB962C8B-B14F-4D97-AF65-F5344CB8AC3E}">
        <p14:creationId xmlns:p14="http://schemas.microsoft.com/office/powerpoint/2010/main" val="36392281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LOR TEMPLATE">
  <a:themeElements>
    <a:clrScheme name="Custom 2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78D7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414</Words>
  <Application>Microsoft Office PowerPoint</Application>
  <PresentationFormat>Widescreen</PresentationFormat>
  <Paragraphs>181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2_COLOR TEMPLATE</vt:lpstr>
      <vt:lpstr>Grouped Time Series Forecasting</vt:lpstr>
      <vt:lpstr>Grouped Time Series (GTS) Forecasting</vt:lpstr>
      <vt:lpstr>Grouped time series forecasting | Concept</vt:lpstr>
      <vt:lpstr>PowerPoint Presentation</vt:lpstr>
      <vt:lpstr>GTS Forecasting | Bottom-up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Grouped Time Series Forecasting</dc:title>
  <dc:creator>Vanja Paunic</dc:creator>
  <cp:lastModifiedBy>Vanja Paunic</cp:lastModifiedBy>
  <cp:revision>7</cp:revision>
  <dcterms:created xsi:type="dcterms:W3CDTF">2017-08-16T13:47:39Z</dcterms:created>
  <dcterms:modified xsi:type="dcterms:W3CDTF">2017-08-16T15:16:34Z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vapaunic@microsoft.com</vt:lpwstr>
  </property>
  <property fmtid="{D5CDD505-2E9C-101B-9397-08002B2CF9AE}" pid="6" name="MSIP_Label_f42aa342-8706-4288-bd11-ebb85995028c_SetDate">
    <vt:lpwstr>2017-08-16T10:49:05.6646373-03:00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