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0F6C1-3931-48CE-BDDE-004139FB047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9F719-7488-4C74-A0F8-2AB117C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9F719-7488-4C74-A0F8-2AB117CD79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9F719-7488-4C74-A0F8-2AB117CD7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A35B-CDAC-43F6-80FC-6E6EAEEAE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098A3-BE40-4DA4-A8DD-3BDBDDE1C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6478-1F38-4DD8-80B1-B0FE1062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4657-6025-444F-8356-4E2991C3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A517-AE12-4863-A966-6F92B3AF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940E-0B3F-4420-9233-4D09407D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8A403-1F12-4C86-A8F8-0574A040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48B5-C39A-4305-B419-F10DA1A2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0514-9A17-4799-A8DE-8D9A7CB5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F1D0-9189-4195-BB73-64F2B4E6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41541-9D6C-40A7-8A71-89F89BC4F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C2058-74A2-4DAC-82CA-D46D7A533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3C67-E3F6-425D-8A3D-A0D385BD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BF9B-13C5-42B5-8A66-B599FB5F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AD60-BD5A-40B3-85E5-342FF2E3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0B4B-EE84-4111-B5A7-AEC93DD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9113-3970-429B-8B34-8626DC150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F530-0860-4748-8077-F40923A8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2963-97B2-4C82-A289-6E2E9088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0BF1-90AF-4FDA-B4C4-1B4671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735B-F8A9-4193-922A-C9DA17E5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E67A0-01E7-4CFE-A904-80C62CEF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71DE6-03F0-4B05-8579-B72E6C0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8F31-B777-474B-9CF8-842B05B1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0354-0301-47B0-B291-26588AF3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D8C2-F346-4CE8-AF0A-314D2E97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1927-1390-453B-8C5B-7533EFD8B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DF5A0-6BCF-44B1-AE36-46F7B5FC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190F-4917-4E36-BC5D-832B0DBA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BA990-0F9D-4AE8-985E-6F9F1925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4B198-C9BB-4799-B79F-FEF50E0F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56D3-42D5-43FB-AFFC-218E720B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EC4C-5A67-4D1B-BED0-B5D7C6FB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09C1F-AF9D-459D-8BCB-92851434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EDFBD-1085-462C-97DD-86967EB67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2FE4A-AD37-4A27-BC20-51B6A629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E1604-CAB4-494C-A8FD-95B8C130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67235-A8D5-4A47-B326-51C29B2A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D55F9-0EF6-4CC9-A9AF-A0351E97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1F3C-DC48-4132-943D-631B9ECC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45702-6CD4-4831-8BD9-6176E225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957E3-B604-499A-8FCE-51837650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32DF7-6CDA-40C0-B6A1-60B1C000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BE413-ADB0-404B-A3C4-C245DBEE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C4639-411F-4BEA-9B27-F00DD588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3DFF-B40F-49D6-8FEE-B59480CE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0B7E-72F5-4BDE-8EF5-B22CD392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F5E3-B6E0-4522-8F99-1D564865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0D371-5997-4A82-BE91-FF9DD77F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08A7-F58F-4A51-AFB3-5118D5AE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060F-A5C3-460D-9A95-63A122FA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9AF2E-C2F2-4078-A67F-913FE142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9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767F-1677-4119-9608-4169B46B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B8D60-3FF8-4E83-AE19-621C6DE01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3DFBF-6421-41C8-9739-47344512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D8904-67CE-4D3B-8A93-2CEB1930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D808-17CC-43B4-A714-1686238E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E9D3-9D94-4F98-8931-12FB2230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0DE9E-9757-43D1-94CB-1C0D20EC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997A-6E4F-4E3D-9DD5-110B9379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3EBD-3A4D-44B4-A558-6B047F90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066D-1191-4DBD-AEF3-E858B7AE9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D442-4CC7-4725-973D-BB7759AF3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microsoftrservertigerteam/2017/03/10/get-started-with-microsoftmls-rxneuralnet-with-gpu-acceleration/" TargetMode="External"/><Relationship Id="rId3" Type="http://schemas.openxmlformats.org/officeDocument/2006/relationships/hyperlink" Target="https://tensorflow.rstudio.com/" TargetMode="External"/><Relationship Id="rId7" Type="http://schemas.openxmlformats.org/officeDocument/2006/relationships/hyperlink" Target="http://docs.h2o.ai/h2o/latest-stable/h2o-docs/data-science/deep-learn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2o.ai/deep-water/" TargetMode="External"/><Relationship Id="rId5" Type="http://schemas.openxmlformats.org/officeDocument/2006/relationships/hyperlink" Target="https://rstudio.github.io/keras/" TargetMode="External"/><Relationship Id="rId4" Type="http://schemas.openxmlformats.org/officeDocument/2006/relationships/hyperlink" Target="http://mxnet.io/api/r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F6DC-E9E8-4C62-85D8-F1AF97245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B9544-3B77-49E6-8FBC-1D1A0C65E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KDD 2017 – Using R for Scalable Data Science tutorial</a:t>
            </a:r>
          </a:p>
          <a:p>
            <a:r>
              <a:rPr lang="en-US" dirty="0"/>
              <a:t>8/16/2017</a:t>
            </a:r>
          </a:p>
        </p:txBody>
      </p:sp>
    </p:spTree>
    <p:extLst>
      <p:ext uri="{BB962C8B-B14F-4D97-AF65-F5344CB8AC3E}">
        <p14:creationId xmlns:p14="http://schemas.microsoft.com/office/powerpoint/2010/main" val="4278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6CAB9-65DC-450A-A2EE-AE533324D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326035"/>
              </p:ext>
            </p:extLst>
          </p:nvPr>
        </p:nvGraphicFramePr>
        <p:xfrm>
          <a:off x="0" y="0"/>
          <a:ext cx="12192001" cy="68877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409">
                  <a:extLst>
                    <a:ext uri="{9D8B030D-6E8A-4147-A177-3AD203B41FA5}">
                      <a16:colId xmlns:a16="http://schemas.microsoft.com/office/drawing/2014/main" val="1549350983"/>
                    </a:ext>
                  </a:extLst>
                </a:gridCol>
                <a:gridCol w="2103774">
                  <a:extLst>
                    <a:ext uri="{9D8B030D-6E8A-4147-A177-3AD203B41FA5}">
                      <a16:colId xmlns:a16="http://schemas.microsoft.com/office/drawing/2014/main" val="1523924138"/>
                    </a:ext>
                  </a:extLst>
                </a:gridCol>
                <a:gridCol w="2164207">
                  <a:extLst>
                    <a:ext uri="{9D8B030D-6E8A-4147-A177-3AD203B41FA5}">
                      <a16:colId xmlns:a16="http://schemas.microsoft.com/office/drawing/2014/main" val="2579830152"/>
                    </a:ext>
                  </a:extLst>
                </a:gridCol>
                <a:gridCol w="2277735">
                  <a:extLst>
                    <a:ext uri="{9D8B030D-6E8A-4147-A177-3AD203B41FA5}">
                      <a16:colId xmlns:a16="http://schemas.microsoft.com/office/drawing/2014/main" val="4132716035"/>
                    </a:ext>
                  </a:extLst>
                </a:gridCol>
                <a:gridCol w="3359876">
                  <a:extLst>
                    <a:ext uri="{9D8B030D-6E8A-4147-A177-3AD203B41FA5}">
                      <a16:colId xmlns:a16="http://schemas.microsoft.com/office/drawing/2014/main" val="4082515776"/>
                    </a:ext>
                  </a:extLst>
                </a:gridCol>
              </a:tblGrid>
              <a:tr h="842935">
                <a:tc>
                  <a:txBody>
                    <a:bodyPr/>
                    <a:lstStyle/>
                    <a:p>
                      <a:r>
                        <a:rPr lang="en-US" sz="1400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 / GPU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Tensor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41130"/>
                  </a:ext>
                </a:extLst>
              </a:tr>
              <a:tr h="540033">
                <a:tc>
                  <a:txBody>
                    <a:bodyPr/>
                    <a:lstStyle/>
                    <a:p>
                      <a:r>
                        <a:rPr lang="en-US" sz="1400" b="1" i="0" dirty="0" err="1"/>
                        <a:t>tensorflow</a:t>
                      </a:r>
                      <a:endParaRPr lang="en-US" sz="1400" b="1" i="0" dirty="0"/>
                    </a:p>
                    <a:p>
                      <a:r>
                        <a:rPr lang="en-US" sz="1400" dirty="0" err="1"/>
                        <a:t>TensorFlow</a:t>
                      </a:r>
                      <a:r>
                        <a:rPr lang="en-US" sz="1400" dirty="0"/>
                        <a:t> for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FFNN, CNN,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CPU,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Tensorflow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3"/>
                        </a:rPr>
                        <a:t>https://tensorflow.rstudio.com/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89049"/>
                  </a:ext>
                </a:extLst>
              </a:tr>
              <a:tr h="488369">
                <a:tc>
                  <a:txBody>
                    <a:bodyPr/>
                    <a:lstStyle/>
                    <a:p>
                      <a:r>
                        <a:rPr lang="en-US" sz="1400" b="1" i="0" dirty="0" err="1"/>
                        <a:t>mxnet</a:t>
                      </a:r>
                      <a:endParaRPr lang="en-US" sz="1400" b="1" i="0" dirty="0"/>
                    </a:p>
                    <a:p>
                      <a:r>
                        <a:rPr lang="en-US" sz="1400" dirty="0" err="1"/>
                        <a:t>MXNet</a:t>
                      </a:r>
                      <a:r>
                        <a:rPr lang="en-US" sz="1400" dirty="0"/>
                        <a:t> 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FFNN, CNN,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CPU,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MXNet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4"/>
                        </a:rPr>
                        <a:t>http://mxnet.io/api/r/index.html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17270"/>
                  </a:ext>
                </a:extLst>
              </a:tr>
              <a:tr h="842935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keras</a:t>
                      </a:r>
                      <a:endParaRPr lang="en-US" sz="1400" b="1" dirty="0"/>
                    </a:p>
                    <a:p>
                      <a:r>
                        <a:rPr lang="en-US" sz="1400" dirty="0"/>
                        <a:t>R interface for </a:t>
                      </a:r>
                      <a:r>
                        <a:rPr lang="en-US" sz="1400" dirty="0" err="1"/>
                        <a:t>Keras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FFNN, CNN,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CPU,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Tensorflow</a:t>
                      </a:r>
                      <a:r>
                        <a:rPr lang="en-US" sz="1400" dirty="0"/>
                        <a:t>, CNTK, </a:t>
                      </a:r>
                      <a:r>
                        <a:rPr lang="en-US" sz="1400" dirty="0" err="1"/>
                        <a:t>Theano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5"/>
                        </a:rPr>
                        <a:t>https://rstudio.github.io/keras/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51234"/>
                  </a:ext>
                </a:extLst>
              </a:tr>
              <a:tr h="842935">
                <a:tc>
                  <a:txBody>
                    <a:bodyPr/>
                    <a:lstStyle/>
                    <a:p>
                      <a:r>
                        <a:rPr lang="en-US" sz="1400" b="1" dirty="0"/>
                        <a:t>h2o</a:t>
                      </a:r>
                      <a:r>
                        <a:rPr lang="en-US" sz="1400" dirty="0"/>
                        <a:t> - h2o.deepwater</a:t>
                      </a:r>
                    </a:p>
                    <a:p>
                      <a:r>
                        <a:rPr lang="en-US" sz="1400" dirty="0"/>
                        <a:t>Deep Water 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FFNN, CNN, RNN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CPU,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Tensorflow</a:t>
                      </a:r>
                      <a:r>
                        <a:rPr lang="en-US" sz="1400" dirty="0"/>
                        <a:t>, Caffe, </a:t>
                      </a:r>
                      <a:r>
                        <a:rPr lang="en-US" sz="1400" dirty="0" err="1"/>
                        <a:t>MXNet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6"/>
                        </a:rPr>
                        <a:t>https://www.h2o.ai/deep-water/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88465"/>
                  </a:ext>
                </a:extLst>
              </a:tr>
              <a:tr h="1204194">
                <a:tc>
                  <a:txBody>
                    <a:bodyPr/>
                    <a:lstStyle/>
                    <a:p>
                      <a:r>
                        <a:rPr lang="en-US" sz="1400" b="1" dirty="0"/>
                        <a:t>h2o</a:t>
                      </a:r>
                      <a:r>
                        <a:rPr lang="en-US" sz="1400" dirty="0"/>
                        <a:t> - h2o.deeplearning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7"/>
                        </a:rPr>
                        <a:t>http://docs.h2o.ai/h2o/latest-stable/h2o-docs/data-science/deep-learning.html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84402"/>
                  </a:ext>
                </a:extLst>
              </a:tr>
              <a:tr h="2096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MicrosoftML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 R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FFNN,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CPU,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1)</a:t>
                      </a:r>
                      <a:r>
                        <a:rPr lang="en-US" sz="1400" dirty="0">
                          <a:hlinkClick r:id="rId8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>
                          <a:hlinkClick r:id="rId8"/>
                        </a:rPr>
                        <a:t>https://docs.microsoft.com/en-us/r-server/r-reference/microsoftml/rxneuralnet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2)</a:t>
                      </a:r>
                      <a:r>
                        <a:rPr lang="en-US" sz="1400" dirty="0">
                          <a:hlinkClick r:id="rId8"/>
                        </a:rPr>
                        <a:t> https://blogs.msdn.microsoft.com/microsoftrservertigerteam/2017/03/10/get-started-with-microsoftmls-rxneuralnet-with-gpu-acceleration/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1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2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209</Words>
  <Application>Microsoft Office PowerPoint</Application>
  <PresentationFormat>Widescreen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Deep Learning in 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R</dc:title>
  <dc:creator>Vanja Paunic</dc:creator>
  <cp:lastModifiedBy>Vanja Paunic</cp:lastModifiedBy>
  <cp:revision>39</cp:revision>
  <dcterms:created xsi:type="dcterms:W3CDTF">2017-07-20T13:19:09Z</dcterms:created>
  <dcterms:modified xsi:type="dcterms:W3CDTF">2017-08-16T15:13:41Z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vapaunic@microsoft.com</vt:lpwstr>
  </property>
  <property fmtid="{D5CDD505-2E9C-101B-9397-08002B2CF9AE}" pid="6" name="MSIP_Label_f42aa342-8706-4288-bd11-ebb85995028c_SetDate">
    <vt:lpwstr>2017-07-20T06:25:59.0892751-07:00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