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4"/>
  </p:notesMasterIdLst>
  <p:handoutMasterIdLst>
    <p:handoutMasterId r:id="rId15"/>
  </p:handoutMasterIdLst>
  <p:sldIdLst>
    <p:sldId id="1486" r:id="rId5"/>
    <p:sldId id="1502" r:id="rId6"/>
    <p:sldId id="1518" r:id="rId7"/>
    <p:sldId id="1517" r:id="rId8"/>
    <p:sldId id="1507" r:id="rId9"/>
    <p:sldId id="1523" r:id="rId10"/>
    <p:sldId id="1524" r:id="rId11"/>
    <p:sldId id="1525" r:id="rId12"/>
    <p:sldId id="1516"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486"/>
            <p14:sldId id="1502"/>
            <p14:sldId id="1518"/>
            <p14:sldId id="1517"/>
            <p14:sldId id="1507"/>
            <p14:sldId id="1523"/>
            <p14:sldId id="1524"/>
            <p14:sldId id="1525"/>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888" autoAdjust="0"/>
  </p:normalViewPr>
  <p:slideViewPr>
    <p:cSldViewPr>
      <p:cViewPr varScale="1">
        <p:scale>
          <a:sx n="98" d="100"/>
          <a:sy n="98" d="100"/>
        </p:scale>
        <p:origin x="72"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12/4/2017 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12/4/2017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12/4/2017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12/4/2017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12/4/2017 2:01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12/4/2017 2:31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12/4/2017 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142942" cy="1828786"/>
          </a:xfrm>
        </p:spPr>
        <p:txBody>
          <a:bodyPr/>
          <a:lstStyle/>
          <a:p>
            <a:pPr fontAlgn="base"/>
            <a:r>
              <a:rPr lang="en-US" sz="3500" dirty="0"/>
              <a:t>Custom Image Classification Tutorial</a:t>
            </a:r>
            <a:br>
              <a:rPr lang="en-US" sz="3500" dirty="0"/>
            </a:br>
            <a:r>
              <a:rPr lang="en-US" sz="3000" i="1" dirty="0"/>
              <a:t>Building domain-specific image classifiers using Deep Learning and Transfer Learning with Microsoft ML Server </a:t>
            </a:r>
          </a:p>
        </p:txBody>
      </p:sp>
      <p:sp>
        <p:nvSpPr>
          <p:cNvPr id="5" name="Text Placeholder 4"/>
          <p:cNvSpPr>
            <a:spLocks noGrp="1"/>
          </p:cNvSpPr>
          <p:nvPr>
            <p:ph type="body" sz="quarter" idx="12"/>
          </p:nvPr>
        </p:nvSpPr>
        <p:spPr>
          <a:xfrm>
            <a:off x="274701" y="3986936"/>
            <a:ext cx="7315137" cy="1828007"/>
          </a:xfrm>
        </p:spPr>
        <p:txBody>
          <a:bodyPr/>
          <a:lstStyle/>
          <a:p>
            <a:r>
              <a:rPr lang="en-US" sz="2400" i="1" dirty="0"/>
              <a:t>Mario Inchiosa, Principal Software Engineer</a:t>
            </a:r>
          </a:p>
          <a:p>
            <a:r>
              <a:rPr lang="en-US" sz="2400" i="1" dirty="0"/>
              <a:t>Bob Horton, Senior Data Scientist</a:t>
            </a:r>
          </a:p>
          <a:p>
            <a:r>
              <a:rPr lang="en-US" sz="2400" i="1" dirty="0"/>
              <a:t>Vanja </a:t>
            </a:r>
            <a:r>
              <a:rPr lang="en-US" sz="2400" i="1" dirty="0" err="1"/>
              <a:t>Paunić</a:t>
            </a:r>
            <a:r>
              <a:rPr lang="en-US" sz="2400" i="1" dirty="0"/>
              <a:t>, Data Scientist II</a:t>
            </a:r>
          </a:p>
          <a:p>
            <a:r>
              <a:rPr lang="en-US" sz="2400" i="1" dirty="0"/>
              <a:t>Tomas Singliar, Senior Data Scientist</a:t>
            </a:r>
          </a:p>
          <a:p>
            <a:r>
              <a:rPr lang="en-US" sz="2400" i="1" dirty="0"/>
              <a:t>Jing Chang, Senior Software Engineer</a:t>
            </a:r>
            <a:endParaRPr lang="en-US" sz="2400"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p:cNvSpPr>
            <a:spLocks noGrp="1"/>
          </p:cNvSpPr>
          <p:nvPr>
            <p:ph type="body" sz="quarter" idx="10"/>
          </p:nvPr>
        </p:nvSpPr>
        <p:spPr>
          <a:xfrm>
            <a:off x="273843" y="1444392"/>
            <a:ext cx="11888787" cy="4105739"/>
          </a:xfrm>
        </p:spPr>
        <p:txBody>
          <a:bodyPr/>
          <a:lstStyle/>
          <a:p>
            <a:r>
              <a:rPr lang="en-US" sz="2800" dirty="0"/>
              <a:t>Participants will learn how to use </a:t>
            </a:r>
            <a:r>
              <a:rPr lang="en-US" sz="2800" b="1" dirty="0"/>
              <a:t>pre-trained deep learning models in Microsoft ML Server</a:t>
            </a:r>
            <a:r>
              <a:rPr lang="en-US" sz="2800" dirty="0"/>
              <a:t> to generate features that can be used in traditional machine learning approaches.</a:t>
            </a:r>
          </a:p>
          <a:p>
            <a:endParaRPr lang="en-US" sz="2800" dirty="0"/>
          </a:p>
          <a:p>
            <a:r>
              <a:rPr lang="en-US" sz="2800" dirty="0"/>
              <a:t>Participants will learn how to run these types of </a:t>
            </a:r>
            <a:r>
              <a:rPr lang="en-US" sz="2800" b="1" dirty="0"/>
              <a:t>featurization at scale</a:t>
            </a:r>
            <a:r>
              <a:rPr lang="en-US" sz="2800" dirty="0"/>
              <a:t>. </a:t>
            </a:r>
          </a:p>
          <a:p>
            <a:endParaRPr lang="en-US" sz="2800" dirty="0"/>
          </a:p>
          <a:p>
            <a:r>
              <a:rPr lang="en-US" sz="2800" dirty="0"/>
              <a:t>Participants will learn how to use an </a:t>
            </a:r>
            <a:r>
              <a:rPr lang="en-US" sz="2800" b="1" dirty="0"/>
              <a:t>active learning process</a:t>
            </a:r>
            <a:r>
              <a:rPr lang="en-US" sz="2800" dirty="0"/>
              <a:t> to build more accurate classifiers by selecting additional training examples</a:t>
            </a:r>
          </a:p>
          <a:p>
            <a:pPr lvl="0"/>
            <a:endParaRPr lang="en-US" sz="2800"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e889e55c-35cf-43c7-aaf4-cf2500919dd8"/>
    <ds:schemaRef ds:uri="04e01bb1-6d80-42e9-ae53-416b1e8aa845"/>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 ds:uri="http://schemas.microsoft.com/sharepoint/v3"/>
    <ds:schemaRef ds:uri="http://schemas.openxmlformats.org/package/2006/metadata/core-properties"/>
    <ds:schemaRef ds:uri="230e9df3-be65-4c73-a93b-d1236ebd67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73</TotalTime>
  <Words>982</Words>
  <Application>Microsoft Office PowerPoint</Application>
  <PresentationFormat>Custom</PresentationFormat>
  <Paragraphs>87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PowerPoint Presentation</vt:lpstr>
      <vt:lpstr>Custom Image Classification Tutorial Building domain-specific image classifiers using Deep Learning and Transfer Learning with Microsoft ML Server </vt:lpstr>
      <vt:lpstr>Session Goals </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Vanja Paunic</cp:lastModifiedBy>
  <cp:revision>29</cp:revision>
  <dcterms:created xsi:type="dcterms:W3CDTF">2017-12-04T21:06:47Z</dcterms:created>
  <dcterms:modified xsi:type="dcterms:W3CDTF">2017-12-04T22:52:26Z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