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F8E2-C5DB-7AE5-77AB-999EED348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C3C33-D0A4-FEC7-59E2-B4728A681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F8420-9E46-0BD2-D162-B4C5F133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08A2-1476-D539-857E-132FDBE4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4A63C-CF77-F431-D3B8-0A2E38D2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51EE-1274-B955-D593-0E768883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9E5A2-FD10-8811-117B-C91753994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CAC1D-A25C-D34A-2C5B-B88E2E63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B186-0072-08AE-9FFA-2657CE93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044ED-3F29-499E-5E38-113679A5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A6464-F616-2C69-685F-57EBC991A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6CFC-5352-CEB1-FA4A-C984E4EE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26070-CAF1-8EC8-3C17-A6D3FB73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253F-49A7-7EC1-8EA6-01793049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E3C46-4075-74E6-09FC-0EB62AD0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CC15-C0D5-221E-C817-B026C6F9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60B9D-816F-6041-C658-3941FD51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BBA2-FCC7-421E-85D3-BAD6A77B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46B4A-8BED-1F6F-DEE5-516D2480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D50F-2DDE-8A32-3EE0-8789B4D4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9ED1-F4CE-66EF-5DDE-7677E356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B51F0-EB39-3A14-A0AE-004FCAA4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6E8D-24D4-90CE-6655-9ED0A882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80770-8E1F-78D6-A90B-890B3779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DBEA-B666-6CB3-044C-1556BD72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4BD1-3EF5-EA4E-74D3-27CB6FA0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BDDD-BEA1-EAD6-2A0C-5DEEF3FFD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1DA49-3601-BCC0-3C65-C763DFAD4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4AE1A-5936-F881-1B1E-C86513F2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EB8BF-E446-DBC7-BFFA-36EAF9D8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E087D-B5F8-8422-169B-42C4BF19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6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EA50-122B-4344-EF7F-7DB5654E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E33A-58E1-837D-E9F3-697EC7DBB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E306C-914D-0E05-5E69-F24D047F6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55433-C528-90C9-C2E0-95B5276B8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A024D-72CB-6825-3B4E-FE37264C6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8E67B-4C53-356B-6C8D-B7A7C3B9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D9816-5178-0CE7-8B08-CE1BA17E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F40B8-F8C6-2C87-E330-8120975A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3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6ED5-55A8-C8E9-D990-B3E61656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6D83-1667-4086-455D-82E51B28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5DFDA-0CDE-B763-B129-57B63B0C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69EB7-F16D-2748-907D-98FCE1B9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2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969F1-C12D-7E82-D5EC-A2C94FD7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F6970-DCF0-32CC-0146-8C79CEDF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6FC7B-2BD5-DD8E-A650-900F979C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17C2-D415-7D7A-3E5F-B764568C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1652-8D07-5BEC-461E-B0813324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6A7EE-7FD2-475A-DAFC-A59F81E3F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C162F-14B7-2258-88B0-711E1D64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01EC4-2925-0AA5-D3C5-B7DD60FE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3FADC-6D36-9E26-2F53-1378F734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39D9-8133-3337-4BB0-1934915B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2BD1B-2593-00A0-A536-6917A3B06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E9859-095E-5CDB-61A4-489D4B4CF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C2F27-A9BF-0A22-F82D-9CE98840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556A-C788-4B3D-9473-A1FE8FD32F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E93C9-B2BF-0806-CBAF-18101813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C0862-44E4-1750-3A1E-1AC99898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4B471-2EFB-9766-6AFE-A298C0F3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F1D84-091D-7B3B-C135-33177626D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AB26-474C-6C19-AAA7-66FACADCF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556A-C788-4B3D-9473-A1FE8FD32F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D85E-CC55-63BD-7C48-CA3AA339C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F077-6630-679B-BD99-DC57C6FE2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D9E8-8E29-4905-8323-0D5A845E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BC3CA58-7C2F-764E-AB53-8A4E68C63776}"/>
              </a:ext>
            </a:extLst>
          </p:cNvPr>
          <p:cNvSpPr/>
          <p:nvPr/>
        </p:nvSpPr>
        <p:spPr>
          <a:xfrm>
            <a:off x="1043796" y="707366"/>
            <a:ext cx="10127412" cy="5357004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3C3543-FFFD-50B8-FD7C-0C5FB719B793}"/>
              </a:ext>
            </a:extLst>
          </p:cNvPr>
          <p:cNvGrpSpPr/>
          <p:nvPr/>
        </p:nvGrpSpPr>
        <p:grpSpPr>
          <a:xfrm>
            <a:off x="3149463" y="3599243"/>
            <a:ext cx="1205779" cy="812979"/>
            <a:chOff x="558114" y="1319497"/>
            <a:chExt cx="1534970" cy="1034931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A76AFD50-ED3F-840F-D33D-20B8B52F6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2587" y="1319497"/>
              <a:ext cx="566016" cy="56601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9E63BD-A867-2ADE-FF6B-B8ED47C49F3A}"/>
                </a:ext>
              </a:extLst>
            </p:cNvPr>
            <p:cNvSpPr txBox="1"/>
            <p:nvPr/>
          </p:nvSpPr>
          <p:spPr>
            <a:xfrm>
              <a:off x="558114" y="1805904"/>
              <a:ext cx="1534970" cy="548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Claims Data</a:t>
              </a:r>
            </a:p>
            <a:p>
              <a:pPr algn="ctr"/>
              <a:r>
                <a:rPr lang="en-US" sz="1100" b="1" dirty="0"/>
                <a:t>Azure Cosmos DB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CF5B45-475A-CC2D-145F-6B54AC055FE0}"/>
              </a:ext>
            </a:extLst>
          </p:cNvPr>
          <p:cNvGrpSpPr/>
          <p:nvPr/>
        </p:nvGrpSpPr>
        <p:grpSpPr>
          <a:xfrm>
            <a:off x="5849381" y="2814036"/>
            <a:ext cx="2023311" cy="1402422"/>
            <a:chOff x="5989861" y="1576334"/>
            <a:chExt cx="2556574" cy="1772043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2F3B297-9D4F-6273-20D3-F132D069F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85137" y="1576334"/>
              <a:ext cx="566015" cy="56601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2A2FE7-EB05-0E90-2A97-FA176A405C0D}"/>
                </a:ext>
              </a:extLst>
            </p:cNvPr>
            <p:cNvSpPr txBox="1"/>
            <p:nvPr/>
          </p:nvSpPr>
          <p:spPr>
            <a:xfrm>
              <a:off x="5989861" y="2162250"/>
              <a:ext cx="2556574" cy="118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Claims API /</a:t>
              </a:r>
            </a:p>
            <a:p>
              <a:pPr algn="ctr"/>
              <a:r>
                <a:rPr lang="en-US" sz="1100" dirty="0"/>
                <a:t>Worker Service</a:t>
              </a:r>
            </a:p>
            <a:p>
              <a:pPr algn="ctr"/>
              <a:r>
                <a:rPr lang="en-US" sz="1100" b="1" dirty="0"/>
                <a:t>Azure Kubernetes Service (AKS)</a:t>
              </a:r>
              <a:br>
                <a:rPr lang="en-US" sz="1100" b="1" dirty="0"/>
              </a:br>
              <a:r>
                <a:rPr lang="en-US" sz="1100" b="1" dirty="0"/>
                <a:t>or</a:t>
              </a:r>
              <a:br>
                <a:rPr lang="en-US" sz="1100" b="1" dirty="0"/>
              </a:br>
              <a:r>
                <a:rPr lang="en-US" sz="1100" b="1" dirty="0"/>
                <a:t>Azure Container Apps (ACA)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82042C-3208-63A1-80F9-510BDF0C2C0B}"/>
              </a:ext>
            </a:extLst>
          </p:cNvPr>
          <p:cNvGrpSpPr/>
          <p:nvPr/>
        </p:nvGrpSpPr>
        <p:grpSpPr>
          <a:xfrm>
            <a:off x="8850822" y="2809106"/>
            <a:ext cx="1088761" cy="1037884"/>
            <a:chOff x="9694002" y="2541220"/>
            <a:chExt cx="1346454" cy="1283535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121907E-9951-4E53-B25B-96072FACE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84218" y="2541220"/>
              <a:ext cx="566015" cy="56601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B5D64B-6121-46FF-15EB-A685B62B822C}"/>
                </a:ext>
              </a:extLst>
            </p:cNvPr>
            <p:cNvSpPr txBox="1"/>
            <p:nvPr/>
          </p:nvSpPr>
          <p:spPr>
            <a:xfrm>
              <a:off x="9694002" y="3082541"/>
              <a:ext cx="1346454" cy="742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Claims</a:t>
              </a:r>
            </a:p>
            <a:p>
              <a:pPr algn="ctr"/>
              <a:r>
                <a:rPr lang="en-US" sz="1100" dirty="0"/>
                <a:t>Management</a:t>
              </a:r>
            </a:p>
            <a:p>
              <a:pPr algn="ctr"/>
              <a:r>
                <a:rPr lang="en-US" sz="1100" b="1" dirty="0"/>
                <a:t>Static Web App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956F2B-BE95-7858-1336-5C0E0DF00D10}"/>
              </a:ext>
            </a:extLst>
          </p:cNvPr>
          <p:cNvGrpSpPr/>
          <p:nvPr/>
        </p:nvGrpSpPr>
        <p:grpSpPr>
          <a:xfrm>
            <a:off x="3246923" y="1313729"/>
            <a:ext cx="1124026" cy="874318"/>
            <a:chOff x="4014670" y="1313729"/>
            <a:chExt cx="1124026" cy="874318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720B0E97-1912-50D2-B11D-B5407F747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97782" y="1313729"/>
              <a:ext cx="557796" cy="55779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9F5E7B-66E9-1A14-C18C-56AA511B1BCA}"/>
                </a:ext>
              </a:extLst>
            </p:cNvPr>
            <p:cNvSpPr txBox="1"/>
            <p:nvPr/>
          </p:nvSpPr>
          <p:spPr>
            <a:xfrm>
              <a:off x="4014670" y="1757160"/>
              <a:ext cx="11240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Completions API</a:t>
              </a:r>
            </a:p>
            <a:p>
              <a:pPr algn="ctr"/>
              <a:r>
                <a:rPr lang="en-US" sz="1100" b="1" dirty="0"/>
                <a:t>Azure OpenAI</a:t>
              </a:r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AFF0E42-9576-62C6-EF6F-335CF3B211DC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rot="10800000">
            <a:off x="4087831" y="1592627"/>
            <a:ext cx="2549226" cy="14453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2B75F68-F960-F8D3-586A-6D7AE42C7B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75185" y="3169137"/>
            <a:ext cx="2461872" cy="650850"/>
          </a:xfrm>
          <a:prstGeom prst="bentConnector3">
            <a:avLst>
              <a:gd name="adj1" fmla="val 5175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4CCAA6D-242A-9631-5611-92092735F4B0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>
            <a:off x="7085010" y="3037950"/>
            <a:ext cx="2081346" cy="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A02CC13-374C-AE96-02B6-7C584B5DED39}"/>
              </a:ext>
            </a:extLst>
          </p:cNvPr>
          <p:cNvSpPr/>
          <p:nvPr/>
        </p:nvSpPr>
        <p:spPr>
          <a:xfrm>
            <a:off x="0" y="707366"/>
            <a:ext cx="933605" cy="5357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8B8ADE-E58F-6F1E-B32F-8649CA3C6754}"/>
              </a:ext>
            </a:extLst>
          </p:cNvPr>
          <p:cNvSpPr txBox="1"/>
          <p:nvPr/>
        </p:nvSpPr>
        <p:spPr>
          <a:xfrm>
            <a:off x="47832" y="845921"/>
            <a:ext cx="76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</a:t>
            </a:r>
          </a:p>
          <a:p>
            <a:pPr algn="ctr"/>
            <a:r>
              <a:rPr lang="en-US" sz="1200" dirty="0"/>
              <a:t>SOURCES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E5DC80D-7453-AF63-9338-52C8E5205AC4}"/>
              </a:ext>
            </a:extLst>
          </p:cNvPr>
          <p:cNvGrpSpPr/>
          <p:nvPr/>
        </p:nvGrpSpPr>
        <p:grpSpPr>
          <a:xfrm>
            <a:off x="40547" y="1592626"/>
            <a:ext cx="772969" cy="726226"/>
            <a:chOff x="40547" y="1592626"/>
            <a:chExt cx="772969" cy="726226"/>
          </a:xfrm>
        </p:grpSpPr>
        <p:pic>
          <p:nvPicPr>
            <p:cNvPr id="58" name="Graphic 57" descr="Database with solid fill">
              <a:extLst>
                <a:ext uri="{FF2B5EF4-FFF2-40B4-BE49-F238E27FC236}">
                  <a16:creationId xmlns:a16="http://schemas.microsoft.com/office/drawing/2014/main" id="{E5A1828D-FB99-7577-5F1C-C9AC5FCB0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9208" y="1592626"/>
              <a:ext cx="475648" cy="475648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3355C5-F92A-BAE1-6000-840227C883AD}"/>
                </a:ext>
              </a:extLst>
            </p:cNvPr>
            <p:cNvSpPr txBox="1"/>
            <p:nvPr/>
          </p:nvSpPr>
          <p:spPr>
            <a:xfrm>
              <a:off x="40547" y="2057242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Databases</a:t>
              </a:r>
              <a:endParaRPr lang="en-US" sz="1100" b="1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CED9BC2-AF93-FF1B-6219-7EC32F972FA7}"/>
              </a:ext>
            </a:extLst>
          </p:cNvPr>
          <p:cNvGrpSpPr/>
          <p:nvPr/>
        </p:nvGrpSpPr>
        <p:grpSpPr>
          <a:xfrm>
            <a:off x="189208" y="2550282"/>
            <a:ext cx="475648" cy="726226"/>
            <a:chOff x="189208" y="1592626"/>
            <a:chExt cx="475648" cy="726226"/>
          </a:xfrm>
        </p:grpSpPr>
        <p:pic>
          <p:nvPicPr>
            <p:cNvPr id="62" name="Graphic 61" descr="Monitor with solid fill">
              <a:extLst>
                <a:ext uri="{FF2B5EF4-FFF2-40B4-BE49-F238E27FC236}">
                  <a16:creationId xmlns:a16="http://schemas.microsoft.com/office/drawing/2014/main" id="{179D4333-454F-BE25-94EC-011B6F3DD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89208" y="1592626"/>
              <a:ext cx="475648" cy="475648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62369F2-2701-2521-9565-3DF24B39EC30}"/>
                </a:ext>
              </a:extLst>
            </p:cNvPr>
            <p:cNvSpPr txBox="1"/>
            <p:nvPr/>
          </p:nvSpPr>
          <p:spPr>
            <a:xfrm>
              <a:off x="192832" y="2057242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Apps</a:t>
              </a:r>
              <a:endParaRPr lang="en-US" sz="1100" b="1" dirty="0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5B37E18-5E2C-574F-99AA-7E3F684B6EBD}"/>
              </a:ext>
            </a:extLst>
          </p:cNvPr>
          <p:cNvGrpSpPr/>
          <p:nvPr/>
        </p:nvGrpSpPr>
        <p:grpSpPr>
          <a:xfrm>
            <a:off x="186807" y="3585922"/>
            <a:ext cx="475648" cy="726226"/>
            <a:chOff x="189208" y="1592626"/>
            <a:chExt cx="475648" cy="726226"/>
          </a:xfrm>
        </p:grpSpPr>
        <p:pic>
          <p:nvPicPr>
            <p:cNvPr id="1025" name="Graphic 1024" descr="Paper with solid fill">
              <a:extLst>
                <a:ext uri="{FF2B5EF4-FFF2-40B4-BE49-F238E27FC236}">
                  <a16:creationId xmlns:a16="http://schemas.microsoft.com/office/drawing/2014/main" id="{F043603B-2592-84AB-A030-FA6A42860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89208" y="1592626"/>
              <a:ext cx="475648" cy="475648"/>
            </a:xfrm>
            <a:prstGeom prst="rect">
              <a:avLst/>
            </a:prstGeom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7C810728-4C3E-CF5B-8B3A-28CC5548B87D}"/>
                </a:ext>
              </a:extLst>
            </p:cNvPr>
            <p:cNvSpPr txBox="1"/>
            <p:nvPr/>
          </p:nvSpPr>
          <p:spPr>
            <a:xfrm>
              <a:off x="208062" y="2057242"/>
              <a:ext cx="437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Files</a:t>
              </a:r>
              <a:endParaRPr lang="en-US" sz="1100" b="1" dirty="0"/>
            </a:p>
          </p:txBody>
        </p:sp>
      </p:grp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DC58DC3B-DBDA-5895-63BD-82AB23DF5D1E}"/>
              </a:ext>
            </a:extLst>
          </p:cNvPr>
          <p:cNvSpPr/>
          <p:nvPr/>
        </p:nvSpPr>
        <p:spPr>
          <a:xfrm>
            <a:off x="11281399" y="707366"/>
            <a:ext cx="933605" cy="5357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6B9B11F7-0492-8A05-105E-698B6BAFAAFE}"/>
              </a:ext>
            </a:extLst>
          </p:cNvPr>
          <p:cNvSpPr txBox="1"/>
          <p:nvPr/>
        </p:nvSpPr>
        <p:spPr>
          <a:xfrm>
            <a:off x="11250406" y="849476"/>
            <a:ext cx="995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CONSUMERS</a:t>
            </a: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A0CB4F9C-54CF-45C9-C443-CE583104458B}"/>
              </a:ext>
            </a:extLst>
          </p:cNvPr>
          <p:cNvGrpSpPr/>
          <p:nvPr/>
        </p:nvGrpSpPr>
        <p:grpSpPr>
          <a:xfrm>
            <a:off x="11471411" y="2798866"/>
            <a:ext cx="577402" cy="726226"/>
            <a:chOff x="138331" y="1592626"/>
            <a:chExt cx="577402" cy="726226"/>
          </a:xfrm>
        </p:grpSpPr>
        <p:pic>
          <p:nvPicPr>
            <p:cNvPr id="1031" name="Graphic 1030" descr="Users with solid fill">
              <a:extLst>
                <a:ext uri="{FF2B5EF4-FFF2-40B4-BE49-F238E27FC236}">
                  <a16:creationId xmlns:a16="http://schemas.microsoft.com/office/drawing/2014/main" id="{70D50826-5330-C71E-F37D-A820A8E2E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189208" y="1592626"/>
              <a:ext cx="475648" cy="475648"/>
            </a:xfrm>
            <a:prstGeom prst="rect">
              <a:avLst/>
            </a:prstGeom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7E9D405A-40F2-3C49-082B-80CD72B303F2}"/>
                </a:ext>
              </a:extLst>
            </p:cNvPr>
            <p:cNvSpPr txBox="1"/>
            <p:nvPr/>
          </p:nvSpPr>
          <p:spPr>
            <a:xfrm>
              <a:off x="138331" y="2057242"/>
              <a:ext cx="5774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Agents</a:t>
              </a:r>
              <a:endParaRPr lang="en-US" sz="1100" b="1" dirty="0"/>
            </a:p>
          </p:txBody>
        </p:sp>
      </p:grpSp>
      <p:cxnSp>
        <p:nvCxnSpPr>
          <p:cNvPr id="1033" name="Connector: Elbow 47">
            <a:extLst>
              <a:ext uri="{FF2B5EF4-FFF2-40B4-BE49-F238E27FC236}">
                <a16:creationId xmlns:a16="http://schemas.microsoft.com/office/drawing/2014/main" id="{4A0E42C9-CEE3-5740-3E47-169ED0A660D7}"/>
              </a:ext>
            </a:extLst>
          </p:cNvPr>
          <p:cNvCxnSpPr>
            <a:cxnSpLocks/>
            <a:stCxn id="1031" idx="1"/>
            <a:endCxn id="17" idx="3"/>
          </p:cNvCxnSpPr>
          <p:nvPr/>
        </p:nvCxnSpPr>
        <p:spPr>
          <a:xfrm flipH="1">
            <a:off x="9624043" y="3036690"/>
            <a:ext cx="1898245" cy="12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Graphic 1036">
            <a:extLst>
              <a:ext uri="{FF2B5EF4-FFF2-40B4-BE49-F238E27FC236}">
                <a16:creationId xmlns:a16="http://schemas.microsoft.com/office/drawing/2014/main" id="{3B615EAC-91D8-3515-980D-4BD64BCD0A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7073" y="868171"/>
            <a:ext cx="557796" cy="5577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098420-225A-27CA-696D-BD3121C1BEE8}"/>
              </a:ext>
            </a:extLst>
          </p:cNvPr>
          <p:cNvGrpSpPr/>
          <p:nvPr/>
        </p:nvGrpSpPr>
        <p:grpSpPr>
          <a:xfrm>
            <a:off x="6255902" y="1372322"/>
            <a:ext cx="1202572" cy="996786"/>
            <a:chOff x="6259747" y="1548680"/>
            <a:chExt cx="1202572" cy="996786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ABB9FF1-0E4E-B391-225A-27FA26AB4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648708" y="1548680"/>
              <a:ext cx="416960" cy="41696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3B9A6-93D5-E7E7-F611-714B209B9243}"/>
                </a:ext>
              </a:extLst>
            </p:cNvPr>
            <p:cNvSpPr txBox="1"/>
            <p:nvPr/>
          </p:nvSpPr>
          <p:spPr>
            <a:xfrm>
              <a:off x="6259747" y="1945302"/>
              <a:ext cx="120257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Claims Ingestion /</a:t>
              </a:r>
              <a:br>
                <a:rPr lang="en-US" sz="1100" dirty="0"/>
              </a:br>
              <a:r>
                <a:rPr lang="en-US" sz="1100" dirty="0"/>
                <a:t>Claims Events</a:t>
              </a:r>
            </a:p>
            <a:p>
              <a:pPr algn="ctr"/>
              <a:r>
                <a:rPr lang="en-US" sz="1100" b="1" dirty="0"/>
                <a:t>Event Hubs</a:t>
              </a:r>
            </a:p>
          </p:txBody>
        </p:sp>
      </p:grpSp>
      <p:cxnSp>
        <p:nvCxnSpPr>
          <p:cNvPr id="8" name="Connector: Elbow 47">
            <a:extLst>
              <a:ext uri="{FF2B5EF4-FFF2-40B4-BE49-F238E27FC236}">
                <a16:creationId xmlns:a16="http://schemas.microsoft.com/office/drawing/2014/main" id="{6124C606-8673-C9A5-A59F-30559A8DDEF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857188" y="2369108"/>
            <a:ext cx="3845" cy="429178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47">
            <a:extLst>
              <a:ext uri="{FF2B5EF4-FFF2-40B4-BE49-F238E27FC236}">
                <a16:creationId xmlns:a16="http://schemas.microsoft.com/office/drawing/2014/main" id="{15844391-523B-F0A7-19D0-A47E32527D5C}"/>
              </a:ext>
            </a:extLst>
          </p:cNvPr>
          <p:cNvCxnSpPr>
            <a:cxnSpLocks/>
          </p:cNvCxnSpPr>
          <p:nvPr/>
        </p:nvCxnSpPr>
        <p:spPr>
          <a:xfrm flipV="1">
            <a:off x="7131866" y="1580967"/>
            <a:ext cx="4372824" cy="11659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2017D4-0AC7-9B36-E0F7-587789616575}"/>
              </a:ext>
            </a:extLst>
          </p:cNvPr>
          <p:cNvGrpSpPr/>
          <p:nvPr/>
        </p:nvGrpSpPr>
        <p:grpSpPr>
          <a:xfrm>
            <a:off x="11432941" y="1360247"/>
            <a:ext cx="654345" cy="961219"/>
            <a:chOff x="11432941" y="1360247"/>
            <a:chExt cx="654345" cy="961219"/>
          </a:xfrm>
        </p:grpSpPr>
        <p:pic>
          <p:nvPicPr>
            <p:cNvPr id="16" name="Graphic 15" descr="Server with solid fill">
              <a:extLst>
                <a:ext uri="{FF2B5EF4-FFF2-40B4-BE49-F238E27FC236}">
                  <a16:creationId xmlns:a16="http://schemas.microsoft.com/office/drawing/2014/main" id="{C72843D8-A931-E9B3-7802-6785182E8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504690" y="1360247"/>
              <a:ext cx="510843" cy="51084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1ABD77-F41B-FC01-3144-2CDA6AB3FE83}"/>
                </a:ext>
              </a:extLst>
            </p:cNvPr>
            <p:cNvSpPr txBox="1"/>
            <p:nvPr/>
          </p:nvSpPr>
          <p:spPr>
            <a:xfrm>
              <a:off x="11432941" y="1890579"/>
              <a:ext cx="6543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External</a:t>
              </a:r>
              <a:br>
                <a:rPr lang="en-US" sz="1100" dirty="0"/>
              </a:br>
              <a:r>
                <a:rPr lang="en-US" sz="1100" dirty="0"/>
                <a:t>System</a:t>
              </a:r>
              <a:endParaRPr lang="en-US" sz="1100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FB0A4D-141C-ABED-8F1A-13DDC5C296F3}"/>
              </a:ext>
            </a:extLst>
          </p:cNvPr>
          <p:cNvGrpSpPr/>
          <p:nvPr/>
        </p:nvGrpSpPr>
        <p:grpSpPr>
          <a:xfrm>
            <a:off x="1225744" y="2686997"/>
            <a:ext cx="1598516" cy="1082304"/>
            <a:chOff x="1391992" y="2686997"/>
            <a:chExt cx="1598516" cy="108230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9274010-9EB5-8263-DB12-85711E0E1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962649" y="2686997"/>
              <a:ext cx="457200" cy="457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506972-C23E-22E3-C590-1D6362090C9D}"/>
                </a:ext>
              </a:extLst>
            </p:cNvPr>
            <p:cNvSpPr txBox="1"/>
            <p:nvPr/>
          </p:nvSpPr>
          <p:spPr>
            <a:xfrm>
              <a:off x="1391992" y="3169137"/>
              <a:ext cx="15985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Data Management /</a:t>
              </a:r>
              <a:br>
                <a:rPr lang="en-US" sz="1100" dirty="0"/>
              </a:br>
              <a:r>
                <a:rPr lang="en-US" sz="1100" dirty="0"/>
                <a:t>Loading</a:t>
              </a:r>
            </a:p>
            <a:p>
              <a:pPr algn="ctr"/>
              <a:r>
                <a:rPr lang="en-US" sz="1100" b="1" dirty="0"/>
                <a:t>Azure Synapse Analytics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D2B3CBA-B204-EB2E-C635-252E60244ECD}"/>
              </a:ext>
            </a:extLst>
          </p:cNvPr>
          <p:cNvCxnSpPr>
            <a:cxnSpLocks/>
            <a:stCxn id="3" idx="3"/>
            <a:endCxn id="26" idx="0"/>
          </p:cNvCxnSpPr>
          <p:nvPr/>
        </p:nvCxnSpPr>
        <p:spPr>
          <a:xfrm>
            <a:off x="2253601" y="2915597"/>
            <a:ext cx="1498748" cy="68364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10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Hulen</dc:creator>
  <cp:lastModifiedBy>Joel Hulen</cp:lastModifiedBy>
  <cp:revision>3</cp:revision>
  <dcterms:created xsi:type="dcterms:W3CDTF">2023-09-07T19:06:05Z</dcterms:created>
  <dcterms:modified xsi:type="dcterms:W3CDTF">2023-10-09T02:02:19Z</dcterms:modified>
</cp:coreProperties>
</file>