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81088" autoAdjust="0"/>
  </p:normalViewPr>
  <p:slideViewPr>
    <p:cSldViewPr snapToGrid="0">
      <p:cViewPr varScale="1">
        <p:scale>
          <a:sx n="99" d="100"/>
          <a:sy n="99" d="100"/>
        </p:scale>
        <p:origin x="184" y="376"/>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11/15/20 5:29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latin typeface="+mj-lt"/>
              </a:rPr>
              <a:t>Simplify new tenant deployment</a:t>
            </a:r>
          </a:p>
          <a:p>
            <a:pPr lvl="1">
              <a:spcAft>
                <a:spcPts val="882"/>
              </a:spcAft>
            </a:pPr>
            <a:r>
              <a:rPr lang="en-US" sz="3000" dirty="0">
                <a:solidFill>
                  <a:schemeClr val="tx1"/>
                </a:solidFill>
                <a:latin typeface="+mj-lt"/>
              </a:rPr>
              <a:t>Improve reliability of tenant updates</a:t>
            </a:r>
          </a:p>
          <a:p>
            <a:pPr lvl="1">
              <a:spcAft>
                <a:spcPts val="882"/>
              </a:spcAft>
            </a:pPr>
            <a:r>
              <a:rPr lang="en-US" sz="3000" dirty="0">
                <a:solidFill>
                  <a:schemeClr val="tx1"/>
                </a:solidFill>
                <a:latin typeface="+mj-lt"/>
              </a:rPr>
              <a:t>Choose a suitable Docker container strategy on Azure</a:t>
            </a:r>
          </a:p>
          <a:p>
            <a:pPr lvl="1">
              <a:spcAft>
                <a:spcPts val="882"/>
              </a:spcAft>
            </a:pPr>
            <a:r>
              <a:rPr lang="en-US" sz="3000" dirty="0">
                <a:solidFill>
                  <a:schemeClr val="tx1"/>
                </a:solidFill>
                <a:latin typeface="+mj-lt"/>
              </a:rPr>
              <a:t>Migrate MongoDB data to Cosmos DB without application changes</a:t>
            </a:r>
          </a:p>
          <a:p>
            <a:pPr lvl="1">
              <a:spcAft>
                <a:spcPts val="882"/>
              </a:spcAft>
            </a:pPr>
            <a:r>
              <a:rPr lang="en-US" sz="3000" dirty="0">
                <a:solidFill>
                  <a:schemeClr val="tx1"/>
                </a:solidFill>
                <a:latin typeface="+mj-lt"/>
              </a:rPr>
              <a:t>Migrate relational data from PostgreSQL on-premises databases to Microsoft Azure</a:t>
            </a:r>
          </a:p>
          <a:p>
            <a:pPr lvl="1">
              <a:spcAft>
                <a:spcPts val="882"/>
              </a:spcAft>
            </a:pPr>
            <a:r>
              <a:rPr lang="en-US" sz="3000" dirty="0">
                <a:solidFill>
                  <a:schemeClr val="tx1"/>
                </a:solidFill>
              </a:rPr>
              <a:t>Continue to use Git repositories for source control</a:t>
            </a:r>
          </a:p>
          <a:p>
            <a:pPr lvl="1">
              <a:spcAft>
                <a:spcPts val="882"/>
              </a:spcAft>
            </a:pPr>
            <a:r>
              <a:rPr lang="en-US" sz="3000" dirty="0">
                <a:solidFill>
                  <a:schemeClr val="tx1"/>
                </a:solidFill>
              </a:rPr>
              <a:t>Look at GitHub Actions as the CICD tool of choice</a:t>
            </a:r>
          </a:p>
          <a:p>
            <a:pPr lvl="1">
              <a:spcAft>
                <a:spcPts val="882"/>
              </a:spcAft>
            </a:pP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Use tools for deployment, CICD integration, container scheduling, orchestration, monitoring, and alerts</a:t>
            </a:r>
          </a:p>
          <a:p>
            <a:pPr lvl="1">
              <a:spcAft>
                <a:spcPts val="882"/>
              </a:spcAft>
            </a:pPr>
            <a:r>
              <a:rPr lang="en-US" sz="3000" dirty="0">
                <a:solidFill>
                  <a:schemeClr val="tx1"/>
                </a:solidFill>
              </a:rPr>
              <a:t>They wish to complete an implementation of the proposed solution for a single tenant to train the team and perfect the process</a:t>
            </a:r>
          </a:p>
          <a:p>
            <a:pPr lvl="1">
              <a:spcAft>
                <a:spcPts val="882"/>
              </a:spcAft>
            </a:pPr>
            <a:r>
              <a:rPr lang="en-US" sz="3000" dirty="0">
                <a:solidFill>
                  <a:schemeClr val="tx1"/>
                </a:solidFill>
              </a:rPr>
              <a:t>Enhance attendee session feedback with AI to prevent inappropriate content from being posted, and real-time language translation to better accommodate growing worldwide conference attendance.</a:t>
            </a:r>
          </a:p>
          <a:p>
            <a:pPr lvl="1">
              <a:spcAft>
                <a:spcPts val="882"/>
              </a:spcAft>
            </a:pP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t>
            </a:r>
            <a:r>
              <a:rPr lang="en-US" sz="4900" i="1" dirty="0">
                <a:solidFill>
                  <a:schemeClr val="tx1"/>
                </a:solidFill>
                <a:cs typeface="Segoe UI" panose="020B0502040204020203" pitchFamily="34" charset="0"/>
              </a:rPr>
              <a:t>(continued)</a:t>
            </a:r>
            <a:br>
              <a:rPr lang="en-US" i="1" dirty="0">
                <a:solidFill>
                  <a:schemeClr val="tx1"/>
                </a:solidFill>
                <a:latin typeface="Segoe UI" panose="020B0502040204020203" pitchFamily="34" charset="0"/>
              </a:rPr>
            </a:b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6817123"/>
          </a:xfrm>
        </p:spPr>
        <p:txBody>
          <a:bodyPr/>
          <a:lstStyle/>
          <a:p>
            <a:pPr marL="0" indent="0">
              <a:buNone/>
            </a:pPr>
            <a:r>
              <a:rPr lang="en-US" dirty="0"/>
              <a:t>We know Microsoft offers Cognitive Services with pre-built AI models. What models offer the features we are looking to use for enhancing our conference web site?</a:t>
            </a:r>
            <a:endParaRPr lang="en-US" sz="3600" dirty="0"/>
          </a:p>
          <a:p>
            <a:endParaRPr lang="en-US" sz="2000" dirty="0">
              <a:latin typeface="+mn-lt"/>
            </a:endParaRPr>
          </a:p>
          <a:p>
            <a:r>
              <a:rPr lang="en-US" sz="2800" dirty="0">
                <a:latin typeface="+mn-lt"/>
              </a:rPr>
              <a:t>Azure Cognitive Services brings AI within reach for every developer - without requiring machine-learning expertise. All it takes is an API call to embed the ability to implement ML models managed by Microsoft.</a:t>
            </a:r>
          </a:p>
          <a:p>
            <a:pPr lvl="1"/>
            <a:r>
              <a:rPr lang="en-US" sz="2400" dirty="0">
                <a:latin typeface="+mn-lt"/>
              </a:rPr>
              <a:t>Content Moderator API can be used to add machine-assisted content moderation and human review tools for images, text, and videos. You can enhance your ability to detect potentially offensive or unwanted images through machine learning-based classifiers, custom lists, and optical character recognition (OCR).</a:t>
            </a:r>
          </a:p>
          <a:p>
            <a:pPr lvl="1"/>
            <a:r>
              <a:rPr lang="en-US" sz="2400" dirty="0"/>
              <a:t>Translator API can be used to integrate an AI service for real-time text translation. It can translate text in real-time across more than 70 languages.</a:t>
            </a:r>
          </a:p>
          <a:p>
            <a:endParaRPr lang="en-US" sz="2800" dirty="0">
              <a:latin typeface="+mn-lt"/>
            </a:endParaRP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4</a:t>
            </a:r>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Words>
  <Application>Microsoft Macintosh PowerPoint</Application>
  <PresentationFormat>Widescreen</PresentationFormat>
  <Paragraphs>192</Paragraphs>
  <Slides>26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needs (continued)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Preferred objections handling 4</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2020-11-15T23:10:48Z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