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19"/>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73" r:id="rId17"/>
    <p:sldId id="365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954"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docChgLst>
    <pc:chgData name="Daniel Stocker (HE/THEY)" userId="8873ffaa-5dbe-48d6-a3d1-d1854d40e6c3" providerId="ADAL" clId="{99184FA9-CEF8-441C-AB06-8A7CC16150D6}"/>
    <pc:docChg chg="undo custSel modSld">
      <pc:chgData name="Daniel Stocker (HE/THEY)" userId="8873ffaa-5dbe-48d6-a3d1-d1854d40e6c3" providerId="ADAL" clId="{99184FA9-CEF8-441C-AB06-8A7CC16150D6}" dt="2023-12-29T19:50:43.964" v="13" actId="1036"/>
      <pc:docMkLst>
        <pc:docMk/>
      </pc:docMkLst>
      <pc:sldChg chg="modSp mod">
        <pc:chgData name="Daniel Stocker (HE/THEY)" userId="8873ffaa-5dbe-48d6-a3d1-d1854d40e6c3" providerId="ADAL" clId="{99184FA9-CEF8-441C-AB06-8A7CC16150D6}" dt="2023-12-29T19:50:43.964" v="13" actId="1036"/>
        <pc:sldMkLst>
          <pc:docMk/>
          <pc:sldMk cId="2784242039" sldId="260"/>
        </pc:sldMkLst>
        <pc:spChg chg="mod">
          <ac:chgData name="Daniel Stocker (HE/THEY)" userId="8873ffaa-5dbe-48d6-a3d1-d1854d40e6c3" providerId="ADAL" clId="{99184FA9-CEF8-441C-AB06-8A7CC16150D6}" dt="2023-12-29T19:50:33.961" v="11" actId="1076"/>
          <ac:spMkLst>
            <pc:docMk/>
            <pc:sldMk cId="2784242039" sldId="260"/>
            <ac:spMk id="5" creationId="{449B3142-8E14-463C-9568-B853FC4E00D8}"/>
          </ac:spMkLst>
        </pc:spChg>
        <pc:spChg chg="mod">
          <ac:chgData name="Daniel Stocker (HE/THEY)" userId="8873ffaa-5dbe-48d6-a3d1-d1854d40e6c3" providerId="ADAL" clId="{99184FA9-CEF8-441C-AB06-8A7CC16150D6}" dt="2023-12-29T19:50:43.964" v="13" actId="1036"/>
          <ac:spMkLst>
            <pc:docMk/>
            <pc:sldMk cId="2784242039" sldId="260"/>
            <ac:spMk id="13" creationId="{DEACA864-3795-4B65-93F0-66CF1A79BB5F}"/>
          </ac:spMkLst>
        </pc:spChg>
        <pc:spChg chg="mod">
          <ac:chgData name="Daniel Stocker (HE/THEY)" userId="8873ffaa-5dbe-48d6-a3d1-d1854d40e6c3" providerId="ADAL" clId="{99184FA9-CEF8-441C-AB06-8A7CC16150D6}" dt="2023-12-29T19:49:56.916" v="4" actId="1076"/>
          <ac:spMkLst>
            <pc:docMk/>
            <pc:sldMk cId="2784242039" sldId="260"/>
            <ac:spMk id="18" creationId="{534C3077-CDBF-4AF7-9BDC-213801286609}"/>
          </ac:spMkLst>
        </pc:spChg>
        <pc:spChg chg="mod">
          <ac:chgData name="Daniel Stocker (HE/THEY)" userId="8873ffaa-5dbe-48d6-a3d1-d1854d40e6c3" providerId="ADAL" clId="{99184FA9-CEF8-441C-AB06-8A7CC16150D6}" dt="2023-12-29T19:49:53.811" v="3" actId="1076"/>
          <ac:spMkLst>
            <pc:docMk/>
            <pc:sldMk cId="2784242039" sldId="260"/>
            <ac:spMk id="25" creationId="{92D996AE-5E09-476E-81FB-22FA58980C80}"/>
          </ac:spMkLst>
        </pc:spChg>
        <pc:spChg chg="mod">
          <ac:chgData name="Daniel Stocker (HE/THEY)" userId="8873ffaa-5dbe-48d6-a3d1-d1854d40e6c3" providerId="ADAL" clId="{99184FA9-CEF8-441C-AB06-8A7CC16150D6}" dt="2023-12-29T19:50:04.059" v="5" actId="1076"/>
          <ac:spMkLst>
            <pc:docMk/>
            <pc:sldMk cId="2784242039" sldId="260"/>
            <ac:spMk id="43" creationId="{9A0E3318-F6C4-42EA-8925-F6A87532565D}"/>
          </ac:spMkLst>
        </pc:spChg>
        <pc:spChg chg="mod">
          <ac:chgData name="Daniel Stocker (HE/THEY)" userId="8873ffaa-5dbe-48d6-a3d1-d1854d40e6c3" providerId="ADAL" clId="{99184FA9-CEF8-441C-AB06-8A7CC16150D6}" dt="2023-12-29T19:50:16.802" v="8" actId="1076"/>
          <ac:spMkLst>
            <pc:docMk/>
            <pc:sldMk cId="2784242039" sldId="260"/>
            <ac:spMk id="49" creationId="{D8B9A33B-ADD7-4791-8FF2-6D7E50EF2C36}"/>
          </ac:spMkLst>
        </pc:spChg>
        <pc:spChg chg="mod">
          <ac:chgData name="Daniel Stocker (HE/THEY)" userId="8873ffaa-5dbe-48d6-a3d1-d1854d40e6c3" providerId="ADAL" clId="{99184FA9-CEF8-441C-AB06-8A7CC16150D6}" dt="2023-12-29T19:50:21.121" v="9" actId="1076"/>
          <ac:spMkLst>
            <pc:docMk/>
            <pc:sldMk cId="2784242039" sldId="260"/>
            <ac:spMk id="55" creationId="{89E44410-8F83-483F-AF65-068A8FA9E76C}"/>
          </ac:spMkLst>
        </pc:spChg>
        <pc:spChg chg="mod">
          <ac:chgData name="Daniel Stocker (HE/THEY)" userId="8873ffaa-5dbe-48d6-a3d1-d1854d40e6c3" providerId="ADAL" clId="{99184FA9-CEF8-441C-AB06-8A7CC16150D6}" dt="2023-12-29T19:50:25.922" v="10" actId="1076"/>
          <ac:spMkLst>
            <pc:docMk/>
            <pc:sldMk cId="2784242039" sldId="260"/>
            <ac:spMk id="61" creationId="{89C2434E-16C4-48B5-AA76-0F387E7C12B5}"/>
          </ac:spMkLst>
        </pc:spChg>
      </pc:sldChg>
    </pc:docChg>
  </pc:docChgLst>
  <pc:docChgLst>
    <pc:chgData name="Jeremy Kingston" userId="85cf57c7-bf76-41b2-b0b0-f5d78eaa8c7b" providerId="ADAL" clId="{4449C5B4-822D-49E1-B4BD-B1428AD0F920}"/>
    <pc:docChg chg="modSld">
      <pc:chgData name="Jeremy Kingston" userId="85cf57c7-bf76-41b2-b0b0-f5d78eaa8c7b" providerId="ADAL" clId="{4449C5B4-822D-49E1-B4BD-B1428AD0F920}" dt="2022-05-05T18:03:25.180" v="0" actId="6549"/>
      <pc:docMkLst>
        <pc:docMk/>
      </pc:docMkLst>
      <pc:sldChg chg="modSp mod">
        <pc:chgData name="Jeremy Kingston" userId="85cf57c7-bf76-41b2-b0b0-f5d78eaa8c7b" providerId="ADAL" clId="{4449C5B4-822D-49E1-B4BD-B1428AD0F920}" dt="2022-05-05T18:03:25.180" v="0" actId="6549"/>
        <pc:sldMkLst>
          <pc:docMk/>
          <pc:sldMk cId="2784242039" sldId="260"/>
        </pc:sldMkLst>
        <pc:spChg chg="mod">
          <ac:chgData name="Jeremy Kingston" userId="85cf57c7-bf76-41b2-b0b0-f5d78eaa8c7b" providerId="ADAL" clId="{4449C5B4-822D-49E1-B4BD-B1428AD0F920}" dt="2022-05-05T18:03:25.180" v="0" actId="6549"/>
          <ac:spMkLst>
            <pc:docMk/>
            <pc:sldMk cId="2784242039" sldId="260"/>
            <ac:spMk id="10" creationId="{0E5A7937-C405-4E1D-A3A8-1BECC411166F}"/>
          </ac:spMkLst>
        </pc:spChg>
      </pc:sld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3-09T22:47:06.821" v="7" actId="1076"/>
      <pc:docMkLst>
        <pc:docMk/>
      </pc:docMkLst>
      <pc:sldChg chg="addSp modSp mod">
        <pc:chgData name="Jeremy Kingston" userId="85cf57c7-bf76-41b2-b0b0-f5d78eaa8c7b" providerId="ADAL" clId="{AD7082B4-58EF-4DEE-92DE-5B028713284F}" dt="2022-03-09T22:47:06.821" v="7" actId="1076"/>
        <pc:sldMkLst>
          <pc:docMk/>
          <pc:sldMk cId="4120510816" sldId="273"/>
        </pc:sldMkLst>
        <pc:spChg chg="mod">
          <ac:chgData name="Jeremy Kingston" userId="85cf57c7-bf76-41b2-b0b0-f5d78eaa8c7b" providerId="ADAL" clId="{AD7082B4-58EF-4DEE-92DE-5B028713284F}" dt="2022-03-09T22:46:45.908" v="3" actId="255"/>
          <ac:spMkLst>
            <pc:docMk/>
            <pc:sldMk cId="4120510816" sldId="273"/>
            <ac:spMk id="7" creationId="{084211DB-3DD5-4181-9098-B93AE002E96E}"/>
          </ac:spMkLst>
        </pc:spChg>
        <pc:spChg chg="add mod">
          <ac:chgData name="Jeremy Kingston" userId="85cf57c7-bf76-41b2-b0b0-f5d78eaa8c7b" providerId="ADAL" clId="{AD7082B4-58EF-4DEE-92DE-5B028713284F}" dt="2022-03-09T22:47:06.821" v="7" actId="1076"/>
          <ac:spMkLst>
            <pc:docMk/>
            <pc:sldMk cId="4120510816" sldId="273"/>
            <ac:spMk id="17" creationId="{B6192819-0A74-4FB6-828C-0681B504C3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12/29/2023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12/29/2023 11:49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12/29/2023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12/29/2023 11:49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12/29/2023 11:49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12/29/2023 11:49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12/29/2023 11:49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Counts here aren’t </a:t>
            </a:r>
            <a:r>
              <a:rPr lang="en-AU" i="1" dirty="0"/>
              <a:t>all issues per pillar</a:t>
            </a:r>
            <a:r>
              <a:rPr lang="en-AU" dirty="0"/>
              <a:t>, just the number of High-severity per category.</a:t>
            </a:r>
          </a:p>
        </p:txBody>
      </p:sp>
      <p:sp>
        <p:nvSpPr>
          <p:cNvPr id="4" name="Slide Number Placeholder 3"/>
          <p:cNvSpPr>
            <a:spLocks noGrp="1"/>
          </p:cNvSpPr>
          <p:nvPr>
            <p:ph type="sldNum" sz="quarter" idx="5"/>
          </p:nvPr>
        </p:nvSpPr>
        <p:spPr/>
        <p:txBody>
          <a:bodyPr/>
          <a:lstStyle/>
          <a:p>
            <a:fld id="{CCFBA584-7682-4988-AC61-4D0C33719A40}" type="slidenum">
              <a:rPr lang="en-US" smtClean="0"/>
              <a:t>9</a:t>
            </a:fld>
            <a:endParaRPr lang="en-US"/>
          </a:p>
        </p:txBody>
      </p:sp>
    </p:spTree>
    <p:extLst>
      <p:ext uri="{BB962C8B-B14F-4D97-AF65-F5344CB8AC3E}">
        <p14:creationId xmlns:p14="http://schemas.microsoft.com/office/powerpoint/2010/main" val="327012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12/29/2023 11:49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12/29/2023</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3.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theme" Target="../theme/theme4.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 id="214748382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4.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5.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3194463114"/>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412051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of high-importance recommendations 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51119"/>
            <a:ext cx="5554729"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63925"/>
            <a:ext cx="5554729"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a:t>
            </a:r>
            <a:r>
              <a:rPr lang="en-US" sz="1400">
                <a:latin typeface="Segoe UI" panose="020B0502040204020203" pitchFamily="34" charset="0"/>
                <a:cs typeface="Segoe UI" panose="020B0502040204020203" pitchFamily="34" charset="0"/>
              </a:rPr>
              <a:t>Domain_2]</a:t>
            </a:r>
            <a:endParaRPr lang="en-US" sz="1400"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47063" y="3300142"/>
            <a:ext cx="5554729"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810984"/>
            <a:ext cx="5554729"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336484"/>
            <a:ext cx="5554729"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78292"/>
            <a:ext cx="5554729"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[Domain_6]</a:t>
            </a: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47063" y="5408460"/>
            <a:ext cx="5554729"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a:t>
            </a:r>
            <a:r>
              <a:rPr lang="en-US" sz="1400">
                <a:latin typeface="Segoe UI" panose="020B0502040204020203" pitchFamily="34" charset="0"/>
                <a:cs typeface="Segoe UI" panose="020B0502040204020203" pitchFamily="34" charset="0"/>
              </a:rPr>
              <a:t>Domain_7]</a:t>
            </a:r>
            <a:endParaRPr lang="en-US" sz="1400"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74544"/>
            <a:ext cx="5554729"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[Domain_8]</a:t>
            </a: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Props1.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3.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646</TotalTime>
  <Words>1438</Words>
  <Application>Microsoft Office PowerPoint</Application>
  <PresentationFormat>Widescreen</PresentationFormat>
  <Paragraphs>203</Paragraphs>
  <Slides>11</Slides>
  <Notes>9</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11</vt:i4>
      </vt:variant>
    </vt:vector>
  </HeadingPairs>
  <TitlesOfParts>
    <vt:vector size="28" baseType="lpstr">
      <vt:lpstr>Aharoni</vt:lpstr>
      <vt:lpstr>Arial</vt:lpstr>
      <vt:lpstr>Calibri</vt:lpstr>
      <vt:lpstr>Calibri Light</vt:lpstr>
      <vt:lpstr>Consolas</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6-51096_Microsoft_Inspire_Black_Template</vt:lpstr>
      <vt:lpstr>2_Office Theme</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Daniel Stocker (HE/THEY)</cp:lastModifiedBy>
  <cp:revision>103</cp:revision>
  <dcterms:created xsi:type="dcterms:W3CDTF">2020-03-06T02:07:13Z</dcterms:created>
  <dcterms:modified xsi:type="dcterms:W3CDTF">2023-12-29T19:50:45Z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