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3/22/2022 12:03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3/22/2022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3/22/2022 12:03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3/22/2022 12:03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3/22/2022 12:03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3/22/2022 12:03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3/22/2022 12:03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3/22/2022</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3/22/2022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3/22/2022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a:t>
            </a:r>
            <a:r>
              <a:rPr lang="en-US" sz="2000">
                <a:latin typeface="Segoe UI Semibold" panose="020B0702040204020203" pitchFamily="34" charset="0"/>
                <a:cs typeface="Segoe UI Semibold" panose="020B0702040204020203" pitchFamily="34" charset="0"/>
              </a:rPr>
              <a:t>your Review </a:t>
            </a:r>
            <a:r>
              <a:rPr lang="en-US" sz="2000" dirty="0">
                <a:latin typeface="Segoe UI Semibold" panose="020B0702040204020203" pitchFamily="34" charset="0"/>
                <a:cs typeface="Segoe UI Semibold" panose="020B0702040204020203" pitchFamily="34" charset="0"/>
              </a:rPr>
              <a:t>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high-impact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3.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644</TotalTime>
  <Words>1421</Words>
  <Application>Microsoft Office PowerPoint</Application>
  <PresentationFormat>Widescreen</PresentationFormat>
  <Paragraphs>201</Paragraphs>
  <Slides>11</Slides>
  <Notes>8</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11</vt:i4>
      </vt:variant>
    </vt:vector>
  </HeadingPairs>
  <TitlesOfParts>
    <vt:vector size="27" baseType="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Jeremy Kingston</cp:lastModifiedBy>
  <cp:revision>101</cp:revision>
  <dcterms:created xsi:type="dcterms:W3CDTF">2020-03-06T02:07:13Z</dcterms:created>
  <dcterms:modified xsi:type="dcterms:W3CDTF">2022-03-22T17:06:01Z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