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142532394"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47124-246B-48E5-ACFC-DC6F50E23C4E}" v="1" dt="2022-03-09T23:06:01.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80" d="100"/>
          <a:sy n="280" d="100"/>
        </p:scale>
        <p:origin x="204" y="-3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Jeremy Kingston" userId="85cf57c7-bf76-41b2-b0b0-f5d78eaa8c7b" providerId="ADAL" clId="{39847124-246B-48E5-ACFC-DC6F50E23C4E}"/>
    <pc:docChg chg="undo custSel addSld delSld modSld">
      <pc:chgData name="Jeremy Kingston" userId="85cf57c7-bf76-41b2-b0b0-f5d78eaa8c7b" providerId="ADAL" clId="{39847124-246B-48E5-ACFC-DC6F50E23C4E}" dt="2022-03-09T23:06:24.370" v="5" actId="207"/>
      <pc:docMkLst>
        <pc:docMk/>
      </pc:docMkLst>
      <pc:sldChg chg="del">
        <pc:chgData name="Jeremy Kingston" userId="85cf57c7-bf76-41b2-b0b0-f5d78eaa8c7b" providerId="ADAL" clId="{39847124-246B-48E5-ACFC-DC6F50E23C4E}" dt="2022-03-09T23:06:10.111" v="3" actId="47"/>
        <pc:sldMkLst>
          <pc:docMk/>
          <pc:sldMk cId="4120510816" sldId="273"/>
        </pc:sldMkLst>
      </pc:sldChg>
      <pc:sldChg chg="modSp add del mod">
        <pc:chgData name="Jeremy Kingston" userId="85cf57c7-bf76-41b2-b0b0-f5d78eaa8c7b" providerId="ADAL" clId="{39847124-246B-48E5-ACFC-DC6F50E23C4E}" dt="2022-03-09T23:06:24.370" v="5" actId="207"/>
        <pc:sldMkLst>
          <pc:docMk/>
          <pc:sldMk cId="2621291593" sldId="2142532394"/>
        </pc:sldMkLst>
        <pc:spChg chg="mod">
          <ac:chgData name="Jeremy Kingston" userId="85cf57c7-bf76-41b2-b0b0-f5d78eaa8c7b" providerId="ADAL" clId="{39847124-246B-48E5-ACFC-DC6F50E23C4E}" dt="2022-03-09T23:06:24.370" v="5" actId="207"/>
          <ac:spMkLst>
            <pc:docMk/>
            <pc:sldMk cId="2621291593" sldId="2142532394"/>
            <ac:spMk id="2" creationId="{592CADCD-60F2-4869-BD5E-6B1EFCA36D12}"/>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2-14T23:19:36.452" v="0" actId="729"/>
      <pc:docMkLst>
        <pc:docMk/>
      </pc:docMkLst>
      <pc:sldChg chg="mod modShow">
        <pc:chgData name="Jeremy Kingston" userId="85cf57c7-bf76-41b2-b0b0-f5d78eaa8c7b" providerId="ADAL" clId="{AD7082B4-58EF-4DEE-92DE-5B028713284F}" dt="2022-02-14T23:19:36.452" v="0" actId="729"/>
        <pc:sldMkLst>
          <pc:docMk/>
          <pc:sldMk cId="2286789046" sldId="21425323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3/9/2022 5:05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3/9/2022 5:05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3/9/2022 5:05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3/9/2022 5:05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3/9/2022 5:05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3/9/2022 5:05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3/9/2022</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3/9/2022</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3/9/2022</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3/9/2022</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3/9/2022</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3/9/2022</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3/9/2022</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3/9/2022</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3/9/2022</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3/9/2022</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3/9/2022</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3/9/2022</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3/9/2022</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262129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345497" y="1586508"/>
            <a:ext cx="6324159" cy="406265"/>
          </a:xfrm>
          <a:prstGeom prst="rect">
            <a:avLst/>
          </a:prstGeom>
          <a:noFill/>
        </p:spPr>
        <p:txBody>
          <a:bodyPr wrap="square" rtlCol="0">
            <a:spAutoFit/>
          </a:bodyPr>
          <a:lstStyle/>
          <a:p>
            <a:r>
              <a:rPr lang="en-US" sz="2000" b="1">
                <a:latin typeface="Segoe UI" panose="020B0502040204020203" pitchFamily="34" charset="0"/>
                <a:cs typeface="Segoe UI" panose="020B0502040204020203" pitchFamily="34" charset="0"/>
              </a:rPr>
              <a:t>Areas of focus to raise your capability score</a:t>
            </a:r>
            <a:endParaRPr lang="en-US" sz="2000" b="1"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2.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3.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638</TotalTime>
  <Words>1413</Words>
  <Application>Microsoft Office PowerPoint</Application>
  <PresentationFormat>Widescreen</PresentationFormat>
  <Paragraphs>199</Paragraphs>
  <Slides>11</Slides>
  <Notes>8</Notes>
  <HiddenSlides>1</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11</vt:i4>
      </vt:variant>
    </vt:vector>
  </HeadingPairs>
  <TitlesOfParts>
    <vt:vector size="27" baseType="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Jeremy Kingston</cp:lastModifiedBy>
  <cp:revision>96</cp:revision>
  <dcterms:created xsi:type="dcterms:W3CDTF">2020-03-06T02:07:13Z</dcterms:created>
  <dcterms:modified xsi:type="dcterms:W3CDTF">2022-03-09T23:06:26Z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