
<file path=[Content_Types].xml><?xml version="1.0" encoding="utf-8"?>
<Types xmlns="http://schemas.openxmlformats.org/package/2006/content-types">
  <Default Extension="bin" ContentType="image/png"/>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4"/>
    <p:sldMasterId id="2147483824" r:id="rId5"/>
    <p:sldMasterId id="2147483846" r:id="rId6"/>
  </p:sldMasterIdLst>
  <p:notesMasterIdLst>
    <p:notesMasterId r:id="rId11"/>
  </p:notesMasterIdLst>
  <p:sldIdLst>
    <p:sldId id="2142532401" r:id="rId7"/>
    <p:sldId id="2142532402" r:id="rId8"/>
    <p:sldId id="2142532403" r:id="rId9"/>
    <p:sldId id="21425324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DE2E4-5A64-425D-8EFC-5F87BD713580}" v="160" dt="2023-12-23T00:13:48.7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Stocker (HE/THEY)" userId="8873ffaa-5dbe-48d6-a3d1-d1854d40e6c3" providerId="ADAL" clId="{A0ADE2E4-5A64-425D-8EFC-5F87BD713580}"/>
    <pc:docChg chg="custSel addSld delSld modSld sldOrd delMainMaster">
      <pc:chgData name="Daniel Stocker (HE/THEY)" userId="8873ffaa-5dbe-48d6-a3d1-d1854d40e6c3" providerId="ADAL" clId="{A0ADE2E4-5A64-425D-8EFC-5F87BD713580}" dt="2023-12-23T00:14:14.844" v="218" actId="47"/>
      <pc:docMkLst>
        <pc:docMk/>
      </pc:docMkLst>
      <pc:sldChg chg="del">
        <pc:chgData name="Daniel Stocker (HE/THEY)" userId="8873ffaa-5dbe-48d6-a3d1-d1854d40e6c3" providerId="ADAL" clId="{A0ADE2E4-5A64-425D-8EFC-5F87BD713580}" dt="2023-12-22T23:47:57.236" v="2" actId="47"/>
        <pc:sldMkLst>
          <pc:docMk/>
          <pc:sldMk cId="4044188780" sldId="256"/>
        </pc:sldMkLst>
      </pc:sldChg>
      <pc:sldChg chg="del">
        <pc:chgData name="Daniel Stocker (HE/THEY)" userId="8873ffaa-5dbe-48d6-a3d1-d1854d40e6c3" providerId="ADAL" clId="{A0ADE2E4-5A64-425D-8EFC-5F87BD713580}" dt="2023-12-22T23:47:53.733" v="1" actId="47"/>
        <pc:sldMkLst>
          <pc:docMk/>
          <pc:sldMk cId="2784242039" sldId="260"/>
        </pc:sldMkLst>
      </pc:sldChg>
      <pc:sldChg chg="del">
        <pc:chgData name="Daniel Stocker (HE/THEY)" userId="8873ffaa-5dbe-48d6-a3d1-d1854d40e6c3" providerId="ADAL" clId="{A0ADE2E4-5A64-425D-8EFC-5F87BD713580}" dt="2023-12-22T23:47:53.733" v="1" actId="47"/>
        <pc:sldMkLst>
          <pc:docMk/>
          <pc:sldMk cId="4120510816" sldId="273"/>
        </pc:sldMkLst>
      </pc:sldChg>
      <pc:sldChg chg="del">
        <pc:chgData name="Daniel Stocker (HE/THEY)" userId="8873ffaa-5dbe-48d6-a3d1-d1854d40e6c3" providerId="ADAL" clId="{A0ADE2E4-5A64-425D-8EFC-5F87BD713580}" dt="2023-12-22T23:47:40.551" v="0" actId="47"/>
        <pc:sldMkLst>
          <pc:docMk/>
          <pc:sldMk cId="1065813015" sldId="2142532401"/>
        </pc:sldMkLst>
      </pc:sldChg>
      <pc:sldChg chg="del">
        <pc:chgData name="Daniel Stocker (HE/THEY)" userId="8873ffaa-5dbe-48d6-a3d1-d1854d40e6c3" providerId="ADAL" clId="{A0ADE2E4-5A64-425D-8EFC-5F87BD713580}" dt="2023-12-22T23:47:40.551" v="0" actId="47"/>
        <pc:sldMkLst>
          <pc:docMk/>
          <pc:sldMk cId="706365112" sldId="2142532402"/>
        </pc:sldMkLst>
      </pc:sldChg>
      <pc:sldChg chg="del">
        <pc:chgData name="Daniel Stocker (HE/THEY)" userId="8873ffaa-5dbe-48d6-a3d1-d1854d40e6c3" providerId="ADAL" clId="{A0ADE2E4-5A64-425D-8EFC-5F87BD713580}" dt="2023-12-22T23:47:40.551" v="0" actId="47"/>
        <pc:sldMkLst>
          <pc:docMk/>
          <pc:sldMk cId="3729119134" sldId="2142532403"/>
        </pc:sldMkLst>
      </pc:sldChg>
      <pc:sldChg chg="modSp add del mod ord">
        <pc:chgData name="Daniel Stocker (HE/THEY)" userId="8873ffaa-5dbe-48d6-a3d1-d1854d40e6c3" providerId="ADAL" clId="{A0ADE2E4-5A64-425D-8EFC-5F87BD713580}" dt="2023-12-23T00:14:14.844" v="218" actId="47"/>
        <pc:sldMkLst>
          <pc:docMk/>
          <pc:sldMk cId="1166172423" sldId="2142532404"/>
        </pc:sldMkLst>
        <pc:spChg chg="mod">
          <ac:chgData name="Daniel Stocker (HE/THEY)" userId="8873ffaa-5dbe-48d6-a3d1-d1854d40e6c3" providerId="ADAL" clId="{A0ADE2E4-5A64-425D-8EFC-5F87BD713580}" dt="2023-12-23T00:10:56.694" v="6" actId="20577"/>
          <ac:spMkLst>
            <pc:docMk/>
            <pc:sldMk cId="1166172423" sldId="2142532404"/>
            <ac:spMk id="7" creationId="{DF68B3D7-6A77-446B-9BE0-5761866275FA}"/>
          </ac:spMkLst>
        </pc:spChg>
        <pc:spChg chg="mod">
          <ac:chgData name="Daniel Stocker (HE/THEY)" userId="8873ffaa-5dbe-48d6-a3d1-d1854d40e6c3" providerId="ADAL" clId="{A0ADE2E4-5A64-425D-8EFC-5F87BD713580}" dt="2023-12-23T00:10:56.724" v="7" actId="20577"/>
          <ac:spMkLst>
            <pc:docMk/>
            <pc:sldMk cId="1166172423" sldId="2142532404"/>
            <ac:spMk id="8" creationId="{18E67519-EB92-47EA-95FF-71912384D9F3}"/>
          </ac:spMkLst>
        </pc:spChg>
      </pc:sldChg>
      <pc:sldChg chg="del">
        <pc:chgData name="Daniel Stocker (HE/THEY)" userId="8873ffaa-5dbe-48d6-a3d1-d1854d40e6c3" providerId="ADAL" clId="{A0ADE2E4-5A64-425D-8EFC-5F87BD713580}" dt="2023-12-22T23:47:40.551" v="0" actId="47"/>
        <pc:sldMkLst>
          <pc:docMk/>
          <pc:sldMk cId="1544962313" sldId="2142532404"/>
        </pc:sldMkLst>
      </pc:sldChg>
      <pc:sldChg chg="del">
        <pc:chgData name="Daniel Stocker (HE/THEY)" userId="8873ffaa-5dbe-48d6-a3d1-d1854d40e6c3" providerId="ADAL" clId="{A0ADE2E4-5A64-425D-8EFC-5F87BD713580}" dt="2023-12-22T23:47:40.551" v="0" actId="47"/>
        <pc:sldMkLst>
          <pc:docMk/>
          <pc:sldMk cId="1588488435" sldId="2142532405"/>
        </pc:sldMkLst>
      </pc:sldChg>
      <pc:sldChg chg="modSp add del mod ord">
        <pc:chgData name="Daniel Stocker (HE/THEY)" userId="8873ffaa-5dbe-48d6-a3d1-d1854d40e6c3" providerId="ADAL" clId="{A0ADE2E4-5A64-425D-8EFC-5F87BD713580}" dt="2023-12-23T00:14:14.844" v="218" actId="47"/>
        <pc:sldMkLst>
          <pc:docMk/>
          <pc:sldMk cId="3570548197" sldId="2142532405"/>
        </pc:sldMkLst>
        <pc:spChg chg="mod">
          <ac:chgData name="Daniel Stocker (HE/THEY)" userId="8873ffaa-5dbe-48d6-a3d1-d1854d40e6c3" providerId="ADAL" clId="{A0ADE2E4-5A64-425D-8EFC-5F87BD713580}" dt="2023-12-23T00:10:57.025" v="11" actId="20577"/>
          <ac:spMkLst>
            <pc:docMk/>
            <pc:sldMk cId="3570548197" sldId="2142532405"/>
            <ac:spMk id="4" creationId="{4C9A5B1A-EDE5-4D1A-A469-71DA222E7843}"/>
          </ac:spMkLst>
        </pc:spChg>
        <pc:spChg chg="mod">
          <ac:chgData name="Daniel Stocker (HE/THEY)" userId="8873ffaa-5dbe-48d6-a3d1-d1854d40e6c3" providerId="ADAL" clId="{A0ADE2E4-5A64-425D-8EFC-5F87BD713580}" dt="2023-12-23T00:10:57.045" v="12" actId="20577"/>
          <ac:spMkLst>
            <pc:docMk/>
            <pc:sldMk cId="3570548197" sldId="2142532405"/>
            <ac:spMk id="8" creationId="{3E3E86A1-51F0-4ACE-9110-65C339009DC5}"/>
          </ac:spMkLst>
        </pc:spChg>
        <pc:spChg chg="mod">
          <ac:chgData name="Daniel Stocker (HE/THEY)" userId="8873ffaa-5dbe-48d6-a3d1-d1854d40e6c3" providerId="ADAL" clId="{A0ADE2E4-5A64-425D-8EFC-5F87BD713580}" dt="2023-12-23T00:10:57.076" v="15" actId="20577"/>
          <ac:spMkLst>
            <pc:docMk/>
            <pc:sldMk cId="3570548197" sldId="2142532405"/>
            <ac:spMk id="9" creationId="{03055892-809B-4369-8DC3-837607F92822}"/>
          </ac:spMkLst>
        </pc:spChg>
        <pc:spChg chg="mod">
          <ac:chgData name="Daniel Stocker (HE/THEY)" userId="8873ffaa-5dbe-48d6-a3d1-d1854d40e6c3" providerId="ADAL" clId="{A0ADE2E4-5A64-425D-8EFC-5F87BD713580}" dt="2023-12-23T00:10:57.309" v="16" actId="20577"/>
          <ac:spMkLst>
            <pc:docMk/>
            <pc:sldMk cId="3570548197" sldId="2142532405"/>
            <ac:spMk id="15" creationId="{A90F76FF-2EB4-4F7B-A2BC-9AC4BADD3D0E}"/>
          </ac:spMkLst>
        </pc:spChg>
        <pc:graphicFrameChg chg="mod">
          <ac:chgData name="Daniel Stocker (HE/THEY)" userId="8873ffaa-5dbe-48d6-a3d1-d1854d40e6c3" providerId="ADAL" clId="{A0ADE2E4-5A64-425D-8EFC-5F87BD713580}" dt="2023-12-23T00:10:57.062" v="14"/>
          <ac:graphicFrameMkLst>
            <pc:docMk/>
            <pc:sldMk cId="3570548197" sldId="2142532405"/>
            <ac:graphicFrameMk id="28" creationId="{DF4E3A34-F519-48B0-93A5-6358AEB67186}"/>
          </ac:graphicFrameMkLst>
        </pc:graphicFrameChg>
      </pc:sldChg>
      <pc:sldChg chg="modSp add del mod ord">
        <pc:chgData name="Daniel Stocker (HE/THEY)" userId="8873ffaa-5dbe-48d6-a3d1-d1854d40e6c3" providerId="ADAL" clId="{A0ADE2E4-5A64-425D-8EFC-5F87BD713580}" dt="2023-12-23T00:14:14.844" v="218" actId="47"/>
        <pc:sldMkLst>
          <pc:docMk/>
          <pc:sldMk cId="607168979" sldId="2142532406"/>
        </pc:sldMkLst>
        <pc:spChg chg="mod">
          <ac:chgData name="Daniel Stocker (HE/THEY)" userId="8873ffaa-5dbe-48d6-a3d1-d1854d40e6c3" providerId="ADAL" clId="{A0ADE2E4-5A64-425D-8EFC-5F87BD713580}" dt="2023-12-23T00:10:57.582" v="20" actId="20577"/>
          <ac:spMkLst>
            <pc:docMk/>
            <pc:sldMk cId="607168979" sldId="2142532406"/>
            <ac:spMk id="4" creationId="{4C9A5B1A-EDE5-4D1A-A469-71DA222E7843}"/>
          </ac:spMkLst>
        </pc:spChg>
        <pc:spChg chg="mod">
          <ac:chgData name="Daniel Stocker (HE/THEY)" userId="8873ffaa-5dbe-48d6-a3d1-d1854d40e6c3" providerId="ADAL" clId="{A0ADE2E4-5A64-425D-8EFC-5F87BD713580}" dt="2023-12-23T00:10:57.595" v="21" actId="20577"/>
          <ac:spMkLst>
            <pc:docMk/>
            <pc:sldMk cId="607168979" sldId="2142532406"/>
            <ac:spMk id="8" creationId="{3E3E86A1-51F0-4ACE-9110-65C339009DC5}"/>
          </ac:spMkLst>
        </pc:spChg>
        <pc:spChg chg="mod">
          <ac:chgData name="Daniel Stocker (HE/THEY)" userId="8873ffaa-5dbe-48d6-a3d1-d1854d40e6c3" providerId="ADAL" clId="{A0ADE2E4-5A64-425D-8EFC-5F87BD713580}" dt="2023-12-23T00:10:57.617" v="24" actId="20577"/>
          <ac:spMkLst>
            <pc:docMk/>
            <pc:sldMk cId="607168979" sldId="2142532406"/>
            <ac:spMk id="9" creationId="{03055892-809B-4369-8DC3-837607F92822}"/>
          </ac:spMkLst>
        </pc:spChg>
        <pc:spChg chg="mod">
          <ac:chgData name="Daniel Stocker (HE/THEY)" userId="8873ffaa-5dbe-48d6-a3d1-d1854d40e6c3" providerId="ADAL" clId="{A0ADE2E4-5A64-425D-8EFC-5F87BD713580}" dt="2023-12-23T00:10:57.645" v="25" actId="20577"/>
          <ac:spMkLst>
            <pc:docMk/>
            <pc:sldMk cId="607168979" sldId="2142532406"/>
            <ac:spMk id="15" creationId="{A90F76FF-2EB4-4F7B-A2BC-9AC4BADD3D0E}"/>
          </ac:spMkLst>
        </pc:spChg>
        <pc:graphicFrameChg chg="mod">
          <ac:chgData name="Daniel Stocker (HE/THEY)" userId="8873ffaa-5dbe-48d6-a3d1-d1854d40e6c3" providerId="ADAL" clId="{A0ADE2E4-5A64-425D-8EFC-5F87BD713580}" dt="2023-12-23T00:10:57.605" v="23"/>
          <ac:graphicFrameMkLst>
            <pc:docMk/>
            <pc:sldMk cId="607168979" sldId="2142532406"/>
            <ac:graphicFrameMk id="28" creationId="{DF4E3A34-F519-48B0-93A5-6358AEB67186}"/>
          </ac:graphicFrameMkLst>
        </pc:graphicFrameChg>
      </pc:sldChg>
      <pc:sldChg chg="del">
        <pc:chgData name="Daniel Stocker (HE/THEY)" userId="8873ffaa-5dbe-48d6-a3d1-d1854d40e6c3" providerId="ADAL" clId="{A0ADE2E4-5A64-425D-8EFC-5F87BD713580}" dt="2023-12-22T23:47:40.551" v="0" actId="47"/>
        <pc:sldMkLst>
          <pc:docMk/>
          <pc:sldMk cId="3930131061" sldId="2142532406"/>
        </pc:sldMkLst>
      </pc:sldChg>
      <pc:sldChg chg="del">
        <pc:chgData name="Daniel Stocker (HE/THEY)" userId="8873ffaa-5dbe-48d6-a3d1-d1854d40e6c3" providerId="ADAL" clId="{A0ADE2E4-5A64-425D-8EFC-5F87BD713580}" dt="2023-12-22T23:47:40.551" v="0" actId="47"/>
        <pc:sldMkLst>
          <pc:docMk/>
          <pc:sldMk cId="486237943" sldId="2142532407"/>
        </pc:sldMkLst>
      </pc:sldChg>
      <pc:sldChg chg="modSp add del mod ord">
        <pc:chgData name="Daniel Stocker (HE/THEY)" userId="8873ffaa-5dbe-48d6-a3d1-d1854d40e6c3" providerId="ADAL" clId="{A0ADE2E4-5A64-425D-8EFC-5F87BD713580}" dt="2023-12-23T00:14:14.844" v="218" actId="47"/>
        <pc:sldMkLst>
          <pc:docMk/>
          <pc:sldMk cId="3535392657" sldId="2142532407"/>
        </pc:sldMkLst>
        <pc:spChg chg="mod">
          <ac:chgData name="Daniel Stocker (HE/THEY)" userId="8873ffaa-5dbe-48d6-a3d1-d1854d40e6c3" providerId="ADAL" clId="{A0ADE2E4-5A64-425D-8EFC-5F87BD713580}" dt="2023-12-23T00:10:57.843" v="29" actId="20577"/>
          <ac:spMkLst>
            <pc:docMk/>
            <pc:sldMk cId="3535392657" sldId="2142532407"/>
            <ac:spMk id="4" creationId="{4C9A5B1A-EDE5-4D1A-A469-71DA222E7843}"/>
          </ac:spMkLst>
        </pc:spChg>
        <pc:spChg chg="mod">
          <ac:chgData name="Daniel Stocker (HE/THEY)" userId="8873ffaa-5dbe-48d6-a3d1-d1854d40e6c3" providerId="ADAL" clId="{A0ADE2E4-5A64-425D-8EFC-5F87BD713580}" dt="2023-12-23T00:10:57.856" v="30" actId="20577"/>
          <ac:spMkLst>
            <pc:docMk/>
            <pc:sldMk cId="3535392657" sldId="2142532407"/>
            <ac:spMk id="8" creationId="{3E3E86A1-51F0-4ACE-9110-65C339009DC5}"/>
          </ac:spMkLst>
        </pc:spChg>
        <pc:spChg chg="mod">
          <ac:chgData name="Daniel Stocker (HE/THEY)" userId="8873ffaa-5dbe-48d6-a3d1-d1854d40e6c3" providerId="ADAL" clId="{A0ADE2E4-5A64-425D-8EFC-5F87BD713580}" dt="2023-12-23T00:10:57.876" v="33" actId="20577"/>
          <ac:spMkLst>
            <pc:docMk/>
            <pc:sldMk cId="3535392657" sldId="2142532407"/>
            <ac:spMk id="9" creationId="{03055892-809B-4369-8DC3-837607F92822}"/>
          </ac:spMkLst>
        </pc:spChg>
        <pc:spChg chg="mod">
          <ac:chgData name="Daniel Stocker (HE/THEY)" userId="8873ffaa-5dbe-48d6-a3d1-d1854d40e6c3" providerId="ADAL" clId="{A0ADE2E4-5A64-425D-8EFC-5F87BD713580}" dt="2023-12-23T00:10:57.914" v="34" actId="20577"/>
          <ac:spMkLst>
            <pc:docMk/>
            <pc:sldMk cId="3535392657" sldId="2142532407"/>
            <ac:spMk id="15" creationId="{A90F76FF-2EB4-4F7B-A2BC-9AC4BADD3D0E}"/>
          </ac:spMkLst>
        </pc:spChg>
        <pc:graphicFrameChg chg="mod">
          <ac:chgData name="Daniel Stocker (HE/THEY)" userId="8873ffaa-5dbe-48d6-a3d1-d1854d40e6c3" providerId="ADAL" clId="{A0ADE2E4-5A64-425D-8EFC-5F87BD713580}" dt="2023-12-23T00:10:57.865" v="32"/>
          <ac:graphicFrameMkLst>
            <pc:docMk/>
            <pc:sldMk cId="3535392657" sldId="2142532407"/>
            <ac:graphicFrameMk id="28" creationId="{DF4E3A34-F519-48B0-93A5-6358AEB67186}"/>
          </ac:graphicFrameMkLst>
        </pc:graphicFrameChg>
      </pc:sldChg>
      <pc:sldChg chg="modSp add del mod ord">
        <pc:chgData name="Daniel Stocker (HE/THEY)" userId="8873ffaa-5dbe-48d6-a3d1-d1854d40e6c3" providerId="ADAL" clId="{A0ADE2E4-5A64-425D-8EFC-5F87BD713580}" dt="2023-12-23T00:14:14.844" v="218" actId="47"/>
        <pc:sldMkLst>
          <pc:docMk/>
          <pc:sldMk cId="3289112907" sldId="2142532408"/>
        </pc:sldMkLst>
        <pc:spChg chg="mod">
          <ac:chgData name="Daniel Stocker (HE/THEY)" userId="8873ffaa-5dbe-48d6-a3d1-d1854d40e6c3" providerId="ADAL" clId="{A0ADE2E4-5A64-425D-8EFC-5F87BD713580}" dt="2023-12-23T00:10:59.386" v="38" actId="20577"/>
          <ac:spMkLst>
            <pc:docMk/>
            <pc:sldMk cId="3289112907" sldId="2142532408"/>
            <ac:spMk id="4" creationId="{4C9A5B1A-EDE5-4D1A-A469-71DA222E7843}"/>
          </ac:spMkLst>
        </pc:spChg>
        <pc:spChg chg="mod">
          <ac:chgData name="Daniel Stocker (HE/THEY)" userId="8873ffaa-5dbe-48d6-a3d1-d1854d40e6c3" providerId="ADAL" clId="{A0ADE2E4-5A64-425D-8EFC-5F87BD713580}" dt="2023-12-23T00:10:59.473" v="39" actId="20577"/>
          <ac:spMkLst>
            <pc:docMk/>
            <pc:sldMk cId="3289112907" sldId="2142532408"/>
            <ac:spMk id="8" creationId="{3E3E86A1-51F0-4ACE-9110-65C339009DC5}"/>
          </ac:spMkLst>
        </pc:spChg>
        <pc:spChg chg="mod">
          <ac:chgData name="Daniel Stocker (HE/THEY)" userId="8873ffaa-5dbe-48d6-a3d1-d1854d40e6c3" providerId="ADAL" clId="{A0ADE2E4-5A64-425D-8EFC-5F87BD713580}" dt="2023-12-23T00:10:59.496" v="42" actId="20577"/>
          <ac:spMkLst>
            <pc:docMk/>
            <pc:sldMk cId="3289112907" sldId="2142532408"/>
            <ac:spMk id="9" creationId="{03055892-809B-4369-8DC3-837607F92822}"/>
          </ac:spMkLst>
        </pc:spChg>
        <pc:spChg chg="mod">
          <ac:chgData name="Daniel Stocker (HE/THEY)" userId="8873ffaa-5dbe-48d6-a3d1-d1854d40e6c3" providerId="ADAL" clId="{A0ADE2E4-5A64-425D-8EFC-5F87BD713580}" dt="2023-12-23T00:10:59.523" v="43" actId="20577"/>
          <ac:spMkLst>
            <pc:docMk/>
            <pc:sldMk cId="3289112907" sldId="2142532408"/>
            <ac:spMk id="15" creationId="{A90F76FF-2EB4-4F7B-A2BC-9AC4BADD3D0E}"/>
          </ac:spMkLst>
        </pc:spChg>
        <pc:graphicFrameChg chg="mod">
          <ac:chgData name="Daniel Stocker (HE/THEY)" userId="8873ffaa-5dbe-48d6-a3d1-d1854d40e6c3" providerId="ADAL" clId="{A0ADE2E4-5A64-425D-8EFC-5F87BD713580}" dt="2023-12-23T00:10:59.482" v="41"/>
          <ac:graphicFrameMkLst>
            <pc:docMk/>
            <pc:sldMk cId="3289112907" sldId="2142532408"/>
            <ac:graphicFrameMk id="28" creationId="{DF4E3A34-F519-48B0-93A5-6358AEB67186}"/>
          </ac:graphicFrameMkLst>
        </pc:graphicFrameChg>
      </pc:sldChg>
      <pc:sldChg chg="del">
        <pc:chgData name="Daniel Stocker (HE/THEY)" userId="8873ffaa-5dbe-48d6-a3d1-d1854d40e6c3" providerId="ADAL" clId="{A0ADE2E4-5A64-425D-8EFC-5F87BD713580}" dt="2023-12-22T23:47:40.551" v="0" actId="47"/>
        <pc:sldMkLst>
          <pc:docMk/>
          <pc:sldMk cId="3945247740" sldId="2142532408"/>
        </pc:sldMkLst>
      </pc:sldChg>
      <pc:sldChg chg="modSp add del mod ord">
        <pc:chgData name="Daniel Stocker (HE/THEY)" userId="8873ffaa-5dbe-48d6-a3d1-d1854d40e6c3" providerId="ADAL" clId="{A0ADE2E4-5A64-425D-8EFC-5F87BD713580}" dt="2023-12-23T00:14:14.844" v="218" actId="47"/>
        <pc:sldMkLst>
          <pc:docMk/>
          <pc:sldMk cId="21816833" sldId="2142532409"/>
        </pc:sldMkLst>
        <pc:spChg chg="mod">
          <ac:chgData name="Daniel Stocker (HE/THEY)" userId="8873ffaa-5dbe-48d6-a3d1-d1854d40e6c3" providerId="ADAL" clId="{A0ADE2E4-5A64-425D-8EFC-5F87BD713580}" dt="2023-12-23T00:10:59.889" v="47" actId="20577"/>
          <ac:spMkLst>
            <pc:docMk/>
            <pc:sldMk cId="21816833" sldId="2142532409"/>
            <ac:spMk id="4" creationId="{4C9A5B1A-EDE5-4D1A-A469-71DA222E7843}"/>
          </ac:spMkLst>
        </pc:spChg>
        <pc:spChg chg="mod">
          <ac:chgData name="Daniel Stocker (HE/THEY)" userId="8873ffaa-5dbe-48d6-a3d1-d1854d40e6c3" providerId="ADAL" clId="{A0ADE2E4-5A64-425D-8EFC-5F87BD713580}" dt="2023-12-23T00:10:59.900" v="48" actId="20577"/>
          <ac:spMkLst>
            <pc:docMk/>
            <pc:sldMk cId="21816833" sldId="2142532409"/>
            <ac:spMk id="8" creationId="{3E3E86A1-51F0-4ACE-9110-65C339009DC5}"/>
          </ac:spMkLst>
        </pc:spChg>
        <pc:spChg chg="mod">
          <ac:chgData name="Daniel Stocker (HE/THEY)" userId="8873ffaa-5dbe-48d6-a3d1-d1854d40e6c3" providerId="ADAL" clId="{A0ADE2E4-5A64-425D-8EFC-5F87BD713580}" dt="2023-12-23T00:10:59.918" v="51" actId="20577"/>
          <ac:spMkLst>
            <pc:docMk/>
            <pc:sldMk cId="21816833" sldId="2142532409"/>
            <ac:spMk id="9" creationId="{03055892-809B-4369-8DC3-837607F92822}"/>
          </ac:spMkLst>
        </pc:spChg>
        <pc:spChg chg="mod">
          <ac:chgData name="Daniel Stocker (HE/THEY)" userId="8873ffaa-5dbe-48d6-a3d1-d1854d40e6c3" providerId="ADAL" clId="{A0ADE2E4-5A64-425D-8EFC-5F87BD713580}" dt="2023-12-23T00:10:59.949" v="52" actId="20577"/>
          <ac:spMkLst>
            <pc:docMk/>
            <pc:sldMk cId="21816833" sldId="2142532409"/>
            <ac:spMk id="15" creationId="{A90F76FF-2EB4-4F7B-A2BC-9AC4BADD3D0E}"/>
          </ac:spMkLst>
        </pc:spChg>
        <pc:graphicFrameChg chg="mod">
          <ac:chgData name="Daniel Stocker (HE/THEY)" userId="8873ffaa-5dbe-48d6-a3d1-d1854d40e6c3" providerId="ADAL" clId="{A0ADE2E4-5A64-425D-8EFC-5F87BD713580}" dt="2023-12-23T00:10:59.908" v="50"/>
          <ac:graphicFrameMkLst>
            <pc:docMk/>
            <pc:sldMk cId="21816833" sldId="2142532409"/>
            <ac:graphicFrameMk id="28" creationId="{DF4E3A34-F519-48B0-93A5-6358AEB67186}"/>
          </ac:graphicFrameMkLst>
        </pc:graphicFrameChg>
      </pc:sldChg>
      <pc:sldChg chg="del">
        <pc:chgData name="Daniel Stocker (HE/THEY)" userId="8873ffaa-5dbe-48d6-a3d1-d1854d40e6c3" providerId="ADAL" clId="{A0ADE2E4-5A64-425D-8EFC-5F87BD713580}" dt="2023-12-22T23:47:40.551" v="0" actId="47"/>
        <pc:sldMkLst>
          <pc:docMk/>
          <pc:sldMk cId="1104734373" sldId="2142532409"/>
        </pc:sldMkLst>
      </pc:sldChg>
      <pc:sldChg chg="modSp add del mod ord">
        <pc:chgData name="Daniel Stocker (HE/THEY)" userId="8873ffaa-5dbe-48d6-a3d1-d1854d40e6c3" providerId="ADAL" clId="{A0ADE2E4-5A64-425D-8EFC-5F87BD713580}" dt="2023-12-23T00:14:14.844" v="218" actId="47"/>
        <pc:sldMkLst>
          <pc:docMk/>
          <pc:sldMk cId="2546772493" sldId="2142532410"/>
        </pc:sldMkLst>
        <pc:spChg chg="mod">
          <ac:chgData name="Daniel Stocker (HE/THEY)" userId="8873ffaa-5dbe-48d6-a3d1-d1854d40e6c3" providerId="ADAL" clId="{A0ADE2E4-5A64-425D-8EFC-5F87BD713580}" dt="2023-12-23T00:11:01.424" v="56" actId="20577"/>
          <ac:spMkLst>
            <pc:docMk/>
            <pc:sldMk cId="2546772493" sldId="2142532410"/>
            <ac:spMk id="4" creationId="{4C9A5B1A-EDE5-4D1A-A469-71DA222E7843}"/>
          </ac:spMkLst>
        </pc:spChg>
        <pc:spChg chg="mod">
          <ac:chgData name="Daniel Stocker (HE/THEY)" userId="8873ffaa-5dbe-48d6-a3d1-d1854d40e6c3" providerId="ADAL" clId="{A0ADE2E4-5A64-425D-8EFC-5F87BD713580}" dt="2023-12-23T00:11:01.440" v="57" actId="20577"/>
          <ac:spMkLst>
            <pc:docMk/>
            <pc:sldMk cId="2546772493" sldId="2142532410"/>
            <ac:spMk id="8" creationId="{3E3E86A1-51F0-4ACE-9110-65C339009DC5}"/>
          </ac:spMkLst>
        </pc:spChg>
        <pc:spChg chg="mod">
          <ac:chgData name="Daniel Stocker (HE/THEY)" userId="8873ffaa-5dbe-48d6-a3d1-d1854d40e6c3" providerId="ADAL" clId="{A0ADE2E4-5A64-425D-8EFC-5F87BD713580}" dt="2023-12-23T00:11:01.461" v="60" actId="20577"/>
          <ac:spMkLst>
            <pc:docMk/>
            <pc:sldMk cId="2546772493" sldId="2142532410"/>
            <ac:spMk id="9" creationId="{03055892-809B-4369-8DC3-837607F92822}"/>
          </ac:spMkLst>
        </pc:spChg>
        <pc:spChg chg="mod">
          <ac:chgData name="Daniel Stocker (HE/THEY)" userId="8873ffaa-5dbe-48d6-a3d1-d1854d40e6c3" providerId="ADAL" clId="{A0ADE2E4-5A64-425D-8EFC-5F87BD713580}" dt="2023-12-23T00:11:01.492" v="61" actId="20577"/>
          <ac:spMkLst>
            <pc:docMk/>
            <pc:sldMk cId="2546772493" sldId="2142532410"/>
            <ac:spMk id="15" creationId="{A90F76FF-2EB4-4F7B-A2BC-9AC4BADD3D0E}"/>
          </ac:spMkLst>
        </pc:spChg>
        <pc:graphicFrameChg chg="mod">
          <ac:chgData name="Daniel Stocker (HE/THEY)" userId="8873ffaa-5dbe-48d6-a3d1-d1854d40e6c3" providerId="ADAL" clId="{A0ADE2E4-5A64-425D-8EFC-5F87BD713580}" dt="2023-12-23T00:11:01.446" v="59"/>
          <ac:graphicFrameMkLst>
            <pc:docMk/>
            <pc:sldMk cId="2546772493" sldId="2142532410"/>
            <ac:graphicFrameMk id="28" creationId="{DF4E3A34-F519-48B0-93A5-6358AEB67186}"/>
          </ac:graphicFrameMkLst>
        </pc:graphicFrameChg>
      </pc:sldChg>
      <pc:sldChg chg="del">
        <pc:chgData name="Daniel Stocker (HE/THEY)" userId="8873ffaa-5dbe-48d6-a3d1-d1854d40e6c3" providerId="ADAL" clId="{A0ADE2E4-5A64-425D-8EFC-5F87BD713580}" dt="2023-12-22T23:47:40.551" v="0" actId="47"/>
        <pc:sldMkLst>
          <pc:docMk/>
          <pc:sldMk cId="3524534642" sldId="2142532410"/>
        </pc:sldMkLst>
      </pc:sldChg>
      <pc:sldChg chg="modSp add del mod ord">
        <pc:chgData name="Daniel Stocker (HE/THEY)" userId="8873ffaa-5dbe-48d6-a3d1-d1854d40e6c3" providerId="ADAL" clId="{A0ADE2E4-5A64-425D-8EFC-5F87BD713580}" dt="2023-12-23T00:14:14.844" v="218" actId="47"/>
        <pc:sldMkLst>
          <pc:docMk/>
          <pc:sldMk cId="24876340" sldId="2142532411"/>
        </pc:sldMkLst>
        <pc:spChg chg="mod">
          <ac:chgData name="Daniel Stocker (HE/THEY)" userId="8873ffaa-5dbe-48d6-a3d1-d1854d40e6c3" providerId="ADAL" clId="{A0ADE2E4-5A64-425D-8EFC-5F87BD713580}" dt="2023-12-23T00:11:02.445" v="65" actId="20577"/>
          <ac:spMkLst>
            <pc:docMk/>
            <pc:sldMk cId="24876340" sldId="2142532411"/>
            <ac:spMk id="4" creationId="{4C9A5B1A-EDE5-4D1A-A469-71DA222E7843}"/>
          </ac:spMkLst>
        </pc:spChg>
        <pc:spChg chg="mod">
          <ac:chgData name="Daniel Stocker (HE/THEY)" userId="8873ffaa-5dbe-48d6-a3d1-d1854d40e6c3" providerId="ADAL" clId="{A0ADE2E4-5A64-425D-8EFC-5F87BD713580}" dt="2023-12-23T00:11:02.457" v="66" actId="20577"/>
          <ac:spMkLst>
            <pc:docMk/>
            <pc:sldMk cId="24876340" sldId="2142532411"/>
            <ac:spMk id="8" creationId="{3E3E86A1-51F0-4ACE-9110-65C339009DC5}"/>
          </ac:spMkLst>
        </pc:spChg>
        <pc:spChg chg="mod">
          <ac:chgData name="Daniel Stocker (HE/THEY)" userId="8873ffaa-5dbe-48d6-a3d1-d1854d40e6c3" providerId="ADAL" clId="{A0ADE2E4-5A64-425D-8EFC-5F87BD713580}" dt="2023-12-23T00:11:02.727" v="69" actId="20577"/>
          <ac:spMkLst>
            <pc:docMk/>
            <pc:sldMk cId="24876340" sldId="2142532411"/>
            <ac:spMk id="9" creationId="{03055892-809B-4369-8DC3-837607F92822}"/>
          </ac:spMkLst>
        </pc:spChg>
        <pc:spChg chg="mod">
          <ac:chgData name="Daniel Stocker (HE/THEY)" userId="8873ffaa-5dbe-48d6-a3d1-d1854d40e6c3" providerId="ADAL" clId="{A0ADE2E4-5A64-425D-8EFC-5F87BD713580}" dt="2023-12-23T00:11:02.763" v="70" actId="20577"/>
          <ac:spMkLst>
            <pc:docMk/>
            <pc:sldMk cId="24876340" sldId="2142532411"/>
            <ac:spMk id="15" creationId="{A90F76FF-2EB4-4F7B-A2BC-9AC4BADD3D0E}"/>
          </ac:spMkLst>
        </pc:spChg>
        <pc:graphicFrameChg chg="mod">
          <ac:chgData name="Daniel Stocker (HE/THEY)" userId="8873ffaa-5dbe-48d6-a3d1-d1854d40e6c3" providerId="ADAL" clId="{A0ADE2E4-5A64-425D-8EFC-5F87BD713580}" dt="2023-12-23T00:11:02.465" v="68"/>
          <ac:graphicFrameMkLst>
            <pc:docMk/>
            <pc:sldMk cId="24876340" sldId="2142532411"/>
            <ac:graphicFrameMk id="28" creationId="{DF4E3A34-F519-48B0-93A5-6358AEB67186}"/>
          </ac:graphicFrameMkLst>
        </pc:graphicFrameChg>
      </pc:sldChg>
      <pc:sldChg chg="del">
        <pc:chgData name="Daniel Stocker (HE/THEY)" userId="8873ffaa-5dbe-48d6-a3d1-d1854d40e6c3" providerId="ADAL" clId="{A0ADE2E4-5A64-425D-8EFC-5F87BD713580}" dt="2023-12-22T23:47:40.551" v="0" actId="47"/>
        <pc:sldMkLst>
          <pc:docMk/>
          <pc:sldMk cId="1971985199" sldId="2142532411"/>
        </pc:sldMkLst>
      </pc:sldChg>
      <pc:sldChg chg="add">
        <pc:chgData name="Daniel Stocker (HE/THEY)" userId="8873ffaa-5dbe-48d6-a3d1-d1854d40e6c3" providerId="ADAL" clId="{A0ADE2E4-5A64-425D-8EFC-5F87BD713580}" dt="2023-12-23T00:11:02.968" v="72"/>
        <pc:sldMkLst>
          <pc:docMk/>
          <pc:sldMk cId="697520887" sldId="2142532412"/>
        </pc:sldMkLst>
      </pc:sldChg>
      <pc:sldChg chg="modSp add del mod ord">
        <pc:chgData name="Daniel Stocker (HE/THEY)" userId="8873ffaa-5dbe-48d6-a3d1-d1854d40e6c3" providerId="ADAL" clId="{A0ADE2E4-5A64-425D-8EFC-5F87BD713580}" dt="2023-12-23T00:14:14.844" v="218" actId="47"/>
        <pc:sldMkLst>
          <pc:docMk/>
          <pc:sldMk cId="3917547920" sldId="2142532412"/>
        </pc:sldMkLst>
        <pc:spChg chg="mod">
          <ac:chgData name="Daniel Stocker (HE/THEY)" userId="8873ffaa-5dbe-48d6-a3d1-d1854d40e6c3" providerId="ADAL" clId="{A0ADE2E4-5A64-425D-8EFC-5F87BD713580}" dt="2023-12-23T00:13:41.869" v="76" actId="20577"/>
          <ac:spMkLst>
            <pc:docMk/>
            <pc:sldMk cId="3917547920" sldId="2142532412"/>
            <ac:spMk id="7" creationId="{DF68B3D7-6A77-446B-9BE0-5761866275FA}"/>
          </ac:spMkLst>
        </pc:spChg>
        <pc:spChg chg="mod">
          <ac:chgData name="Daniel Stocker (HE/THEY)" userId="8873ffaa-5dbe-48d6-a3d1-d1854d40e6c3" providerId="ADAL" clId="{A0ADE2E4-5A64-425D-8EFC-5F87BD713580}" dt="2023-12-23T00:13:41.928" v="77" actId="20577"/>
          <ac:spMkLst>
            <pc:docMk/>
            <pc:sldMk cId="3917547920" sldId="2142532412"/>
            <ac:spMk id="8" creationId="{18E67519-EB92-47EA-95FF-71912384D9F3}"/>
          </ac:spMkLst>
        </pc:spChg>
      </pc:sldChg>
      <pc:sldChg chg="addSp modSp add del mod ord">
        <pc:chgData name="Daniel Stocker (HE/THEY)" userId="8873ffaa-5dbe-48d6-a3d1-d1854d40e6c3" providerId="ADAL" clId="{A0ADE2E4-5A64-425D-8EFC-5F87BD713580}" dt="2023-12-23T00:14:14.844" v="218" actId="47"/>
        <pc:sldMkLst>
          <pc:docMk/>
          <pc:sldMk cId="973386927" sldId="2142532413"/>
        </pc:sldMkLst>
        <pc:spChg chg="mod">
          <ac:chgData name="Daniel Stocker (HE/THEY)" userId="8873ffaa-5dbe-48d6-a3d1-d1854d40e6c3" providerId="ADAL" clId="{A0ADE2E4-5A64-425D-8EFC-5F87BD713580}" dt="2023-12-23T00:13:43.033" v="127" actId="20577"/>
          <ac:spMkLst>
            <pc:docMk/>
            <pc:sldMk cId="973386927" sldId="2142532413"/>
            <ac:spMk id="3" creationId="{02A2312C-B6C0-45C8-BA07-32B020802FF8}"/>
          </ac:spMkLst>
        </pc:spChg>
        <pc:spChg chg="mod">
          <ac:chgData name="Daniel Stocker (HE/THEY)" userId="8873ffaa-5dbe-48d6-a3d1-d1854d40e6c3" providerId="ADAL" clId="{A0ADE2E4-5A64-425D-8EFC-5F87BD713580}" dt="2023-12-23T00:13:43.038" v="128" actId="20577"/>
          <ac:spMkLst>
            <pc:docMk/>
            <pc:sldMk cId="973386927" sldId="2142532413"/>
            <ac:spMk id="5" creationId="{449B3142-8E14-463C-9568-B853FC4E00D8}"/>
          </ac:spMkLst>
        </pc:spChg>
        <pc:spChg chg="mod">
          <ac:chgData name="Daniel Stocker (HE/THEY)" userId="8873ffaa-5dbe-48d6-a3d1-d1854d40e6c3" providerId="ADAL" clId="{A0ADE2E4-5A64-425D-8EFC-5F87BD713580}" dt="2023-12-23T00:13:42.105" v="81" actId="20577"/>
          <ac:spMkLst>
            <pc:docMk/>
            <pc:sldMk cId="973386927" sldId="2142532413"/>
            <ac:spMk id="8" creationId="{3E3E86A1-51F0-4ACE-9110-65C339009DC5}"/>
          </ac:spMkLst>
        </pc:spChg>
        <pc:spChg chg="mod">
          <ac:chgData name="Daniel Stocker (HE/THEY)" userId="8873ffaa-5dbe-48d6-a3d1-d1854d40e6c3" providerId="ADAL" clId="{A0ADE2E4-5A64-425D-8EFC-5F87BD713580}" dt="2023-12-23T00:13:42.224" v="82" actId="20577"/>
          <ac:spMkLst>
            <pc:docMk/>
            <pc:sldMk cId="973386927" sldId="2142532413"/>
            <ac:spMk id="9" creationId="{03055892-809B-4369-8DC3-837607F92822}"/>
          </ac:spMkLst>
        </pc:spChg>
        <pc:spChg chg="mod">
          <ac:chgData name="Daniel Stocker (HE/THEY)" userId="8873ffaa-5dbe-48d6-a3d1-d1854d40e6c3" providerId="ADAL" clId="{A0ADE2E4-5A64-425D-8EFC-5F87BD713580}" dt="2023-12-23T00:13:43.091" v="134" actId="20577"/>
          <ac:spMkLst>
            <pc:docMk/>
            <pc:sldMk cId="973386927" sldId="2142532413"/>
            <ac:spMk id="12" creationId="{BF878C93-8775-4329-AC41-FB6E5F1F9E5D}"/>
          </ac:spMkLst>
        </pc:spChg>
        <pc:spChg chg="mod">
          <ac:chgData name="Daniel Stocker (HE/THEY)" userId="8873ffaa-5dbe-48d6-a3d1-d1854d40e6c3" providerId="ADAL" clId="{A0ADE2E4-5A64-425D-8EFC-5F87BD713580}" dt="2023-12-23T00:13:43.102" v="135" actId="20577"/>
          <ac:spMkLst>
            <pc:docMk/>
            <pc:sldMk cId="973386927" sldId="2142532413"/>
            <ac:spMk id="13" creationId="{DEACA864-3795-4B65-93F0-66CF1A79BB5F}"/>
          </ac:spMkLst>
        </pc:spChg>
        <pc:spChg chg="mod">
          <ac:chgData name="Daniel Stocker (HE/THEY)" userId="8873ffaa-5dbe-48d6-a3d1-d1854d40e6c3" providerId="ADAL" clId="{A0ADE2E4-5A64-425D-8EFC-5F87BD713580}" dt="2023-12-23T00:13:42.397" v="85" actId="20577"/>
          <ac:spMkLst>
            <pc:docMk/>
            <pc:sldMk cId="973386927" sldId="2142532413"/>
            <ac:spMk id="16" creationId="{8FAEC4C6-4999-49FA-9A20-D5286ACF228D}"/>
          </ac:spMkLst>
        </pc:spChg>
        <pc:spChg chg="mod">
          <ac:chgData name="Daniel Stocker (HE/THEY)" userId="8873ffaa-5dbe-48d6-a3d1-d1854d40e6c3" providerId="ADAL" clId="{A0ADE2E4-5A64-425D-8EFC-5F87BD713580}" dt="2023-12-23T00:13:42.418" v="86" actId="20577"/>
          <ac:spMkLst>
            <pc:docMk/>
            <pc:sldMk cId="973386927" sldId="2142532413"/>
            <ac:spMk id="18" creationId="{534C3077-CDBF-4AF7-9BDC-213801286609}"/>
          </ac:spMkLst>
        </pc:spChg>
        <pc:spChg chg="mod">
          <ac:chgData name="Daniel Stocker (HE/THEY)" userId="8873ffaa-5dbe-48d6-a3d1-d1854d40e6c3" providerId="ADAL" clId="{A0ADE2E4-5A64-425D-8EFC-5F87BD713580}" dt="2023-12-23T00:13:42.594" v="92" actId="20577"/>
          <ac:spMkLst>
            <pc:docMk/>
            <pc:sldMk cId="973386927" sldId="2142532413"/>
            <ac:spMk id="22" creationId="{26EC3D75-A7AA-419E-954A-541DBD940CE3}"/>
          </ac:spMkLst>
        </pc:spChg>
        <pc:spChg chg="mod">
          <ac:chgData name="Daniel Stocker (HE/THEY)" userId="8873ffaa-5dbe-48d6-a3d1-d1854d40e6c3" providerId="ADAL" clId="{A0ADE2E4-5A64-425D-8EFC-5F87BD713580}" dt="2023-12-23T00:13:42.606" v="93" actId="20577"/>
          <ac:spMkLst>
            <pc:docMk/>
            <pc:sldMk cId="973386927" sldId="2142532413"/>
            <ac:spMk id="25" creationId="{92D996AE-5E09-476E-81FB-22FA58980C80}"/>
          </ac:spMkLst>
        </pc:spChg>
        <pc:spChg chg="mod">
          <ac:chgData name="Daniel Stocker (HE/THEY)" userId="8873ffaa-5dbe-48d6-a3d1-d1854d40e6c3" providerId="ADAL" clId="{A0ADE2E4-5A64-425D-8EFC-5F87BD713580}" dt="2023-12-23T00:13:42.697" v="99" actId="20577"/>
          <ac:spMkLst>
            <pc:docMk/>
            <pc:sldMk cId="973386927" sldId="2142532413"/>
            <ac:spMk id="41" creationId="{5F718C7C-8E6C-4F1F-880F-BE556A2A4FA1}"/>
          </ac:spMkLst>
        </pc:spChg>
        <pc:spChg chg="mod">
          <ac:chgData name="Daniel Stocker (HE/THEY)" userId="8873ffaa-5dbe-48d6-a3d1-d1854d40e6c3" providerId="ADAL" clId="{A0ADE2E4-5A64-425D-8EFC-5F87BD713580}" dt="2023-12-23T00:13:42.715" v="100" actId="20577"/>
          <ac:spMkLst>
            <pc:docMk/>
            <pc:sldMk cId="973386927" sldId="2142532413"/>
            <ac:spMk id="43" creationId="{9A0E3318-F6C4-42EA-8925-F6A87532565D}"/>
          </ac:spMkLst>
        </pc:spChg>
        <pc:spChg chg="mod">
          <ac:chgData name="Daniel Stocker (HE/THEY)" userId="8873ffaa-5dbe-48d6-a3d1-d1854d40e6c3" providerId="ADAL" clId="{A0ADE2E4-5A64-425D-8EFC-5F87BD713580}" dt="2023-12-23T00:13:42.761" v="106" actId="20577"/>
          <ac:spMkLst>
            <pc:docMk/>
            <pc:sldMk cId="973386927" sldId="2142532413"/>
            <ac:spMk id="47" creationId="{97A63E6B-1073-45D8-81B7-6FB833A473A3}"/>
          </ac:spMkLst>
        </pc:spChg>
        <pc:spChg chg="mod">
          <ac:chgData name="Daniel Stocker (HE/THEY)" userId="8873ffaa-5dbe-48d6-a3d1-d1854d40e6c3" providerId="ADAL" clId="{A0ADE2E4-5A64-425D-8EFC-5F87BD713580}" dt="2023-12-23T00:13:42.778" v="107" actId="20577"/>
          <ac:spMkLst>
            <pc:docMk/>
            <pc:sldMk cId="973386927" sldId="2142532413"/>
            <ac:spMk id="49" creationId="{D8B9A33B-ADD7-4791-8FF2-6D7E50EF2C36}"/>
          </ac:spMkLst>
        </pc:spChg>
        <pc:spChg chg="mod">
          <ac:chgData name="Daniel Stocker (HE/THEY)" userId="8873ffaa-5dbe-48d6-a3d1-d1854d40e6c3" providerId="ADAL" clId="{A0ADE2E4-5A64-425D-8EFC-5F87BD713580}" dt="2023-12-23T00:13:42.871" v="113" actId="20577"/>
          <ac:spMkLst>
            <pc:docMk/>
            <pc:sldMk cId="973386927" sldId="2142532413"/>
            <ac:spMk id="53" creationId="{DE4F2781-57BF-400E-9776-D0CB596ECA76}"/>
          </ac:spMkLst>
        </pc:spChg>
        <pc:spChg chg="mod">
          <ac:chgData name="Daniel Stocker (HE/THEY)" userId="8873ffaa-5dbe-48d6-a3d1-d1854d40e6c3" providerId="ADAL" clId="{A0ADE2E4-5A64-425D-8EFC-5F87BD713580}" dt="2023-12-23T00:13:42.890" v="114" actId="20577"/>
          <ac:spMkLst>
            <pc:docMk/>
            <pc:sldMk cId="973386927" sldId="2142532413"/>
            <ac:spMk id="55" creationId="{89E44410-8F83-483F-AF65-068A8FA9E76C}"/>
          </ac:spMkLst>
        </pc:spChg>
        <pc:spChg chg="mod">
          <ac:chgData name="Daniel Stocker (HE/THEY)" userId="8873ffaa-5dbe-48d6-a3d1-d1854d40e6c3" providerId="ADAL" clId="{A0ADE2E4-5A64-425D-8EFC-5F87BD713580}" dt="2023-12-23T00:13:42.938" v="120" actId="20577"/>
          <ac:spMkLst>
            <pc:docMk/>
            <pc:sldMk cId="973386927" sldId="2142532413"/>
            <ac:spMk id="59" creationId="{91C29F1C-4489-4EBD-A4B7-A32D7A563807}"/>
          </ac:spMkLst>
        </pc:spChg>
        <pc:spChg chg="mod">
          <ac:chgData name="Daniel Stocker (HE/THEY)" userId="8873ffaa-5dbe-48d6-a3d1-d1854d40e6c3" providerId="ADAL" clId="{A0ADE2E4-5A64-425D-8EFC-5F87BD713580}" dt="2023-12-23T00:13:42.941" v="121" actId="20577"/>
          <ac:spMkLst>
            <pc:docMk/>
            <pc:sldMk cId="973386927" sldId="2142532413"/>
            <ac:spMk id="61" creationId="{89C2434E-16C4-48B5-AA76-0F387E7C12B5}"/>
          </ac:spMkLst>
        </pc:spChg>
        <pc:picChg chg="add mod">
          <ac:chgData name="Daniel Stocker (HE/THEY)" userId="8873ffaa-5dbe-48d6-a3d1-d1854d40e6c3" providerId="ADAL" clId="{A0ADE2E4-5A64-425D-8EFC-5F87BD713580}" dt="2023-12-23T00:13:42.577" v="91"/>
          <ac:picMkLst>
            <pc:docMk/>
            <pc:sldMk cId="973386927" sldId="2142532413"/>
            <ac:picMk id="6" creationId="{6BDAB3C6-1F1E-4D14-7421-77F599DB664D}"/>
          </ac:picMkLst>
        </pc:picChg>
        <pc:picChg chg="add mod">
          <ac:chgData name="Daniel Stocker (HE/THEY)" userId="8873ffaa-5dbe-48d6-a3d1-d1854d40e6c3" providerId="ADAL" clId="{A0ADE2E4-5A64-425D-8EFC-5F87BD713580}" dt="2023-12-23T00:13:42.679" v="98"/>
          <ac:picMkLst>
            <pc:docMk/>
            <pc:sldMk cId="973386927" sldId="2142532413"/>
            <ac:picMk id="24" creationId="{DE1BFE21-770A-004B-8A9E-60206AB1798F}"/>
          </ac:picMkLst>
        </pc:picChg>
        <pc:picChg chg="add mod">
          <ac:chgData name="Daniel Stocker (HE/THEY)" userId="8873ffaa-5dbe-48d6-a3d1-d1854d40e6c3" providerId="ADAL" clId="{A0ADE2E4-5A64-425D-8EFC-5F87BD713580}" dt="2023-12-23T00:13:42.741" v="105"/>
          <ac:picMkLst>
            <pc:docMk/>
            <pc:sldMk cId="973386927" sldId="2142532413"/>
            <ac:picMk id="29" creationId="{A45D0059-DEE1-1513-D670-5BBDECFFCB57}"/>
          </ac:picMkLst>
        </pc:picChg>
        <pc:picChg chg="add mod">
          <ac:chgData name="Daniel Stocker (HE/THEY)" userId="8873ffaa-5dbe-48d6-a3d1-d1854d40e6c3" providerId="ADAL" clId="{A0ADE2E4-5A64-425D-8EFC-5F87BD713580}" dt="2023-12-23T00:13:42.864" v="112"/>
          <ac:picMkLst>
            <pc:docMk/>
            <pc:sldMk cId="973386927" sldId="2142532413"/>
            <ac:picMk id="31" creationId="{BABE6503-9469-EF50-461B-64353C0353F8}"/>
          </ac:picMkLst>
        </pc:picChg>
        <pc:picChg chg="add mod">
          <ac:chgData name="Daniel Stocker (HE/THEY)" userId="8873ffaa-5dbe-48d6-a3d1-d1854d40e6c3" providerId="ADAL" clId="{A0ADE2E4-5A64-425D-8EFC-5F87BD713580}" dt="2023-12-23T00:13:42.922" v="119"/>
          <ac:picMkLst>
            <pc:docMk/>
            <pc:sldMk cId="973386927" sldId="2142532413"/>
            <ac:picMk id="32" creationId="{E60D3424-5348-C546-6D5F-2258FAE7A123}"/>
          </ac:picMkLst>
        </pc:picChg>
        <pc:picChg chg="add mod">
          <ac:chgData name="Daniel Stocker (HE/THEY)" userId="8873ffaa-5dbe-48d6-a3d1-d1854d40e6c3" providerId="ADAL" clId="{A0ADE2E4-5A64-425D-8EFC-5F87BD713580}" dt="2023-12-23T00:13:43.016" v="126"/>
          <ac:picMkLst>
            <pc:docMk/>
            <pc:sldMk cId="973386927" sldId="2142532413"/>
            <ac:picMk id="34" creationId="{0E38CD11-35B8-B106-3AF0-8AA99F5A3AF6}"/>
          </ac:picMkLst>
        </pc:picChg>
        <pc:picChg chg="add mod">
          <ac:chgData name="Daniel Stocker (HE/THEY)" userId="8873ffaa-5dbe-48d6-a3d1-d1854d40e6c3" providerId="ADAL" clId="{A0ADE2E4-5A64-425D-8EFC-5F87BD713580}" dt="2023-12-23T00:13:43.078" v="133"/>
          <ac:picMkLst>
            <pc:docMk/>
            <pc:sldMk cId="973386927" sldId="2142532413"/>
            <ac:picMk id="35" creationId="{7466335C-6B9E-9629-1388-D3C490F6AA78}"/>
          </ac:picMkLst>
        </pc:picChg>
        <pc:picChg chg="add mod">
          <ac:chgData name="Daniel Stocker (HE/THEY)" userId="8873ffaa-5dbe-48d6-a3d1-d1854d40e6c3" providerId="ADAL" clId="{A0ADE2E4-5A64-425D-8EFC-5F87BD713580}" dt="2023-12-23T00:13:43.128" v="140"/>
          <ac:picMkLst>
            <pc:docMk/>
            <pc:sldMk cId="973386927" sldId="2142532413"/>
            <ac:picMk id="36" creationId="{5768BF2A-B8FB-04E7-62B9-8EBCF948FBBE}"/>
          </ac:picMkLst>
        </pc:picChg>
        <pc:cxnChg chg="mod">
          <ac:chgData name="Daniel Stocker (HE/THEY)" userId="8873ffaa-5dbe-48d6-a3d1-d1854d40e6c3" providerId="ADAL" clId="{A0ADE2E4-5A64-425D-8EFC-5F87BD713580}" dt="2023-12-23T00:13:42.240" v="84"/>
          <ac:cxnSpMkLst>
            <pc:docMk/>
            <pc:sldMk cId="973386927" sldId="2142532413"/>
            <ac:cxnSpMk id="23" creationId="{AB43E8F0-8C3C-4F1E-919E-E1ECE342E8DE}"/>
          </ac:cxnSpMkLst>
        </pc:cxnChg>
      </pc:sldChg>
      <pc:sldChg chg="modSp add del mod ord">
        <pc:chgData name="Daniel Stocker (HE/THEY)" userId="8873ffaa-5dbe-48d6-a3d1-d1854d40e6c3" providerId="ADAL" clId="{A0ADE2E4-5A64-425D-8EFC-5F87BD713580}" dt="2023-12-23T00:14:14.844" v="218" actId="47"/>
        <pc:sldMkLst>
          <pc:docMk/>
          <pc:sldMk cId="603024647" sldId="2142532414"/>
        </pc:sldMkLst>
        <pc:spChg chg="mod">
          <ac:chgData name="Daniel Stocker (HE/THEY)" userId="8873ffaa-5dbe-48d6-a3d1-d1854d40e6c3" providerId="ADAL" clId="{A0ADE2E4-5A64-425D-8EFC-5F87BD713580}" dt="2023-12-23T00:13:43.239" v="144" actId="20577"/>
          <ac:spMkLst>
            <pc:docMk/>
            <pc:sldMk cId="603024647" sldId="2142532414"/>
            <ac:spMk id="4" creationId="{FD92F025-1776-4403-B9D2-623921B955C4}"/>
          </ac:spMkLst>
        </pc:spChg>
        <pc:spChg chg="mod">
          <ac:chgData name="Daniel Stocker (HE/THEY)" userId="8873ffaa-5dbe-48d6-a3d1-d1854d40e6c3" providerId="ADAL" clId="{A0ADE2E4-5A64-425D-8EFC-5F87BD713580}" dt="2023-12-23T00:13:43.382" v="149" actId="20577"/>
          <ac:spMkLst>
            <pc:docMk/>
            <pc:sldMk cId="603024647" sldId="2142532414"/>
            <ac:spMk id="5" creationId="{26DAAD99-B0A4-4450-8DD7-E1274ABD2AC4}"/>
          </ac:spMkLst>
        </pc:spChg>
        <pc:spChg chg="mod">
          <ac:chgData name="Daniel Stocker (HE/THEY)" userId="8873ffaa-5dbe-48d6-a3d1-d1854d40e6c3" providerId="ADAL" clId="{A0ADE2E4-5A64-425D-8EFC-5F87BD713580}" dt="2023-12-23T00:13:43.270" v="145" actId="20577"/>
          <ac:spMkLst>
            <pc:docMk/>
            <pc:sldMk cId="603024647" sldId="2142532414"/>
            <ac:spMk id="8" creationId="{4B5C319F-B8B1-45BD-9E8E-CE6EA54E14C4}"/>
          </ac:spMkLst>
        </pc:spChg>
        <pc:spChg chg="mod">
          <ac:chgData name="Daniel Stocker (HE/THEY)" userId="8873ffaa-5dbe-48d6-a3d1-d1854d40e6c3" providerId="ADAL" clId="{A0ADE2E4-5A64-425D-8EFC-5F87BD713580}" dt="2023-12-23T00:13:43.357" v="148" actId="20577"/>
          <ac:spMkLst>
            <pc:docMk/>
            <pc:sldMk cId="603024647" sldId="2142532414"/>
            <ac:spMk id="9" creationId="{B766487E-9ACD-4696-B909-0BD529DF9077}"/>
          </ac:spMkLst>
        </pc:spChg>
        <pc:spChg chg="mod">
          <ac:chgData name="Daniel Stocker (HE/THEY)" userId="8873ffaa-5dbe-48d6-a3d1-d1854d40e6c3" providerId="ADAL" clId="{A0ADE2E4-5A64-425D-8EFC-5F87BD713580}" dt="2023-12-23T00:13:43.395" v="150" actId="20577"/>
          <ac:spMkLst>
            <pc:docMk/>
            <pc:sldMk cId="603024647" sldId="2142532414"/>
            <ac:spMk id="10" creationId="{16C628AB-B86D-42DC-BED2-78A954B9C5FA}"/>
          </ac:spMkLst>
        </pc:spChg>
        <pc:cxnChg chg="mod">
          <ac:chgData name="Daniel Stocker (HE/THEY)" userId="8873ffaa-5dbe-48d6-a3d1-d1854d40e6c3" providerId="ADAL" clId="{A0ADE2E4-5A64-425D-8EFC-5F87BD713580}" dt="2023-12-23T00:13:43.345" v="147"/>
          <ac:cxnSpMkLst>
            <pc:docMk/>
            <pc:sldMk cId="603024647" sldId="2142532414"/>
            <ac:cxnSpMk id="18" creationId="{28AA62ED-5C89-4E21-BEA3-D3CE68733D6D}"/>
          </ac:cxnSpMkLst>
        </pc:cxnChg>
      </pc:sldChg>
      <pc:sldChg chg="modSp add del mod ord">
        <pc:chgData name="Daniel Stocker (HE/THEY)" userId="8873ffaa-5dbe-48d6-a3d1-d1854d40e6c3" providerId="ADAL" clId="{A0ADE2E4-5A64-425D-8EFC-5F87BD713580}" dt="2023-12-23T00:14:14.844" v="218" actId="47"/>
        <pc:sldMkLst>
          <pc:docMk/>
          <pc:sldMk cId="3445047908" sldId="2142532415"/>
        </pc:sldMkLst>
        <pc:spChg chg="mod">
          <ac:chgData name="Daniel Stocker (HE/THEY)" userId="8873ffaa-5dbe-48d6-a3d1-d1854d40e6c3" providerId="ADAL" clId="{A0ADE2E4-5A64-425D-8EFC-5F87BD713580}" dt="2023-12-23T00:13:43.744" v="154" actId="20577"/>
          <ac:spMkLst>
            <pc:docMk/>
            <pc:sldMk cId="3445047908" sldId="2142532415"/>
            <ac:spMk id="4" creationId="{FD92F025-1776-4403-B9D2-623921B955C4}"/>
          </ac:spMkLst>
        </pc:spChg>
        <pc:spChg chg="mod">
          <ac:chgData name="Daniel Stocker (HE/THEY)" userId="8873ffaa-5dbe-48d6-a3d1-d1854d40e6c3" providerId="ADAL" clId="{A0ADE2E4-5A64-425D-8EFC-5F87BD713580}" dt="2023-12-23T00:13:43.836" v="159" actId="20577"/>
          <ac:spMkLst>
            <pc:docMk/>
            <pc:sldMk cId="3445047908" sldId="2142532415"/>
            <ac:spMk id="5" creationId="{26DAAD99-B0A4-4450-8DD7-E1274ABD2AC4}"/>
          </ac:spMkLst>
        </pc:spChg>
        <pc:spChg chg="mod">
          <ac:chgData name="Daniel Stocker (HE/THEY)" userId="8873ffaa-5dbe-48d6-a3d1-d1854d40e6c3" providerId="ADAL" clId="{A0ADE2E4-5A64-425D-8EFC-5F87BD713580}" dt="2023-12-23T00:13:43.773" v="155" actId="20577"/>
          <ac:spMkLst>
            <pc:docMk/>
            <pc:sldMk cId="3445047908" sldId="2142532415"/>
            <ac:spMk id="8" creationId="{4B5C319F-B8B1-45BD-9E8E-CE6EA54E14C4}"/>
          </ac:spMkLst>
        </pc:spChg>
        <pc:spChg chg="mod">
          <ac:chgData name="Daniel Stocker (HE/THEY)" userId="8873ffaa-5dbe-48d6-a3d1-d1854d40e6c3" providerId="ADAL" clId="{A0ADE2E4-5A64-425D-8EFC-5F87BD713580}" dt="2023-12-23T00:13:43.814" v="158" actId="20577"/>
          <ac:spMkLst>
            <pc:docMk/>
            <pc:sldMk cId="3445047908" sldId="2142532415"/>
            <ac:spMk id="9" creationId="{B766487E-9ACD-4696-B909-0BD529DF9077}"/>
          </ac:spMkLst>
        </pc:spChg>
        <pc:spChg chg="mod">
          <ac:chgData name="Daniel Stocker (HE/THEY)" userId="8873ffaa-5dbe-48d6-a3d1-d1854d40e6c3" providerId="ADAL" clId="{A0ADE2E4-5A64-425D-8EFC-5F87BD713580}" dt="2023-12-23T00:13:43.860" v="160" actId="20577"/>
          <ac:spMkLst>
            <pc:docMk/>
            <pc:sldMk cId="3445047908" sldId="2142532415"/>
            <ac:spMk id="10" creationId="{16C628AB-B86D-42DC-BED2-78A954B9C5FA}"/>
          </ac:spMkLst>
        </pc:spChg>
        <pc:cxnChg chg="mod">
          <ac:chgData name="Daniel Stocker (HE/THEY)" userId="8873ffaa-5dbe-48d6-a3d1-d1854d40e6c3" providerId="ADAL" clId="{A0ADE2E4-5A64-425D-8EFC-5F87BD713580}" dt="2023-12-23T00:13:43.786" v="157"/>
          <ac:cxnSpMkLst>
            <pc:docMk/>
            <pc:sldMk cId="3445047908" sldId="2142532415"/>
            <ac:cxnSpMk id="18" creationId="{28AA62ED-5C89-4E21-BEA3-D3CE68733D6D}"/>
          </ac:cxnSpMkLst>
        </pc:cxnChg>
      </pc:sldChg>
      <pc:sldChg chg="modSp add del mod ord">
        <pc:chgData name="Daniel Stocker (HE/THEY)" userId="8873ffaa-5dbe-48d6-a3d1-d1854d40e6c3" providerId="ADAL" clId="{A0ADE2E4-5A64-425D-8EFC-5F87BD713580}" dt="2023-12-23T00:14:14.844" v="218" actId="47"/>
        <pc:sldMkLst>
          <pc:docMk/>
          <pc:sldMk cId="3969616649" sldId="2142532416"/>
        </pc:sldMkLst>
        <pc:spChg chg="mod">
          <ac:chgData name="Daniel Stocker (HE/THEY)" userId="8873ffaa-5dbe-48d6-a3d1-d1854d40e6c3" providerId="ADAL" clId="{A0ADE2E4-5A64-425D-8EFC-5F87BD713580}" dt="2023-12-23T00:13:44.138" v="164" actId="20577"/>
          <ac:spMkLst>
            <pc:docMk/>
            <pc:sldMk cId="3969616649" sldId="2142532416"/>
            <ac:spMk id="4" creationId="{FD92F025-1776-4403-B9D2-623921B955C4}"/>
          </ac:spMkLst>
        </pc:spChg>
        <pc:spChg chg="mod">
          <ac:chgData name="Daniel Stocker (HE/THEY)" userId="8873ffaa-5dbe-48d6-a3d1-d1854d40e6c3" providerId="ADAL" clId="{A0ADE2E4-5A64-425D-8EFC-5F87BD713580}" dt="2023-12-23T00:13:44.225" v="169" actId="20577"/>
          <ac:spMkLst>
            <pc:docMk/>
            <pc:sldMk cId="3969616649" sldId="2142532416"/>
            <ac:spMk id="5" creationId="{26DAAD99-B0A4-4450-8DD7-E1274ABD2AC4}"/>
          </ac:spMkLst>
        </pc:spChg>
        <pc:spChg chg="mod">
          <ac:chgData name="Daniel Stocker (HE/THEY)" userId="8873ffaa-5dbe-48d6-a3d1-d1854d40e6c3" providerId="ADAL" clId="{A0ADE2E4-5A64-425D-8EFC-5F87BD713580}" dt="2023-12-23T00:13:44.169" v="165" actId="20577"/>
          <ac:spMkLst>
            <pc:docMk/>
            <pc:sldMk cId="3969616649" sldId="2142532416"/>
            <ac:spMk id="8" creationId="{4B5C319F-B8B1-45BD-9E8E-CE6EA54E14C4}"/>
          </ac:spMkLst>
        </pc:spChg>
        <pc:spChg chg="mod">
          <ac:chgData name="Daniel Stocker (HE/THEY)" userId="8873ffaa-5dbe-48d6-a3d1-d1854d40e6c3" providerId="ADAL" clId="{A0ADE2E4-5A64-425D-8EFC-5F87BD713580}" dt="2023-12-23T00:13:44.206" v="168" actId="20577"/>
          <ac:spMkLst>
            <pc:docMk/>
            <pc:sldMk cId="3969616649" sldId="2142532416"/>
            <ac:spMk id="9" creationId="{B766487E-9ACD-4696-B909-0BD529DF9077}"/>
          </ac:spMkLst>
        </pc:spChg>
        <pc:spChg chg="mod">
          <ac:chgData name="Daniel Stocker (HE/THEY)" userId="8873ffaa-5dbe-48d6-a3d1-d1854d40e6c3" providerId="ADAL" clId="{A0ADE2E4-5A64-425D-8EFC-5F87BD713580}" dt="2023-12-23T00:13:44.259" v="170" actId="20577"/>
          <ac:spMkLst>
            <pc:docMk/>
            <pc:sldMk cId="3969616649" sldId="2142532416"/>
            <ac:spMk id="10" creationId="{16C628AB-B86D-42DC-BED2-78A954B9C5FA}"/>
          </ac:spMkLst>
        </pc:spChg>
        <pc:cxnChg chg="mod">
          <ac:chgData name="Daniel Stocker (HE/THEY)" userId="8873ffaa-5dbe-48d6-a3d1-d1854d40e6c3" providerId="ADAL" clId="{A0ADE2E4-5A64-425D-8EFC-5F87BD713580}" dt="2023-12-23T00:13:44.185" v="167"/>
          <ac:cxnSpMkLst>
            <pc:docMk/>
            <pc:sldMk cId="3969616649" sldId="2142532416"/>
            <ac:cxnSpMk id="18" creationId="{28AA62ED-5C89-4E21-BEA3-D3CE68733D6D}"/>
          </ac:cxnSpMkLst>
        </pc:cxnChg>
      </pc:sldChg>
      <pc:sldChg chg="modSp add del mod ord">
        <pc:chgData name="Daniel Stocker (HE/THEY)" userId="8873ffaa-5dbe-48d6-a3d1-d1854d40e6c3" providerId="ADAL" clId="{A0ADE2E4-5A64-425D-8EFC-5F87BD713580}" dt="2023-12-23T00:14:14.844" v="218" actId="47"/>
        <pc:sldMkLst>
          <pc:docMk/>
          <pc:sldMk cId="342440289" sldId="2142532417"/>
        </pc:sldMkLst>
        <pc:spChg chg="mod">
          <ac:chgData name="Daniel Stocker (HE/THEY)" userId="8873ffaa-5dbe-48d6-a3d1-d1854d40e6c3" providerId="ADAL" clId="{A0ADE2E4-5A64-425D-8EFC-5F87BD713580}" dt="2023-12-23T00:13:46.072" v="174" actId="20577"/>
          <ac:spMkLst>
            <pc:docMk/>
            <pc:sldMk cId="342440289" sldId="2142532417"/>
            <ac:spMk id="4" creationId="{FD92F025-1776-4403-B9D2-623921B955C4}"/>
          </ac:spMkLst>
        </pc:spChg>
        <pc:spChg chg="mod">
          <ac:chgData name="Daniel Stocker (HE/THEY)" userId="8873ffaa-5dbe-48d6-a3d1-d1854d40e6c3" providerId="ADAL" clId="{A0ADE2E4-5A64-425D-8EFC-5F87BD713580}" dt="2023-12-23T00:13:46.126" v="179" actId="20577"/>
          <ac:spMkLst>
            <pc:docMk/>
            <pc:sldMk cId="342440289" sldId="2142532417"/>
            <ac:spMk id="5" creationId="{26DAAD99-B0A4-4450-8DD7-E1274ABD2AC4}"/>
          </ac:spMkLst>
        </pc:spChg>
        <pc:spChg chg="mod">
          <ac:chgData name="Daniel Stocker (HE/THEY)" userId="8873ffaa-5dbe-48d6-a3d1-d1854d40e6c3" providerId="ADAL" clId="{A0ADE2E4-5A64-425D-8EFC-5F87BD713580}" dt="2023-12-23T00:13:46.090" v="175" actId="20577"/>
          <ac:spMkLst>
            <pc:docMk/>
            <pc:sldMk cId="342440289" sldId="2142532417"/>
            <ac:spMk id="8" creationId="{4B5C319F-B8B1-45BD-9E8E-CE6EA54E14C4}"/>
          </ac:spMkLst>
        </pc:spChg>
        <pc:spChg chg="mod">
          <ac:chgData name="Daniel Stocker (HE/THEY)" userId="8873ffaa-5dbe-48d6-a3d1-d1854d40e6c3" providerId="ADAL" clId="{A0ADE2E4-5A64-425D-8EFC-5F87BD713580}" dt="2023-12-23T00:13:46.113" v="178" actId="20577"/>
          <ac:spMkLst>
            <pc:docMk/>
            <pc:sldMk cId="342440289" sldId="2142532417"/>
            <ac:spMk id="9" creationId="{B766487E-9ACD-4696-B909-0BD529DF9077}"/>
          </ac:spMkLst>
        </pc:spChg>
        <pc:spChg chg="mod">
          <ac:chgData name="Daniel Stocker (HE/THEY)" userId="8873ffaa-5dbe-48d6-a3d1-d1854d40e6c3" providerId="ADAL" clId="{A0ADE2E4-5A64-425D-8EFC-5F87BD713580}" dt="2023-12-23T00:13:46.139" v="180" actId="20577"/>
          <ac:spMkLst>
            <pc:docMk/>
            <pc:sldMk cId="342440289" sldId="2142532417"/>
            <ac:spMk id="10" creationId="{16C628AB-B86D-42DC-BED2-78A954B9C5FA}"/>
          </ac:spMkLst>
        </pc:spChg>
        <pc:cxnChg chg="mod">
          <ac:chgData name="Daniel Stocker (HE/THEY)" userId="8873ffaa-5dbe-48d6-a3d1-d1854d40e6c3" providerId="ADAL" clId="{A0ADE2E4-5A64-425D-8EFC-5F87BD713580}" dt="2023-12-23T00:13:46.102" v="177"/>
          <ac:cxnSpMkLst>
            <pc:docMk/>
            <pc:sldMk cId="342440289" sldId="2142532417"/>
            <ac:cxnSpMk id="18" creationId="{28AA62ED-5C89-4E21-BEA3-D3CE68733D6D}"/>
          </ac:cxnSpMkLst>
        </pc:cxnChg>
      </pc:sldChg>
      <pc:sldChg chg="modSp add del mod ord">
        <pc:chgData name="Daniel Stocker (HE/THEY)" userId="8873ffaa-5dbe-48d6-a3d1-d1854d40e6c3" providerId="ADAL" clId="{A0ADE2E4-5A64-425D-8EFC-5F87BD713580}" dt="2023-12-23T00:14:14.844" v="218" actId="47"/>
        <pc:sldMkLst>
          <pc:docMk/>
          <pc:sldMk cId="2787155079" sldId="2142532418"/>
        </pc:sldMkLst>
        <pc:spChg chg="mod">
          <ac:chgData name="Daniel Stocker (HE/THEY)" userId="8873ffaa-5dbe-48d6-a3d1-d1854d40e6c3" providerId="ADAL" clId="{A0ADE2E4-5A64-425D-8EFC-5F87BD713580}" dt="2023-12-23T00:13:46.477" v="184" actId="20577"/>
          <ac:spMkLst>
            <pc:docMk/>
            <pc:sldMk cId="2787155079" sldId="2142532418"/>
            <ac:spMk id="4" creationId="{FD92F025-1776-4403-B9D2-623921B955C4}"/>
          </ac:spMkLst>
        </pc:spChg>
        <pc:spChg chg="mod">
          <ac:chgData name="Daniel Stocker (HE/THEY)" userId="8873ffaa-5dbe-48d6-a3d1-d1854d40e6c3" providerId="ADAL" clId="{A0ADE2E4-5A64-425D-8EFC-5F87BD713580}" dt="2023-12-23T00:13:46.528" v="189" actId="20577"/>
          <ac:spMkLst>
            <pc:docMk/>
            <pc:sldMk cId="2787155079" sldId="2142532418"/>
            <ac:spMk id="5" creationId="{26DAAD99-B0A4-4450-8DD7-E1274ABD2AC4}"/>
          </ac:spMkLst>
        </pc:spChg>
        <pc:spChg chg="mod">
          <ac:chgData name="Daniel Stocker (HE/THEY)" userId="8873ffaa-5dbe-48d6-a3d1-d1854d40e6c3" providerId="ADAL" clId="{A0ADE2E4-5A64-425D-8EFC-5F87BD713580}" dt="2023-12-23T00:13:46.492" v="185" actId="20577"/>
          <ac:spMkLst>
            <pc:docMk/>
            <pc:sldMk cId="2787155079" sldId="2142532418"/>
            <ac:spMk id="8" creationId="{4B5C319F-B8B1-45BD-9E8E-CE6EA54E14C4}"/>
          </ac:spMkLst>
        </pc:spChg>
        <pc:spChg chg="mod">
          <ac:chgData name="Daniel Stocker (HE/THEY)" userId="8873ffaa-5dbe-48d6-a3d1-d1854d40e6c3" providerId="ADAL" clId="{A0ADE2E4-5A64-425D-8EFC-5F87BD713580}" dt="2023-12-23T00:13:46.515" v="188" actId="20577"/>
          <ac:spMkLst>
            <pc:docMk/>
            <pc:sldMk cId="2787155079" sldId="2142532418"/>
            <ac:spMk id="9" creationId="{B766487E-9ACD-4696-B909-0BD529DF9077}"/>
          </ac:spMkLst>
        </pc:spChg>
        <pc:spChg chg="mod">
          <ac:chgData name="Daniel Stocker (HE/THEY)" userId="8873ffaa-5dbe-48d6-a3d1-d1854d40e6c3" providerId="ADAL" clId="{A0ADE2E4-5A64-425D-8EFC-5F87BD713580}" dt="2023-12-23T00:13:46.544" v="190" actId="20577"/>
          <ac:spMkLst>
            <pc:docMk/>
            <pc:sldMk cId="2787155079" sldId="2142532418"/>
            <ac:spMk id="10" creationId="{16C628AB-B86D-42DC-BED2-78A954B9C5FA}"/>
          </ac:spMkLst>
        </pc:spChg>
        <pc:cxnChg chg="mod">
          <ac:chgData name="Daniel Stocker (HE/THEY)" userId="8873ffaa-5dbe-48d6-a3d1-d1854d40e6c3" providerId="ADAL" clId="{A0ADE2E4-5A64-425D-8EFC-5F87BD713580}" dt="2023-12-23T00:13:46.499" v="187"/>
          <ac:cxnSpMkLst>
            <pc:docMk/>
            <pc:sldMk cId="2787155079" sldId="2142532418"/>
            <ac:cxnSpMk id="18" creationId="{28AA62ED-5C89-4E21-BEA3-D3CE68733D6D}"/>
          </ac:cxnSpMkLst>
        </pc:cxnChg>
      </pc:sldChg>
      <pc:sldChg chg="modSp add del mod ord">
        <pc:chgData name="Daniel Stocker (HE/THEY)" userId="8873ffaa-5dbe-48d6-a3d1-d1854d40e6c3" providerId="ADAL" clId="{A0ADE2E4-5A64-425D-8EFC-5F87BD713580}" dt="2023-12-23T00:14:14.844" v="218" actId="47"/>
        <pc:sldMkLst>
          <pc:docMk/>
          <pc:sldMk cId="2818734841" sldId="2142532419"/>
        </pc:sldMkLst>
        <pc:spChg chg="mod">
          <ac:chgData name="Daniel Stocker (HE/THEY)" userId="8873ffaa-5dbe-48d6-a3d1-d1854d40e6c3" providerId="ADAL" clId="{A0ADE2E4-5A64-425D-8EFC-5F87BD713580}" dt="2023-12-23T00:13:47.777" v="194" actId="20577"/>
          <ac:spMkLst>
            <pc:docMk/>
            <pc:sldMk cId="2818734841" sldId="2142532419"/>
            <ac:spMk id="4" creationId="{FD92F025-1776-4403-B9D2-623921B955C4}"/>
          </ac:spMkLst>
        </pc:spChg>
        <pc:spChg chg="mod">
          <ac:chgData name="Daniel Stocker (HE/THEY)" userId="8873ffaa-5dbe-48d6-a3d1-d1854d40e6c3" providerId="ADAL" clId="{A0ADE2E4-5A64-425D-8EFC-5F87BD713580}" dt="2023-12-23T00:13:47.816" v="199" actId="20577"/>
          <ac:spMkLst>
            <pc:docMk/>
            <pc:sldMk cId="2818734841" sldId="2142532419"/>
            <ac:spMk id="5" creationId="{26DAAD99-B0A4-4450-8DD7-E1274ABD2AC4}"/>
          </ac:spMkLst>
        </pc:spChg>
        <pc:spChg chg="mod">
          <ac:chgData name="Daniel Stocker (HE/THEY)" userId="8873ffaa-5dbe-48d6-a3d1-d1854d40e6c3" providerId="ADAL" clId="{A0ADE2E4-5A64-425D-8EFC-5F87BD713580}" dt="2023-12-23T00:13:47.788" v="195" actId="20577"/>
          <ac:spMkLst>
            <pc:docMk/>
            <pc:sldMk cId="2818734841" sldId="2142532419"/>
            <ac:spMk id="8" creationId="{4B5C319F-B8B1-45BD-9E8E-CE6EA54E14C4}"/>
          </ac:spMkLst>
        </pc:spChg>
        <pc:spChg chg="mod">
          <ac:chgData name="Daniel Stocker (HE/THEY)" userId="8873ffaa-5dbe-48d6-a3d1-d1854d40e6c3" providerId="ADAL" clId="{A0ADE2E4-5A64-425D-8EFC-5F87BD713580}" dt="2023-12-23T00:13:47.804" v="198" actId="20577"/>
          <ac:spMkLst>
            <pc:docMk/>
            <pc:sldMk cId="2818734841" sldId="2142532419"/>
            <ac:spMk id="9" creationId="{B766487E-9ACD-4696-B909-0BD529DF9077}"/>
          </ac:spMkLst>
        </pc:spChg>
        <pc:spChg chg="mod">
          <ac:chgData name="Daniel Stocker (HE/THEY)" userId="8873ffaa-5dbe-48d6-a3d1-d1854d40e6c3" providerId="ADAL" clId="{A0ADE2E4-5A64-425D-8EFC-5F87BD713580}" dt="2023-12-23T00:13:47.834" v="200" actId="20577"/>
          <ac:spMkLst>
            <pc:docMk/>
            <pc:sldMk cId="2818734841" sldId="2142532419"/>
            <ac:spMk id="10" creationId="{16C628AB-B86D-42DC-BED2-78A954B9C5FA}"/>
          </ac:spMkLst>
        </pc:spChg>
        <pc:cxnChg chg="mod">
          <ac:chgData name="Daniel Stocker (HE/THEY)" userId="8873ffaa-5dbe-48d6-a3d1-d1854d40e6c3" providerId="ADAL" clId="{A0ADE2E4-5A64-425D-8EFC-5F87BD713580}" dt="2023-12-23T00:13:47.794" v="197"/>
          <ac:cxnSpMkLst>
            <pc:docMk/>
            <pc:sldMk cId="2818734841" sldId="2142532419"/>
            <ac:cxnSpMk id="18" creationId="{28AA62ED-5C89-4E21-BEA3-D3CE68733D6D}"/>
          </ac:cxnSpMkLst>
        </pc:cxnChg>
      </pc:sldChg>
      <pc:sldChg chg="modSp add del mod ord">
        <pc:chgData name="Daniel Stocker (HE/THEY)" userId="8873ffaa-5dbe-48d6-a3d1-d1854d40e6c3" providerId="ADAL" clId="{A0ADE2E4-5A64-425D-8EFC-5F87BD713580}" dt="2023-12-23T00:14:14.844" v="218" actId="47"/>
        <pc:sldMkLst>
          <pc:docMk/>
          <pc:sldMk cId="113272999" sldId="2142532420"/>
        </pc:sldMkLst>
        <pc:spChg chg="mod">
          <ac:chgData name="Daniel Stocker (HE/THEY)" userId="8873ffaa-5dbe-48d6-a3d1-d1854d40e6c3" providerId="ADAL" clId="{A0ADE2E4-5A64-425D-8EFC-5F87BD713580}" dt="2023-12-23T00:13:48.680" v="204" actId="20577"/>
          <ac:spMkLst>
            <pc:docMk/>
            <pc:sldMk cId="113272999" sldId="2142532420"/>
            <ac:spMk id="4" creationId="{FD92F025-1776-4403-B9D2-623921B955C4}"/>
          </ac:spMkLst>
        </pc:spChg>
        <pc:spChg chg="mod">
          <ac:chgData name="Daniel Stocker (HE/THEY)" userId="8873ffaa-5dbe-48d6-a3d1-d1854d40e6c3" providerId="ADAL" clId="{A0ADE2E4-5A64-425D-8EFC-5F87BD713580}" dt="2023-12-23T00:13:48.719" v="209" actId="20577"/>
          <ac:spMkLst>
            <pc:docMk/>
            <pc:sldMk cId="113272999" sldId="2142532420"/>
            <ac:spMk id="5" creationId="{26DAAD99-B0A4-4450-8DD7-E1274ABD2AC4}"/>
          </ac:spMkLst>
        </pc:spChg>
        <pc:spChg chg="mod">
          <ac:chgData name="Daniel Stocker (HE/THEY)" userId="8873ffaa-5dbe-48d6-a3d1-d1854d40e6c3" providerId="ADAL" clId="{A0ADE2E4-5A64-425D-8EFC-5F87BD713580}" dt="2023-12-23T00:13:48.691" v="205" actId="20577"/>
          <ac:spMkLst>
            <pc:docMk/>
            <pc:sldMk cId="113272999" sldId="2142532420"/>
            <ac:spMk id="8" creationId="{4B5C319F-B8B1-45BD-9E8E-CE6EA54E14C4}"/>
          </ac:spMkLst>
        </pc:spChg>
        <pc:spChg chg="mod">
          <ac:chgData name="Daniel Stocker (HE/THEY)" userId="8873ffaa-5dbe-48d6-a3d1-d1854d40e6c3" providerId="ADAL" clId="{A0ADE2E4-5A64-425D-8EFC-5F87BD713580}" dt="2023-12-23T00:13:48.709" v="208" actId="20577"/>
          <ac:spMkLst>
            <pc:docMk/>
            <pc:sldMk cId="113272999" sldId="2142532420"/>
            <ac:spMk id="9" creationId="{B766487E-9ACD-4696-B909-0BD529DF9077}"/>
          </ac:spMkLst>
        </pc:spChg>
        <pc:spChg chg="mod">
          <ac:chgData name="Daniel Stocker (HE/THEY)" userId="8873ffaa-5dbe-48d6-a3d1-d1854d40e6c3" providerId="ADAL" clId="{A0ADE2E4-5A64-425D-8EFC-5F87BD713580}" dt="2023-12-23T00:13:48.722" v="210" actId="20577"/>
          <ac:spMkLst>
            <pc:docMk/>
            <pc:sldMk cId="113272999" sldId="2142532420"/>
            <ac:spMk id="10" creationId="{16C628AB-B86D-42DC-BED2-78A954B9C5FA}"/>
          </ac:spMkLst>
        </pc:spChg>
        <pc:cxnChg chg="mod">
          <ac:chgData name="Daniel Stocker (HE/THEY)" userId="8873ffaa-5dbe-48d6-a3d1-d1854d40e6c3" providerId="ADAL" clId="{A0ADE2E4-5A64-425D-8EFC-5F87BD713580}" dt="2023-12-23T00:13:48.698" v="207"/>
          <ac:cxnSpMkLst>
            <pc:docMk/>
            <pc:sldMk cId="113272999" sldId="2142532420"/>
            <ac:cxnSpMk id="18" creationId="{28AA62ED-5C89-4E21-BEA3-D3CE68733D6D}"/>
          </ac:cxnSpMkLst>
        </pc:cxnChg>
      </pc:sldChg>
      <pc:sldChg chg="modSp add mod ord">
        <pc:chgData name="Daniel Stocker (HE/THEY)" userId="8873ffaa-5dbe-48d6-a3d1-d1854d40e6c3" providerId="ADAL" clId="{A0ADE2E4-5A64-425D-8EFC-5F87BD713580}" dt="2023-12-23T00:13:49.133" v="217"/>
        <pc:sldMkLst>
          <pc:docMk/>
          <pc:sldMk cId="210685973" sldId="2142532421"/>
        </pc:sldMkLst>
        <pc:spChg chg="mod">
          <ac:chgData name="Daniel Stocker (HE/THEY)" userId="8873ffaa-5dbe-48d6-a3d1-d1854d40e6c3" providerId="ADAL" clId="{A0ADE2E4-5A64-425D-8EFC-5F87BD713580}" dt="2023-12-23T00:13:49.107" v="214" actId="20577"/>
          <ac:spMkLst>
            <pc:docMk/>
            <pc:sldMk cId="210685973" sldId="2142532421"/>
            <ac:spMk id="4" creationId="{FD92F025-1776-4403-B9D2-623921B955C4}"/>
          </ac:spMkLst>
        </pc:spChg>
        <pc:spChg chg="mod">
          <ac:chgData name="Daniel Stocker (HE/THEY)" userId="8873ffaa-5dbe-48d6-a3d1-d1854d40e6c3" providerId="ADAL" clId="{A0ADE2E4-5A64-425D-8EFC-5F87BD713580}" dt="2023-12-23T00:13:49.122" v="215" actId="20577"/>
          <ac:spMkLst>
            <pc:docMk/>
            <pc:sldMk cId="210685973" sldId="2142532421"/>
            <ac:spMk id="8" creationId="{4B5C319F-B8B1-45BD-9E8E-CE6EA54E14C4}"/>
          </ac:spMkLst>
        </pc:spChg>
        <pc:cxnChg chg="mod">
          <ac:chgData name="Daniel Stocker (HE/THEY)" userId="8873ffaa-5dbe-48d6-a3d1-d1854d40e6c3" providerId="ADAL" clId="{A0ADE2E4-5A64-425D-8EFC-5F87BD713580}" dt="2023-12-23T00:13:49.133" v="217"/>
          <ac:cxnSpMkLst>
            <pc:docMk/>
            <pc:sldMk cId="210685973" sldId="2142532421"/>
            <ac:cxnSpMk id="18" creationId="{28AA62ED-5C89-4E21-BEA3-D3CE68733D6D}"/>
          </ac:cxnSpMkLst>
        </pc:cxnChg>
      </pc:sldChg>
      <pc:sldMasterChg chg="del delSldLayout">
        <pc:chgData name="Daniel Stocker (HE/THEY)" userId="8873ffaa-5dbe-48d6-a3d1-d1854d40e6c3" providerId="ADAL" clId="{A0ADE2E4-5A64-425D-8EFC-5F87BD713580}" dt="2023-12-22T23:47:40.551" v="0" actId="47"/>
        <pc:sldMasterMkLst>
          <pc:docMk/>
          <pc:sldMasterMk cId="2101804134" sldId="2147483648"/>
        </pc:sldMasterMkLst>
        <pc:sldLayoutChg chg="del">
          <pc:chgData name="Daniel Stocker (HE/THEY)" userId="8873ffaa-5dbe-48d6-a3d1-d1854d40e6c3" providerId="ADAL" clId="{A0ADE2E4-5A64-425D-8EFC-5F87BD713580}" dt="2023-12-22T23:47:40.551" v="0" actId="47"/>
          <pc:sldLayoutMkLst>
            <pc:docMk/>
            <pc:sldMasterMk cId="2101804134" sldId="2147483648"/>
            <pc:sldLayoutMk cId="3427055616" sldId="2147483649"/>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310694157" sldId="2147483650"/>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524739402" sldId="2147483651"/>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3533227311" sldId="2147483652"/>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3360240823" sldId="2147483653"/>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493606084" sldId="2147483654"/>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1422761596" sldId="2147483655"/>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721848964" sldId="2147483656"/>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3422271231" sldId="2147483657"/>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2621571285" sldId="2147483658"/>
          </pc:sldLayoutMkLst>
        </pc:sldLayoutChg>
        <pc:sldLayoutChg chg="del">
          <pc:chgData name="Daniel Stocker (HE/THEY)" userId="8873ffaa-5dbe-48d6-a3d1-d1854d40e6c3" providerId="ADAL" clId="{A0ADE2E4-5A64-425D-8EFC-5F87BD713580}" dt="2023-12-22T23:47:40.551" v="0" actId="47"/>
          <pc:sldLayoutMkLst>
            <pc:docMk/>
            <pc:sldMasterMk cId="2101804134" sldId="2147483648"/>
            <pc:sldLayoutMk cId="1097491923" sldId="2147483659"/>
          </pc:sldLayoutMkLst>
        </pc:sldLayoutChg>
      </pc:sldMasterChg>
      <pc:sldMasterChg chg="delSldLayout">
        <pc:chgData name="Daniel Stocker (HE/THEY)" userId="8873ffaa-5dbe-48d6-a3d1-d1854d40e6c3" providerId="ADAL" clId="{A0ADE2E4-5A64-425D-8EFC-5F87BD713580}" dt="2023-12-22T23:47:53.733" v="1" actId="47"/>
        <pc:sldMasterMkLst>
          <pc:docMk/>
          <pc:sldMasterMk cId="867479381" sldId="2147483824"/>
        </pc:sldMasterMkLst>
        <pc:sldLayoutChg chg="del">
          <pc:chgData name="Daniel Stocker (HE/THEY)" userId="8873ffaa-5dbe-48d6-a3d1-d1854d40e6c3" providerId="ADAL" clId="{A0ADE2E4-5A64-425D-8EFC-5F87BD713580}" dt="2023-12-22T23:47:53.733" v="1" actId="47"/>
          <pc:sldLayoutMkLst>
            <pc:docMk/>
            <pc:sldMasterMk cId="867479381" sldId="2147483824"/>
            <pc:sldLayoutMk cId="787689639" sldId="214748384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4C0521-8DA9-4E5B-BDF7-39313039DCA3}" type="datetimeFigureOut">
              <a:rPr lang="en-US" smtClean="0"/>
              <a:t>12/22/2023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BA584-7682-4988-AC61-4D0C33719A40}" type="slidenum">
              <a:rPr lang="en-US" smtClean="0"/>
              <a:t>‹#›</a:t>
            </a:fld>
            <a:endParaRPr lang="en-US"/>
          </a:p>
        </p:txBody>
      </p:sp>
    </p:spTree>
    <p:extLst>
      <p:ext uri="{BB962C8B-B14F-4D97-AF65-F5344CB8AC3E}">
        <p14:creationId xmlns:p14="http://schemas.microsoft.com/office/powerpoint/2010/main" val="4242510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Date Placeholder 4"/>
          <p:cNvSpPr>
            <a:spLocks noGrp="1"/>
          </p:cNvSpPr>
          <p:nvPr>
            <p:ph type="dt" idx="1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0ECFDC7D-F4BE-4668-920D-08874925A5D7}"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12/22/2023 4:14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Footer Placeholder 5"/>
          <p:cNvSpPr>
            <a:spLocks noGrp="1"/>
          </p:cNvSpPr>
          <p:nvPr>
            <p:ph type="ftr" sz="quarter" idx="1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9489D3FF-C884-41DC-A4D2-8F11F22CD645}"/>
              </a:ext>
            </a:extLst>
          </p:cNvPr>
          <p:cNvPicPr>
            <a:picLocks noChangeAspect="1"/>
          </p:cNvPicPr>
          <p:nvPr userDrawn="1"/>
        </p:nvPicPr>
        <p:blipFill>
          <a:blip r:embed="rId2"/>
          <a:stretch>
            <a:fillRect/>
          </a:stretch>
        </p:blipFill>
        <p:spPr bwMode="ltGray">
          <a:xfrm>
            <a:off x="0" y="0"/>
            <a:ext cx="12192000" cy="6858000"/>
          </a:xfrm>
          <a:prstGeom prst="rect">
            <a:avLst/>
          </a:prstGeom>
        </p:spPr>
      </p:pic>
      <p:pic>
        <p:nvPicPr>
          <p:cNvPr id="3" name="MS logo white - EMF" descr="Microsoft logo white text version">
            <a:extLst>
              <a:ext uri="{FF2B5EF4-FFF2-40B4-BE49-F238E27FC236}">
                <a16:creationId xmlns:a16="http://schemas.microsoft.com/office/drawing/2014/main" id="{A0263815-BFDD-470B-8D0A-54991A418EAA}"/>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pic>
        <p:nvPicPr>
          <p:cNvPr id="8" name="Picture 7" descr="A picture containing drawing&#10;&#10;Description automatically generated">
            <a:extLst>
              <a:ext uri="{FF2B5EF4-FFF2-40B4-BE49-F238E27FC236}">
                <a16:creationId xmlns:a16="http://schemas.microsoft.com/office/drawing/2014/main" id="{FC555B86-B744-448C-A004-EEB4516C68A9}"/>
              </a:ext>
            </a:extLst>
          </p:cNvPr>
          <p:cNvPicPr>
            <a:picLocks noChangeAspect="1"/>
          </p:cNvPicPr>
          <p:nvPr userDrawn="1"/>
        </p:nvPicPr>
        <p:blipFill>
          <a:blip r:embed="rId4"/>
          <a:stretch>
            <a:fillRect/>
          </a:stretch>
        </p:blipFill>
        <p:spPr bwMode="black">
          <a:xfrm>
            <a:off x="249743" y="2742369"/>
            <a:ext cx="2846838" cy="1673355"/>
          </a:xfrm>
          <a:prstGeom prst="rect">
            <a:avLst/>
          </a:prstGeom>
        </p:spPr>
      </p:pic>
    </p:spTree>
    <p:extLst>
      <p:ext uri="{BB962C8B-B14F-4D97-AF65-F5344CB8AC3E}">
        <p14:creationId xmlns:p14="http://schemas.microsoft.com/office/powerpoint/2010/main" val="383449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2A8B3ECF-E4A4-4BBE-8FC7-9B89BFA966A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90641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019716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213E2564-B248-4307-9647-3860A1D1F95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53972195"/>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91772539"/>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5401751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4283167"/>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EE0325E-4E70-4338-BF4C-7AFCB34D09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8707936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AACE723B-35DC-425C-8962-F4599190EE4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60679647"/>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A39C78D3-0313-4B8D-88E0-883765889810}"/>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6072441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B2F9ED1A-9FCE-462D-B16F-2A263C5EA46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8626806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942157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F8455F91-F643-4C10-B5F5-E0C9FA397E4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1034652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82003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62863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D83B0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3266441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0078D4"/>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10856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7869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1207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8085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75420876"/>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67691AE2-EB2F-4DC7-AF3E-3DBF63743870}"/>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76924730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pic>
        <p:nvPicPr>
          <p:cNvPr id="2" name="Picture 1" descr="Connection event illustration dark">
            <a:extLst>
              <a:ext uri="{FF2B5EF4-FFF2-40B4-BE49-F238E27FC236}">
                <a16:creationId xmlns:a16="http://schemas.microsoft.com/office/drawing/2014/main" id="{70B020DF-A712-4578-AD3B-F2B7975B20EE}"/>
              </a:ext>
            </a:extLst>
          </p:cNvPr>
          <p:cNvPicPr>
            <a:picLocks noChangeAspect="1"/>
          </p:cNvPicPr>
          <p:nvPr userDrawn="1"/>
        </p:nvPicPr>
        <p:blipFill>
          <a:blip r:embed="rId2"/>
          <a:stretch>
            <a:fillRect/>
          </a:stretch>
        </p:blipFill>
        <p:spPr bwMode="ltGray">
          <a:xfrm>
            <a:off x="0" y="0"/>
            <a:ext cx="12192000" cy="6858000"/>
          </a:xfrm>
          <a:prstGeom prst="rect">
            <a:avLst/>
          </a:prstGeom>
        </p:spPr>
      </p:pic>
      <p:sp>
        <p:nvSpPr>
          <p:cNvPr id="9" name="Title 1"/>
          <p:cNvSpPr>
            <a:spLocks noGrp="1"/>
          </p:cNvSpPr>
          <p:nvPr>
            <p:ph type="title" hasCustomPrompt="1"/>
          </p:nvPr>
        </p:nvSpPr>
        <p:spPr bwMode="auto">
          <a:xfrm>
            <a:off x="584200" y="3429000"/>
            <a:ext cx="7863840" cy="553998"/>
          </a:xfrm>
          <a:noFill/>
        </p:spPr>
        <p:txBody>
          <a:bodyPr wrap="square" lIns="0" tIns="0" rIns="0" bIns="0" anchor="b" anchorCtr="0">
            <a:spAutoFit/>
          </a:bodyPr>
          <a:lstStyle>
            <a:lvl1pPr>
              <a:defRPr sz="3600" spc="-50" baseline="0">
                <a:solidFill>
                  <a:srgbClr val="FFFFFF"/>
                </a:solidFill>
                <a:latin typeface="+mj-lt"/>
                <a:cs typeface="Segoe UI" panose="020B0502040204020203" pitchFamily="34" charset="0"/>
              </a:defRPr>
            </a:lvl1pPr>
          </a:lstStyle>
          <a:p>
            <a:r>
              <a:rPr lang="en-US"/>
              <a:t>Presentation title </a:t>
            </a:r>
          </a:p>
        </p:txBody>
      </p:sp>
      <p:sp>
        <p:nvSpPr>
          <p:cNvPr id="5" name="Text Placeholder 4"/>
          <p:cNvSpPr>
            <a:spLocks noGrp="1"/>
          </p:cNvSpPr>
          <p:nvPr>
            <p:ph type="body" sz="quarter" idx="12" hasCustomPrompt="1"/>
          </p:nvPr>
        </p:nvSpPr>
        <p:spPr bwMode="auto">
          <a:xfrm>
            <a:off x="584200" y="4411622"/>
            <a:ext cx="7863840" cy="338554"/>
          </a:xfrm>
          <a:noFill/>
        </p:spPr>
        <p:txBody>
          <a:bodyPr wrap="square" lIns="0" tIns="0" rIns="0" bIns="0">
            <a:spAutoFit/>
          </a:bodyPr>
          <a:lstStyle>
            <a:lvl1pPr marL="0" indent="0">
              <a:spcBef>
                <a:spcPts val="0"/>
              </a:spcBef>
              <a:buNone/>
              <a:defRPr sz="2200" spc="0" baseline="0">
                <a:solidFill>
                  <a:srgbClr val="FFFFFF"/>
                </a:soli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B4AFEFEA-501F-45C2-A9A4-8F69A9370F5E}"/>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6381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6900383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7B09-A02B-4D0F-A997-FEE1253E64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E11B77-5D4D-4D0F-AD18-038042882B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A807-E025-458D-AC9B-3E3C4695071E}"/>
              </a:ext>
            </a:extLst>
          </p:cNvPr>
          <p:cNvSpPr>
            <a:spLocks noGrp="1"/>
          </p:cNvSpPr>
          <p:nvPr>
            <p:ph type="dt" sz="half" idx="10"/>
          </p:nvPr>
        </p:nvSpPr>
        <p:spPr/>
        <p:txBody>
          <a:bodyPr/>
          <a:lstStyle/>
          <a:p>
            <a:fld id="{E5DC6E1D-8633-4282-A851-FB08133C52FE}" type="datetimeFigureOut">
              <a:rPr lang="en-US" smtClean="0"/>
              <a:t>12/22/2023</a:t>
            </a:fld>
            <a:endParaRPr lang="en-US"/>
          </a:p>
        </p:txBody>
      </p:sp>
      <p:sp>
        <p:nvSpPr>
          <p:cNvPr id="5" name="Footer Placeholder 4">
            <a:extLst>
              <a:ext uri="{FF2B5EF4-FFF2-40B4-BE49-F238E27FC236}">
                <a16:creationId xmlns:a16="http://schemas.microsoft.com/office/drawing/2014/main" id="{256E3678-0EB1-4A1D-9895-D53828603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570C8-D922-4503-981B-E5DFF881F51D}"/>
              </a:ext>
            </a:extLst>
          </p:cNvPr>
          <p:cNvSpPr>
            <a:spLocks noGrp="1"/>
          </p:cNvSpPr>
          <p:nvPr>
            <p:ph type="sldNum" sz="quarter" idx="12"/>
          </p:nvPr>
        </p:nvSpPr>
        <p:spPr/>
        <p:txBody>
          <a:bodyPr/>
          <a:lstStyle/>
          <a:p>
            <a:fld id="{E90C4E60-8A51-4F6E-8A26-98C6A7CE6CF0}" type="slidenum">
              <a:rPr lang="en-US" smtClean="0"/>
              <a:t>‹#›</a:t>
            </a:fld>
            <a:endParaRPr lang="en-US"/>
          </a:p>
        </p:txBody>
      </p:sp>
    </p:spTree>
    <p:extLst>
      <p:ext uri="{BB962C8B-B14F-4D97-AF65-F5344CB8AC3E}">
        <p14:creationId xmlns:p14="http://schemas.microsoft.com/office/powerpoint/2010/main" val="3488491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60043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950074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6952716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90108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747789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29881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07069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1856228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9121006B-09FA-4F62-9542-4F6479B0897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25401647"/>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76930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5251837" y="2019300"/>
            <a:ext cx="6357551"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776230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93799307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1915291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984804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9123666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11949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16482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6040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994981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552401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5705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636591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329C081E-9B66-4AF8-A649-B70F0DB58386}" type="datetimeFigureOut">
              <a:rPr lang="en-US" smtClean="0"/>
              <a:pPr/>
              <a:t>12/22/2023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367" rtl="0" eaLnBrk="1" latinLnBrk="0" hangingPunct="1">
              <a:defRPr sz="1200"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fld id="{32D656A0-9C83-4D20-9FEF-7ABAD3B2106F}" type="slidenum">
              <a:rPr lang="en-US" smtClean="0"/>
              <a:pPr/>
              <a:t>‹#›</a:t>
            </a:fld>
            <a:endParaRPr lang="en-US"/>
          </a:p>
        </p:txBody>
      </p:sp>
    </p:spTree>
    <p:extLst>
      <p:ext uri="{BB962C8B-B14F-4D97-AF65-F5344CB8AC3E}">
        <p14:creationId xmlns:p14="http://schemas.microsoft.com/office/powerpoint/2010/main" val="390259267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33D9-CBD0-4129-AD31-9E911B4AC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06C10-64AE-46B4-AA71-EED019C008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46D60E-B546-4547-8F32-1BC06FE8528F}"/>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2313CBB3-EDB8-4F93-8650-B36C52B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BEA7-0271-4CD7-878E-7624312C1A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67163880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C4A51-174E-403D-BDFA-FAEDB911D9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3D310-5580-49DD-AAAF-69177A334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821256-EB7D-4235-AF60-E18AA7BEEC4D}"/>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B1FD687B-0407-4670-8932-B6387777F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1E71D3-B9E2-41F2-B0ED-CB3868051DE6}"/>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28995829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35F22-6841-4CEC-8098-14928A1969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5600E3-3686-462C-8855-3F2B851B2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B749AC-9E84-45D7-8608-4947262B432E}"/>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8659BA67-626C-4D85-B93D-F1BA79ED7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0458E-2B0B-4273-A4DA-A58054E9793A}"/>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3448500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D8B55-8614-434B-8DF6-0596331132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E9584-261B-4D29-B03C-FA6BED7511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EF5A3-29DF-4975-ADE6-0DD0AFCF13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416C6-612C-45AF-9F03-A2742CA531D4}"/>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6" name="Footer Placeholder 5">
            <a:extLst>
              <a:ext uri="{FF2B5EF4-FFF2-40B4-BE49-F238E27FC236}">
                <a16:creationId xmlns:a16="http://schemas.microsoft.com/office/drawing/2014/main" id="{F533ABFE-8023-4CF9-8AA1-FD135B57E3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3BFA5-CA06-410A-8041-0C6468F582F3}"/>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97902171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120E-F889-465B-BE44-2D931AF85F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04378-D1F7-4BB2-B622-E5F90E914A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2E101-A00B-494F-8D8A-451A993267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8C887C-213F-48E1-A068-897C2F522B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DABF5-732B-4405-8EB6-191B8BB268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8769BB-6895-4408-9CED-639EEBE09411}"/>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8" name="Footer Placeholder 7">
            <a:extLst>
              <a:ext uri="{FF2B5EF4-FFF2-40B4-BE49-F238E27FC236}">
                <a16:creationId xmlns:a16="http://schemas.microsoft.com/office/drawing/2014/main" id="{15DB67BB-9444-452F-9B15-43421516E4A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60B87F-6E76-48F2-8A8F-506BF813FBCF}"/>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2838808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4989-CBE1-422D-8214-C6C4015703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DE8391-9A35-459A-8CB9-82022C673083}"/>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4" name="Footer Placeholder 3">
            <a:extLst>
              <a:ext uri="{FF2B5EF4-FFF2-40B4-BE49-F238E27FC236}">
                <a16:creationId xmlns:a16="http://schemas.microsoft.com/office/drawing/2014/main" id="{815A3406-CAE4-4BE5-AA69-BB4895961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4107E7-F3F9-4610-A90E-D98C6916ED87}"/>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14720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23E8D3-2FD7-4975-A1FC-B2EB048541BA}"/>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3" name="Footer Placeholder 2">
            <a:extLst>
              <a:ext uri="{FF2B5EF4-FFF2-40B4-BE49-F238E27FC236}">
                <a16:creationId xmlns:a16="http://schemas.microsoft.com/office/drawing/2014/main" id="{A4AAEDB6-4567-42B8-B06B-7FC999F36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D792AA-CA14-4882-8724-DF48B3FB992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42027229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500F1-796B-4F5C-93D7-3009862B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51011E-4495-40F9-8E1D-F8B07E412D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0CDEC-FCFA-4F33-B687-DD864F3F4C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BC6BA5-478F-4CF2-A822-2B99782CCC59}"/>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6" name="Footer Placeholder 5">
            <a:extLst>
              <a:ext uri="{FF2B5EF4-FFF2-40B4-BE49-F238E27FC236}">
                <a16:creationId xmlns:a16="http://schemas.microsoft.com/office/drawing/2014/main" id="{FD052562-8665-42C0-BE23-BD5D3AC42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39FED4-64A6-42FC-84E5-BF8E6546A95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272144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456887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8F925-04C9-4E56-82FC-CC7AC0F73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2EDB0E-6CEB-4CE9-A3B9-77C1F00EF5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C0D832-38C5-4AB5-92E4-3742BE0D8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D15A33-3321-4FB6-BB57-86F71F7FE702}"/>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6" name="Footer Placeholder 5">
            <a:extLst>
              <a:ext uri="{FF2B5EF4-FFF2-40B4-BE49-F238E27FC236}">
                <a16:creationId xmlns:a16="http://schemas.microsoft.com/office/drawing/2014/main" id="{15E263F4-0368-4AD3-A466-12C0BAFE5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B7E24-9F62-4A74-8226-7D3B59D3CD3C}"/>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14740154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71DF-9AF0-4AD0-802C-5AEEF649D7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C661F-C53A-4B6F-877D-4CC57FEC8A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FF86D5-1688-4CAA-BCC6-07FB104FB9C1}"/>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AB19360A-6FFC-472E-9F51-D9F538AA1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17CB84-CBBC-4232-A23F-6B37349B0E3E}"/>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38489297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A03DBC-43F0-4BA7-938F-354A5E35AFC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37367E-F059-4AD2-9C02-22540C8DF8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D96C-C1BE-4EE8-BFE1-AD7C223A88B8}"/>
              </a:ext>
            </a:extLst>
          </p:cNvPr>
          <p:cNvSpPr>
            <a:spLocks noGrp="1"/>
          </p:cNvSpPr>
          <p:nvPr>
            <p:ph type="dt" sz="half" idx="10"/>
          </p:nvPr>
        </p:nvSpPr>
        <p:spPr/>
        <p:txBody>
          <a:body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DFF9DDE0-EF29-455E-A0C6-C924B5504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5DA0A-BC6F-4F8A-96AF-CB6929C1C2F4}"/>
              </a:ext>
            </a:extLst>
          </p:cNvPr>
          <p:cNvSpPr>
            <a:spLocks noGrp="1"/>
          </p:cNvSpPr>
          <p:nvPr>
            <p:ph type="sldNum" sz="quarter" idx="12"/>
          </p:nvPr>
        </p:nvSpPr>
        <p:spPr/>
        <p:txBody>
          <a:bodyPr/>
          <a:lstStyle/>
          <a:p>
            <a:fld id="{32D656A0-9C83-4D20-9FEF-7ABAD3B2106F}" type="slidenum">
              <a:rPr lang="en-US" smtClean="0"/>
              <a:t>‹#›</a:t>
            </a:fld>
            <a:endParaRPr lang="en-US"/>
          </a:p>
        </p:txBody>
      </p:sp>
    </p:spTree>
    <p:extLst>
      <p:ext uri="{BB962C8B-B14F-4D97-AF65-F5344CB8AC3E}">
        <p14:creationId xmlns:p14="http://schemas.microsoft.com/office/powerpoint/2010/main" val="145581933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Title slide 3">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705" strike="noStrike" spc="-49"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4350114"/>
            <a:ext cx="9602819" cy="724246"/>
          </a:xfrm>
          <a:prstGeom prst="rect">
            <a:avLst/>
          </a:prstGeom>
        </p:spPr>
        <p:txBody>
          <a:bodyPr/>
          <a:lstStyle>
            <a:lvl1pPr>
              <a:defRPr sz="1765">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Tree>
    <p:extLst>
      <p:ext uri="{BB962C8B-B14F-4D97-AF65-F5344CB8AC3E}">
        <p14:creationId xmlns:p14="http://schemas.microsoft.com/office/powerpoint/2010/main" val="100647003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3791106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3756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59937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11357754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slideLayout" Target="../slideLayouts/slideLayout49.xml"/><Relationship Id="rId3" Type="http://schemas.openxmlformats.org/officeDocument/2006/relationships/slideLayout" Target="../slideLayouts/slideLayout34.xml"/><Relationship Id="rId21" Type="http://schemas.openxmlformats.org/officeDocument/2006/relationships/theme" Target="../theme/theme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22858720"/>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2"/>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867479381"/>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7" r:id="rId13"/>
    <p:sldLayoutId id="2147483838" r:id="rId14"/>
    <p:sldLayoutId id="2147483839" r:id="rId15"/>
    <p:sldLayoutId id="2147483840" r:id="rId16"/>
    <p:sldLayoutId id="2147483841" r:id="rId17"/>
    <p:sldLayoutId id="2147483842" r:id="rId18"/>
    <p:sldLayoutId id="2147483843" r:id="rId19"/>
    <p:sldLayoutId id="2147483845" r:id="rId2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B88B61-F3D3-4C1A-B77F-8EE5445D64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E67BD7-3602-499A-91C1-3F30D8F567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9313-CE5E-400B-8A61-852B72DDE1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9C081E-9B66-4AF8-A649-B70F0DB58386}" type="datetimeFigureOut">
              <a:rPr lang="en-US" smtClean="0"/>
              <a:t>12/22/2023</a:t>
            </a:fld>
            <a:endParaRPr lang="en-US"/>
          </a:p>
        </p:txBody>
      </p:sp>
      <p:sp>
        <p:nvSpPr>
          <p:cNvPr id="5" name="Footer Placeholder 4">
            <a:extLst>
              <a:ext uri="{FF2B5EF4-FFF2-40B4-BE49-F238E27FC236}">
                <a16:creationId xmlns:a16="http://schemas.microsoft.com/office/drawing/2014/main" id="{8D5C2582-A9B7-44C8-8584-2BD00F97D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390BBA-39AC-44CA-9933-89EE0FE7F1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D656A0-9C83-4D20-9FEF-7ABAD3B2106F}" type="slidenum">
              <a:rPr lang="en-US" smtClean="0"/>
              <a:t>‹#›</a:t>
            </a:fld>
            <a:endParaRPr lang="en-US"/>
          </a:p>
        </p:txBody>
      </p:sp>
    </p:spTree>
    <p:extLst>
      <p:ext uri="{BB962C8B-B14F-4D97-AF65-F5344CB8AC3E}">
        <p14:creationId xmlns:p14="http://schemas.microsoft.com/office/powerpoint/2010/main" val="168828980"/>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2.xml"/></Relationships>
</file>

<file path=ppt/slides/_rels/slide2.xml.rels><?xml version="1.0" encoding="UTF-8" standalone="yes"?>
<Relationships xmlns="http://schemas.openxmlformats.org/package/2006/relationships"><Relationship Id="rId3" Type="http://schemas.openxmlformats.org/officeDocument/2006/relationships/image" Target="../media/image13.bin"/><Relationship Id="rId2" Type="http://schemas.openxmlformats.org/officeDocument/2006/relationships/image" Target="../media/image11.png"/><Relationship Id="rId1" Type="http://schemas.openxmlformats.org/officeDocument/2006/relationships/slideLayout" Target="../slideLayouts/slideLayout53.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rawing&#10;&#10;Description automatically generated">
            <a:extLst>
              <a:ext uri="{FF2B5EF4-FFF2-40B4-BE49-F238E27FC236}">
                <a16:creationId xmlns:a16="http://schemas.microsoft.com/office/drawing/2014/main" id="{8DF5946B-52E1-4DCC-BA3B-61A79BD8A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63" y="151522"/>
            <a:ext cx="2488676" cy="1115443"/>
          </a:xfrm>
          <a:prstGeom prst="rect">
            <a:avLst/>
          </a:prstGeom>
        </p:spPr>
      </p:pic>
      <p:pic>
        <p:nvPicPr>
          <p:cNvPr id="6" name="Picture 5" descr="A picture containing clock&#10;&#10;Description automatically generated">
            <a:extLst>
              <a:ext uri="{FF2B5EF4-FFF2-40B4-BE49-F238E27FC236}">
                <a16:creationId xmlns:a16="http://schemas.microsoft.com/office/drawing/2014/main" id="{05B3471A-EEBC-4E3C-B4ED-4136239A34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4751" y="1428267"/>
            <a:ext cx="4260916" cy="4185787"/>
          </a:xfrm>
          <a:prstGeom prst="rect">
            <a:avLst/>
          </a:prstGeom>
        </p:spPr>
      </p:pic>
      <p:sp>
        <p:nvSpPr>
          <p:cNvPr id="7" name="TextBox 6">
            <a:extLst>
              <a:ext uri="{FF2B5EF4-FFF2-40B4-BE49-F238E27FC236}">
                <a16:creationId xmlns:a16="http://schemas.microsoft.com/office/drawing/2014/main" id="{DF68B3D7-6A77-446B-9BE0-5761866275FA}"/>
              </a:ext>
            </a:extLst>
          </p:cNvPr>
          <p:cNvSpPr txBox="1"/>
          <p:nvPr/>
        </p:nvSpPr>
        <p:spPr>
          <a:xfrm>
            <a:off x="414778" y="3463602"/>
            <a:ext cx="5779833"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40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CA_Security_Review</a:t>
            </a:r>
            <a:r>
              <a:rPr kumimoji="0" lang="en-US" sz="4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p>
        </p:txBody>
      </p:sp>
      <p:sp>
        <p:nvSpPr>
          <p:cNvPr id="8" name="TextBox 7">
            <a:extLst>
              <a:ext uri="{FF2B5EF4-FFF2-40B4-BE49-F238E27FC236}">
                <a16:creationId xmlns:a16="http://schemas.microsoft.com/office/drawing/2014/main" id="{18E67519-EB92-47EA-95FF-71912384D9F3}"/>
              </a:ext>
            </a:extLst>
          </p:cNvPr>
          <p:cNvSpPr txBox="1"/>
          <p:nvPr/>
        </p:nvSpPr>
        <p:spPr>
          <a:xfrm>
            <a:off x="414778" y="5429388"/>
            <a:ext cx="53020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Report generated: [</a:t>
            </a:r>
            <a:r>
              <a:rPr kumimoji="0" lang="en-US" sz="18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Report_Date</a:t>
            </a: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p>
        </p:txBody>
      </p:sp>
    </p:spTree>
    <p:extLst>
      <p:ext uri="{BB962C8B-B14F-4D97-AF65-F5344CB8AC3E}">
        <p14:creationId xmlns:p14="http://schemas.microsoft.com/office/powerpoint/2010/main" val="340540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C9A5B1A-EDE5-4D1A-A469-71DA222E7843}"/>
              </a:ext>
            </a:extLst>
          </p:cNvPr>
          <p:cNvSpPr>
            <a:spLocks noGrp="1"/>
          </p:cNvSpPr>
          <p:nvPr>
            <p:ph type="title"/>
          </p:nvPr>
        </p:nvSpPr>
        <p:spPr>
          <a:xfrm>
            <a:off x="753359" y="365126"/>
            <a:ext cx="10515600" cy="700103"/>
          </a:xfrm>
        </p:spPr>
        <p:txBody>
          <a:bodyPr/>
          <a:lstStyle/>
          <a:p>
            <a:r>
              <a:rPr lang="en-US">
                <a:latin typeface="Segoe UI" panose="020B0502040204020203" pitchFamily="34" charset="0"/>
                <a:cs typeface="Segoe UI" panose="020B0502040204020203" pitchFamily="34" charset="0"/>
              </a:rPr>
              <a:t>Executive Summary</a:t>
            </a:r>
            <a:endParaRPr lang="en-US"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403E0E98-5DA7-4DA9-B9CC-19ACE9F902EC}"/>
              </a:ext>
            </a:extLst>
          </p:cNvPr>
          <p:cNvSpPr txBox="1"/>
          <p:nvPr/>
        </p:nvSpPr>
        <p:spPr>
          <a:xfrm>
            <a:off x="1339624" y="3672411"/>
            <a:ext cx="19133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Capability Score</a:t>
            </a:r>
          </a:p>
        </p:txBody>
      </p:sp>
      <p:sp>
        <p:nvSpPr>
          <p:cNvPr id="8" name="TextBox 7">
            <a:extLst>
              <a:ext uri="{FF2B5EF4-FFF2-40B4-BE49-F238E27FC236}">
                <a16:creationId xmlns:a16="http://schemas.microsoft.com/office/drawing/2014/main" id="{3E3E86A1-51F0-4ACE-9110-65C339009DC5}"/>
              </a:ext>
            </a:extLst>
          </p:cNvPr>
          <p:cNvSpPr txBox="1"/>
          <p:nvPr/>
        </p:nvSpPr>
        <p:spPr>
          <a:xfrm>
            <a:off x="1668837" y="4045376"/>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a:t>
            </a:r>
          </a:p>
        </p:txBody>
      </p:sp>
      <p:sp>
        <p:nvSpPr>
          <p:cNvPr id="9" name="TextBox 8">
            <a:extLst>
              <a:ext uri="{FF2B5EF4-FFF2-40B4-BE49-F238E27FC236}">
                <a16:creationId xmlns:a16="http://schemas.microsoft.com/office/drawing/2014/main" id="{03055892-809B-4369-8DC3-837607F92822}"/>
              </a:ext>
            </a:extLst>
          </p:cNvPr>
          <p:cNvSpPr txBox="1"/>
          <p:nvPr/>
        </p:nvSpPr>
        <p:spPr>
          <a:xfrm>
            <a:off x="541683" y="4588001"/>
            <a:ext cx="3485519"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2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Pillar_Maturity_Description</a:t>
            </a: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p>
        </p:txBody>
      </p:sp>
      <p:sp>
        <p:nvSpPr>
          <p:cNvPr id="10" name="TextBox 9">
            <a:extLst>
              <a:ext uri="{FF2B5EF4-FFF2-40B4-BE49-F238E27FC236}">
                <a16:creationId xmlns:a16="http://schemas.microsoft.com/office/drawing/2014/main" id="{0E5A7937-C405-4E1D-A3A8-1BECC411166F}"/>
              </a:ext>
            </a:extLst>
          </p:cNvPr>
          <p:cNvSpPr txBox="1"/>
          <p:nvPr/>
        </p:nvSpPr>
        <p:spPr>
          <a:xfrm>
            <a:off x="4402647" y="1175520"/>
            <a:ext cx="632415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Areas of focus to raise your Review Score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Number </a:t>
            </a:r>
            <a:r>
              <a:rPr kumimoji="0" lang="en-US" sz="16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of recommendations </a:t>
            </a: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per focus area:</a:t>
            </a:r>
            <a:endParaRPr kumimoji="0" lang="en-US" sz="2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cxnSp>
        <p:nvCxnSpPr>
          <p:cNvPr id="33" name="Straight Connector 32">
            <a:extLst>
              <a:ext uri="{FF2B5EF4-FFF2-40B4-BE49-F238E27FC236}">
                <a16:creationId xmlns:a16="http://schemas.microsoft.com/office/drawing/2014/main" id="{AB75820A-4AB7-4F9E-987C-56F577C895DD}"/>
              </a:ext>
            </a:extLst>
          </p:cNvPr>
          <p:cNvCxnSpPr>
            <a:cxnSpLocks/>
          </p:cNvCxnSpPr>
          <p:nvPr/>
        </p:nvCxnSpPr>
        <p:spPr>
          <a:xfrm>
            <a:off x="383568" y="6370484"/>
            <a:ext cx="11210017" cy="0"/>
          </a:xfrm>
          <a:prstGeom prst="line">
            <a:avLst/>
          </a:prstGeom>
          <a:ln w="6350"/>
        </p:spPr>
        <p:style>
          <a:lnRef idx="1">
            <a:schemeClr val="dk1"/>
          </a:lnRef>
          <a:fillRef idx="0">
            <a:schemeClr val="dk1"/>
          </a:fillRef>
          <a:effectRef idx="0">
            <a:schemeClr val="dk1"/>
          </a:effectRef>
          <a:fontRef idx="minor">
            <a:schemeClr val="tx1"/>
          </a:fontRef>
        </p:style>
      </p:cxnSp>
      <p:pic>
        <p:nvPicPr>
          <p:cNvPr id="2" name="Picture 1" descr="A picture containing drawing&#10;&#10;Description automatically generated">
            <a:extLst>
              <a:ext uri="{FF2B5EF4-FFF2-40B4-BE49-F238E27FC236}">
                <a16:creationId xmlns:a16="http://schemas.microsoft.com/office/drawing/2014/main" id="{FC62FFDF-31E4-4B37-8145-BCD2CD9581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sp>
        <p:nvSpPr>
          <p:cNvPr id="15" name="Rectangle 14">
            <a:extLst>
              <a:ext uri="{FF2B5EF4-FFF2-40B4-BE49-F238E27FC236}">
                <a16:creationId xmlns:a16="http://schemas.microsoft.com/office/drawing/2014/main" id="{A90F76FF-2EB4-4F7B-A2BC-9AC4BADD3D0E}"/>
              </a:ext>
            </a:extLst>
          </p:cNvPr>
          <p:cNvSpPr/>
          <p:nvPr/>
        </p:nvSpPr>
        <p:spPr>
          <a:xfrm>
            <a:off x="697706" y="336470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6B900603-4563-4EE8-88E5-CF41A9E3D314}"/>
              </a:ext>
            </a:extLst>
          </p:cNvPr>
          <p:cNvSpPr/>
          <p:nvPr/>
        </p:nvSpPr>
        <p:spPr>
          <a:xfrm>
            <a:off x="1758185" y="3365848"/>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40179111-8EC3-41D6-9524-11F6E57B6BC4}"/>
              </a:ext>
            </a:extLst>
          </p:cNvPr>
          <p:cNvSpPr/>
          <p:nvPr/>
        </p:nvSpPr>
        <p:spPr>
          <a:xfrm>
            <a:off x="2817323" y="3365945"/>
            <a:ext cx="1047750" cy="80767"/>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3" name="Straight Connector 22">
            <a:extLst>
              <a:ext uri="{FF2B5EF4-FFF2-40B4-BE49-F238E27FC236}">
                <a16:creationId xmlns:a16="http://schemas.microsoft.com/office/drawing/2014/main" id="{AB43E8F0-8C3C-4F1E-919E-E1ECE342E8DE}"/>
              </a:ext>
            </a:extLst>
          </p:cNvPr>
          <p:cNvCxnSpPr>
            <a:cxnSpLocks/>
          </p:cNvCxnSpPr>
          <p:nvPr/>
        </p:nvCxnSpPr>
        <p:spPr>
          <a:xfrm>
            <a:off x="736692" y="3313996"/>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DF4E3A34-F519-48B0-93A5-6358AEB67186}"/>
              </a:ext>
            </a:extLst>
          </p:cNvPr>
          <p:cNvGraphicFramePr>
            <a:graphicFrameLocks noGrp="1"/>
          </p:cNvGraphicFramePr>
          <p:nvPr/>
        </p:nvGraphicFramePr>
        <p:xfrm>
          <a:off x="697705" y="3105072"/>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Critical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Excellent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6" name="TextBox 15">
            <a:extLst>
              <a:ext uri="{FF2B5EF4-FFF2-40B4-BE49-F238E27FC236}">
                <a16:creationId xmlns:a16="http://schemas.microsoft.com/office/drawing/2014/main" id="{8FAEC4C6-4999-49FA-9A20-D5286ACF228D}"/>
              </a:ext>
            </a:extLst>
          </p:cNvPr>
          <p:cNvSpPr txBox="1"/>
          <p:nvPr/>
        </p:nvSpPr>
        <p:spPr>
          <a:xfrm>
            <a:off x="5379784" y="2206196"/>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[S1]</a:t>
            </a:r>
          </a:p>
        </p:txBody>
      </p:sp>
      <p:sp>
        <p:nvSpPr>
          <p:cNvPr id="18" name="TextBox 17">
            <a:extLst>
              <a:ext uri="{FF2B5EF4-FFF2-40B4-BE49-F238E27FC236}">
                <a16:creationId xmlns:a16="http://schemas.microsoft.com/office/drawing/2014/main" id="{534C3077-CDBF-4AF7-9BDC-213801286609}"/>
              </a:ext>
            </a:extLst>
          </p:cNvPr>
          <p:cNvSpPr txBox="1"/>
          <p:nvPr/>
        </p:nvSpPr>
        <p:spPr>
          <a:xfrm>
            <a:off x="6038856" y="2201381"/>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[Domain_1]</a:t>
            </a:r>
          </a:p>
        </p:txBody>
      </p:sp>
      <p:pic>
        <p:nvPicPr>
          <p:cNvPr id="20" name="Picture 19" descr="AltText:FocusAreaScore0">
            <a:extLst>
              <a:ext uri="{FF2B5EF4-FFF2-40B4-BE49-F238E27FC236}">
                <a16:creationId xmlns:a16="http://schemas.microsoft.com/office/drawing/2014/main" id="{89181935-928F-4933-BA6F-EC5DD1349D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240736"/>
            <a:ext cx="448073" cy="340281"/>
          </a:xfrm>
          <a:prstGeom prst="rect">
            <a:avLst/>
          </a:prstGeom>
        </p:spPr>
      </p:pic>
      <p:sp>
        <p:nvSpPr>
          <p:cNvPr id="22" name="TextBox 21">
            <a:extLst>
              <a:ext uri="{FF2B5EF4-FFF2-40B4-BE49-F238E27FC236}">
                <a16:creationId xmlns:a16="http://schemas.microsoft.com/office/drawing/2014/main" id="{26EC3D75-A7AA-419E-954A-541DBD940CE3}"/>
              </a:ext>
            </a:extLst>
          </p:cNvPr>
          <p:cNvSpPr txBox="1"/>
          <p:nvPr/>
        </p:nvSpPr>
        <p:spPr>
          <a:xfrm>
            <a:off x="5379784" y="2729385"/>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[S2]</a:t>
            </a:r>
          </a:p>
        </p:txBody>
      </p:sp>
      <p:sp>
        <p:nvSpPr>
          <p:cNvPr id="25" name="TextBox 24">
            <a:extLst>
              <a:ext uri="{FF2B5EF4-FFF2-40B4-BE49-F238E27FC236}">
                <a16:creationId xmlns:a16="http://schemas.microsoft.com/office/drawing/2014/main" id="{92D996AE-5E09-476E-81FB-22FA58980C80}"/>
              </a:ext>
            </a:extLst>
          </p:cNvPr>
          <p:cNvSpPr txBox="1"/>
          <p:nvPr/>
        </p:nvSpPr>
        <p:spPr>
          <a:xfrm>
            <a:off x="6038856" y="2724570"/>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Domain_2]</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26" name="Picture 25" descr="AltText:FocusAreaScore0">
            <a:extLst>
              <a:ext uri="{FF2B5EF4-FFF2-40B4-BE49-F238E27FC236}">
                <a16:creationId xmlns:a16="http://schemas.microsoft.com/office/drawing/2014/main" id="{84584DBA-19CF-4346-8079-46C03DD9E73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2763925"/>
            <a:ext cx="448073" cy="340281"/>
          </a:xfrm>
          <a:prstGeom prst="rect">
            <a:avLst/>
          </a:prstGeom>
        </p:spPr>
      </p:pic>
      <p:sp>
        <p:nvSpPr>
          <p:cNvPr id="41" name="TextBox 40">
            <a:extLst>
              <a:ext uri="{FF2B5EF4-FFF2-40B4-BE49-F238E27FC236}">
                <a16:creationId xmlns:a16="http://schemas.microsoft.com/office/drawing/2014/main" id="{5F718C7C-8E6C-4F1F-880F-BE556A2A4FA1}"/>
              </a:ext>
            </a:extLst>
          </p:cNvPr>
          <p:cNvSpPr txBox="1"/>
          <p:nvPr/>
        </p:nvSpPr>
        <p:spPr>
          <a:xfrm>
            <a:off x="5379784" y="3246736"/>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[S3]</a:t>
            </a:r>
          </a:p>
        </p:txBody>
      </p:sp>
      <p:sp>
        <p:nvSpPr>
          <p:cNvPr id="43" name="TextBox 42">
            <a:extLst>
              <a:ext uri="{FF2B5EF4-FFF2-40B4-BE49-F238E27FC236}">
                <a16:creationId xmlns:a16="http://schemas.microsoft.com/office/drawing/2014/main" id="{9A0E3318-F6C4-42EA-8925-F6A87532565D}"/>
              </a:ext>
            </a:extLst>
          </p:cNvPr>
          <p:cNvSpPr txBox="1"/>
          <p:nvPr/>
        </p:nvSpPr>
        <p:spPr>
          <a:xfrm>
            <a:off x="6038856" y="3241921"/>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[Domain_3]</a:t>
            </a:r>
          </a:p>
        </p:txBody>
      </p:sp>
      <p:pic>
        <p:nvPicPr>
          <p:cNvPr id="45" name="Picture 44" descr="AltText:FocusAreaScore0">
            <a:extLst>
              <a:ext uri="{FF2B5EF4-FFF2-40B4-BE49-F238E27FC236}">
                <a16:creationId xmlns:a16="http://schemas.microsoft.com/office/drawing/2014/main" id="{B53BF202-0EE5-4181-AD0E-37FC0C5136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281276"/>
            <a:ext cx="448073" cy="340281"/>
          </a:xfrm>
          <a:prstGeom prst="rect">
            <a:avLst/>
          </a:prstGeom>
        </p:spPr>
      </p:pic>
      <p:sp>
        <p:nvSpPr>
          <p:cNvPr id="47" name="TextBox 46">
            <a:extLst>
              <a:ext uri="{FF2B5EF4-FFF2-40B4-BE49-F238E27FC236}">
                <a16:creationId xmlns:a16="http://schemas.microsoft.com/office/drawing/2014/main" id="{97A63E6B-1073-45D8-81B7-6FB833A473A3}"/>
              </a:ext>
            </a:extLst>
          </p:cNvPr>
          <p:cNvSpPr txBox="1"/>
          <p:nvPr/>
        </p:nvSpPr>
        <p:spPr>
          <a:xfrm>
            <a:off x="5379784" y="3764988"/>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[S4]</a:t>
            </a:r>
          </a:p>
        </p:txBody>
      </p:sp>
      <p:sp>
        <p:nvSpPr>
          <p:cNvPr id="49" name="TextBox 48">
            <a:extLst>
              <a:ext uri="{FF2B5EF4-FFF2-40B4-BE49-F238E27FC236}">
                <a16:creationId xmlns:a16="http://schemas.microsoft.com/office/drawing/2014/main" id="{D8B9A33B-ADD7-4791-8FF2-6D7E50EF2C36}"/>
              </a:ext>
            </a:extLst>
          </p:cNvPr>
          <p:cNvSpPr txBox="1"/>
          <p:nvPr/>
        </p:nvSpPr>
        <p:spPr>
          <a:xfrm>
            <a:off x="6038856" y="3760173"/>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[Domain_4]</a:t>
            </a:r>
          </a:p>
        </p:txBody>
      </p:sp>
      <p:pic>
        <p:nvPicPr>
          <p:cNvPr id="51" name="Picture 50" descr="AltText:FocusAreaScore0">
            <a:extLst>
              <a:ext uri="{FF2B5EF4-FFF2-40B4-BE49-F238E27FC236}">
                <a16:creationId xmlns:a16="http://schemas.microsoft.com/office/drawing/2014/main" id="{879EF4F3-5DB6-49E5-99DA-24390DB4FF1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3799528"/>
            <a:ext cx="448073" cy="340281"/>
          </a:xfrm>
          <a:prstGeom prst="rect">
            <a:avLst/>
          </a:prstGeom>
        </p:spPr>
      </p:pic>
      <p:sp>
        <p:nvSpPr>
          <p:cNvPr id="53" name="TextBox 52">
            <a:extLst>
              <a:ext uri="{FF2B5EF4-FFF2-40B4-BE49-F238E27FC236}">
                <a16:creationId xmlns:a16="http://schemas.microsoft.com/office/drawing/2014/main" id="{DE4F2781-57BF-400E-9776-D0CB596ECA76}"/>
              </a:ext>
            </a:extLst>
          </p:cNvPr>
          <p:cNvSpPr txBox="1"/>
          <p:nvPr/>
        </p:nvSpPr>
        <p:spPr>
          <a:xfrm>
            <a:off x="5379784" y="4281799"/>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[S5]</a:t>
            </a:r>
          </a:p>
        </p:txBody>
      </p:sp>
      <p:sp>
        <p:nvSpPr>
          <p:cNvPr id="55" name="TextBox 54">
            <a:extLst>
              <a:ext uri="{FF2B5EF4-FFF2-40B4-BE49-F238E27FC236}">
                <a16:creationId xmlns:a16="http://schemas.microsoft.com/office/drawing/2014/main" id="{89E44410-8F83-483F-AF65-068A8FA9E76C}"/>
              </a:ext>
            </a:extLst>
          </p:cNvPr>
          <p:cNvSpPr txBox="1"/>
          <p:nvPr/>
        </p:nvSpPr>
        <p:spPr>
          <a:xfrm>
            <a:off x="6038856" y="4276984"/>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[Domain_5]</a:t>
            </a:r>
          </a:p>
        </p:txBody>
      </p:sp>
      <p:pic>
        <p:nvPicPr>
          <p:cNvPr id="57" name="Picture 56" descr="AltText:FocusAreaScore0">
            <a:extLst>
              <a:ext uri="{FF2B5EF4-FFF2-40B4-BE49-F238E27FC236}">
                <a16:creationId xmlns:a16="http://schemas.microsoft.com/office/drawing/2014/main" id="{F2CA0EDE-1458-4000-B0D0-FAE6E29232E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316339"/>
            <a:ext cx="448073" cy="340281"/>
          </a:xfrm>
          <a:prstGeom prst="rect">
            <a:avLst/>
          </a:prstGeom>
        </p:spPr>
      </p:pic>
      <p:sp>
        <p:nvSpPr>
          <p:cNvPr id="59" name="TextBox 58">
            <a:extLst>
              <a:ext uri="{FF2B5EF4-FFF2-40B4-BE49-F238E27FC236}">
                <a16:creationId xmlns:a16="http://schemas.microsoft.com/office/drawing/2014/main" id="{91C29F1C-4489-4EBD-A4B7-A32D7A563807}"/>
              </a:ext>
            </a:extLst>
          </p:cNvPr>
          <p:cNvSpPr txBox="1"/>
          <p:nvPr/>
        </p:nvSpPr>
        <p:spPr>
          <a:xfrm>
            <a:off x="5379784" y="4825327"/>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[S6]</a:t>
            </a:r>
          </a:p>
        </p:txBody>
      </p:sp>
      <p:sp>
        <p:nvSpPr>
          <p:cNvPr id="61" name="TextBox 60">
            <a:extLst>
              <a:ext uri="{FF2B5EF4-FFF2-40B4-BE49-F238E27FC236}">
                <a16:creationId xmlns:a16="http://schemas.microsoft.com/office/drawing/2014/main" id="{89C2434E-16C4-48B5-AA76-0F387E7C12B5}"/>
              </a:ext>
            </a:extLst>
          </p:cNvPr>
          <p:cNvSpPr txBox="1"/>
          <p:nvPr/>
        </p:nvSpPr>
        <p:spPr>
          <a:xfrm>
            <a:off x="6038856" y="4820512"/>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Domain_6]</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63" name="Picture 62" descr="AltText:FocusAreaScore0">
            <a:extLst>
              <a:ext uri="{FF2B5EF4-FFF2-40B4-BE49-F238E27FC236}">
                <a16:creationId xmlns:a16="http://schemas.microsoft.com/office/drawing/2014/main" id="{2E6876F7-D800-44D1-BE73-6CB286E078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4859867"/>
            <a:ext cx="448073" cy="340281"/>
          </a:xfrm>
          <a:prstGeom prst="rect">
            <a:avLst/>
          </a:prstGeom>
        </p:spPr>
      </p:pic>
      <p:sp>
        <p:nvSpPr>
          <p:cNvPr id="3" name="TextBox 2">
            <a:extLst>
              <a:ext uri="{FF2B5EF4-FFF2-40B4-BE49-F238E27FC236}">
                <a16:creationId xmlns:a16="http://schemas.microsoft.com/office/drawing/2014/main" id="{02A2312C-B6C0-45C8-BA07-32B020802FF8}"/>
              </a:ext>
            </a:extLst>
          </p:cNvPr>
          <p:cNvSpPr txBox="1"/>
          <p:nvPr/>
        </p:nvSpPr>
        <p:spPr>
          <a:xfrm>
            <a:off x="5379784" y="5350000"/>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[S7]</a:t>
            </a:r>
          </a:p>
        </p:txBody>
      </p:sp>
      <p:sp>
        <p:nvSpPr>
          <p:cNvPr id="5" name="TextBox 4">
            <a:extLst>
              <a:ext uri="{FF2B5EF4-FFF2-40B4-BE49-F238E27FC236}">
                <a16:creationId xmlns:a16="http://schemas.microsoft.com/office/drawing/2014/main" id="{449B3142-8E14-463C-9568-B853FC4E00D8}"/>
              </a:ext>
            </a:extLst>
          </p:cNvPr>
          <p:cNvSpPr txBox="1"/>
          <p:nvPr/>
        </p:nvSpPr>
        <p:spPr>
          <a:xfrm>
            <a:off x="6038856" y="5345185"/>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Domain_7]</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1" name="Picture 10" descr="AltText:FocusAreaScore0">
            <a:extLst>
              <a:ext uri="{FF2B5EF4-FFF2-40B4-BE49-F238E27FC236}">
                <a16:creationId xmlns:a16="http://schemas.microsoft.com/office/drawing/2014/main" id="{1EBA8035-212B-480B-8B1E-860C89CA3D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384540"/>
            <a:ext cx="448073" cy="340281"/>
          </a:xfrm>
          <a:prstGeom prst="rect">
            <a:avLst/>
          </a:prstGeom>
        </p:spPr>
      </p:pic>
      <p:sp>
        <p:nvSpPr>
          <p:cNvPr id="12" name="TextBox 11">
            <a:extLst>
              <a:ext uri="{FF2B5EF4-FFF2-40B4-BE49-F238E27FC236}">
                <a16:creationId xmlns:a16="http://schemas.microsoft.com/office/drawing/2014/main" id="{BF878C93-8775-4329-AC41-FB6E5F1F9E5D}"/>
              </a:ext>
            </a:extLst>
          </p:cNvPr>
          <p:cNvSpPr txBox="1"/>
          <p:nvPr/>
        </p:nvSpPr>
        <p:spPr>
          <a:xfrm>
            <a:off x="5379784" y="5820784"/>
            <a:ext cx="6481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[S8]</a:t>
            </a:r>
          </a:p>
        </p:txBody>
      </p:sp>
      <p:sp>
        <p:nvSpPr>
          <p:cNvPr id="13" name="TextBox 12">
            <a:extLst>
              <a:ext uri="{FF2B5EF4-FFF2-40B4-BE49-F238E27FC236}">
                <a16:creationId xmlns:a16="http://schemas.microsoft.com/office/drawing/2014/main" id="{DEACA864-3795-4B65-93F0-66CF1A79BB5F}"/>
              </a:ext>
            </a:extLst>
          </p:cNvPr>
          <p:cNvSpPr txBox="1"/>
          <p:nvPr/>
        </p:nvSpPr>
        <p:spPr>
          <a:xfrm>
            <a:off x="6038856" y="5815969"/>
            <a:ext cx="476595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800" b="0" i="0" u="none" strike="noStrike" kern="1200" cap="none" spc="0" normalizeH="0" baseline="0" noProof="0">
                <a:ln>
                  <a:noFill/>
                </a:ln>
                <a:solidFill>
                  <a:prstClr val="black"/>
                </a:solidFill>
                <a:effectLst/>
                <a:uLnTx/>
                <a:uFillTx/>
                <a:latin typeface="Segoe UI" panose="020B0502040204020203" pitchFamily="34" charset="0"/>
                <a:ea typeface="+mn-ea"/>
                <a:cs typeface="Segoe UI" panose="020B0502040204020203" pitchFamily="34" charset="0"/>
              </a:rPr>
              <a:t>Domain_8]</a:t>
            </a:r>
            <a:endParaRPr kumimoji="0" lang="en-US" sz="18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pic>
        <p:nvPicPr>
          <p:cNvPr id="14" name="Picture 13" descr="AltText:FocusAreaScore0">
            <a:extLst>
              <a:ext uri="{FF2B5EF4-FFF2-40B4-BE49-F238E27FC236}">
                <a16:creationId xmlns:a16="http://schemas.microsoft.com/office/drawing/2014/main" id="{296B9A7F-40EE-4F45-9BD3-33136A53C4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02034" y="5855324"/>
            <a:ext cx="448073" cy="340281"/>
          </a:xfrm>
          <a:prstGeom prst="rect">
            <a:avLst/>
          </a:prstGeom>
        </p:spPr>
      </p:pic>
      <p:pic>
        <p:nvPicPr>
          <p:cNvPr id="21" name="Picture 20" descr="A picture containing text&#10;&#10;Description automatically generated">
            <a:extLst>
              <a:ext uri="{FF2B5EF4-FFF2-40B4-BE49-F238E27FC236}">
                <a16:creationId xmlns:a16="http://schemas.microsoft.com/office/drawing/2014/main" id="{58794FA3-F49D-421A-A084-08CB394733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9322" y="7305265"/>
            <a:ext cx="446500" cy="342000"/>
          </a:xfrm>
          <a:prstGeom prst="rect">
            <a:avLst/>
          </a:prstGeom>
        </p:spPr>
      </p:pic>
      <p:pic>
        <p:nvPicPr>
          <p:cNvPr id="30" name="Picture 29" descr="Icon&#10;&#10;Description automatically generated">
            <a:extLst>
              <a:ext uri="{FF2B5EF4-FFF2-40B4-BE49-F238E27FC236}">
                <a16:creationId xmlns:a16="http://schemas.microsoft.com/office/drawing/2014/main" id="{319DFA20-D6C6-47D3-BF84-47473FE5F36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798" y="7308021"/>
            <a:ext cx="446500" cy="342000"/>
          </a:xfrm>
          <a:prstGeom prst="rect">
            <a:avLst/>
          </a:prstGeom>
        </p:spPr>
      </p:pic>
      <p:pic>
        <p:nvPicPr>
          <p:cNvPr id="27" name="Picture 26" descr="Icon&#10;&#10;Description automatically generated">
            <a:extLst>
              <a:ext uri="{FF2B5EF4-FFF2-40B4-BE49-F238E27FC236}">
                <a16:creationId xmlns:a16="http://schemas.microsoft.com/office/drawing/2014/main" id="{5B432997-6AE9-4175-8840-776C13766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274" y="7331944"/>
            <a:ext cx="446500" cy="342000"/>
          </a:xfrm>
          <a:prstGeom prst="rect">
            <a:avLst/>
          </a:prstGeom>
        </p:spPr>
      </p:pic>
    </p:spTree>
    <p:extLst>
      <p:ext uri="{BB962C8B-B14F-4D97-AF65-F5344CB8AC3E}">
        <p14:creationId xmlns:p14="http://schemas.microsoft.com/office/powerpoint/2010/main" val="1923958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D92F025-1776-4403-B9D2-623921B955C4}"/>
              </a:ext>
            </a:extLst>
          </p:cNvPr>
          <p:cNvSpPr txBox="1"/>
          <p:nvPr/>
        </p:nvSpPr>
        <p:spPr>
          <a:xfrm>
            <a:off x="838200" y="416103"/>
            <a:ext cx="10108915" cy="101566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2400" b="1"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Domain_Title</a:t>
            </a:r>
            <a:r>
              <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084211DB-3DD5-4181-9098-B93AE002E96E}"/>
              </a:ext>
            </a:extLst>
          </p:cNvPr>
          <p:cNvSpPr txBox="1"/>
          <p:nvPr/>
        </p:nvSpPr>
        <p:spPr>
          <a:xfrm>
            <a:off x="509900" y="3313797"/>
            <a:ext cx="290181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Semibold" panose="020B0702040204020203" pitchFamily="34" charset="0"/>
                <a:ea typeface="+mn-ea"/>
                <a:cs typeface="Segoe UI Semibold" panose="020B0702040204020203" pitchFamily="34" charset="0"/>
              </a:rPr>
              <a:t>Focus Area relative weight</a:t>
            </a:r>
          </a:p>
        </p:txBody>
      </p:sp>
      <p:sp>
        <p:nvSpPr>
          <p:cNvPr id="8" name="TextBox 7">
            <a:extLst>
              <a:ext uri="{FF2B5EF4-FFF2-40B4-BE49-F238E27FC236}">
                <a16:creationId xmlns:a16="http://schemas.microsoft.com/office/drawing/2014/main" id="{4B5C319F-B8B1-45BD-9E8E-CE6EA54E14C4}"/>
              </a:ext>
            </a:extLst>
          </p:cNvPr>
          <p:cNvSpPr txBox="1"/>
          <p:nvPr/>
        </p:nvSpPr>
        <p:spPr>
          <a:xfrm>
            <a:off x="1378057" y="4074389"/>
            <a:ext cx="1087526"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[Sc]</a:t>
            </a:r>
          </a:p>
        </p:txBody>
      </p:sp>
      <p:sp>
        <p:nvSpPr>
          <p:cNvPr id="9" name="TextBox 8">
            <a:extLst>
              <a:ext uri="{FF2B5EF4-FFF2-40B4-BE49-F238E27FC236}">
                <a16:creationId xmlns:a16="http://schemas.microsoft.com/office/drawing/2014/main" id="{B766487E-9ACD-4696-B909-0BD529DF9077}"/>
              </a:ext>
            </a:extLst>
          </p:cNvPr>
          <p:cNvSpPr txBox="1"/>
          <p:nvPr/>
        </p:nvSpPr>
        <p:spPr>
          <a:xfrm>
            <a:off x="589529" y="4606058"/>
            <a:ext cx="3127705"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r>
              <a:rPr kumimoji="0" lang="en-US" sz="1200" b="0" i="0" u="none" strike="noStrike" kern="1200" cap="none" spc="0" normalizeH="0" baseline="0" noProof="0" dirty="0" err="1">
                <a:ln>
                  <a:noFill/>
                </a:ln>
                <a:solidFill>
                  <a:prstClr val="black"/>
                </a:solidFill>
                <a:effectLst/>
                <a:uLnTx/>
                <a:uFillTx/>
                <a:latin typeface="Segoe UI" panose="020B0502040204020203" pitchFamily="34" charset="0"/>
                <a:ea typeface="+mn-ea"/>
                <a:cs typeface="Segoe UI" panose="020B0502040204020203" pitchFamily="34" charset="0"/>
              </a:rPr>
              <a:t>Domain_Description</a:t>
            </a:r>
            <a:r>
              <a:rPr kumimoji="0" lang="en-US" sz="12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a:t>
            </a:r>
          </a:p>
        </p:txBody>
      </p:sp>
      <p:pic>
        <p:nvPicPr>
          <p:cNvPr id="12" name="Picture 11" descr="A picture containing drawing&#10;&#10;Description automatically generated">
            <a:extLst>
              <a:ext uri="{FF2B5EF4-FFF2-40B4-BE49-F238E27FC236}">
                <a16:creationId xmlns:a16="http://schemas.microsoft.com/office/drawing/2014/main" id="{DD5139E9-65A9-4877-A3C4-11D1D88FB4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0203" y="6269032"/>
            <a:ext cx="1527613" cy="684687"/>
          </a:xfrm>
          <a:prstGeom prst="rect">
            <a:avLst/>
          </a:prstGeom>
        </p:spPr>
      </p:pic>
      <p:cxnSp>
        <p:nvCxnSpPr>
          <p:cNvPr id="14" name="Straight Connector 13">
            <a:extLst>
              <a:ext uri="{FF2B5EF4-FFF2-40B4-BE49-F238E27FC236}">
                <a16:creationId xmlns:a16="http://schemas.microsoft.com/office/drawing/2014/main" id="{7DFFB3DB-8742-4644-A164-270EE991FF51}"/>
              </a:ext>
            </a:extLst>
          </p:cNvPr>
          <p:cNvCxnSpPr/>
          <p:nvPr/>
        </p:nvCxnSpPr>
        <p:spPr>
          <a:xfrm>
            <a:off x="287959" y="6369978"/>
            <a:ext cx="11245065" cy="0"/>
          </a:xfrm>
          <a:prstGeom prst="line">
            <a:avLst/>
          </a:prstGeom>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26DAAD99-B0A4-4450-8DD7-E1274ABD2AC4}"/>
              </a:ext>
            </a:extLst>
          </p:cNvPr>
          <p:cNvSpPr txBox="1"/>
          <p:nvPr/>
        </p:nvSpPr>
        <p:spPr>
          <a:xfrm>
            <a:off x="4037743" y="1423542"/>
            <a:ext cx="6149084"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Top X out of Y recommendations:</a:t>
            </a:r>
            <a:endPar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endParaRPr>
          </a:p>
        </p:txBody>
      </p:sp>
      <p:sp>
        <p:nvSpPr>
          <p:cNvPr id="10" name="TextBox 9">
            <a:extLst>
              <a:ext uri="{FF2B5EF4-FFF2-40B4-BE49-F238E27FC236}">
                <a16:creationId xmlns:a16="http://schemas.microsoft.com/office/drawing/2014/main" id="{16C628AB-B86D-42DC-BED2-78A954B9C5FA}"/>
              </a:ext>
            </a:extLst>
          </p:cNvPr>
          <p:cNvSpPr txBox="1"/>
          <p:nvPr/>
        </p:nvSpPr>
        <p:spPr>
          <a:xfrm>
            <a:off x="4470363" y="2065106"/>
            <a:ext cx="704183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[Placeholder_Text_1]</a:t>
            </a:r>
          </a:p>
        </p:txBody>
      </p:sp>
      <p:sp>
        <p:nvSpPr>
          <p:cNvPr id="2" name="Rectangle 1">
            <a:extLst>
              <a:ext uri="{FF2B5EF4-FFF2-40B4-BE49-F238E27FC236}">
                <a16:creationId xmlns:a16="http://schemas.microsoft.com/office/drawing/2014/main" id="{592CADCD-60F2-4869-BD5E-6B1EFCA36D12}"/>
              </a:ext>
            </a:extLst>
          </p:cNvPr>
          <p:cNvSpPr/>
          <p:nvPr/>
        </p:nvSpPr>
        <p:spPr>
          <a:xfrm>
            <a:off x="470914" y="3067221"/>
            <a:ext cx="1047750" cy="80767"/>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2A08287-B0DD-4BC8-8447-8BC4E10D2E1C}"/>
              </a:ext>
            </a:extLst>
          </p:cNvPr>
          <p:cNvSpPr/>
          <p:nvPr/>
        </p:nvSpPr>
        <p:spPr>
          <a:xfrm>
            <a:off x="1531393" y="3068361"/>
            <a:ext cx="1047750" cy="80767"/>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highlight>
                <a:srgbClr val="000080"/>
              </a:highligh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297CE32-1511-4B8A-BBB9-EDC68C2D4EC5}"/>
              </a:ext>
            </a:extLst>
          </p:cNvPr>
          <p:cNvSpPr/>
          <p:nvPr/>
        </p:nvSpPr>
        <p:spPr>
          <a:xfrm>
            <a:off x="2590531" y="3068458"/>
            <a:ext cx="1047750" cy="8076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8" name="Straight Connector 17">
            <a:extLst>
              <a:ext uri="{FF2B5EF4-FFF2-40B4-BE49-F238E27FC236}">
                <a16:creationId xmlns:a16="http://schemas.microsoft.com/office/drawing/2014/main" id="{28AA62ED-5C89-4E21-BEA3-D3CE68733D6D}"/>
              </a:ext>
            </a:extLst>
          </p:cNvPr>
          <p:cNvCxnSpPr>
            <a:cxnSpLocks/>
          </p:cNvCxnSpPr>
          <p:nvPr/>
        </p:nvCxnSpPr>
        <p:spPr>
          <a:xfrm>
            <a:off x="509900" y="3016509"/>
            <a:ext cx="0" cy="162629"/>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20" name="Table 28">
            <a:extLst>
              <a:ext uri="{FF2B5EF4-FFF2-40B4-BE49-F238E27FC236}">
                <a16:creationId xmlns:a16="http://schemas.microsoft.com/office/drawing/2014/main" id="{DFD0D5D0-4BC5-4C00-9740-CA903D9969DD}"/>
              </a:ext>
            </a:extLst>
          </p:cNvPr>
          <p:cNvGraphicFramePr>
            <a:graphicFrameLocks noGrp="1"/>
          </p:cNvGraphicFramePr>
          <p:nvPr/>
        </p:nvGraphicFramePr>
        <p:xfrm>
          <a:off x="470913" y="2807585"/>
          <a:ext cx="3167368" cy="213360"/>
        </p:xfrm>
        <a:graphic>
          <a:graphicData uri="http://schemas.openxmlformats.org/drawingml/2006/table">
            <a:tbl>
              <a:tblPr firstRow="1" bandRow="1">
                <a:effectLst/>
                <a:tableStyleId>{5C22544A-7EE6-4342-B048-85BDC9FD1C3A}</a:tableStyleId>
              </a:tblPr>
              <a:tblGrid>
                <a:gridCol w="1058069">
                  <a:extLst>
                    <a:ext uri="{9D8B030D-6E8A-4147-A177-3AD203B41FA5}">
                      <a16:colId xmlns:a16="http://schemas.microsoft.com/office/drawing/2014/main" val="444279859"/>
                    </a:ext>
                  </a:extLst>
                </a:gridCol>
                <a:gridCol w="1054100">
                  <a:extLst>
                    <a:ext uri="{9D8B030D-6E8A-4147-A177-3AD203B41FA5}">
                      <a16:colId xmlns:a16="http://schemas.microsoft.com/office/drawing/2014/main" val="4264896445"/>
                    </a:ext>
                  </a:extLst>
                </a:gridCol>
                <a:gridCol w="1055199">
                  <a:extLst>
                    <a:ext uri="{9D8B030D-6E8A-4147-A177-3AD203B41FA5}">
                      <a16:colId xmlns:a16="http://schemas.microsoft.com/office/drawing/2014/main" val="1697782480"/>
                    </a:ext>
                  </a:extLst>
                </a:gridCol>
              </a:tblGrid>
              <a:tr h="187595">
                <a:tc>
                  <a:txBody>
                    <a:bodyPr/>
                    <a:lstStyle/>
                    <a:p>
                      <a:r>
                        <a:rPr lang="en-US" sz="800" dirty="0">
                          <a:solidFill>
                            <a:schemeClr val="tx1"/>
                          </a:solidFill>
                        </a:rPr>
                        <a:t>Excellent (0-33)</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Moderate (34-66)</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800" dirty="0">
                          <a:solidFill>
                            <a:schemeClr val="tx1"/>
                          </a:solidFill>
                        </a:rPr>
                        <a:t>Critical (67-100)</a:t>
                      </a:r>
                      <a:endParaRPr lang="en-AU" sz="800"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92734065"/>
                  </a:ext>
                </a:extLst>
              </a:tr>
            </a:tbl>
          </a:graphicData>
        </a:graphic>
      </p:graphicFrame>
      <p:sp>
        <p:nvSpPr>
          <p:cNvPr id="17" name="TextBox 16">
            <a:extLst>
              <a:ext uri="{FF2B5EF4-FFF2-40B4-BE49-F238E27FC236}">
                <a16:creationId xmlns:a16="http://schemas.microsoft.com/office/drawing/2014/main" id="{B6192819-0A74-4FB6-828C-0681B504C31E}"/>
              </a:ext>
            </a:extLst>
          </p:cNvPr>
          <p:cNvSpPr txBox="1"/>
          <p:nvPr/>
        </p:nvSpPr>
        <p:spPr>
          <a:xfrm>
            <a:off x="0" y="3700426"/>
            <a:ext cx="4027055"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0" i="1"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Relative weight </a:t>
            </a:r>
            <a:r>
              <a:rPr kumimoji="0" lang="en-AU" sz="1000" b="0" i="0" u="none" strike="noStrike" kern="120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indicates the average importance of recommendations in this section</a:t>
            </a:r>
          </a:p>
        </p:txBody>
      </p:sp>
    </p:spTree>
    <p:extLst>
      <p:ext uri="{BB962C8B-B14F-4D97-AF65-F5344CB8AC3E}">
        <p14:creationId xmlns:p14="http://schemas.microsoft.com/office/powerpoint/2010/main" val="3580543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4036447"/>
      </p:ext>
    </p:extLst>
  </p:cSld>
  <p:clrMapOvr>
    <a:masterClrMapping/>
  </p:clrMapOvr>
  <p:transition>
    <p:fade/>
  </p:transition>
</p:sld>
</file>

<file path=ppt/theme/theme1.xml><?xml version="1.0" encoding="utf-8"?>
<a:theme xmlns:a="http://schemas.openxmlformats.org/drawingml/2006/main" name="6-51096_Microsoft_Inspire_Black_Template">
  <a:themeElements>
    <a:clrScheme name="MBAS_Dark">
      <a:dk1>
        <a:srgbClr val="000000"/>
      </a:dk1>
      <a:lt1>
        <a:srgbClr val="FFFFFF"/>
      </a:lt1>
      <a:dk2>
        <a:srgbClr val="243A5E"/>
      </a:dk2>
      <a:lt2>
        <a:srgbClr val="E6E6E6"/>
      </a:lt2>
      <a:accent1>
        <a:srgbClr val="50E6FF"/>
      </a:accent1>
      <a:accent2>
        <a:srgbClr val="0078D4"/>
      </a:accent2>
      <a:accent3>
        <a:srgbClr val="D83B01"/>
      </a:accent3>
      <a:accent4>
        <a:srgbClr val="FF9349"/>
      </a:accent4>
      <a:accent5>
        <a:srgbClr val="8661C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_Inspire_Digital_Event_WAF.potx  -  Recovered" id="{6ACA0D1D-AF9E-4787-8DB0-DEB3C7C0FF4E}" vid="{37C2AF9B-7226-4058-B07A-D2C2EDA278A2}"/>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ead_x0020_Signoff xmlns="cea7764e-6bf9-427d-be15-e74097e0a61c">false</Lead_x0020_Signoff>
    <Title_x0020_URL xmlns="cea7764e-6bf9-427d-be15-e74097e0a61c">
      <Url xsi:nil="true"/>
      <Description xsi:nil="true"/>
    </Title_x0020_URL>
    <Title_x0020_ID xmlns="cea7764e-6bf9-427d-be15-e74097e0a61c" xsi:nil="true"/>
    <Sign_x002d_off_x0020_status xmlns="cea7764e-6bf9-427d-be15-e74097e0a61c" xsi:nil="true"/>
    <_ip_UnifiedCompliancePolicyUIAction xmlns="http://schemas.microsoft.com/sharepoint/v3" xsi:nil="true"/>
    <Comments xmlns="cea7764e-6bf9-427d-be15-e74097e0a61c" xsi:nil="true"/>
    <_ip_UnifiedCompliancePolicyProperties xmlns="http://schemas.microsoft.com/sharepoint/v3" xsi:nil="true"/>
    <_Flow_SignoffStatus xmlns="cea7764e-6bf9-427d-be15-e74097e0a61c" xsi:nil="true"/>
    <Mail_x0020_Sent xmlns="cea7764e-6bf9-427d-be15-e74097e0a61c">false</Mail_x0020_Sent>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3" ma:contentTypeDescription="Create a new document." ma:contentTypeScope="" ma:versionID="25e0202e920ae1caa2ed48d7e06d7f07">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72871e016597b6247a6da5776c2b5398"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_Flow_SignoffStatus" minOccurs="0"/>
                <xsd:element ref="ns2:MediaServiceDateTaken" minOccurs="0"/>
                <xsd:element ref="ns2:Lead_x0020_Signoff"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_Flow_SignoffStatus" ma:index="25" nillable="true" ma:displayName="Sign-off status" ma:hidden="true" ma:internalName="Sign_x002d_off_x0020_status0" ma:readOnly="false">
      <xsd:simpleType>
        <xsd:restriction base="dms:Text"/>
      </xsd:simpleType>
    </xsd:element>
    <xsd:element name="MediaServiceDateTaken" ma:index="26" nillable="true" ma:displayName="MediaServiceDateTaken" ma:hidden="true" ma:internalName="MediaServiceDateTaken" ma:readOnly="true">
      <xsd:simpleType>
        <xsd:restriction base="dms:Text"/>
      </xsd:simpleType>
    </xsd:element>
    <xsd:element name="Lead_x0020_Signoff" ma:index="27" nillable="true" ma:displayName="Lead Signoff" ma:default="0" ma:internalName="Lead_x0020_Signoff">
      <xsd:simpleType>
        <xsd:restriction base="dms:Boolean"/>
      </xsd:simpleType>
    </xsd:element>
    <xsd:element name="MediaServiceLocation" ma:index="28" nillable="true" ma:displayName="Location" ma:internalName="MediaServiceLocation" ma:readOnly="true">
      <xsd:simpleType>
        <xsd:restriction base="dms:Text"/>
      </xsd:simpleType>
    </xsd:element>
    <xsd:element name="MediaLengthInSeconds" ma:index="2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CB9193D-5D51-49BB-AAA1-3AC2D0225BCF}">
  <ds:schemaRefs>
    <ds:schemaRef ds:uri="http://schemas.microsoft.com/office/2006/metadata/properties"/>
    <ds:schemaRef ds:uri="http://schemas.microsoft.com/office/infopath/2007/PartnerControls"/>
    <ds:schemaRef ds:uri="cea7764e-6bf9-427d-be15-e74097e0a61c"/>
    <ds:schemaRef ds:uri="http://schemas.microsoft.com/sharepoint/v3"/>
  </ds:schemaRefs>
</ds:datastoreItem>
</file>

<file path=customXml/itemProps2.xml><?xml version="1.0" encoding="utf-8"?>
<ds:datastoreItem xmlns:ds="http://schemas.openxmlformats.org/officeDocument/2006/customXml" ds:itemID="{ABBA7D32-1078-49EC-A113-43D71288DB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0BF7F7D-64C2-49DA-99D8-03059C19A68C}">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714</TotalTime>
  <Words>205</Words>
  <Application>Microsoft Office PowerPoint</Application>
  <PresentationFormat>Widescreen</PresentationFormat>
  <Paragraphs>41</Paragraphs>
  <Slides>4</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4</vt:i4>
      </vt:variant>
    </vt:vector>
  </HeadingPairs>
  <TitlesOfParts>
    <vt:vector size="14" baseType="lpstr">
      <vt:lpstr>Arial</vt:lpstr>
      <vt:lpstr>Calibri</vt:lpstr>
      <vt:lpstr>Calibri Light</vt:lpstr>
      <vt:lpstr>Consolas</vt:lpstr>
      <vt:lpstr>Segoe UI</vt:lpstr>
      <vt:lpstr>Segoe UI Semibold</vt:lpstr>
      <vt:lpstr>Wingdings</vt:lpstr>
      <vt:lpstr>6-51096_Microsoft_Inspire_Black_Template</vt:lpstr>
      <vt:lpstr>White Template</vt:lpstr>
      <vt:lpstr>Office Theme</vt:lpstr>
      <vt:lpstr>PowerPoint Presentation</vt:lpstr>
      <vt:lpstr>Executive Summary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Kashish Babbar</dc:creator>
  <cp:lastModifiedBy>Daniel Stocker (HE/THEY)</cp:lastModifiedBy>
  <cp:revision>106</cp:revision>
  <dcterms:created xsi:type="dcterms:W3CDTF">2020-03-06T02:07:13Z</dcterms:created>
  <dcterms:modified xsi:type="dcterms:W3CDTF">2023-12-23T00:14:16Z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kababbar@microsoft.com</vt:lpwstr>
  </property>
  <property fmtid="{D5CDD505-2E9C-101B-9397-08002B2CF9AE}" pid="5" name="MSIP_Label_f42aa342-8706-4288-bd11-ebb85995028c_SetDate">
    <vt:lpwstr>2020-03-06T02:08:12.8648026Z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cd9b84a3-3b4a-47fc-b254-511405c02c38</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0x01010039A62E282DDA434E979CD3E03185182E</vt:lpwstr>
  </property>
</Properties>
</file>