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142532379" r:id="rId5"/>
    <p:sldId id="2142532396" r:id="rId6"/>
    <p:sldId id="256" r:id="rId7"/>
    <p:sldId id="260" r:id="rId8"/>
    <p:sldId id="273" r:id="rId9"/>
    <p:sldId id="36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81CEE-FB66-4182-ACD0-EE4E10246951}" v="68" dt="2023-11-21T20:54:32.170"/>
    <p1510:client id="{DA34F25C-A29A-4EBB-8ACD-3EC1F6D56DD0}" v="8" dt="2023-11-21T21:47:56.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9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argetic (SECURITY)" userId="ee2278a4-4fec-4cd0-81f2-44424f444fea" providerId="ADAL" clId="{D8381CEE-FB66-4182-ACD0-EE4E10246951}"/>
    <pc:docChg chg="custSel addSld delSld modSld sldOrd">
      <pc:chgData name="Daniel Margetic (SECURITY)" userId="ee2278a4-4fec-4cd0-81f2-44424f444fea" providerId="ADAL" clId="{D8381CEE-FB66-4182-ACD0-EE4E10246951}" dt="2023-11-21T20:56:04.426" v="134" actId="47"/>
      <pc:docMkLst>
        <pc:docMk/>
      </pc:docMkLst>
      <pc:sldChg chg="del">
        <pc:chgData name="Daniel Margetic (SECURITY)" userId="ee2278a4-4fec-4cd0-81f2-44424f444fea" providerId="ADAL" clId="{D8381CEE-FB66-4182-ACD0-EE4E10246951}" dt="2023-11-21T20:54:32.589" v="130" actId="2696"/>
        <pc:sldMkLst>
          <pc:docMk/>
          <pc:sldMk cId="4044188780" sldId="256"/>
        </pc:sldMkLst>
      </pc:sldChg>
      <pc:sldChg chg="del">
        <pc:chgData name="Daniel Margetic (SECURITY)" userId="ee2278a4-4fec-4cd0-81f2-44424f444fea" providerId="ADAL" clId="{D8381CEE-FB66-4182-ACD0-EE4E10246951}" dt="2023-11-21T20:54:32.594" v="131" actId="2696"/>
        <pc:sldMkLst>
          <pc:docMk/>
          <pc:sldMk cId="2784242039" sldId="260"/>
        </pc:sldMkLst>
      </pc:sldChg>
      <pc:sldChg chg="del">
        <pc:chgData name="Daniel Margetic (SECURITY)" userId="ee2278a4-4fec-4cd0-81f2-44424f444fea" providerId="ADAL" clId="{D8381CEE-FB66-4182-ACD0-EE4E10246951}" dt="2023-11-21T20:54:32.598" v="132" actId="2696"/>
        <pc:sldMkLst>
          <pc:docMk/>
          <pc:sldMk cId="4120510816" sldId="273"/>
        </pc:sldMkLst>
      </pc:sldChg>
      <pc:sldChg chg="del">
        <pc:chgData name="Daniel Margetic (SECURITY)" userId="ee2278a4-4fec-4cd0-81f2-44424f444fea" providerId="ADAL" clId="{D8381CEE-FB66-4182-ACD0-EE4E10246951}" dt="2023-11-21T20:54:32.601" v="133" actId="2696"/>
        <pc:sldMkLst>
          <pc:docMk/>
          <pc:sldMk cId="3335837329" sldId="3653"/>
        </pc:sldMkLst>
      </pc:sldChg>
      <pc:sldChg chg="modSp add del mod ord">
        <pc:chgData name="Daniel Margetic (SECURITY)" userId="ee2278a4-4fec-4cd0-81f2-44424f444fea" providerId="ADAL" clId="{D8381CEE-FB66-4182-ACD0-EE4E10246951}" dt="2023-11-21T20:56:04.426" v="134" actId="47"/>
        <pc:sldMkLst>
          <pc:docMk/>
          <pc:sldMk cId="1396908849" sldId="2142532399"/>
        </pc:sldMkLst>
        <pc:spChg chg="mod">
          <ac:chgData name="Daniel Margetic (SECURITY)" userId="ee2278a4-4fec-4cd0-81f2-44424f444fea" providerId="ADAL" clId="{D8381CEE-FB66-4182-ACD0-EE4E10246951}" dt="2023-11-21T20:54:24.030" v="16" actId="20577"/>
          <ac:spMkLst>
            <pc:docMk/>
            <pc:sldMk cId="1396908849" sldId="2142532399"/>
            <ac:spMk id="7" creationId="{DF68B3D7-6A77-446B-9BE0-5761866275FA}"/>
          </ac:spMkLst>
        </pc:spChg>
        <pc:spChg chg="mod">
          <ac:chgData name="Daniel Margetic (SECURITY)" userId="ee2278a4-4fec-4cd0-81f2-44424f444fea" providerId="ADAL" clId="{D8381CEE-FB66-4182-ACD0-EE4E10246951}" dt="2023-11-21T20:54:24.043" v="17" actId="20577"/>
          <ac:spMkLst>
            <pc:docMk/>
            <pc:sldMk cId="1396908849"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2604795475" sldId="2142532399"/>
        </pc:sldMkLst>
        <pc:spChg chg="mod">
          <ac:chgData name="Daniel Margetic (SECURITY)" userId="ee2278a4-4fec-4cd0-81f2-44424f444fea" providerId="ADAL" clId="{D8381CEE-FB66-4182-ACD0-EE4E10246951}" dt="2023-11-21T20:49:32.374" v="3" actId="20577"/>
          <ac:spMkLst>
            <pc:docMk/>
            <pc:sldMk cId="2604795475" sldId="2142532399"/>
            <ac:spMk id="7" creationId="{DF68B3D7-6A77-446B-9BE0-5761866275FA}"/>
          </ac:spMkLst>
        </pc:spChg>
        <pc:spChg chg="mod">
          <ac:chgData name="Daniel Margetic (SECURITY)" userId="ee2278a4-4fec-4cd0-81f2-44424f444fea" providerId="ADAL" clId="{D8381CEE-FB66-4182-ACD0-EE4E10246951}" dt="2023-11-21T20:49:32.383" v="4" actId="20577"/>
          <ac:spMkLst>
            <pc:docMk/>
            <pc:sldMk cId="2604795475"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1468260984" sldId="2142532400"/>
        </pc:sldMkLst>
        <pc:spChg chg="mod">
          <ac:chgData name="Daniel Margetic (SECURITY)" userId="ee2278a4-4fec-4cd0-81f2-44424f444fea" providerId="ADAL" clId="{D8381CEE-FB66-4182-ACD0-EE4E10246951}" dt="2023-11-21T20:49:32.431" v="8" actId="20577"/>
          <ac:spMkLst>
            <pc:docMk/>
            <pc:sldMk cId="1468260984" sldId="2142532400"/>
            <ac:spMk id="8" creationId="{3E3E86A1-51F0-4ACE-9110-65C339009DC5}"/>
          </ac:spMkLst>
        </pc:spChg>
        <pc:spChg chg="mod">
          <ac:chgData name="Daniel Margetic (SECURITY)" userId="ee2278a4-4fec-4cd0-81f2-44424f444fea" providerId="ADAL" clId="{D8381CEE-FB66-4182-ACD0-EE4E10246951}" dt="2023-11-21T20:49:32.437" v="9" actId="20577"/>
          <ac:spMkLst>
            <pc:docMk/>
            <pc:sldMk cId="1468260984" sldId="2142532400"/>
            <ac:spMk id="9" creationId="{03055892-809B-4369-8DC3-837607F92822}"/>
          </ac:spMkLst>
        </pc:spChg>
        <pc:cxnChg chg="mod">
          <ac:chgData name="Daniel Margetic (SECURITY)" userId="ee2278a4-4fec-4cd0-81f2-44424f444fea" providerId="ADAL" clId="{D8381CEE-FB66-4182-ACD0-EE4E10246951}" dt="2023-11-21T20:49:32.441" v="11"/>
          <ac:cxnSpMkLst>
            <pc:docMk/>
            <pc:sldMk cId="1468260984" sldId="2142532400"/>
            <ac:cxnSpMk id="23" creationId="{AB43E8F0-8C3C-4F1E-919E-E1ECE342E8DE}"/>
          </ac:cxnSpMkLst>
        </pc:cxnChg>
      </pc:sldChg>
      <pc:sldChg chg="addSp modSp add del mod ord">
        <pc:chgData name="Daniel Margetic (SECURITY)" userId="ee2278a4-4fec-4cd0-81f2-44424f444fea" providerId="ADAL" clId="{D8381CEE-FB66-4182-ACD0-EE4E10246951}" dt="2023-11-21T20:56:04.426" v="134" actId="47"/>
        <pc:sldMkLst>
          <pc:docMk/>
          <pc:sldMk cId="4263243529" sldId="2142532400"/>
        </pc:sldMkLst>
        <pc:spChg chg="mod">
          <ac:chgData name="Daniel Margetic (SECURITY)" userId="ee2278a4-4fec-4cd0-81f2-44424f444fea" providerId="ADAL" clId="{D8381CEE-FB66-4182-ACD0-EE4E10246951}" dt="2023-11-21T20:54:24.065" v="21" actId="20577"/>
          <ac:spMkLst>
            <pc:docMk/>
            <pc:sldMk cId="4263243529" sldId="2142532400"/>
            <ac:spMk id="8" creationId="{3E3E86A1-51F0-4ACE-9110-65C339009DC5}"/>
          </ac:spMkLst>
        </pc:spChg>
        <pc:spChg chg="mod">
          <ac:chgData name="Daniel Margetic (SECURITY)" userId="ee2278a4-4fec-4cd0-81f2-44424f444fea" providerId="ADAL" clId="{D8381CEE-FB66-4182-ACD0-EE4E10246951}" dt="2023-11-21T20:54:24.070" v="22" actId="20577"/>
          <ac:spMkLst>
            <pc:docMk/>
            <pc:sldMk cId="4263243529" sldId="2142532400"/>
            <ac:spMk id="9" creationId="{03055892-809B-4369-8DC3-837607F92822}"/>
          </ac:spMkLst>
        </pc:spChg>
        <pc:spChg chg="mod">
          <ac:chgData name="Daniel Margetic (SECURITY)" userId="ee2278a4-4fec-4cd0-81f2-44424f444fea" providerId="ADAL" clId="{D8381CEE-FB66-4182-ACD0-EE4E10246951}" dt="2023-11-21T20:54:28.580" v="25" actId="20577"/>
          <ac:spMkLst>
            <pc:docMk/>
            <pc:sldMk cId="4263243529" sldId="2142532400"/>
            <ac:spMk id="16" creationId="{8FAEC4C6-4999-49FA-9A20-D5286ACF228D}"/>
          </ac:spMkLst>
        </pc:spChg>
        <pc:spChg chg="mod">
          <ac:chgData name="Daniel Margetic (SECURITY)" userId="ee2278a4-4fec-4cd0-81f2-44424f444fea" providerId="ADAL" clId="{D8381CEE-FB66-4182-ACD0-EE4E10246951}" dt="2023-11-21T20:54:28.600" v="26" actId="20577"/>
          <ac:spMkLst>
            <pc:docMk/>
            <pc:sldMk cId="4263243529" sldId="2142532400"/>
            <ac:spMk id="18" creationId="{534C3077-CDBF-4AF7-9BDC-213801286609}"/>
          </ac:spMkLst>
        </pc:spChg>
        <pc:spChg chg="mod">
          <ac:chgData name="Daniel Margetic (SECURITY)" userId="ee2278a4-4fec-4cd0-81f2-44424f444fea" providerId="ADAL" clId="{D8381CEE-FB66-4182-ACD0-EE4E10246951}" dt="2023-11-21T20:54:28.617" v="32" actId="20577"/>
          <ac:spMkLst>
            <pc:docMk/>
            <pc:sldMk cId="4263243529" sldId="2142532400"/>
            <ac:spMk id="22" creationId="{26EC3D75-A7AA-419E-954A-541DBD940CE3}"/>
          </ac:spMkLst>
        </pc:spChg>
        <pc:spChg chg="mod">
          <ac:chgData name="Daniel Margetic (SECURITY)" userId="ee2278a4-4fec-4cd0-81f2-44424f444fea" providerId="ADAL" clId="{D8381CEE-FB66-4182-ACD0-EE4E10246951}" dt="2023-11-21T20:54:28.622" v="33" actId="20577"/>
          <ac:spMkLst>
            <pc:docMk/>
            <pc:sldMk cId="4263243529" sldId="2142532400"/>
            <ac:spMk id="25" creationId="{92D996AE-5E09-476E-81FB-22FA58980C80}"/>
          </ac:spMkLst>
        </pc:spChg>
        <pc:spChg chg="mod">
          <ac:chgData name="Daniel Margetic (SECURITY)" userId="ee2278a4-4fec-4cd0-81f2-44424f444fea" providerId="ADAL" clId="{D8381CEE-FB66-4182-ACD0-EE4E10246951}" dt="2023-11-21T20:54:28.635" v="39" actId="20577"/>
          <ac:spMkLst>
            <pc:docMk/>
            <pc:sldMk cId="4263243529" sldId="2142532400"/>
            <ac:spMk id="41" creationId="{5F718C7C-8E6C-4F1F-880F-BE556A2A4FA1}"/>
          </ac:spMkLst>
        </pc:spChg>
        <pc:spChg chg="mod">
          <ac:chgData name="Daniel Margetic (SECURITY)" userId="ee2278a4-4fec-4cd0-81f2-44424f444fea" providerId="ADAL" clId="{D8381CEE-FB66-4182-ACD0-EE4E10246951}" dt="2023-11-21T20:54:28.639" v="40" actId="20577"/>
          <ac:spMkLst>
            <pc:docMk/>
            <pc:sldMk cId="4263243529" sldId="2142532400"/>
            <ac:spMk id="43" creationId="{9A0E3318-F6C4-42EA-8925-F6A87532565D}"/>
          </ac:spMkLst>
        </pc:spChg>
        <pc:spChg chg="mod">
          <ac:chgData name="Daniel Margetic (SECURITY)" userId="ee2278a4-4fec-4cd0-81f2-44424f444fea" providerId="ADAL" clId="{D8381CEE-FB66-4182-ACD0-EE4E10246951}" dt="2023-11-21T20:54:28.653" v="46" actId="20577"/>
          <ac:spMkLst>
            <pc:docMk/>
            <pc:sldMk cId="4263243529" sldId="2142532400"/>
            <ac:spMk id="47" creationId="{97A63E6B-1073-45D8-81B7-6FB833A473A3}"/>
          </ac:spMkLst>
        </pc:spChg>
        <pc:spChg chg="mod">
          <ac:chgData name="Daniel Margetic (SECURITY)" userId="ee2278a4-4fec-4cd0-81f2-44424f444fea" providerId="ADAL" clId="{D8381CEE-FB66-4182-ACD0-EE4E10246951}" dt="2023-11-21T20:54:28.657" v="47" actId="20577"/>
          <ac:spMkLst>
            <pc:docMk/>
            <pc:sldMk cId="4263243529" sldId="2142532400"/>
            <ac:spMk id="49" creationId="{D8B9A33B-ADD7-4791-8FF2-6D7E50EF2C36}"/>
          </ac:spMkLst>
        </pc:spChg>
        <pc:spChg chg="mod">
          <ac:chgData name="Daniel Margetic (SECURITY)" userId="ee2278a4-4fec-4cd0-81f2-44424f444fea" providerId="ADAL" clId="{D8381CEE-FB66-4182-ACD0-EE4E10246951}" dt="2023-11-21T20:54:28.672" v="53" actId="20577"/>
          <ac:spMkLst>
            <pc:docMk/>
            <pc:sldMk cId="4263243529" sldId="2142532400"/>
            <ac:spMk id="53" creationId="{DE4F2781-57BF-400E-9776-D0CB596ECA76}"/>
          </ac:spMkLst>
        </pc:spChg>
        <pc:spChg chg="mod">
          <ac:chgData name="Daniel Margetic (SECURITY)" userId="ee2278a4-4fec-4cd0-81f2-44424f444fea" providerId="ADAL" clId="{D8381CEE-FB66-4182-ACD0-EE4E10246951}" dt="2023-11-21T20:54:28.675" v="54" actId="20577"/>
          <ac:spMkLst>
            <pc:docMk/>
            <pc:sldMk cId="4263243529" sldId="2142532400"/>
            <ac:spMk id="55" creationId="{89E44410-8F83-483F-AF65-068A8FA9E76C}"/>
          </ac:spMkLst>
        </pc:spChg>
        <pc:spChg chg="mod">
          <ac:chgData name="Daniel Margetic (SECURITY)" userId="ee2278a4-4fec-4cd0-81f2-44424f444fea" providerId="ADAL" clId="{D8381CEE-FB66-4182-ACD0-EE4E10246951}" dt="2023-11-21T20:54:28.687" v="60" actId="20577"/>
          <ac:spMkLst>
            <pc:docMk/>
            <pc:sldMk cId="4263243529" sldId="2142532400"/>
            <ac:spMk id="59" creationId="{91C29F1C-4489-4EBD-A4B7-A32D7A563807}"/>
          </ac:spMkLst>
        </pc:spChg>
        <pc:spChg chg="mod">
          <ac:chgData name="Daniel Margetic (SECURITY)" userId="ee2278a4-4fec-4cd0-81f2-44424f444fea" providerId="ADAL" clId="{D8381CEE-FB66-4182-ACD0-EE4E10246951}" dt="2023-11-21T20:54:28.691" v="61" actId="20577"/>
          <ac:spMkLst>
            <pc:docMk/>
            <pc:sldMk cId="4263243529" sldId="2142532400"/>
            <ac:spMk id="61" creationId="{89C2434E-16C4-48B5-AA76-0F387E7C12B5}"/>
          </ac:spMkLst>
        </pc:spChg>
        <pc:picChg chg="add mod">
          <ac:chgData name="Daniel Margetic (SECURITY)" userId="ee2278a4-4fec-4cd0-81f2-44424f444fea" providerId="ADAL" clId="{D8381CEE-FB66-4182-ACD0-EE4E10246951}" dt="2023-11-21T20:54:28.610" v="31"/>
          <ac:picMkLst>
            <pc:docMk/>
            <pc:sldMk cId="4263243529" sldId="2142532400"/>
            <ac:picMk id="6" creationId="{66B76F51-2D0C-4A97-FA3A-443E5C4D212C}"/>
          </ac:picMkLst>
        </pc:picChg>
        <pc:picChg chg="add mod">
          <ac:chgData name="Daniel Margetic (SECURITY)" userId="ee2278a4-4fec-4cd0-81f2-44424f444fea" providerId="ADAL" clId="{D8381CEE-FB66-4182-ACD0-EE4E10246951}" dt="2023-11-21T20:54:28.630" v="38"/>
          <ac:picMkLst>
            <pc:docMk/>
            <pc:sldMk cId="4263243529" sldId="2142532400"/>
            <ac:picMk id="24" creationId="{35E5ADE4-53F0-3F9B-6778-175261116538}"/>
          </ac:picMkLst>
        </pc:picChg>
        <pc:picChg chg="add mod">
          <ac:chgData name="Daniel Margetic (SECURITY)" userId="ee2278a4-4fec-4cd0-81f2-44424f444fea" providerId="ADAL" clId="{D8381CEE-FB66-4182-ACD0-EE4E10246951}" dt="2023-11-21T20:54:28.647" v="45"/>
          <ac:picMkLst>
            <pc:docMk/>
            <pc:sldMk cId="4263243529" sldId="2142532400"/>
            <ac:picMk id="29" creationId="{BB25DCEA-09C7-73CA-0944-3F9CD0A3148E}"/>
          </ac:picMkLst>
        </pc:picChg>
        <pc:picChg chg="add mod">
          <ac:chgData name="Daniel Margetic (SECURITY)" userId="ee2278a4-4fec-4cd0-81f2-44424f444fea" providerId="ADAL" clId="{D8381CEE-FB66-4182-ACD0-EE4E10246951}" dt="2023-11-21T20:54:28.667" v="52"/>
          <ac:picMkLst>
            <pc:docMk/>
            <pc:sldMk cId="4263243529" sldId="2142532400"/>
            <ac:picMk id="31" creationId="{A3468BE7-4DE8-ADF4-572E-6266815850D7}"/>
          </ac:picMkLst>
        </pc:picChg>
        <pc:picChg chg="add mod">
          <ac:chgData name="Daniel Margetic (SECURITY)" userId="ee2278a4-4fec-4cd0-81f2-44424f444fea" providerId="ADAL" clId="{D8381CEE-FB66-4182-ACD0-EE4E10246951}" dt="2023-11-21T20:54:28.683" v="59"/>
          <ac:picMkLst>
            <pc:docMk/>
            <pc:sldMk cId="4263243529" sldId="2142532400"/>
            <ac:picMk id="32" creationId="{31B61FBF-C7B6-E628-BA8E-998594CD0B7F}"/>
          </ac:picMkLst>
        </pc:picChg>
        <pc:picChg chg="add mod">
          <ac:chgData name="Daniel Margetic (SECURITY)" userId="ee2278a4-4fec-4cd0-81f2-44424f444fea" providerId="ADAL" clId="{D8381CEE-FB66-4182-ACD0-EE4E10246951}" dt="2023-11-21T20:54:28.700" v="66"/>
          <ac:picMkLst>
            <pc:docMk/>
            <pc:sldMk cId="4263243529" sldId="2142532400"/>
            <ac:picMk id="34" creationId="{AB357D24-BA63-DBDC-A6EE-1025B07A459C}"/>
          </ac:picMkLst>
        </pc:picChg>
        <pc:cxnChg chg="mod">
          <ac:chgData name="Daniel Margetic (SECURITY)" userId="ee2278a4-4fec-4cd0-81f2-44424f444fea" providerId="ADAL" clId="{D8381CEE-FB66-4182-ACD0-EE4E10246951}" dt="2023-11-21T20:54:24.074" v="24"/>
          <ac:cxnSpMkLst>
            <pc:docMk/>
            <pc:sldMk cId="4263243529" sldId="2142532400"/>
            <ac:cxnSpMk id="23" creationId="{AB43E8F0-8C3C-4F1E-919E-E1ECE342E8DE}"/>
          </ac:cxnSpMkLst>
        </pc:cxnChg>
      </pc:sldChg>
      <pc:sldChg chg="modSp add del mod ord">
        <pc:chgData name="Daniel Margetic (SECURITY)" userId="ee2278a4-4fec-4cd0-81f2-44424f444fea" providerId="ADAL" clId="{D8381CEE-FB66-4182-ACD0-EE4E10246951}" dt="2023-11-21T20:56:04.426" v="134" actId="47"/>
        <pc:sldMkLst>
          <pc:docMk/>
          <pc:sldMk cId="2426208232" sldId="2142532401"/>
        </pc:sldMkLst>
        <pc:spChg chg="mod">
          <ac:chgData name="Daniel Margetic (SECURITY)" userId="ee2278a4-4fec-4cd0-81f2-44424f444fea" providerId="ADAL" clId="{D8381CEE-FB66-4182-ACD0-EE4E10246951}" dt="2023-11-21T20:54:28.721" v="70" actId="20577"/>
          <ac:spMkLst>
            <pc:docMk/>
            <pc:sldMk cId="2426208232" sldId="2142532401"/>
            <ac:spMk id="4" creationId="{FD92F025-1776-4403-B9D2-623921B955C4}"/>
          </ac:spMkLst>
        </pc:spChg>
        <pc:spChg chg="mod">
          <ac:chgData name="Daniel Margetic (SECURITY)" userId="ee2278a4-4fec-4cd0-81f2-44424f444fea" providerId="ADAL" clId="{D8381CEE-FB66-4182-ACD0-EE4E10246951}" dt="2023-11-21T20:54:28.741" v="75" actId="20577"/>
          <ac:spMkLst>
            <pc:docMk/>
            <pc:sldMk cId="2426208232" sldId="2142532401"/>
            <ac:spMk id="5" creationId="{26DAAD99-B0A4-4450-8DD7-E1274ABD2AC4}"/>
          </ac:spMkLst>
        </pc:spChg>
        <pc:spChg chg="mod">
          <ac:chgData name="Daniel Margetic (SECURITY)" userId="ee2278a4-4fec-4cd0-81f2-44424f444fea" providerId="ADAL" clId="{D8381CEE-FB66-4182-ACD0-EE4E10246951}" dt="2023-11-21T20:54:28.726" v="71" actId="20577"/>
          <ac:spMkLst>
            <pc:docMk/>
            <pc:sldMk cId="2426208232" sldId="2142532401"/>
            <ac:spMk id="8" creationId="{4B5C319F-B8B1-45BD-9E8E-CE6EA54E14C4}"/>
          </ac:spMkLst>
        </pc:spChg>
        <pc:spChg chg="mod">
          <ac:chgData name="Daniel Margetic (SECURITY)" userId="ee2278a4-4fec-4cd0-81f2-44424f444fea" providerId="ADAL" clId="{D8381CEE-FB66-4182-ACD0-EE4E10246951}" dt="2023-11-21T20:54:28.735" v="74" actId="20577"/>
          <ac:spMkLst>
            <pc:docMk/>
            <pc:sldMk cId="2426208232" sldId="2142532401"/>
            <ac:spMk id="9" creationId="{B766487E-9ACD-4696-B909-0BD529DF9077}"/>
          </ac:spMkLst>
        </pc:spChg>
        <pc:spChg chg="mod">
          <ac:chgData name="Daniel Margetic (SECURITY)" userId="ee2278a4-4fec-4cd0-81f2-44424f444fea" providerId="ADAL" clId="{D8381CEE-FB66-4182-ACD0-EE4E10246951}" dt="2023-11-21T20:54:28.750" v="76" actId="20577"/>
          <ac:spMkLst>
            <pc:docMk/>
            <pc:sldMk cId="2426208232" sldId="2142532401"/>
            <ac:spMk id="10" creationId="{16C628AB-B86D-42DC-BED2-78A954B9C5FA}"/>
          </ac:spMkLst>
        </pc:spChg>
        <pc:cxnChg chg="mod">
          <ac:chgData name="Daniel Margetic (SECURITY)" userId="ee2278a4-4fec-4cd0-81f2-44424f444fea" providerId="ADAL" clId="{D8381CEE-FB66-4182-ACD0-EE4E10246951}" dt="2023-11-21T20:54:28.729" v="73"/>
          <ac:cxnSpMkLst>
            <pc:docMk/>
            <pc:sldMk cId="2426208232" sldId="2142532401"/>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4007051140" sldId="2142532402"/>
        </pc:sldMkLst>
        <pc:spChg chg="mod">
          <ac:chgData name="Daniel Margetic (SECURITY)" userId="ee2278a4-4fec-4cd0-81f2-44424f444fea" providerId="ADAL" clId="{D8381CEE-FB66-4182-ACD0-EE4E10246951}" dt="2023-11-21T20:54:28.920" v="80" actId="20577"/>
          <ac:spMkLst>
            <pc:docMk/>
            <pc:sldMk cId="4007051140" sldId="2142532402"/>
            <ac:spMk id="4" creationId="{FD92F025-1776-4403-B9D2-623921B955C4}"/>
          </ac:spMkLst>
        </pc:spChg>
        <pc:spChg chg="mod">
          <ac:chgData name="Daniel Margetic (SECURITY)" userId="ee2278a4-4fec-4cd0-81f2-44424f444fea" providerId="ADAL" clId="{D8381CEE-FB66-4182-ACD0-EE4E10246951}" dt="2023-11-21T20:54:28.939" v="85" actId="20577"/>
          <ac:spMkLst>
            <pc:docMk/>
            <pc:sldMk cId="4007051140" sldId="2142532402"/>
            <ac:spMk id="5" creationId="{26DAAD99-B0A4-4450-8DD7-E1274ABD2AC4}"/>
          </ac:spMkLst>
        </pc:spChg>
        <pc:spChg chg="mod">
          <ac:chgData name="Daniel Margetic (SECURITY)" userId="ee2278a4-4fec-4cd0-81f2-44424f444fea" providerId="ADAL" clId="{D8381CEE-FB66-4182-ACD0-EE4E10246951}" dt="2023-11-21T20:54:28.924" v="81" actId="20577"/>
          <ac:spMkLst>
            <pc:docMk/>
            <pc:sldMk cId="4007051140" sldId="2142532402"/>
            <ac:spMk id="8" creationId="{4B5C319F-B8B1-45BD-9E8E-CE6EA54E14C4}"/>
          </ac:spMkLst>
        </pc:spChg>
        <pc:spChg chg="mod">
          <ac:chgData name="Daniel Margetic (SECURITY)" userId="ee2278a4-4fec-4cd0-81f2-44424f444fea" providerId="ADAL" clId="{D8381CEE-FB66-4182-ACD0-EE4E10246951}" dt="2023-11-21T20:54:28.935" v="84" actId="20577"/>
          <ac:spMkLst>
            <pc:docMk/>
            <pc:sldMk cId="4007051140" sldId="2142532402"/>
            <ac:spMk id="9" creationId="{B766487E-9ACD-4696-B909-0BD529DF9077}"/>
          </ac:spMkLst>
        </pc:spChg>
        <pc:spChg chg="mod">
          <ac:chgData name="Daniel Margetic (SECURITY)" userId="ee2278a4-4fec-4cd0-81f2-44424f444fea" providerId="ADAL" clId="{D8381CEE-FB66-4182-ACD0-EE4E10246951}" dt="2023-11-21T20:54:28.947" v="86" actId="20577"/>
          <ac:spMkLst>
            <pc:docMk/>
            <pc:sldMk cId="4007051140" sldId="2142532402"/>
            <ac:spMk id="10" creationId="{16C628AB-B86D-42DC-BED2-78A954B9C5FA}"/>
          </ac:spMkLst>
        </pc:spChg>
        <pc:cxnChg chg="mod">
          <ac:chgData name="Daniel Margetic (SECURITY)" userId="ee2278a4-4fec-4cd0-81f2-44424f444fea" providerId="ADAL" clId="{D8381CEE-FB66-4182-ACD0-EE4E10246951}" dt="2023-11-21T20:54:28.927" v="83"/>
          <ac:cxnSpMkLst>
            <pc:docMk/>
            <pc:sldMk cId="4007051140" sldId="2142532402"/>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618470633" sldId="2142532403"/>
        </pc:sldMkLst>
        <pc:spChg chg="mod">
          <ac:chgData name="Daniel Margetic (SECURITY)" userId="ee2278a4-4fec-4cd0-81f2-44424f444fea" providerId="ADAL" clId="{D8381CEE-FB66-4182-ACD0-EE4E10246951}" dt="2023-11-21T20:54:29.305" v="90" actId="20577"/>
          <ac:spMkLst>
            <pc:docMk/>
            <pc:sldMk cId="618470633" sldId="2142532403"/>
            <ac:spMk id="4" creationId="{FD92F025-1776-4403-B9D2-623921B955C4}"/>
          </ac:spMkLst>
        </pc:spChg>
        <pc:spChg chg="mod">
          <ac:chgData name="Daniel Margetic (SECURITY)" userId="ee2278a4-4fec-4cd0-81f2-44424f444fea" providerId="ADAL" clId="{D8381CEE-FB66-4182-ACD0-EE4E10246951}" dt="2023-11-21T20:54:29.322" v="95" actId="20577"/>
          <ac:spMkLst>
            <pc:docMk/>
            <pc:sldMk cId="618470633" sldId="2142532403"/>
            <ac:spMk id="5" creationId="{26DAAD99-B0A4-4450-8DD7-E1274ABD2AC4}"/>
          </ac:spMkLst>
        </pc:spChg>
        <pc:spChg chg="mod">
          <ac:chgData name="Daniel Margetic (SECURITY)" userId="ee2278a4-4fec-4cd0-81f2-44424f444fea" providerId="ADAL" clId="{D8381CEE-FB66-4182-ACD0-EE4E10246951}" dt="2023-11-21T20:54:29.309" v="91" actId="20577"/>
          <ac:spMkLst>
            <pc:docMk/>
            <pc:sldMk cId="618470633" sldId="2142532403"/>
            <ac:spMk id="8" creationId="{4B5C319F-B8B1-45BD-9E8E-CE6EA54E14C4}"/>
          </ac:spMkLst>
        </pc:spChg>
        <pc:spChg chg="mod">
          <ac:chgData name="Daniel Margetic (SECURITY)" userId="ee2278a4-4fec-4cd0-81f2-44424f444fea" providerId="ADAL" clId="{D8381CEE-FB66-4182-ACD0-EE4E10246951}" dt="2023-11-21T20:54:29.318" v="94" actId="20577"/>
          <ac:spMkLst>
            <pc:docMk/>
            <pc:sldMk cId="618470633" sldId="2142532403"/>
            <ac:spMk id="9" creationId="{B766487E-9ACD-4696-B909-0BD529DF9077}"/>
          </ac:spMkLst>
        </pc:spChg>
        <pc:spChg chg="mod">
          <ac:chgData name="Daniel Margetic (SECURITY)" userId="ee2278a4-4fec-4cd0-81f2-44424f444fea" providerId="ADAL" clId="{D8381CEE-FB66-4182-ACD0-EE4E10246951}" dt="2023-11-21T20:54:29.328" v="96" actId="20577"/>
          <ac:spMkLst>
            <pc:docMk/>
            <pc:sldMk cId="618470633" sldId="2142532403"/>
            <ac:spMk id="10" creationId="{16C628AB-B86D-42DC-BED2-78A954B9C5FA}"/>
          </ac:spMkLst>
        </pc:spChg>
        <pc:cxnChg chg="mod">
          <ac:chgData name="Daniel Margetic (SECURITY)" userId="ee2278a4-4fec-4cd0-81f2-44424f444fea" providerId="ADAL" clId="{D8381CEE-FB66-4182-ACD0-EE4E10246951}" dt="2023-11-21T20:54:29.312" v="93"/>
          <ac:cxnSpMkLst>
            <pc:docMk/>
            <pc:sldMk cId="618470633" sldId="2142532403"/>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775901801" sldId="2142532404"/>
        </pc:sldMkLst>
        <pc:spChg chg="mod">
          <ac:chgData name="Daniel Margetic (SECURITY)" userId="ee2278a4-4fec-4cd0-81f2-44424f444fea" providerId="ADAL" clId="{D8381CEE-FB66-4182-ACD0-EE4E10246951}" dt="2023-11-21T20:54:29.618" v="100" actId="20577"/>
          <ac:spMkLst>
            <pc:docMk/>
            <pc:sldMk cId="775901801" sldId="2142532404"/>
            <ac:spMk id="4" creationId="{FD92F025-1776-4403-B9D2-623921B955C4}"/>
          </ac:spMkLst>
        </pc:spChg>
        <pc:spChg chg="mod">
          <ac:chgData name="Daniel Margetic (SECURITY)" userId="ee2278a4-4fec-4cd0-81f2-44424f444fea" providerId="ADAL" clId="{D8381CEE-FB66-4182-ACD0-EE4E10246951}" dt="2023-11-21T20:54:29.635" v="105" actId="20577"/>
          <ac:spMkLst>
            <pc:docMk/>
            <pc:sldMk cId="775901801" sldId="2142532404"/>
            <ac:spMk id="5" creationId="{26DAAD99-B0A4-4450-8DD7-E1274ABD2AC4}"/>
          </ac:spMkLst>
        </pc:spChg>
        <pc:spChg chg="mod">
          <ac:chgData name="Daniel Margetic (SECURITY)" userId="ee2278a4-4fec-4cd0-81f2-44424f444fea" providerId="ADAL" clId="{D8381CEE-FB66-4182-ACD0-EE4E10246951}" dt="2023-11-21T20:54:29.623" v="101" actId="20577"/>
          <ac:spMkLst>
            <pc:docMk/>
            <pc:sldMk cId="775901801" sldId="2142532404"/>
            <ac:spMk id="8" creationId="{4B5C319F-B8B1-45BD-9E8E-CE6EA54E14C4}"/>
          </ac:spMkLst>
        </pc:spChg>
        <pc:spChg chg="mod">
          <ac:chgData name="Daniel Margetic (SECURITY)" userId="ee2278a4-4fec-4cd0-81f2-44424f444fea" providerId="ADAL" clId="{D8381CEE-FB66-4182-ACD0-EE4E10246951}" dt="2023-11-21T20:54:29.631" v="104" actId="20577"/>
          <ac:spMkLst>
            <pc:docMk/>
            <pc:sldMk cId="775901801" sldId="2142532404"/>
            <ac:spMk id="9" creationId="{B766487E-9ACD-4696-B909-0BD529DF9077}"/>
          </ac:spMkLst>
        </pc:spChg>
        <pc:spChg chg="mod">
          <ac:chgData name="Daniel Margetic (SECURITY)" userId="ee2278a4-4fec-4cd0-81f2-44424f444fea" providerId="ADAL" clId="{D8381CEE-FB66-4182-ACD0-EE4E10246951}" dt="2023-11-21T20:54:29.644" v="106" actId="20577"/>
          <ac:spMkLst>
            <pc:docMk/>
            <pc:sldMk cId="775901801" sldId="2142532404"/>
            <ac:spMk id="10" creationId="{16C628AB-B86D-42DC-BED2-78A954B9C5FA}"/>
          </ac:spMkLst>
        </pc:spChg>
        <pc:cxnChg chg="mod">
          <ac:chgData name="Daniel Margetic (SECURITY)" userId="ee2278a4-4fec-4cd0-81f2-44424f444fea" providerId="ADAL" clId="{D8381CEE-FB66-4182-ACD0-EE4E10246951}" dt="2023-11-21T20:54:29.625" v="103"/>
          <ac:cxnSpMkLst>
            <pc:docMk/>
            <pc:sldMk cId="775901801" sldId="2142532404"/>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667967504" sldId="2142532405"/>
        </pc:sldMkLst>
        <pc:spChg chg="mod">
          <ac:chgData name="Daniel Margetic (SECURITY)" userId="ee2278a4-4fec-4cd0-81f2-44424f444fea" providerId="ADAL" clId="{D8381CEE-FB66-4182-ACD0-EE4E10246951}" dt="2023-11-21T20:54:30.328" v="110" actId="20577"/>
          <ac:spMkLst>
            <pc:docMk/>
            <pc:sldMk cId="2667967504" sldId="2142532405"/>
            <ac:spMk id="4" creationId="{FD92F025-1776-4403-B9D2-623921B955C4}"/>
          </ac:spMkLst>
        </pc:spChg>
        <pc:spChg chg="mod">
          <ac:chgData name="Daniel Margetic (SECURITY)" userId="ee2278a4-4fec-4cd0-81f2-44424f444fea" providerId="ADAL" clId="{D8381CEE-FB66-4182-ACD0-EE4E10246951}" dt="2023-11-21T20:54:30.364" v="115" actId="20577"/>
          <ac:spMkLst>
            <pc:docMk/>
            <pc:sldMk cId="2667967504" sldId="2142532405"/>
            <ac:spMk id="5" creationId="{26DAAD99-B0A4-4450-8DD7-E1274ABD2AC4}"/>
          </ac:spMkLst>
        </pc:spChg>
        <pc:spChg chg="mod">
          <ac:chgData name="Daniel Margetic (SECURITY)" userId="ee2278a4-4fec-4cd0-81f2-44424f444fea" providerId="ADAL" clId="{D8381CEE-FB66-4182-ACD0-EE4E10246951}" dt="2023-11-21T20:54:30.332" v="111" actId="20577"/>
          <ac:spMkLst>
            <pc:docMk/>
            <pc:sldMk cId="2667967504" sldId="2142532405"/>
            <ac:spMk id="8" creationId="{4B5C319F-B8B1-45BD-9E8E-CE6EA54E14C4}"/>
          </ac:spMkLst>
        </pc:spChg>
        <pc:spChg chg="mod">
          <ac:chgData name="Daniel Margetic (SECURITY)" userId="ee2278a4-4fec-4cd0-81f2-44424f444fea" providerId="ADAL" clId="{D8381CEE-FB66-4182-ACD0-EE4E10246951}" dt="2023-11-21T20:54:30.359" v="114" actId="20577"/>
          <ac:spMkLst>
            <pc:docMk/>
            <pc:sldMk cId="2667967504" sldId="2142532405"/>
            <ac:spMk id="9" creationId="{B766487E-9ACD-4696-B909-0BD529DF9077}"/>
          </ac:spMkLst>
        </pc:spChg>
        <pc:spChg chg="mod">
          <ac:chgData name="Daniel Margetic (SECURITY)" userId="ee2278a4-4fec-4cd0-81f2-44424f444fea" providerId="ADAL" clId="{D8381CEE-FB66-4182-ACD0-EE4E10246951}" dt="2023-11-21T20:54:30.373" v="116" actId="20577"/>
          <ac:spMkLst>
            <pc:docMk/>
            <pc:sldMk cId="2667967504" sldId="2142532405"/>
            <ac:spMk id="10" creationId="{16C628AB-B86D-42DC-BED2-78A954B9C5FA}"/>
          </ac:spMkLst>
        </pc:spChg>
        <pc:cxnChg chg="mod">
          <ac:chgData name="Daniel Margetic (SECURITY)" userId="ee2278a4-4fec-4cd0-81f2-44424f444fea" providerId="ADAL" clId="{D8381CEE-FB66-4182-ACD0-EE4E10246951}" dt="2023-11-21T20:54:30.350" v="113"/>
          <ac:cxnSpMkLst>
            <pc:docMk/>
            <pc:sldMk cId="2667967504" sldId="2142532405"/>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532308691" sldId="2142532406"/>
        </pc:sldMkLst>
        <pc:spChg chg="mod">
          <ac:chgData name="Daniel Margetic (SECURITY)" userId="ee2278a4-4fec-4cd0-81f2-44424f444fea" providerId="ADAL" clId="{D8381CEE-FB66-4182-ACD0-EE4E10246951}" dt="2023-11-21T20:54:30.940" v="120" actId="20577"/>
          <ac:spMkLst>
            <pc:docMk/>
            <pc:sldMk cId="2532308691" sldId="2142532406"/>
            <ac:spMk id="4" creationId="{FD92F025-1776-4403-B9D2-623921B955C4}"/>
          </ac:spMkLst>
        </pc:spChg>
        <pc:spChg chg="mod">
          <ac:chgData name="Daniel Margetic (SECURITY)" userId="ee2278a4-4fec-4cd0-81f2-44424f444fea" providerId="ADAL" clId="{D8381CEE-FB66-4182-ACD0-EE4E10246951}" dt="2023-11-21T20:54:30.956" v="125" actId="20577"/>
          <ac:spMkLst>
            <pc:docMk/>
            <pc:sldMk cId="2532308691" sldId="2142532406"/>
            <ac:spMk id="5" creationId="{26DAAD99-B0A4-4450-8DD7-E1274ABD2AC4}"/>
          </ac:spMkLst>
        </pc:spChg>
        <pc:spChg chg="mod">
          <ac:chgData name="Daniel Margetic (SECURITY)" userId="ee2278a4-4fec-4cd0-81f2-44424f444fea" providerId="ADAL" clId="{D8381CEE-FB66-4182-ACD0-EE4E10246951}" dt="2023-11-21T20:54:30.945" v="121" actId="20577"/>
          <ac:spMkLst>
            <pc:docMk/>
            <pc:sldMk cId="2532308691" sldId="2142532406"/>
            <ac:spMk id="8" creationId="{4B5C319F-B8B1-45BD-9E8E-CE6EA54E14C4}"/>
          </ac:spMkLst>
        </pc:spChg>
        <pc:spChg chg="mod">
          <ac:chgData name="Daniel Margetic (SECURITY)" userId="ee2278a4-4fec-4cd0-81f2-44424f444fea" providerId="ADAL" clId="{D8381CEE-FB66-4182-ACD0-EE4E10246951}" dt="2023-11-21T20:54:30.952" v="124" actId="20577"/>
          <ac:spMkLst>
            <pc:docMk/>
            <pc:sldMk cId="2532308691" sldId="2142532406"/>
            <ac:spMk id="9" creationId="{B766487E-9ACD-4696-B909-0BD529DF9077}"/>
          </ac:spMkLst>
        </pc:spChg>
        <pc:spChg chg="mod">
          <ac:chgData name="Daniel Margetic (SECURITY)" userId="ee2278a4-4fec-4cd0-81f2-44424f444fea" providerId="ADAL" clId="{D8381CEE-FB66-4182-ACD0-EE4E10246951}" dt="2023-11-21T20:54:30.964" v="126" actId="20577"/>
          <ac:spMkLst>
            <pc:docMk/>
            <pc:sldMk cId="2532308691" sldId="2142532406"/>
            <ac:spMk id="10" creationId="{16C628AB-B86D-42DC-BED2-78A954B9C5FA}"/>
          </ac:spMkLst>
        </pc:spChg>
        <pc:cxnChg chg="mod">
          <ac:chgData name="Daniel Margetic (SECURITY)" userId="ee2278a4-4fec-4cd0-81f2-44424f444fea" providerId="ADAL" clId="{D8381CEE-FB66-4182-ACD0-EE4E10246951}" dt="2023-11-21T20:54:30.948" v="123"/>
          <ac:cxnSpMkLst>
            <pc:docMk/>
            <pc:sldMk cId="2532308691" sldId="2142532406"/>
            <ac:cxnSpMk id="18" creationId="{28AA62ED-5C89-4E21-BEA3-D3CE68733D6D}"/>
          </ac:cxnSpMkLst>
        </pc:cxnChg>
      </pc:sldChg>
      <pc:sldChg chg="add ord">
        <pc:chgData name="Daniel Margetic (SECURITY)" userId="ee2278a4-4fec-4cd0-81f2-44424f444fea" providerId="ADAL" clId="{D8381CEE-FB66-4182-ACD0-EE4E10246951}" dt="2023-11-21T20:54:32.586" v="129"/>
        <pc:sldMkLst>
          <pc:docMk/>
          <pc:sldMk cId="1663375254" sldId="2142532407"/>
        </pc:sldMkLst>
      </pc:sldChg>
    </pc:docChg>
  </pc:docChgLst>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Daniel Margetic (SECURITY)" userId="ee2278a4-4fec-4cd0-81f2-44424f444fea" providerId="ADAL" clId="{DA34F25C-A29A-4EBB-8ACD-3EC1F6D56DD0}"/>
    <pc:docChg chg="undo custSel addSld delSld modSld sldOrd delMainMaster">
      <pc:chgData name="Daniel Margetic (SECURITY)" userId="ee2278a4-4fec-4cd0-81f2-44424f444fea" providerId="ADAL" clId="{DA34F25C-A29A-4EBB-8ACD-3EC1F6D56DD0}" dt="2023-11-21T21:47:53.917" v="45" actId="47"/>
      <pc:docMkLst>
        <pc:docMk/>
      </pc:docMkLst>
      <pc:sldChg chg="modSp mod">
        <pc:chgData name="Daniel Margetic (SECURITY)" userId="ee2278a4-4fec-4cd0-81f2-44424f444fea" providerId="ADAL" clId="{DA34F25C-A29A-4EBB-8ACD-3EC1F6D56DD0}" dt="2023-11-21T21:01:42.999" v="11" actId="1076"/>
        <pc:sldMkLst>
          <pc:docMk/>
          <pc:sldMk cId="2784242039" sldId="260"/>
        </pc:sldMkLst>
        <pc:picChg chg="mod">
          <ac:chgData name="Daniel Margetic (SECURITY)" userId="ee2278a4-4fec-4cd0-81f2-44424f444fea" providerId="ADAL" clId="{DA34F25C-A29A-4EBB-8ACD-3EC1F6D56DD0}" dt="2023-11-21T21:01:42.969" v="10" actId="1076"/>
          <ac:picMkLst>
            <pc:docMk/>
            <pc:sldMk cId="2784242039" sldId="260"/>
            <ac:picMk id="11" creationId="{1EBA8035-212B-480B-8B1E-860C89CA3DAA}"/>
          </ac:picMkLst>
        </pc:picChg>
        <pc:picChg chg="mod">
          <ac:chgData name="Daniel Margetic (SECURITY)" userId="ee2278a4-4fec-4cd0-81f2-44424f444fea" providerId="ADAL" clId="{DA34F25C-A29A-4EBB-8ACD-3EC1F6D56DD0}" dt="2023-11-21T21:01:42.999" v="11" actId="1076"/>
          <ac:picMkLst>
            <pc:docMk/>
            <pc:sldMk cId="2784242039" sldId="260"/>
            <ac:picMk id="14" creationId="{296B9A7F-40EE-4F45-9BD3-33136A53C4E0}"/>
          </ac:picMkLst>
        </pc:picChg>
        <pc:picChg chg="mod">
          <ac:chgData name="Daniel Margetic (SECURITY)" userId="ee2278a4-4fec-4cd0-81f2-44424f444fea" providerId="ADAL" clId="{DA34F25C-A29A-4EBB-8ACD-3EC1F6D56DD0}" dt="2023-11-21T21:01:42.367" v="6" actId="1076"/>
          <ac:picMkLst>
            <pc:docMk/>
            <pc:sldMk cId="2784242039" sldId="260"/>
            <ac:picMk id="45" creationId="{B53BF202-0EE5-4181-AD0E-37FC0C513667}"/>
          </ac:picMkLst>
        </pc:picChg>
        <pc:picChg chg="mod">
          <ac:chgData name="Daniel Margetic (SECURITY)" userId="ee2278a4-4fec-4cd0-81f2-44424f444fea" providerId="ADAL" clId="{DA34F25C-A29A-4EBB-8ACD-3EC1F6D56DD0}" dt="2023-11-21T21:01:42.876" v="7" actId="1076"/>
          <ac:picMkLst>
            <pc:docMk/>
            <pc:sldMk cId="2784242039" sldId="260"/>
            <ac:picMk id="51" creationId="{879EF4F3-5DB6-49E5-99DA-24390DB4FF13}"/>
          </ac:picMkLst>
        </pc:picChg>
        <pc:picChg chg="mod">
          <ac:chgData name="Daniel Margetic (SECURITY)" userId="ee2278a4-4fec-4cd0-81f2-44424f444fea" providerId="ADAL" clId="{DA34F25C-A29A-4EBB-8ACD-3EC1F6D56DD0}" dt="2023-11-21T21:01:42.914" v="8" actId="1076"/>
          <ac:picMkLst>
            <pc:docMk/>
            <pc:sldMk cId="2784242039" sldId="260"/>
            <ac:picMk id="57" creationId="{F2CA0EDE-1458-4000-B0D0-FAE6E29232E8}"/>
          </ac:picMkLst>
        </pc:picChg>
        <pc:picChg chg="mod">
          <ac:chgData name="Daniel Margetic (SECURITY)" userId="ee2278a4-4fec-4cd0-81f2-44424f444fea" providerId="ADAL" clId="{DA34F25C-A29A-4EBB-8ACD-3EC1F6D56DD0}" dt="2023-11-21T21:01:42.937" v="9" actId="1076"/>
          <ac:picMkLst>
            <pc:docMk/>
            <pc:sldMk cId="2784242039" sldId="260"/>
            <ac:picMk id="63" creationId="{2E6876F7-D800-44D1-BE73-6CB286E07885}"/>
          </ac:picMkLst>
        </pc:picChg>
      </pc:sldChg>
      <pc:sldChg chg="modSp mod">
        <pc:chgData name="Daniel Margetic (SECURITY)" userId="ee2278a4-4fec-4cd0-81f2-44424f444fea" providerId="ADAL" clId="{DA34F25C-A29A-4EBB-8ACD-3EC1F6D56DD0}" dt="2023-11-21T21:41:11.173" v="43" actId="113"/>
        <pc:sldMkLst>
          <pc:docMk/>
          <pc:sldMk cId="4120510816" sldId="273"/>
        </pc:sldMkLst>
        <pc:spChg chg="mod">
          <ac:chgData name="Daniel Margetic (SECURITY)" userId="ee2278a4-4fec-4cd0-81f2-44424f444fea" providerId="ADAL" clId="{DA34F25C-A29A-4EBB-8ACD-3EC1F6D56DD0}" dt="2023-11-21T21:41:11.173" v="43" actId="113"/>
          <ac:spMkLst>
            <pc:docMk/>
            <pc:sldMk cId="4120510816" sldId="273"/>
            <ac:spMk id="17" creationId="{B6192819-0A74-4FB6-828C-0681B504C31E}"/>
          </ac:spMkLst>
        </pc:spChg>
        <pc:graphicFrameChg chg="modGraphic">
          <ac:chgData name="Daniel Margetic (SECURITY)" userId="ee2278a4-4fec-4cd0-81f2-44424f444fea" providerId="ADAL" clId="{DA34F25C-A29A-4EBB-8ACD-3EC1F6D56DD0}" dt="2023-11-21T21:41:05.907" v="42" actId="20577"/>
          <ac:graphicFrameMkLst>
            <pc:docMk/>
            <pc:sldMk cId="4120510816" sldId="273"/>
            <ac:graphicFrameMk id="20" creationId="{DFD0D5D0-4BC5-4C00-9740-CA903D9969DD}"/>
          </ac:graphicFrameMkLst>
        </pc:graphicFrameChg>
      </pc:sldChg>
      <pc:sldChg chg="del">
        <pc:chgData name="Daniel Margetic (SECURITY)" userId="ee2278a4-4fec-4cd0-81f2-44424f444fea" providerId="ADAL" clId="{DA34F25C-A29A-4EBB-8ACD-3EC1F6D56DD0}" dt="2023-11-21T21:40:24.253" v="29" actId="47"/>
        <pc:sldMkLst>
          <pc:docMk/>
          <pc:sldMk cId="2372259509" sldId="2142532394"/>
        </pc:sldMkLst>
      </pc:sldChg>
      <pc:sldChg chg="del">
        <pc:chgData name="Daniel Margetic (SECURITY)" userId="ee2278a4-4fec-4cd0-81f2-44424f444fea" providerId="ADAL" clId="{DA34F25C-A29A-4EBB-8ACD-3EC1F6D56DD0}" dt="2023-11-21T21:40:19.765" v="28" actId="47"/>
        <pc:sldMkLst>
          <pc:docMk/>
          <pc:sldMk cId="1556734431" sldId="2142532395"/>
        </pc:sldMkLst>
      </pc:sldChg>
      <pc:sldChg chg="del">
        <pc:chgData name="Daniel Margetic (SECURITY)" userId="ee2278a4-4fec-4cd0-81f2-44424f444fea" providerId="ADAL" clId="{DA34F25C-A29A-4EBB-8ACD-3EC1F6D56DD0}" dt="2023-11-21T21:40:19.765" v="28" actId="47"/>
        <pc:sldMkLst>
          <pc:docMk/>
          <pc:sldMk cId="127380602" sldId="2142532396"/>
        </pc:sldMkLst>
      </pc:sldChg>
      <pc:sldChg chg="del">
        <pc:chgData name="Daniel Margetic (SECURITY)" userId="ee2278a4-4fec-4cd0-81f2-44424f444fea" providerId="ADAL" clId="{DA34F25C-A29A-4EBB-8ACD-3EC1F6D56DD0}" dt="2023-11-21T21:47:53.917" v="45" actId="47"/>
        <pc:sldMkLst>
          <pc:docMk/>
          <pc:sldMk cId="3201995491" sldId="2142532396"/>
        </pc:sldMkLst>
      </pc:sldChg>
      <pc:sldChg chg="del">
        <pc:chgData name="Daniel Margetic (SECURITY)" userId="ee2278a4-4fec-4cd0-81f2-44424f444fea" providerId="ADAL" clId="{DA34F25C-A29A-4EBB-8ACD-3EC1F6D56DD0}" dt="2023-11-21T21:40:19.765" v="28" actId="47"/>
        <pc:sldMkLst>
          <pc:docMk/>
          <pc:sldMk cId="1691509986" sldId="2142532397"/>
        </pc:sldMkLst>
      </pc:sldChg>
      <pc:sldChg chg="del">
        <pc:chgData name="Daniel Margetic (SECURITY)" userId="ee2278a4-4fec-4cd0-81f2-44424f444fea" providerId="ADAL" clId="{DA34F25C-A29A-4EBB-8ACD-3EC1F6D56DD0}" dt="2023-11-21T21:40:19.765" v="28" actId="47"/>
        <pc:sldMkLst>
          <pc:docMk/>
          <pc:sldMk cId="2763448542" sldId="2142532398"/>
        </pc:sldMkLst>
      </pc:sldChg>
      <pc:sldChg chg="add del setBg">
        <pc:chgData name="Daniel Margetic (SECURITY)" userId="ee2278a4-4fec-4cd0-81f2-44424f444fea" providerId="ADAL" clId="{DA34F25C-A29A-4EBB-8ACD-3EC1F6D56DD0}" dt="2023-11-21T21:39:05.579" v="27"/>
        <pc:sldMkLst>
          <pc:docMk/>
          <pc:sldMk cId="1728033389" sldId="2142532399"/>
        </pc:sldMkLst>
      </pc:sldChg>
      <pc:sldChg chg="del">
        <pc:chgData name="Daniel Margetic (SECURITY)" userId="ee2278a4-4fec-4cd0-81f2-44424f444fea" providerId="ADAL" clId="{DA34F25C-A29A-4EBB-8ACD-3EC1F6D56DD0}" dt="2023-11-21T21:46:39.237" v="44" actId="47"/>
        <pc:sldMkLst>
          <pc:docMk/>
          <pc:sldMk cId="3444378835" sldId="2142532399"/>
        </pc:sldMkLst>
      </pc:sldChg>
      <pc:sldChg chg="modSp add del mod ord">
        <pc:chgData name="Daniel Margetic (SECURITY)" userId="ee2278a4-4fec-4cd0-81f2-44424f444fea" providerId="ADAL" clId="{DA34F25C-A29A-4EBB-8ACD-3EC1F6D56DD0}" dt="2023-11-21T21:13:56.163" v="24" actId="47"/>
        <pc:sldMkLst>
          <pc:docMk/>
          <pc:sldMk cId="3743263732" sldId="2142532399"/>
        </pc:sldMkLst>
        <pc:spChg chg="mod">
          <ac:chgData name="Daniel Margetic (SECURITY)" userId="ee2278a4-4fec-4cd0-81f2-44424f444fea" providerId="ADAL" clId="{DA34F25C-A29A-4EBB-8ACD-3EC1F6D56DD0}" dt="2023-11-21T21:13:15.793" v="15" actId="20577"/>
          <ac:spMkLst>
            <pc:docMk/>
            <pc:sldMk cId="3743263732" sldId="2142532399"/>
            <ac:spMk id="7" creationId="{DF68B3D7-6A77-446B-9BE0-5761866275FA}"/>
          </ac:spMkLst>
        </pc:spChg>
        <pc:spChg chg="mod">
          <ac:chgData name="Daniel Margetic (SECURITY)" userId="ee2278a4-4fec-4cd0-81f2-44424f444fea" providerId="ADAL" clId="{DA34F25C-A29A-4EBB-8ACD-3EC1F6D56DD0}" dt="2023-11-21T21:13:15.802" v="16" actId="20577"/>
          <ac:spMkLst>
            <pc:docMk/>
            <pc:sldMk cId="3743263732" sldId="2142532399"/>
            <ac:spMk id="8" creationId="{18E67519-EB92-47EA-95FF-71912384D9F3}"/>
          </ac:spMkLst>
        </pc:spChg>
      </pc:sldChg>
      <pc:sldChg chg="modSp add del mod ord">
        <pc:chgData name="Daniel Margetic (SECURITY)" userId="ee2278a4-4fec-4cd0-81f2-44424f444fea" providerId="ADAL" clId="{DA34F25C-A29A-4EBB-8ACD-3EC1F6D56DD0}" dt="2023-11-21T21:13:57.101" v="25" actId="47"/>
        <pc:sldMkLst>
          <pc:docMk/>
          <pc:sldMk cId="2447081958" sldId="2142532400"/>
        </pc:sldMkLst>
        <pc:spChg chg="mod">
          <ac:chgData name="Daniel Margetic (SECURITY)" userId="ee2278a4-4fec-4cd0-81f2-44424f444fea" providerId="ADAL" clId="{DA34F25C-A29A-4EBB-8ACD-3EC1F6D56DD0}" dt="2023-11-21T21:13:15.825" v="20" actId="20577"/>
          <ac:spMkLst>
            <pc:docMk/>
            <pc:sldMk cId="2447081958" sldId="2142532400"/>
            <ac:spMk id="8" creationId="{3E3E86A1-51F0-4ACE-9110-65C339009DC5}"/>
          </ac:spMkLst>
        </pc:spChg>
        <pc:spChg chg="mod">
          <ac:chgData name="Daniel Margetic (SECURITY)" userId="ee2278a4-4fec-4cd0-81f2-44424f444fea" providerId="ADAL" clId="{DA34F25C-A29A-4EBB-8ACD-3EC1F6D56DD0}" dt="2023-11-21T21:13:15.835" v="21" actId="20577"/>
          <ac:spMkLst>
            <pc:docMk/>
            <pc:sldMk cId="2447081958" sldId="2142532400"/>
            <ac:spMk id="9" creationId="{03055892-809B-4369-8DC3-837607F92822}"/>
          </ac:spMkLst>
        </pc:spChg>
        <pc:cxnChg chg="mod">
          <ac:chgData name="Daniel Margetic (SECURITY)" userId="ee2278a4-4fec-4cd0-81f2-44424f444fea" providerId="ADAL" clId="{DA34F25C-A29A-4EBB-8ACD-3EC1F6D56DD0}" dt="2023-11-21T21:13:15.840" v="23"/>
          <ac:cxnSpMkLst>
            <pc:docMk/>
            <pc:sldMk cId="2447081958" sldId="2142532400"/>
            <ac:cxnSpMk id="23" creationId="{AB43E8F0-8C3C-4F1E-919E-E1ECE342E8DE}"/>
          </ac:cxnSpMkLst>
        </pc:cxnChg>
      </pc:sldChg>
      <pc:sldMasterChg chg="delSldLayout">
        <pc:chgData name="Daniel Margetic (SECURITY)" userId="ee2278a4-4fec-4cd0-81f2-44424f444fea" providerId="ADAL" clId="{DA34F25C-A29A-4EBB-8ACD-3EC1F6D56DD0}" dt="2023-11-21T21:47:53.917" v="45" actId="47"/>
        <pc:sldMasterMkLst>
          <pc:docMk/>
          <pc:sldMasterMk cId="2101804134" sldId="2147483648"/>
        </pc:sldMasterMkLst>
        <pc:sldLayoutChg chg="del">
          <pc:chgData name="Daniel Margetic (SECURITY)" userId="ee2278a4-4fec-4cd0-81f2-44424f444fea" providerId="ADAL" clId="{DA34F25C-A29A-4EBB-8ACD-3EC1F6D56DD0}" dt="2023-11-21T21:47:53.917" v="45" actId="47"/>
          <pc:sldLayoutMkLst>
            <pc:docMk/>
            <pc:sldMasterMk cId="2101804134" sldId="2147483648"/>
            <pc:sldLayoutMk cId="2844983632" sldId="2147483824"/>
          </pc:sldLayoutMkLst>
        </pc:sldLayoutChg>
      </pc:sldMasterChg>
      <pc:sldMasterChg chg="del delSldLayout">
        <pc:chgData name="Daniel Margetic (SECURITY)" userId="ee2278a4-4fec-4cd0-81f2-44424f444fea" providerId="ADAL" clId="{DA34F25C-A29A-4EBB-8ACD-3EC1F6D56DD0}" dt="2023-11-21T21:40:24.253" v="29" actId="47"/>
        <pc:sldMasterMkLst>
          <pc:docMk/>
          <pc:sldMasterMk cId="3963396708" sldId="2147483674"/>
        </pc:sldMasterMkLst>
        <pc:sldLayoutChg chg="del">
          <pc:chgData name="Daniel Margetic (SECURITY)" userId="ee2278a4-4fec-4cd0-81f2-44424f444fea" providerId="ADAL" clId="{DA34F25C-A29A-4EBB-8ACD-3EC1F6D56DD0}" dt="2023-11-21T21:40:24.253" v="29" actId="47"/>
          <pc:sldLayoutMkLst>
            <pc:docMk/>
            <pc:sldMasterMk cId="3963396708" sldId="2147483674"/>
            <pc:sldLayoutMk cId="4257095967" sldId="214748367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99521813" sldId="214748367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8464129" sldId="214748367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55598456" sldId="214748367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289927" sldId="214748367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43412933" sldId="214748368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52887452" sldId="2147483681"/>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257557145" sldId="2147483682"/>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88137061" sldId="2147483683"/>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151246225" sldId="2147483684"/>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465207262" sldId="214748368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321007501" sldId="214748368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13327787" sldId="214748368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7714531" sldId="214748368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05337807" sldId="214748368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211443429" sldId="214748369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163349218" sldId="2147483691"/>
          </pc:sldLayoutMkLst>
        </pc:sldLayoutChg>
      </pc:sldMasterChg>
      <pc:sldMasterChg chg="del delSldLayout">
        <pc:chgData name="Daniel Margetic (SECURITY)" userId="ee2278a4-4fec-4cd0-81f2-44424f444fea" providerId="ADAL" clId="{DA34F25C-A29A-4EBB-8ACD-3EC1F6D56DD0}" dt="2023-11-21T21:40:19.765" v="28" actId="47"/>
        <pc:sldMasterMkLst>
          <pc:docMk/>
          <pc:sldMasterMk cId="3180328492" sldId="2147483724"/>
        </pc:sldMasterMkLst>
        <pc:sldLayoutChg chg="del">
          <pc:chgData name="Daniel Margetic (SECURITY)" userId="ee2278a4-4fec-4cd0-81f2-44424f444fea" providerId="ADAL" clId="{DA34F25C-A29A-4EBB-8ACD-3EC1F6D56DD0}" dt="2023-11-21T21:40:19.765" v="28" actId="47"/>
          <pc:sldLayoutMkLst>
            <pc:docMk/>
            <pc:sldMasterMk cId="3180328492" sldId="2147483724"/>
            <pc:sldLayoutMk cId="1746045289" sldId="214748372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26866243" sldId="214748372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00829910" sldId="2147483727"/>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237804610" sldId="214748372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226019008" sldId="214748372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82500915" sldId="214748373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49145135" sldId="214748373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753258170" sldId="2147483732"/>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36262841" sldId="2147483733"/>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821534572" sldId="2147483734"/>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707111639" sldId="214748373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04090378" sldId="214748373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737110438" sldId="214748373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11552394" sldId="214748373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947211527" sldId="214748374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097143139" sldId="214748374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35483138" sldId="2147483742"/>
          </pc:sldLayoutMkLst>
        </pc:sldLayoutChg>
      </pc:sldMaster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11/29/2024 3:36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11/29/2024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11/29/2024 3:36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11/29/2024</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11/29/2024</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3907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11/29/2024</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822" r:id="rId3"/>
    <p:sldLayoutId id="2147483823" r:id="rId4"/>
    <p:sldLayoutId id="214748382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4000" spc="-147" dirty="0">
                <a:solidFill>
                  <a:srgbClr val="44C4D9"/>
                </a:solidFill>
                <a:latin typeface="Segoe UI Semibold" panose="020B0702040204020203" pitchFamily="34" charset="0"/>
                <a:cs typeface="Segoe UI Semibold" panose="020B0702040204020203" pitchFamily="34" charset="0"/>
              </a:rPr>
              <a:t> </a:t>
            </a:r>
            <a:r>
              <a:rPr lang="en-US" sz="3600" dirty="0">
                <a:solidFill>
                  <a:srgbClr val="0070C0"/>
                </a:solidFill>
                <a:cs typeface="Aharoni" panose="020B0604020202020204" pitchFamily="2" charset="-79"/>
              </a:rPr>
              <a:t>Azure</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bg1"/>
                </a:solidFill>
                <a:latin typeface="Segoe UI Semibold" panose="020B0702040204020203" pitchFamily="34" charset="0"/>
                <a:cs typeface="Segoe UI Semibold" panose="020B0702040204020203" pitchFamily="34" charset="0"/>
              </a:rPr>
              <a:t>Cloud Adoption Security Assessment</a:t>
            </a:r>
            <a:endParaRPr lang="en-US" sz="3400" b="1" dirty="0">
              <a:solidFill>
                <a:srgbClr val="0070C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624997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CAF_Security_Assessment</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CAF areas of focus to raise your capability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high-importance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just"/>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4147733428"/>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Medium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a:t>
            </a:r>
            <a:r>
              <a:rPr lang="en-AU" sz="1000" dirty="0">
                <a:solidFill>
                  <a:schemeClr val="tx1"/>
                </a:solidFill>
                <a:latin typeface="Segoe UI" panose="020B0502040204020203" pitchFamily="34" charset="0"/>
                <a:cs typeface="Segoe UI" panose="020B0502040204020203" pitchFamily="34" charset="0"/>
              </a:rPr>
              <a:t>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fb9ea31f-0ab8-44ff-80d1-5777f6d9d945"/>
    <ds:schemaRef ds:uri="http://schemas.microsoft.com/sharepoint/v3"/>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cea7764e-6bf9-427d-be15-e74097e0a61c"/>
    <ds:schemaRef ds:uri="http://www.w3.org/XML/1998/namespace"/>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654</TotalTime>
  <Words>546</Words>
  <Application>Microsoft Office PowerPoint</Application>
  <PresentationFormat>Widescreen</PresentationFormat>
  <Paragraphs>54</Paragraphs>
  <Slides>6</Slides>
  <Notes>3</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Aharoni</vt:lpstr>
      <vt:lpstr>Arial</vt:lpstr>
      <vt:lpstr>Calibri</vt:lpstr>
      <vt:lpstr>Calibri Light</vt:lpstr>
      <vt:lpstr>Segoe UI</vt:lpstr>
      <vt:lpstr>Segoe UI Semibold</vt:lpstr>
      <vt:lpstr>Segoe UI Semilight</vt:lpstr>
      <vt:lpstr>Wingdings</vt:lpstr>
      <vt:lpstr>Office Theme</vt:lpstr>
      <vt:lpstr>Microsoft Azure Cloud Adoption Security Assessment</vt:lpstr>
      <vt:lpstr>Scoring Explained</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Security Assessment - Template</dc:title>
  <dc:creator>danielma@microsoft.com</dc:creator>
  <cp:lastModifiedBy>Daniel Margetic (SECURITY)</cp:lastModifiedBy>
  <cp:revision>110</cp:revision>
  <dcterms:created xsi:type="dcterms:W3CDTF">2020-03-06T02:07:13Z</dcterms:created>
  <dcterms:modified xsi:type="dcterms:W3CDTF">2024-11-29T14:38:21Z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