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ags/tag1.xml" ContentType="application/vnd.openxmlformats-officedocument.presentationml.tags+xml"/>
  <Override PartName="/ppt/notesSlides/notesSlide3.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3.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8"/>
  </p:notesMasterIdLst>
  <p:sldIdLst>
    <p:sldId id="2142532379" r:id="rId8"/>
    <p:sldId id="2142532394" r:id="rId9"/>
    <p:sldId id="2142532395" r:id="rId10"/>
    <p:sldId id="2142532398" r:id="rId11"/>
    <p:sldId id="2142532397" r:id="rId12"/>
    <p:sldId id="2142532396" r:id="rId13"/>
    <p:sldId id="256" r:id="rId14"/>
    <p:sldId id="260" r:id="rId15"/>
    <p:sldId id="273" r:id="rId16"/>
    <p:sldId id="365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2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1/30/2023 11:25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dirty="0">
                <a:solidFill>
                  <a:schemeClr val="tx1"/>
                </a:solidFill>
              </a:rPr>
              <a:t>&lt;Key Point&gt;: </a:t>
            </a:r>
            <a:r>
              <a:rPr lang="en-US" sz="900" dirty="0">
                <a:solidFill>
                  <a:schemeClr val="tx1"/>
                </a:solidFill>
              </a:rPr>
              <a:t>Agenda </a:t>
            </a:r>
          </a:p>
          <a:p>
            <a:pPr marL="109189" lvl="1" indent="0">
              <a:buNone/>
            </a:pPr>
            <a:endParaRPr lang="en-US" sz="900" dirty="0">
              <a:solidFill>
                <a:schemeClr val="tx1"/>
              </a:solidFill>
            </a:endParaRP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rPr>
              <a:t>Why is being well-architected important?</a:t>
            </a: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rPr>
              <a:t>Overview: Microsoft Azure Well-Architected Framework</a:t>
            </a: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rPr>
              <a:t>Overcoming workload quality inhibitors</a:t>
            </a:r>
            <a:endParaRPr lang="en-US" sz="900" dirty="0">
              <a:solidFill>
                <a:schemeClr val="tx1"/>
              </a:solidFill>
              <a:latin typeface="Segoe UI"/>
              <a:cs typeface="Segoe UI"/>
            </a:endParaRP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ea typeface="+mn-lt"/>
                <a:cs typeface="Segoe UI Light"/>
              </a:rPr>
              <a:t>Resources &amp; Amplification</a:t>
            </a:r>
            <a:endParaRPr lang="en-US" sz="900" dirty="0">
              <a:solidFill>
                <a:schemeClr val="tx1"/>
              </a:solidFill>
              <a:latin typeface="Segoe UI"/>
              <a:cs typeface="Segoe UI"/>
            </a:endParaRPr>
          </a:p>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1/30/2023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1" i="0" u="none" strike="noStrike" baseline="0" dirty="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1/30/2023 11:25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1" i="0" u="none" strike="noStrike" baseline="0" dirty="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1/30/2023 11:25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1" i="0" u="none" strike="noStrike" baseline="0" dirty="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1/30/2023 11:25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1" i="0" u="none" strike="noStrike" baseline="0" dirty="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1/30/2023 11:25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1/30/2023 11:25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1/30/2023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1/30/2023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3.emf"/><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3.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theme" Target="../theme/theme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1/30/2023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2" r:id="rId12"/>
    <p:sldLayoutId id="214748382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8" r:id="rId13"/>
    <p:sldLayoutId id="2147483739" r:id="rId14"/>
    <p:sldLayoutId id="2147483740" r:id="rId15"/>
    <p:sldLayoutId id="2147483741" r:id="rId16"/>
    <p:sldLayoutId id="2147483742"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2.xml"/><Relationship Id="rId1" Type="http://schemas.openxmlformats.org/officeDocument/2006/relationships/themeOverride" Target="../theme/themeOverride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3.xml"/><Relationship Id="rId1" Type="http://schemas.openxmlformats.org/officeDocument/2006/relationships/themeOverride" Target="../theme/themeOverride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4.xml"/><Relationship Id="rId1" Type="http://schemas.openxmlformats.org/officeDocument/2006/relationships/themeOverride" Target="../theme/themeOverride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bin"/><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dirty="0">
                <a:solidFill>
                  <a:srgbClr val="0070C0"/>
                </a:solidFill>
                <a:cs typeface="Aharoni" panose="020B0604020202020204" pitchFamily="2" charset="-79"/>
              </a:rPr>
              <a:t>Microsoft</a:t>
            </a:r>
            <a:r>
              <a:rPr lang="en-US" sz="4000" spc="-147" dirty="0">
                <a:solidFill>
                  <a:srgbClr val="44C4D9"/>
                </a:solidFill>
                <a:latin typeface="Segoe UI Semibold" panose="020B0702040204020203" pitchFamily="34" charset="0"/>
                <a:cs typeface="Segoe UI Semibold" panose="020B0702040204020203" pitchFamily="34" charset="0"/>
              </a:rPr>
              <a:t> </a:t>
            </a:r>
            <a:r>
              <a:rPr lang="en-US" sz="3600" dirty="0">
                <a:solidFill>
                  <a:srgbClr val="0070C0"/>
                </a:solidFill>
                <a:cs typeface="Aharoni" panose="020B0604020202020204" pitchFamily="2" charset="-79"/>
              </a:rPr>
              <a:t>Azure</a:t>
            </a:r>
            <a:r>
              <a:rPr lang="en-US" sz="3600" spc="-147" dirty="0">
                <a:solidFill>
                  <a:srgbClr val="44C4D9"/>
                </a:solidFill>
                <a:latin typeface="Segoe UI Semibold" panose="020B0702040204020203" pitchFamily="34" charset="0"/>
                <a:cs typeface="Segoe UI Semibold" panose="020B0702040204020203" pitchFamily="34" charset="0"/>
              </a:rPr>
              <a:t> </a:t>
            </a:r>
            <a:r>
              <a:rPr lang="en-US" sz="3600" spc="-147" dirty="0">
                <a:solidFill>
                  <a:schemeClr val="bg1"/>
                </a:solidFill>
                <a:latin typeface="Segoe UI Semibold" panose="020B0702040204020203" pitchFamily="34" charset="0"/>
                <a:cs typeface="Segoe UI Semibold" panose="020B0702040204020203" pitchFamily="34" charset="0"/>
              </a:rPr>
              <a:t>Cloud Adoption Security Review</a:t>
            </a:r>
            <a:endParaRPr lang="en-US" sz="3400" b="1" dirty="0">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3046988"/>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follow the Cloud Adoption Secure Methodology?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Cloud Adoption Secure Methodology</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Segoe UI"/>
              <a:ea typeface="Calibri" panose="020F0502020204030204"/>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Calibri" panose="020F0502020204030204"/>
                <a:cs typeface="Segoe UI"/>
              </a:rPr>
              <a:t>How to get started with Cloud Adoption Security</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Calibri" panose="020F0502020204030204"/>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237225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accent5"/>
                </a:solidFill>
                <a:cs typeface="Segoe UI"/>
              </a:rPr>
              <a:t>PLACEHOLDER FOR Cloud Adoption Security Review Slide</a:t>
            </a:r>
          </a:p>
        </p:txBody>
      </p:sp>
    </p:spTree>
    <p:custDataLst>
      <p:tags r:id="rId2"/>
    </p:custDataLst>
    <p:extLst>
      <p:ext uri="{BB962C8B-B14F-4D97-AF65-F5344CB8AC3E}">
        <p14:creationId xmlns:p14="http://schemas.microsoft.com/office/powerpoint/2010/main" val="1556734431"/>
      </p:ext>
    </p:ext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accent5"/>
                </a:solidFill>
                <a:cs typeface="Segoe UI"/>
              </a:rPr>
              <a:t>PLACEHOLDER FOR Cloud Adoption Security Review Slide</a:t>
            </a:r>
          </a:p>
        </p:txBody>
      </p:sp>
    </p:spTree>
    <p:custDataLst>
      <p:tags r:id="rId2"/>
    </p:custDataLst>
    <p:extLst>
      <p:ext uri="{BB962C8B-B14F-4D97-AF65-F5344CB8AC3E}">
        <p14:creationId xmlns:p14="http://schemas.microsoft.com/office/powerpoint/2010/main" val="2763448542"/>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accent5"/>
                </a:solidFill>
                <a:cs typeface="Segoe UI"/>
              </a:rPr>
              <a:t>PLACEHOLDER FOR Cloud Adoption Security Review Slide</a:t>
            </a:r>
          </a:p>
        </p:txBody>
      </p:sp>
    </p:spTree>
    <p:custDataLst>
      <p:tags r:id="rId2"/>
    </p:custDataLst>
    <p:extLst>
      <p:ext uri="{BB962C8B-B14F-4D97-AF65-F5344CB8AC3E}">
        <p14:creationId xmlns:p14="http://schemas.microsoft.com/office/powerpoint/2010/main" val="1691509986"/>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accent5"/>
                </a:solidFill>
                <a:cs typeface="Segoe UI"/>
              </a:rPr>
              <a:t>PLACEHOLDER FOR Cloud Adoption Security Review Slide</a:t>
            </a:r>
          </a:p>
        </p:txBody>
      </p:sp>
    </p:spTree>
    <p:custDataLst>
      <p:tags r:id="rId2"/>
    </p:custDataLst>
    <p:extLst>
      <p:ext uri="{BB962C8B-B14F-4D97-AF65-F5344CB8AC3E}">
        <p14:creationId xmlns:p14="http://schemas.microsoft.com/office/powerpoint/2010/main" val="127380602"/>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CA_Security_Review</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a:t>
            </a:r>
            <a:r>
              <a:rPr lang="en-US" sz="1600">
                <a:latin typeface="Segoe UI" panose="020B0502040204020203" pitchFamily="34" charset="0"/>
                <a:cs typeface="Segoe UI" panose="020B0502040204020203" pitchFamily="34" charset="0"/>
              </a:rPr>
              <a:t>of recommendations </a:t>
            </a:r>
            <a:r>
              <a:rPr lang="en-US" sz="1600" dirty="0">
                <a:latin typeface="Segoe UI" panose="020B0502040204020203" pitchFamily="34" charset="0"/>
                <a:cs typeface="Segoe UI" panose="020B0502040204020203" pitchFamily="34" charset="0"/>
              </a:rPr>
              <a:t>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41.1"/>
</p:tagLst>
</file>

<file path=ppt/tags/tag3.xml><?xml version="1.0" encoding="utf-8"?>
<p:tagLst xmlns:a="http://schemas.openxmlformats.org/drawingml/2006/main" xmlns:r="http://schemas.openxmlformats.org/officeDocument/2006/relationships" xmlns:p="http://schemas.openxmlformats.org/presentationml/2006/main">
  <p:tag name="TIMING" val="|41.1"/>
</p:tagLst>
</file>

<file path=ppt/tags/tag4.xml><?xml version="1.0" encoding="utf-8"?>
<p:tagLst xmlns:a="http://schemas.openxmlformats.org/drawingml/2006/main" xmlns:r="http://schemas.openxmlformats.org/officeDocument/2006/relationships" xmlns:p="http://schemas.openxmlformats.org/presentationml/2006/main">
  <p:tag name="TIMING" val="|4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647</TotalTime>
  <Words>447</Words>
  <Application>Microsoft Office PowerPoint</Application>
  <PresentationFormat>Widescreen</PresentationFormat>
  <Paragraphs>79</Paragraphs>
  <Slides>10</Slides>
  <Notes>7</Notes>
  <HiddenSlides>4</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10</vt:i4>
      </vt:variant>
    </vt:vector>
  </HeadingPairs>
  <TitlesOfParts>
    <vt:vector size="24" baseType="lpstr">
      <vt:lpstr>Arial</vt:lpstr>
      <vt:lpstr>Calibri</vt:lpstr>
      <vt:lpstr>Calibri Light</vt:lpstr>
      <vt:lpstr>Consolas</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Cloud Adoption Security Review</vt:lpstr>
      <vt:lpstr>Agenda</vt:lpstr>
      <vt:lpstr>PLACEHOLDER FOR Cloud Adoption Security Review Slide</vt:lpstr>
      <vt:lpstr>PLACEHOLDER FOR Cloud Adoption Security Review Slide</vt:lpstr>
      <vt:lpstr>PLACEHOLDER FOR Cloud Adoption Security Review Slide</vt:lpstr>
      <vt:lpstr>PLACEHOLDER FOR Cloud Adoption Security Review Slide</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Ron Sanchez</cp:lastModifiedBy>
  <cp:revision>105</cp:revision>
  <dcterms:created xsi:type="dcterms:W3CDTF">2020-03-06T02:07:13Z</dcterms:created>
  <dcterms:modified xsi:type="dcterms:W3CDTF">2023-01-31T04:25:30Z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