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8"/>
  </p:notesMasterIdLst>
  <p:sldIdLst>
    <p:sldId id="2142532410" r:id="rId8"/>
    <p:sldId id="2076137889" r:id="rId9"/>
    <p:sldId id="2142532389" r:id="rId10"/>
    <p:sldId id="2142532390" r:id="rId11"/>
    <p:sldId id="2142532391" r:id="rId12"/>
    <p:sldId id="2142532392" r:id="rId13"/>
    <p:sldId id="2142532393" r:id="rId14"/>
    <p:sldId id="2142532411" r:id="rId15"/>
    <p:sldId id="2142532394" r:id="rId16"/>
    <p:sldId id="365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661B0D6-B313-4F16-8FE3-25160D415883}">
          <p14:sldIdLst>
            <p14:sldId id="2142532410"/>
          </p14:sldIdLst>
        </p14:section>
        <p14:section name="Readiness" id="{47FA317D-289B-4FF3-BED3-BC39862F4D24}">
          <p14:sldIdLst>
            <p14:sldId id="2076137889"/>
            <p14:sldId id="2142532389"/>
            <p14:sldId id="2142532390"/>
            <p14:sldId id="2142532391"/>
            <p14:sldId id="2142532392"/>
            <p14:sldId id="2142532393"/>
          </p14:sldIdLst>
        </p14:section>
        <p14:section name="Findings" id="{3A8E1A06-3ED3-44BA-909E-578D038668FB}">
          <p14:sldIdLst>
            <p14:sldId id="2142532411"/>
            <p14:sldId id="2142532394"/>
          </p14:sldIdLst>
        </p14:section>
        <p14:section name="End" id="{AD6A9344-C8B9-4CBB-8BB3-1E34FAC3500D}">
          <p14:sldIdLst>
            <p14:sldId id="36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34853-2C27-44E5-BF25-D0895372DABE}" v="14" dt="2022-06-29T14:31:02.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0" autoAdjust="0"/>
    <p:restoredTop sz="86441" autoAdjust="0"/>
  </p:normalViewPr>
  <p:slideViewPr>
    <p:cSldViewPr snapToGrid="0">
      <p:cViewPr varScale="1">
        <p:scale>
          <a:sx n="74" d="100"/>
          <a:sy n="74" d="100"/>
        </p:scale>
        <p:origin x="68" y="3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076"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ouk Friha" userId="82e9e7b8-0edf-4326-b5e5-a87ab769ad4f" providerId="ADAL" clId="{C0D0FB3E-E273-400B-9A14-10DEFFEAA171}"/>
    <pc:docChg chg="addSld delSld modSld sldOrd modSection">
      <pc:chgData name="Farouk Friha" userId="82e9e7b8-0edf-4326-b5e5-a87ab769ad4f" providerId="ADAL" clId="{C0D0FB3E-E273-400B-9A14-10DEFFEAA171}" dt="2022-06-23T15:57:17.200" v="7"/>
      <pc:docMkLst>
        <pc:docMk/>
      </pc:docMkLst>
      <pc:sldChg chg="del">
        <pc:chgData name="Farouk Friha" userId="82e9e7b8-0edf-4326-b5e5-a87ab769ad4f" providerId="ADAL" clId="{C0D0FB3E-E273-400B-9A14-10DEFFEAA171}" dt="2022-06-23T15:57:15.254" v="6" actId="47"/>
        <pc:sldMkLst>
          <pc:docMk/>
          <pc:sldMk cId="2784242039" sldId="260"/>
        </pc:sldMkLst>
      </pc:sldChg>
      <pc:sldChg chg="del">
        <pc:chgData name="Farouk Friha" userId="82e9e7b8-0edf-4326-b5e5-a87ab769ad4f" providerId="ADAL" clId="{C0D0FB3E-E273-400B-9A14-10DEFFEAA171}" dt="2022-06-23T15:57:03.590" v="2" actId="47"/>
        <pc:sldMkLst>
          <pc:docMk/>
          <pc:sldMk cId="1452590687" sldId="2142532379"/>
        </pc:sldMkLst>
      </pc:sldChg>
      <pc:sldChg chg="add">
        <pc:chgData name="Farouk Friha" userId="82e9e7b8-0edf-4326-b5e5-a87ab769ad4f" providerId="ADAL" clId="{C0D0FB3E-E273-400B-9A14-10DEFFEAA171}" dt="2022-06-23T15:57:17.200" v="7"/>
        <pc:sldMkLst>
          <pc:docMk/>
          <pc:sldMk cId="2285131353" sldId="2142532394"/>
        </pc:sldMkLst>
      </pc:sldChg>
      <pc:sldChg chg="add del">
        <pc:chgData name="Farouk Friha" userId="82e9e7b8-0edf-4326-b5e5-a87ab769ad4f" providerId="ADAL" clId="{C0D0FB3E-E273-400B-9A14-10DEFFEAA171}" dt="2022-06-23T15:57:09.024" v="5" actId="2696"/>
        <pc:sldMkLst>
          <pc:docMk/>
          <pc:sldMk cId="2667714258" sldId="2142532394"/>
        </pc:sldMkLst>
      </pc:sldChg>
      <pc:sldChg chg="del">
        <pc:chgData name="Farouk Friha" userId="82e9e7b8-0edf-4326-b5e5-a87ab769ad4f" providerId="ADAL" clId="{C0D0FB3E-E273-400B-9A14-10DEFFEAA171}" dt="2022-06-23T15:57:15.254" v="6" actId="47"/>
        <pc:sldMkLst>
          <pc:docMk/>
          <pc:sldMk cId="3581663684" sldId="2142532397"/>
        </pc:sldMkLst>
      </pc:sldChg>
      <pc:sldChg chg="del">
        <pc:chgData name="Farouk Friha" userId="82e9e7b8-0edf-4326-b5e5-a87ab769ad4f" providerId="ADAL" clId="{C0D0FB3E-E273-400B-9A14-10DEFFEAA171}" dt="2022-06-23T15:57:15.254" v="6" actId="47"/>
        <pc:sldMkLst>
          <pc:docMk/>
          <pc:sldMk cId="562484524" sldId="2142532398"/>
        </pc:sldMkLst>
      </pc:sldChg>
      <pc:sldChg chg="del">
        <pc:chgData name="Farouk Friha" userId="82e9e7b8-0edf-4326-b5e5-a87ab769ad4f" providerId="ADAL" clId="{C0D0FB3E-E273-400B-9A14-10DEFFEAA171}" dt="2022-06-23T15:57:15.254" v="6" actId="47"/>
        <pc:sldMkLst>
          <pc:docMk/>
          <pc:sldMk cId="292592901" sldId="2142532399"/>
        </pc:sldMkLst>
      </pc:sldChg>
      <pc:sldChg chg="del">
        <pc:chgData name="Farouk Friha" userId="82e9e7b8-0edf-4326-b5e5-a87ab769ad4f" providerId="ADAL" clId="{C0D0FB3E-E273-400B-9A14-10DEFFEAA171}" dt="2022-06-23T15:57:15.254" v="6" actId="47"/>
        <pc:sldMkLst>
          <pc:docMk/>
          <pc:sldMk cId="705035260" sldId="2142532400"/>
        </pc:sldMkLst>
      </pc:sldChg>
      <pc:sldChg chg="del">
        <pc:chgData name="Farouk Friha" userId="82e9e7b8-0edf-4326-b5e5-a87ab769ad4f" providerId="ADAL" clId="{C0D0FB3E-E273-400B-9A14-10DEFFEAA171}" dt="2022-06-23T15:57:15.254" v="6" actId="47"/>
        <pc:sldMkLst>
          <pc:docMk/>
          <pc:sldMk cId="3247065899" sldId="2142532401"/>
        </pc:sldMkLst>
      </pc:sldChg>
      <pc:sldChg chg="del">
        <pc:chgData name="Farouk Friha" userId="82e9e7b8-0edf-4326-b5e5-a87ab769ad4f" providerId="ADAL" clId="{C0D0FB3E-E273-400B-9A14-10DEFFEAA171}" dt="2022-06-23T15:57:15.254" v="6" actId="47"/>
        <pc:sldMkLst>
          <pc:docMk/>
          <pc:sldMk cId="1884443095" sldId="2142532402"/>
        </pc:sldMkLst>
      </pc:sldChg>
      <pc:sldChg chg="del">
        <pc:chgData name="Farouk Friha" userId="82e9e7b8-0edf-4326-b5e5-a87ab769ad4f" providerId="ADAL" clId="{C0D0FB3E-E273-400B-9A14-10DEFFEAA171}" dt="2022-06-23T15:57:15.254" v="6" actId="47"/>
        <pc:sldMkLst>
          <pc:docMk/>
          <pc:sldMk cId="63475757" sldId="2142532403"/>
        </pc:sldMkLst>
      </pc:sldChg>
      <pc:sldChg chg="del">
        <pc:chgData name="Farouk Friha" userId="82e9e7b8-0edf-4326-b5e5-a87ab769ad4f" providerId="ADAL" clId="{C0D0FB3E-E273-400B-9A14-10DEFFEAA171}" dt="2022-06-23T15:57:15.254" v="6" actId="47"/>
        <pc:sldMkLst>
          <pc:docMk/>
          <pc:sldMk cId="3044679707" sldId="2142532404"/>
        </pc:sldMkLst>
      </pc:sldChg>
      <pc:sldChg chg="del">
        <pc:chgData name="Farouk Friha" userId="82e9e7b8-0edf-4326-b5e5-a87ab769ad4f" providerId="ADAL" clId="{C0D0FB3E-E273-400B-9A14-10DEFFEAA171}" dt="2022-06-23T15:57:15.254" v="6" actId="47"/>
        <pc:sldMkLst>
          <pc:docMk/>
          <pc:sldMk cId="615729667" sldId="2142532405"/>
        </pc:sldMkLst>
      </pc:sldChg>
      <pc:sldChg chg="del">
        <pc:chgData name="Farouk Friha" userId="82e9e7b8-0edf-4326-b5e5-a87ab769ad4f" providerId="ADAL" clId="{C0D0FB3E-E273-400B-9A14-10DEFFEAA171}" dt="2022-06-23T15:57:15.254" v="6" actId="47"/>
        <pc:sldMkLst>
          <pc:docMk/>
          <pc:sldMk cId="3092093015" sldId="2142532406"/>
        </pc:sldMkLst>
      </pc:sldChg>
      <pc:sldChg chg="del">
        <pc:chgData name="Farouk Friha" userId="82e9e7b8-0edf-4326-b5e5-a87ab769ad4f" providerId="ADAL" clId="{C0D0FB3E-E273-400B-9A14-10DEFFEAA171}" dt="2022-06-23T15:57:15.254" v="6" actId="47"/>
        <pc:sldMkLst>
          <pc:docMk/>
          <pc:sldMk cId="2547070265" sldId="2142532407"/>
        </pc:sldMkLst>
      </pc:sldChg>
      <pc:sldChg chg="del">
        <pc:chgData name="Farouk Friha" userId="82e9e7b8-0edf-4326-b5e5-a87ab769ad4f" providerId="ADAL" clId="{C0D0FB3E-E273-400B-9A14-10DEFFEAA171}" dt="2022-06-23T15:57:15.254" v="6" actId="47"/>
        <pc:sldMkLst>
          <pc:docMk/>
          <pc:sldMk cId="3131309981" sldId="2142532408"/>
        </pc:sldMkLst>
      </pc:sldChg>
      <pc:sldChg chg="del">
        <pc:chgData name="Farouk Friha" userId="82e9e7b8-0edf-4326-b5e5-a87ab769ad4f" providerId="ADAL" clId="{C0D0FB3E-E273-400B-9A14-10DEFFEAA171}" dt="2022-06-23T15:57:15.254" v="6" actId="47"/>
        <pc:sldMkLst>
          <pc:docMk/>
          <pc:sldMk cId="3367301348" sldId="2142532409"/>
        </pc:sldMkLst>
      </pc:sldChg>
      <pc:sldChg chg="add del setBg">
        <pc:chgData name="Farouk Friha" userId="82e9e7b8-0edf-4326-b5e5-a87ab769ad4f" providerId="ADAL" clId="{C0D0FB3E-E273-400B-9A14-10DEFFEAA171}" dt="2022-06-23T15:56:49.250" v="1"/>
        <pc:sldMkLst>
          <pc:docMk/>
          <pc:sldMk cId="3854093664" sldId="2142532410"/>
        </pc:sldMkLst>
      </pc:sldChg>
      <pc:sldChg chg="ord">
        <pc:chgData name="Farouk Friha" userId="82e9e7b8-0edf-4326-b5e5-a87ab769ad4f" providerId="ADAL" clId="{C0D0FB3E-E273-400B-9A14-10DEFFEAA171}" dt="2022-06-23T15:57:06.154" v="4"/>
        <pc:sldMkLst>
          <pc:docMk/>
          <pc:sldMk cId="4272617597" sldId="2142532410"/>
        </pc:sldMkLst>
      </pc:sldChg>
      <pc:sldChg chg="add del">
        <pc:chgData name="Farouk Friha" userId="82e9e7b8-0edf-4326-b5e5-a87ab769ad4f" providerId="ADAL" clId="{C0D0FB3E-E273-400B-9A14-10DEFFEAA171}" dt="2022-06-23T15:56:49.250" v="1"/>
        <pc:sldMkLst>
          <pc:docMk/>
          <pc:sldMk cId="667977426" sldId="2142532411"/>
        </pc:sldMkLst>
      </pc:sldChg>
      <pc:sldChg chg="del">
        <pc:chgData name="Farouk Friha" userId="82e9e7b8-0edf-4326-b5e5-a87ab769ad4f" providerId="ADAL" clId="{C0D0FB3E-E273-400B-9A14-10DEFFEAA171}" dt="2022-06-23T15:57:09.024" v="5" actId="2696"/>
        <pc:sldMkLst>
          <pc:docMk/>
          <pc:sldMk cId="1158867238" sldId="2142532411"/>
        </pc:sldMkLst>
      </pc:sldChg>
      <pc:sldChg chg="add">
        <pc:chgData name="Farouk Friha" userId="82e9e7b8-0edf-4326-b5e5-a87ab769ad4f" providerId="ADAL" clId="{C0D0FB3E-E273-400B-9A14-10DEFFEAA171}" dt="2022-06-23T15:57:17.200" v="7"/>
        <pc:sldMkLst>
          <pc:docMk/>
          <pc:sldMk cId="4258236759" sldId="2142532411"/>
        </pc:sldMkLst>
      </pc:sldChg>
    </pc:docChg>
  </pc:docChgLst>
  <pc:docChgLst>
    <pc:chgData name="Farouk Friha" userId="82e9e7b8-0edf-4326-b5e5-a87ab769ad4f" providerId="ADAL" clId="{7D734853-2C27-44E5-BF25-D0895372DABE}"/>
    <pc:docChg chg="undo custSel addSld delSld modSld modSection">
      <pc:chgData name="Farouk Friha" userId="82e9e7b8-0edf-4326-b5e5-a87ab769ad4f" providerId="ADAL" clId="{7D734853-2C27-44E5-BF25-D0895372DABE}" dt="2022-07-08T13:53:07.232" v="569" actId="255"/>
      <pc:docMkLst>
        <pc:docMk/>
      </pc:docMkLst>
      <pc:sldChg chg="addSp delSp modSp mod">
        <pc:chgData name="Farouk Friha" userId="82e9e7b8-0edf-4326-b5e5-a87ab769ad4f" providerId="ADAL" clId="{7D734853-2C27-44E5-BF25-D0895372DABE}" dt="2022-07-08T13:53:07.232" v="569" actId="255"/>
        <pc:sldMkLst>
          <pc:docMk/>
          <pc:sldMk cId="2285131353" sldId="2142532394"/>
        </pc:sldMkLst>
        <pc:spChg chg="add mod">
          <ac:chgData name="Farouk Friha" userId="82e9e7b8-0edf-4326-b5e5-a87ab769ad4f" providerId="ADAL" clId="{7D734853-2C27-44E5-BF25-D0895372DABE}" dt="2022-07-08T13:52:55.184" v="566" actId="255"/>
          <ac:spMkLst>
            <pc:docMk/>
            <pc:sldMk cId="2285131353" sldId="2142532394"/>
            <ac:spMk id="4" creationId="{B2A4EA71-FB4F-117C-A490-2984B4A3C6EA}"/>
          </ac:spMkLst>
        </pc:spChg>
        <pc:spChg chg="mod ord">
          <ac:chgData name="Farouk Friha" userId="82e9e7b8-0edf-4326-b5e5-a87ab769ad4f" providerId="ADAL" clId="{7D734853-2C27-44E5-BF25-D0895372DABE}" dt="2022-06-29T14:39:47.237" v="256" actId="1036"/>
          <ac:spMkLst>
            <pc:docMk/>
            <pc:sldMk cId="2285131353" sldId="2142532394"/>
            <ac:spMk id="5" creationId="{26DAAD99-B0A4-4450-8DD7-E1274ABD2AC4}"/>
          </ac:spMkLst>
        </pc:spChg>
        <pc:spChg chg="mod">
          <ac:chgData name="Farouk Friha" userId="82e9e7b8-0edf-4326-b5e5-a87ab769ad4f" providerId="ADAL" clId="{7D734853-2C27-44E5-BF25-D0895372DABE}" dt="2022-06-29T14:39:59.077" v="286" actId="20577"/>
          <ac:spMkLst>
            <pc:docMk/>
            <pc:sldMk cId="2285131353" sldId="2142532394"/>
            <ac:spMk id="6" creationId="{653BB7B0-0345-0D05-1C87-52C78A1ACDDD}"/>
          </ac:spMkLst>
        </pc:spChg>
        <pc:spChg chg="mod">
          <ac:chgData name="Farouk Friha" userId="82e9e7b8-0edf-4326-b5e5-a87ab769ad4f" providerId="ADAL" clId="{7D734853-2C27-44E5-BF25-D0895372DABE}" dt="2022-07-08T13:52:52.142" v="565" actId="255"/>
          <ac:spMkLst>
            <pc:docMk/>
            <pc:sldMk cId="2285131353" sldId="2142532394"/>
            <ac:spMk id="7" creationId="{7B937940-DD7F-0ABF-53AC-0407E54BF0A2}"/>
          </ac:spMkLst>
        </pc:spChg>
        <pc:spChg chg="del">
          <ac:chgData name="Farouk Friha" userId="82e9e7b8-0edf-4326-b5e5-a87ab769ad4f" providerId="ADAL" clId="{7D734853-2C27-44E5-BF25-D0895372DABE}" dt="2022-06-29T14:22:48.480" v="46" actId="478"/>
          <ac:spMkLst>
            <pc:docMk/>
            <pc:sldMk cId="2285131353" sldId="2142532394"/>
            <ac:spMk id="8" creationId="{0CB5C177-4D9B-4DFD-F897-937493797CA9}"/>
          </ac:spMkLst>
        </pc:spChg>
        <pc:spChg chg="del">
          <ac:chgData name="Farouk Friha" userId="82e9e7b8-0edf-4326-b5e5-a87ab769ad4f" providerId="ADAL" clId="{7D734853-2C27-44E5-BF25-D0895372DABE}" dt="2022-06-29T14:24:33.327" v="92" actId="478"/>
          <ac:spMkLst>
            <pc:docMk/>
            <pc:sldMk cId="2285131353" sldId="2142532394"/>
            <ac:spMk id="9" creationId="{D3BF5DBB-B524-285F-913F-393ECA6DC4F8}"/>
          </ac:spMkLst>
        </pc:spChg>
        <pc:spChg chg="del">
          <ac:chgData name="Farouk Friha" userId="82e9e7b8-0edf-4326-b5e5-a87ab769ad4f" providerId="ADAL" clId="{7D734853-2C27-44E5-BF25-D0895372DABE}" dt="2022-06-29T14:24:33.327" v="92" actId="478"/>
          <ac:spMkLst>
            <pc:docMk/>
            <pc:sldMk cId="2285131353" sldId="2142532394"/>
            <ac:spMk id="10" creationId="{5560AD32-EC86-FBE3-38DC-DF4EB052A559}"/>
          </ac:spMkLst>
        </pc:spChg>
        <pc:spChg chg="add mod">
          <ac:chgData name="Farouk Friha" userId="82e9e7b8-0edf-4326-b5e5-a87ab769ad4f" providerId="ADAL" clId="{7D734853-2C27-44E5-BF25-D0895372DABE}" dt="2022-07-08T13:51:37.139" v="546" actId="1036"/>
          <ac:spMkLst>
            <pc:docMk/>
            <pc:sldMk cId="2285131353" sldId="2142532394"/>
            <ac:spMk id="11" creationId="{C940C0B4-3BBA-1F4A-B6A6-E88AFA59158C}"/>
          </ac:spMkLst>
        </pc:spChg>
        <pc:spChg chg="del">
          <ac:chgData name="Farouk Friha" userId="82e9e7b8-0edf-4326-b5e5-a87ab769ad4f" providerId="ADAL" clId="{7D734853-2C27-44E5-BF25-D0895372DABE}" dt="2022-06-29T14:24:33.327" v="92" actId="478"/>
          <ac:spMkLst>
            <pc:docMk/>
            <pc:sldMk cId="2285131353" sldId="2142532394"/>
            <ac:spMk id="12" creationId="{9034C2F8-AE07-0E3C-E445-A2E0E3565E07}"/>
          </ac:spMkLst>
        </pc:spChg>
        <pc:spChg chg="add mod">
          <ac:chgData name="Farouk Friha" userId="82e9e7b8-0edf-4326-b5e5-a87ab769ad4f" providerId="ADAL" clId="{7D734853-2C27-44E5-BF25-D0895372DABE}" dt="2022-07-08T13:51:37.139" v="546" actId="1036"/>
          <ac:spMkLst>
            <pc:docMk/>
            <pc:sldMk cId="2285131353" sldId="2142532394"/>
            <ac:spMk id="13" creationId="{E5EA52EA-177F-71CF-9488-5C5C71DBAF2E}"/>
          </ac:spMkLst>
        </pc:spChg>
        <pc:spChg chg="del">
          <ac:chgData name="Farouk Friha" userId="82e9e7b8-0edf-4326-b5e5-a87ab769ad4f" providerId="ADAL" clId="{7D734853-2C27-44E5-BF25-D0895372DABE}" dt="2022-06-29T14:24:33.327" v="92" actId="478"/>
          <ac:spMkLst>
            <pc:docMk/>
            <pc:sldMk cId="2285131353" sldId="2142532394"/>
            <ac:spMk id="14" creationId="{CA9FF56E-938B-2A5C-19A2-60D670B5FBEC}"/>
          </ac:spMkLst>
        </pc:spChg>
        <pc:spChg chg="del">
          <ac:chgData name="Farouk Friha" userId="82e9e7b8-0edf-4326-b5e5-a87ab769ad4f" providerId="ADAL" clId="{7D734853-2C27-44E5-BF25-D0895372DABE}" dt="2022-06-29T14:24:33.327" v="92" actId="478"/>
          <ac:spMkLst>
            <pc:docMk/>
            <pc:sldMk cId="2285131353" sldId="2142532394"/>
            <ac:spMk id="15" creationId="{88B835EC-7302-B3AE-BA8D-FD98C622597B}"/>
          </ac:spMkLst>
        </pc:spChg>
        <pc:spChg chg="del">
          <ac:chgData name="Farouk Friha" userId="82e9e7b8-0edf-4326-b5e5-a87ab769ad4f" providerId="ADAL" clId="{7D734853-2C27-44E5-BF25-D0895372DABE}" dt="2022-06-29T14:24:33.327" v="92" actId="478"/>
          <ac:spMkLst>
            <pc:docMk/>
            <pc:sldMk cId="2285131353" sldId="2142532394"/>
            <ac:spMk id="16" creationId="{DCC13F73-C044-252C-EEC8-AA6C678D6975}"/>
          </ac:spMkLst>
        </pc:spChg>
        <pc:spChg chg="del">
          <ac:chgData name="Farouk Friha" userId="82e9e7b8-0edf-4326-b5e5-a87ab769ad4f" providerId="ADAL" clId="{7D734853-2C27-44E5-BF25-D0895372DABE}" dt="2022-06-29T14:24:33.327" v="92" actId="478"/>
          <ac:spMkLst>
            <pc:docMk/>
            <pc:sldMk cId="2285131353" sldId="2142532394"/>
            <ac:spMk id="17" creationId="{180C0C8D-BC06-FC51-3320-61EFE23EA0F1}"/>
          </ac:spMkLst>
        </pc:spChg>
        <pc:spChg chg="del">
          <ac:chgData name="Farouk Friha" userId="82e9e7b8-0edf-4326-b5e5-a87ab769ad4f" providerId="ADAL" clId="{7D734853-2C27-44E5-BF25-D0895372DABE}" dt="2022-06-29T14:24:33.327" v="92" actId="478"/>
          <ac:spMkLst>
            <pc:docMk/>
            <pc:sldMk cId="2285131353" sldId="2142532394"/>
            <ac:spMk id="18" creationId="{B0B3ABA6-925A-96F4-4CB5-F71D1B67A6AC}"/>
          </ac:spMkLst>
        </pc:spChg>
        <pc:spChg chg="mod">
          <ac:chgData name="Farouk Friha" userId="82e9e7b8-0edf-4326-b5e5-a87ab769ad4f" providerId="ADAL" clId="{7D734853-2C27-44E5-BF25-D0895372DABE}" dt="2022-07-08T13:51:31.990" v="541" actId="1035"/>
          <ac:spMkLst>
            <pc:docMk/>
            <pc:sldMk cId="2285131353" sldId="2142532394"/>
            <ac:spMk id="19" creationId="{7BD8F44B-518E-F03F-FFAA-A2158776AD0F}"/>
          </ac:spMkLst>
        </pc:spChg>
        <pc:spChg chg="add del mod">
          <ac:chgData name="Farouk Friha" userId="82e9e7b8-0edf-4326-b5e5-a87ab769ad4f" providerId="ADAL" clId="{7D734853-2C27-44E5-BF25-D0895372DABE}" dt="2022-06-29T14:26:24.176" v="110" actId="478"/>
          <ac:spMkLst>
            <pc:docMk/>
            <pc:sldMk cId="2285131353" sldId="2142532394"/>
            <ac:spMk id="20" creationId="{8B707BAA-A9BB-EE30-9F74-E11417493A55}"/>
          </ac:spMkLst>
        </pc:spChg>
        <pc:spChg chg="mod">
          <ac:chgData name="Farouk Friha" userId="82e9e7b8-0edf-4326-b5e5-a87ab769ad4f" providerId="ADAL" clId="{7D734853-2C27-44E5-BF25-D0895372DABE}" dt="2022-07-08T13:51:31.990" v="541" actId="1035"/>
          <ac:spMkLst>
            <pc:docMk/>
            <pc:sldMk cId="2285131353" sldId="2142532394"/>
            <ac:spMk id="21" creationId="{5438F664-6DFD-43B8-CC44-8029002CE48B}"/>
          </ac:spMkLst>
        </pc:spChg>
        <pc:spChg chg="add del mod">
          <ac:chgData name="Farouk Friha" userId="82e9e7b8-0edf-4326-b5e5-a87ab769ad4f" providerId="ADAL" clId="{7D734853-2C27-44E5-BF25-D0895372DABE}" dt="2022-06-29T14:26:24.176" v="110" actId="478"/>
          <ac:spMkLst>
            <pc:docMk/>
            <pc:sldMk cId="2285131353" sldId="2142532394"/>
            <ac:spMk id="22" creationId="{5FDCA6C2-7D11-FA41-E979-27C15AB32945}"/>
          </ac:spMkLst>
        </pc:spChg>
        <pc:spChg chg="add del mod">
          <ac:chgData name="Farouk Friha" userId="82e9e7b8-0edf-4326-b5e5-a87ab769ad4f" providerId="ADAL" clId="{7D734853-2C27-44E5-BF25-D0895372DABE}" dt="2022-06-29T14:26:24.176" v="110" actId="478"/>
          <ac:spMkLst>
            <pc:docMk/>
            <pc:sldMk cId="2285131353" sldId="2142532394"/>
            <ac:spMk id="23" creationId="{46033295-3F85-34DA-9FBD-7A4D025D0FBE}"/>
          </ac:spMkLst>
        </pc:spChg>
        <pc:spChg chg="del">
          <ac:chgData name="Farouk Friha" userId="82e9e7b8-0edf-4326-b5e5-a87ab769ad4f" providerId="ADAL" clId="{7D734853-2C27-44E5-BF25-D0895372DABE}" dt="2022-06-29T14:24:33.327" v="92" actId="478"/>
          <ac:spMkLst>
            <pc:docMk/>
            <pc:sldMk cId="2285131353" sldId="2142532394"/>
            <ac:spMk id="24" creationId="{41A0C47B-7BDA-7D07-17A2-7A06318E1AF4}"/>
          </ac:spMkLst>
        </pc:spChg>
        <pc:spChg chg="add del mod">
          <ac:chgData name="Farouk Friha" userId="82e9e7b8-0edf-4326-b5e5-a87ab769ad4f" providerId="ADAL" clId="{7D734853-2C27-44E5-BF25-D0895372DABE}" dt="2022-06-29T14:26:21.296" v="109" actId="478"/>
          <ac:spMkLst>
            <pc:docMk/>
            <pc:sldMk cId="2285131353" sldId="2142532394"/>
            <ac:spMk id="25" creationId="{13175E69-9962-D6DD-7E1C-306806119307}"/>
          </ac:spMkLst>
        </pc:spChg>
        <pc:spChg chg="del">
          <ac:chgData name="Farouk Friha" userId="82e9e7b8-0edf-4326-b5e5-a87ab769ad4f" providerId="ADAL" clId="{7D734853-2C27-44E5-BF25-D0895372DABE}" dt="2022-06-29T14:24:33.327" v="92" actId="478"/>
          <ac:spMkLst>
            <pc:docMk/>
            <pc:sldMk cId="2285131353" sldId="2142532394"/>
            <ac:spMk id="26" creationId="{CDF6C4FD-E9A5-17BF-4BF3-1AB07A98259E}"/>
          </ac:spMkLst>
        </pc:spChg>
        <pc:spChg chg="add del mod">
          <ac:chgData name="Farouk Friha" userId="82e9e7b8-0edf-4326-b5e5-a87ab769ad4f" providerId="ADAL" clId="{7D734853-2C27-44E5-BF25-D0895372DABE}" dt="2022-06-29T14:26:21.296" v="109" actId="478"/>
          <ac:spMkLst>
            <pc:docMk/>
            <pc:sldMk cId="2285131353" sldId="2142532394"/>
            <ac:spMk id="27" creationId="{4BF6F76D-2DB1-6479-BF6A-CA6AB2A9FCFE}"/>
          </ac:spMkLst>
        </pc:spChg>
        <pc:spChg chg="del">
          <ac:chgData name="Farouk Friha" userId="82e9e7b8-0edf-4326-b5e5-a87ab769ad4f" providerId="ADAL" clId="{7D734853-2C27-44E5-BF25-D0895372DABE}" dt="2022-06-29T14:24:33.327" v="92" actId="478"/>
          <ac:spMkLst>
            <pc:docMk/>
            <pc:sldMk cId="2285131353" sldId="2142532394"/>
            <ac:spMk id="28" creationId="{FF18072F-2AAB-D010-A39B-98F6D33FE983}"/>
          </ac:spMkLst>
        </pc:spChg>
        <pc:spChg chg="add del mod">
          <ac:chgData name="Farouk Friha" userId="82e9e7b8-0edf-4326-b5e5-a87ab769ad4f" providerId="ADAL" clId="{7D734853-2C27-44E5-BF25-D0895372DABE}" dt="2022-06-29T14:26:21.296" v="109" actId="478"/>
          <ac:spMkLst>
            <pc:docMk/>
            <pc:sldMk cId="2285131353" sldId="2142532394"/>
            <ac:spMk id="29" creationId="{F2B7C70E-757F-598E-04AC-00833D40D76D}"/>
          </ac:spMkLst>
        </pc:spChg>
        <pc:spChg chg="del">
          <ac:chgData name="Farouk Friha" userId="82e9e7b8-0edf-4326-b5e5-a87ab769ad4f" providerId="ADAL" clId="{7D734853-2C27-44E5-BF25-D0895372DABE}" dt="2022-06-29T14:24:33.327" v="92" actId="478"/>
          <ac:spMkLst>
            <pc:docMk/>
            <pc:sldMk cId="2285131353" sldId="2142532394"/>
            <ac:spMk id="30" creationId="{92EDAC13-75E8-0B4C-A374-01C939E21F2D}"/>
          </ac:spMkLst>
        </pc:spChg>
        <pc:spChg chg="add del">
          <ac:chgData name="Farouk Friha" userId="82e9e7b8-0edf-4326-b5e5-a87ab769ad4f" providerId="ADAL" clId="{7D734853-2C27-44E5-BF25-D0895372DABE}" dt="2022-06-29T14:26:32.716" v="112" actId="22"/>
          <ac:spMkLst>
            <pc:docMk/>
            <pc:sldMk cId="2285131353" sldId="2142532394"/>
            <ac:spMk id="33" creationId="{9157E910-0B11-A329-DCCC-1FE5CC790419}"/>
          </ac:spMkLst>
        </pc:spChg>
        <pc:spChg chg="add del">
          <ac:chgData name="Farouk Friha" userId="82e9e7b8-0edf-4326-b5e5-a87ab769ad4f" providerId="ADAL" clId="{7D734853-2C27-44E5-BF25-D0895372DABE}" dt="2022-06-29T14:26:32.716" v="112" actId="22"/>
          <ac:spMkLst>
            <pc:docMk/>
            <pc:sldMk cId="2285131353" sldId="2142532394"/>
            <ac:spMk id="35" creationId="{76767B31-C989-A935-5690-42798F36F827}"/>
          </ac:spMkLst>
        </pc:spChg>
        <pc:spChg chg="add del">
          <ac:chgData name="Farouk Friha" userId="82e9e7b8-0edf-4326-b5e5-a87ab769ad4f" providerId="ADAL" clId="{7D734853-2C27-44E5-BF25-D0895372DABE}" dt="2022-06-29T14:26:32.716" v="112" actId="22"/>
          <ac:spMkLst>
            <pc:docMk/>
            <pc:sldMk cId="2285131353" sldId="2142532394"/>
            <ac:spMk id="53" creationId="{B862119E-76DB-6A76-CD41-6F4B66575B8A}"/>
          </ac:spMkLst>
        </pc:spChg>
        <pc:spChg chg="add mod">
          <ac:chgData name="Farouk Friha" userId="82e9e7b8-0edf-4326-b5e5-a87ab769ad4f" providerId="ADAL" clId="{7D734853-2C27-44E5-BF25-D0895372DABE}" dt="2022-07-08T13:52:59.329" v="567" actId="255"/>
          <ac:spMkLst>
            <pc:docMk/>
            <pc:sldMk cId="2285131353" sldId="2142532394"/>
            <ac:spMk id="55" creationId="{DC43396C-4310-13C4-A228-E65F3185F1C8}"/>
          </ac:spMkLst>
        </pc:spChg>
        <pc:spChg chg="add mod">
          <ac:chgData name="Farouk Friha" userId="82e9e7b8-0edf-4326-b5e5-a87ab769ad4f" providerId="ADAL" clId="{7D734853-2C27-44E5-BF25-D0895372DABE}" dt="2022-07-08T13:51:43.029" v="551" actId="1036"/>
          <ac:spMkLst>
            <pc:docMk/>
            <pc:sldMk cId="2285131353" sldId="2142532394"/>
            <ac:spMk id="57" creationId="{5808C051-193B-5598-4391-08FA846A72D6}"/>
          </ac:spMkLst>
        </pc:spChg>
        <pc:spChg chg="add mod">
          <ac:chgData name="Farouk Friha" userId="82e9e7b8-0edf-4326-b5e5-a87ab769ad4f" providerId="ADAL" clId="{7D734853-2C27-44E5-BF25-D0895372DABE}" dt="2022-07-08T13:51:43.029" v="551" actId="1036"/>
          <ac:spMkLst>
            <pc:docMk/>
            <pc:sldMk cId="2285131353" sldId="2142532394"/>
            <ac:spMk id="59" creationId="{C36FB734-4B29-9AB7-7025-1847EF70BA89}"/>
          </ac:spMkLst>
        </pc:spChg>
        <pc:spChg chg="add mod">
          <ac:chgData name="Farouk Friha" userId="82e9e7b8-0edf-4326-b5e5-a87ab769ad4f" providerId="ADAL" clId="{7D734853-2C27-44E5-BF25-D0895372DABE}" dt="2022-07-08T13:53:03.489" v="568" actId="255"/>
          <ac:spMkLst>
            <pc:docMk/>
            <pc:sldMk cId="2285131353" sldId="2142532394"/>
            <ac:spMk id="61" creationId="{B7D687FC-1A44-CCC8-4A2C-8C23B3A777CB}"/>
          </ac:spMkLst>
        </pc:spChg>
        <pc:spChg chg="add mod">
          <ac:chgData name="Farouk Friha" userId="82e9e7b8-0edf-4326-b5e5-a87ab769ad4f" providerId="ADAL" clId="{7D734853-2C27-44E5-BF25-D0895372DABE}" dt="2022-07-08T13:51:48.422" v="557" actId="1036"/>
          <ac:spMkLst>
            <pc:docMk/>
            <pc:sldMk cId="2285131353" sldId="2142532394"/>
            <ac:spMk id="63" creationId="{284D6C51-5263-93E0-06D2-694262E9B4BA}"/>
          </ac:spMkLst>
        </pc:spChg>
        <pc:spChg chg="add mod">
          <ac:chgData name="Farouk Friha" userId="82e9e7b8-0edf-4326-b5e5-a87ab769ad4f" providerId="ADAL" clId="{7D734853-2C27-44E5-BF25-D0895372DABE}" dt="2022-07-08T13:51:48.422" v="557" actId="1036"/>
          <ac:spMkLst>
            <pc:docMk/>
            <pc:sldMk cId="2285131353" sldId="2142532394"/>
            <ac:spMk id="65" creationId="{056AA34F-93E9-AF8D-56BE-A2009BAE2C71}"/>
          </ac:spMkLst>
        </pc:spChg>
        <pc:spChg chg="add mod">
          <ac:chgData name="Farouk Friha" userId="82e9e7b8-0edf-4326-b5e5-a87ab769ad4f" providerId="ADAL" clId="{7D734853-2C27-44E5-BF25-D0895372DABE}" dt="2022-07-08T13:53:07.232" v="569" actId="255"/>
          <ac:spMkLst>
            <pc:docMk/>
            <pc:sldMk cId="2285131353" sldId="2142532394"/>
            <ac:spMk id="67" creationId="{1E8A6F2B-7B68-D207-DF5E-7A0FE03E6B24}"/>
          </ac:spMkLst>
        </pc:spChg>
        <pc:spChg chg="add mod">
          <ac:chgData name="Farouk Friha" userId="82e9e7b8-0edf-4326-b5e5-a87ab769ad4f" providerId="ADAL" clId="{7D734853-2C27-44E5-BF25-D0895372DABE}" dt="2022-07-08T13:51:55.415" v="562" actId="1036"/>
          <ac:spMkLst>
            <pc:docMk/>
            <pc:sldMk cId="2285131353" sldId="2142532394"/>
            <ac:spMk id="69" creationId="{6833D4DB-415F-911C-DCFC-7C613AB61F4E}"/>
          </ac:spMkLst>
        </pc:spChg>
        <pc:spChg chg="add mod">
          <ac:chgData name="Farouk Friha" userId="82e9e7b8-0edf-4326-b5e5-a87ab769ad4f" providerId="ADAL" clId="{7D734853-2C27-44E5-BF25-D0895372DABE}" dt="2022-07-08T13:51:55.415" v="562" actId="1036"/>
          <ac:spMkLst>
            <pc:docMk/>
            <pc:sldMk cId="2285131353" sldId="2142532394"/>
            <ac:spMk id="71" creationId="{CE8128CD-0602-6A4E-4910-8EDEC04F7540}"/>
          </ac:spMkLst>
        </pc:spChg>
        <pc:picChg chg="mod">
          <ac:chgData name="Farouk Friha" userId="82e9e7b8-0edf-4326-b5e5-a87ab769ad4f" providerId="ADAL" clId="{7D734853-2C27-44E5-BF25-D0895372DABE}" dt="2022-06-29T14:40:21.601" v="313" actId="1036"/>
          <ac:picMkLst>
            <pc:docMk/>
            <pc:sldMk cId="2285131353" sldId="2142532394"/>
            <ac:picMk id="3" creationId="{5920E769-3685-D486-C0FA-4E03743EAAD0}"/>
          </ac:picMkLst>
        </pc:picChg>
      </pc:sldChg>
      <pc:sldChg chg="modSp add del mod">
        <pc:chgData name="Farouk Friha" userId="82e9e7b8-0edf-4326-b5e5-a87ab769ad4f" providerId="ADAL" clId="{7D734853-2C27-44E5-BF25-D0895372DABE}" dt="2022-06-29T14:30:11.884" v="214" actId="47"/>
        <pc:sldMkLst>
          <pc:docMk/>
          <pc:sldMk cId="3804141998" sldId="2142532412"/>
        </pc:sldMkLst>
        <pc:spChg chg="mod">
          <ac:chgData name="Farouk Friha" userId="82e9e7b8-0edf-4326-b5e5-a87ab769ad4f" providerId="ADAL" clId="{7D734853-2C27-44E5-BF25-D0895372DABE}" dt="2022-06-29T14:16:02.211" v="45" actId="20577"/>
          <ac:spMkLst>
            <pc:docMk/>
            <pc:sldMk cId="3804141998" sldId="2142532412"/>
            <ac:spMk id="5" creationId="{26DAAD99-B0A4-4450-8DD7-E1274ABD2A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7/8/2022 3:52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7/8/2022 3:52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dirty="0">
                <a:solidFill>
                  <a:schemeClr val="tx1"/>
                </a:solidFill>
              </a:rPr>
              <a:t>&lt;Key Point&gt;: </a:t>
            </a:r>
            <a:r>
              <a:rPr lang="en-US" sz="900" dirty="0">
                <a:solidFill>
                  <a:schemeClr val="tx1"/>
                </a:solidFill>
              </a:rPr>
              <a:t>Agenda </a:t>
            </a:r>
          </a:p>
          <a:p>
            <a:pPr marL="109189" lvl="1" indent="0">
              <a:buNone/>
            </a:pPr>
            <a:endParaRPr lang="en-US" sz="900" dirty="0">
              <a:solidFill>
                <a:schemeClr val="tx1"/>
              </a:solidFill>
            </a:endParaRP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rPr>
              <a:t>Why is being well-architected important?</a:t>
            </a: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rPr>
              <a:t>Overview: Microsoft Azure Well-Architected Framework</a:t>
            </a: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rPr>
              <a:t>Overcoming workload quality inhibitors</a:t>
            </a:r>
            <a:endParaRPr lang="en-US" sz="900" dirty="0">
              <a:solidFill>
                <a:schemeClr val="tx1"/>
              </a:solidFill>
              <a:latin typeface="Segoe UI"/>
              <a:cs typeface="Segoe UI"/>
            </a:endParaRPr>
          </a:p>
          <a:p>
            <a:pPr defTabSz="914367">
              <a:defRPr/>
            </a:pPr>
            <a:r>
              <a:rPr lang="en-US" sz="900" dirty="0">
                <a:solidFill>
                  <a:schemeClr val="tx1"/>
                </a:solidFill>
                <a:latin typeface="Segoe UI Light"/>
                <a:ea typeface="+mn-lt"/>
                <a:cs typeface="Segoe UI Light"/>
              </a:rPr>
              <a:t>●  </a:t>
            </a:r>
            <a:r>
              <a:rPr lang="en-US" sz="900" dirty="0">
                <a:solidFill>
                  <a:schemeClr val="tx1"/>
                </a:solidFill>
                <a:latin typeface="Segoe UI"/>
                <a:ea typeface="+mn-lt"/>
                <a:cs typeface="Segoe UI Light"/>
              </a:rPr>
              <a:t>Resources &amp; Amplification</a:t>
            </a:r>
            <a:endParaRPr lang="en-US" sz="900" dirty="0">
              <a:solidFill>
                <a:schemeClr val="tx1"/>
              </a:solidFill>
              <a:latin typeface="Segoe UI"/>
              <a:cs typeface="Segoe UI"/>
            </a:endParaRPr>
          </a:p>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7/8/2022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7/8/2022 3:52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Segoe "/>
                <a:ea typeface="+mn-ea"/>
                <a:cs typeface="+mn-cs"/>
              </a:rPr>
              <a:t>&lt;</a:t>
            </a:r>
            <a:r>
              <a:rPr lang="en-US" sz="1200" b="1" i="0" u="none" strike="noStrike" kern="1200" dirty="0">
                <a:solidFill>
                  <a:schemeClr val="tx1"/>
                </a:solidFill>
                <a:effectLst/>
                <a:latin typeface="Segoe "/>
                <a:ea typeface="+mn-ea"/>
                <a:cs typeface="+mn-cs"/>
              </a:rPr>
              <a:t>Key point</a:t>
            </a:r>
            <a:r>
              <a:rPr lang="en-US" sz="1200" b="0" i="0" u="none" strike="noStrike" kern="1200" dirty="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Segoe "/>
                <a:ea typeface="+mn-ea"/>
                <a:cs typeface="+mn-cs"/>
              </a:rPr>
              <a:t>&lt;Talking Points&gt;</a:t>
            </a:r>
          </a:p>
          <a:p>
            <a:endParaRPr lang="en-US" sz="1200" dirty="0">
              <a:latin typeface="Segoe"/>
            </a:endParaRPr>
          </a:p>
          <a:p>
            <a:pPr marL="0" indent="0">
              <a:buFontTx/>
              <a:buNone/>
            </a:pPr>
            <a:r>
              <a:rPr lang="en-US" sz="1200" b="1" i="0" u="none" strike="noStrike" kern="1200" dirty="0">
                <a:solidFill>
                  <a:schemeClr val="tx1"/>
                </a:solidFill>
                <a:effectLst/>
                <a:latin typeface="Segoe "/>
                <a:ea typeface="+mn-ea"/>
                <a:cs typeface="+mn-cs"/>
              </a:rPr>
              <a:t>Well-architected</a:t>
            </a:r>
            <a:r>
              <a:rPr lang="en-US" sz="1200" b="0" i="0" u="none" strike="noStrike" kern="1200" dirty="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dirty="0">
                <a:solidFill>
                  <a:schemeClr val="tx1"/>
                </a:solidFill>
                <a:effectLst/>
                <a:latin typeface="Segoe "/>
                <a:ea typeface="+mn-ea"/>
                <a:cs typeface="+mn-cs"/>
              </a:rPr>
              <a:t>Operationalizes </a:t>
            </a:r>
            <a:r>
              <a:rPr lang="en-US" sz="1200" dirty="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dirty="0">
                <a:solidFill>
                  <a:srgbClr val="50E6FF"/>
                </a:solidFill>
                <a:latin typeface="Segoe UI Semibold"/>
              </a:rPr>
              <a:t>Design</a:t>
            </a:r>
            <a:r>
              <a:rPr lang="en-US" sz="1200" dirty="0">
                <a:solidFill>
                  <a:schemeClr val="bg1"/>
                </a:solidFill>
                <a:latin typeface="Segoe UI" panose="020B0502040204020203" pitchFamily="34" charset="0"/>
                <a:cs typeface="Segoe UI" panose="020B0502040204020203" pitchFamily="34" charset="0"/>
              </a:rPr>
              <a:t>, </a:t>
            </a:r>
            <a:r>
              <a:rPr lang="en-US" sz="1200" spc="-50" dirty="0">
                <a:solidFill>
                  <a:srgbClr val="50E6FF"/>
                </a:solidFill>
                <a:latin typeface="Segoe UI Semibold"/>
              </a:rPr>
              <a:t>build</a:t>
            </a:r>
            <a:r>
              <a:rPr lang="en-US" sz="1200" dirty="0">
                <a:solidFill>
                  <a:schemeClr val="bg1"/>
                </a:solidFill>
                <a:latin typeface="Segoe UI" panose="020B0502040204020203" pitchFamily="34" charset="0"/>
                <a:cs typeface="Segoe UI" panose="020B0502040204020203" pitchFamily="34" charset="0"/>
              </a:rPr>
              <a:t>, and </a:t>
            </a:r>
            <a:r>
              <a:rPr lang="en-US" sz="1200" spc="-50" dirty="0">
                <a:solidFill>
                  <a:srgbClr val="50E6FF"/>
                </a:solidFill>
                <a:latin typeface="Segoe UI Semibold"/>
              </a:rPr>
              <a:t>optimize</a:t>
            </a:r>
            <a:r>
              <a:rPr lang="en-US" sz="1200" dirty="0">
                <a:solidFill>
                  <a:schemeClr val="bg1"/>
                </a:solidFill>
                <a:latin typeface="Segoe UI" panose="020B0502040204020203" pitchFamily="34" charset="0"/>
                <a:cs typeface="Segoe UI" panose="020B0502040204020203" pitchFamily="34" charset="0"/>
              </a:rPr>
              <a:t> cloud solutions, using </a:t>
            </a:r>
            <a:r>
              <a:rPr lang="en-US" sz="1200" spc="-50" dirty="0">
                <a:solidFill>
                  <a:srgbClr val="50E6FF"/>
                </a:solidFill>
                <a:latin typeface="Segoe UI Semibold"/>
              </a:rPr>
              <a:t>architectural</a:t>
            </a:r>
            <a:r>
              <a:rPr lang="en-US" sz="1200" dirty="0">
                <a:solidFill>
                  <a:schemeClr val="bg1"/>
                </a:solidFill>
                <a:latin typeface="Segoe UI" panose="020B0502040204020203" pitchFamily="34" charset="0"/>
                <a:cs typeface="Segoe UI" panose="020B0502040204020203" pitchFamily="34" charset="0"/>
              </a:rPr>
              <a:t> </a:t>
            </a:r>
            <a:r>
              <a:rPr lang="en-US" sz="1200" spc="-50" dirty="0">
                <a:solidFill>
                  <a:srgbClr val="50E6FF"/>
                </a:solidFill>
                <a:latin typeface="Segoe UI Semibold"/>
              </a:rPr>
              <a:t>guidance</a:t>
            </a:r>
            <a:r>
              <a:rPr lang="en-US" sz="1200" dirty="0">
                <a:solidFill>
                  <a:schemeClr val="bg1"/>
                </a:solidFill>
                <a:latin typeface="Segoe UI" panose="020B0502040204020203" pitchFamily="34" charset="0"/>
                <a:cs typeface="Segoe UI" panose="020B0502040204020203" pitchFamily="34" charset="0"/>
              </a:rPr>
              <a:t>, </a:t>
            </a:r>
            <a:r>
              <a:rPr lang="en-US" sz="1200" spc="-50" dirty="0">
                <a:solidFill>
                  <a:srgbClr val="50E6FF"/>
                </a:solidFill>
                <a:latin typeface="Segoe UI Semibold"/>
              </a:rPr>
              <a:t>assessments</a:t>
            </a:r>
            <a:r>
              <a:rPr lang="en-US" sz="1200" dirty="0">
                <a:solidFill>
                  <a:schemeClr val="bg1"/>
                </a:solidFill>
                <a:latin typeface="Segoe UI" panose="020B0502040204020203" pitchFamily="34" charset="0"/>
                <a:cs typeface="Segoe UI" panose="020B0502040204020203" pitchFamily="34" charset="0"/>
              </a:rPr>
              <a:t>, and </a:t>
            </a:r>
            <a:r>
              <a:rPr lang="en-US" sz="1200" spc="-50" dirty="0">
                <a:solidFill>
                  <a:srgbClr val="50E6FF"/>
                </a:solidFill>
                <a:latin typeface="Segoe UI Semibold"/>
              </a:rPr>
              <a:t>industry</a:t>
            </a:r>
            <a:r>
              <a:rPr lang="en-US" sz="1200" dirty="0">
                <a:solidFill>
                  <a:schemeClr val="bg1"/>
                </a:solidFill>
                <a:latin typeface="Segoe UI" panose="020B0502040204020203" pitchFamily="34" charset="0"/>
                <a:cs typeface="Segoe UI" panose="020B0502040204020203" pitchFamily="34" charset="0"/>
              </a:rPr>
              <a:t> </a:t>
            </a:r>
            <a:r>
              <a:rPr lang="en-US" sz="1200" spc="-50" dirty="0">
                <a:solidFill>
                  <a:srgbClr val="50E6FF"/>
                </a:solidFill>
                <a:latin typeface="Segoe UI Semibold"/>
              </a:rPr>
              <a:t>best</a:t>
            </a:r>
            <a:r>
              <a:rPr lang="en-US" sz="1200" dirty="0">
                <a:solidFill>
                  <a:schemeClr val="bg1"/>
                </a:solidFill>
                <a:latin typeface="Segoe UI" panose="020B0502040204020203" pitchFamily="34" charset="0"/>
                <a:cs typeface="Segoe UI" panose="020B0502040204020203" pitchFamily="34" charset="0"/>
              </a:rPr>
              <a:t> </a:t>
            </a:r>
            <a:r>
              <a:rPr lang="en-US" sz="1200" spc="-50" dirty="0">
                <a:solidFill>
                  <a:srgbClr val="50E6FF"/>
                </a:solidFill>
                <a:latin typeface="Segoe UI Semibold"/>
              </a:rPr>
              <a:t>practices.</a:t>
            </a:r>
          </a:p>
          <a:p>
            <a:pPr marL="0" indent="0">
              <a:buFont typeface="Wingdings" panose="05000000000000000000" pitchFamily="2" charset="2"/>
              <a:buNone/>
            </a:pPr>
            <a:endParaRPr lang="en-US" sz="1200" dirty="0">
              <a:solidFill>
                <a:schemeClr val="bg1"/>
              </a:solidFill>
              <a:highlight>
                <a:srgbClr val="000000"/>
              </a:highlight>
            </a:endParaRPr>
          </a:p>
          <a:p>
            <a:pPr marL="285750" indent="-285750">
              <a:buFont typeface="Wingdings" panose="05000000000000000000" pitchFamily="2" charset="2"/>
              <a:buChar char="§"/>
            </a:pPr>
            <a:r>
              <a:rPr lang="en-US" sz="1200" b="1" kern="1200" dirty="0">
                <a:solidFill>
                  <a:schemeClr val="tx1"/>
                </a:solidFill>
                <a:effectLst/>
                <a:latin typeface="+mn-lt"/>
                <a:ea typeface="+mn-ea"/>
                <a:cs typeface="+mn-cs"/>
              </a:rPr>
              <a:t>Cost-Optimization: </a:t>
            </a:r>
            <a:r>
              <a:rPr lang="en-US" sz="1200" b="0" kern="1200" dirty="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dirty="0">
                <a:solidFill>
                  <a:schemeClr val="tx1"/>
                </a:solidFill>
                <a:effectLst/>
                <a:latin typeface="+mn-lt"/>
                <a:ea typeface="+mn-ea"/>
                <a:cs typeface="+mn-cs"/>
              </a:rPr>
              <a:t>Operational Excellence: </a:t>
            </a:r>
            <a:r>
              <a:rPr lang="en-US" sz="1200" b="0" kern="1200" dirty="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dirty="0">
                <a:solidFill>
                  <a:schemeClr val="tx1"/>
                </a:solidFill>
                <a:effectLst/>
                <a:latin typeface="+mn-lt"/>
                <a:ea typeface="+mn-ea"/>
                <a:cs typeface="+mn-cs"/>
              </a:rPr>
              <a:t>Performance Efficiency: </a:t>
            </a:r>
            <a:r>
              <a:rPr lang="en-US" sz="1200" b="0" kern="1200" dirty="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dirty="0">
                <a:solidFill>
                  <a:schemeClr val="tx1"/>
                </a:solidFill>
                <a:effectLst/>
                <a:latin typeface="+mn-lt"/>
                <a:ea typeface="+mn-ea"/>
                <a:cs typeface="+mn-cs"/>
              </a:rPr>
              <a:t>Reliability: </a:t>
            </a:r>
            <a:r>
              <a:rPr lang="en-US" sz="1200" b="0" kern="1200" dirty="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dirty="0">
                <a:solidFill>
                  <a:schemeClr val="tx1"/>
                </a:solidFill>
                <a:effectLst/>
                <a:latin typeface="+mn-lt"/>
                <a:ea typeface="+mn-ea"/>
                <a:cs typeface="+mn-cs"/>
              </a:rPr>
              <a:t>Security: </a:t>
            </a:r>
            <a:r>
              <a:rPr lang="en-US" sz="1200" b="0" kern="1200" dirty="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Segoe "/>
                <a:ea typeface="+mn-ea"/>
                <a:cs typeface="+mn-cs"/>
              </a:rPr>
              <a:t>&lt;</a:t>
            </a:r>
            <a:r>
              <a:rPr lang="en-US" sz="1200" b="1" i="0" u="none" strike="noStrike" kern="1200" dirty="0">
                <a:solidFill>
                  <a:schemeClr val="tx1"/>
                </a:solidFill>
                <a:effectLst/>
                <a:latin typeface="Segoe "/>
                <a:ea typeface="+mn-ea"/>
                <a:cs typeface="+mn-cs"/>
              </a:rPr>
              <a:t>Transition</a:t>
            </a:r>
            <a:r>
              <a:rPr lang="en-US" sz="1200" b="0" i="0" u="none" strike="noStrike" kern="1200" dirty="0">
                <a:solidFill>
                  <a:schemeClr val="tx1"/>
                </a:solidFill>
                <a:effectLst/>
                <a:latin typeface="Segoe "/>
                <a:ea typeface="+mn-ea"/>
                <a:cs typeface="+mn-cs"/>
              </a:rPr>
              <a:t>&gt;: Now you have some idea about the foundational principles, we will walk through some </a:t>
            </a:r>
            <a:r>
              <a:rPr lang="en-US" b="1" dirty="0">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dirty="0">
              <a:solidFill>
                <a:schemeClr val="tx1"/>
              </a:solidFill>
              <a:effectLst/>
              <a:latin typeface="Segoe "/>
              <a:ea typeface="+mn-ea"/>
              <a:cs typeface="+mn-cs"/>
            </a:endParaRPr>
          </a:p>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7/8/2022 3:52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7/8/2022 3:52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7/8/2022 3:52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FBA584-7682-4988-AC61-4D0C33719A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83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299056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7/8/2022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7/8/2022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7/8/2022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Cover - Report_Date">
            <a:extLst>
              <a:ext uri="{FF2B5EF4-FFF2-40B4-BE49-F238E27FC236}">
                <a16:creationId xmlns:a16="http://schemas.microsoft.com/office/drawing/2014/main" id="{99BB3DBC-5302-45CA-A8A5-341E907043FF}"/>
              </a:ext>
            </a:extLst>
          </p:cNvPr>
          <p:cNvSpPr txBox="1">
            <a:spLocks/>
          </p:cNvSpPr>
          <p:nvPr/>
        </p:nvSpPr>
        <p:spPr>
          <a:xfrm>
            <a:off x="442466" y="6250787"/>
            <a:ext cx="9602819" cy="385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765"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65"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372"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7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9"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765" b="0" i="0" u="none" strike="noStrike" kern="1200" cap="none" spc="0" normalizeH="0" baseline="0" noProof="0" dirty="0">
                <a:ln>
                  <a:noFill/>
                </a:ln>
                <a:solidFill>
                  <a:srgbClr val="E7E6E6"/>
                </a:solidFill>
                <a:effectLst/>
                <a:uLnTx/>
                <a:uFillTx/>
                <a:latin typeface="Segoe UI Semilight" panose="020B0402040204020203" pitchFamily="34" charset="0"/>
                <a:ea typeface="+mn-ea"/>
                <a:cs typeface="Segoe UI Semilight" panose="020B0402040204020203" pitchFamily="34" charset="0"/>
              </a:rPr>
              <a:t>Report generated: </a:t>
            </a:r>
            <a:r>
              <a:rPr kumimoji="0" lang="en-US" sz="1765" b="0" i="0" u="none" strike="noStrike" kern="1200" cap="none" spc="0" normalizeH="0" baseline="0" noProof="0" dirty="0" err="1">
                <a:ln>
                  <a:noFill/>
                </a:ln>
                <a:solidFill>
                  <a:srgbClr val="E7E6E6"/>
                </a:solidFill>
                <a:effectLst/>
                <a:uLnTx/>
                <a:uFillTx/>
                <a:latin typeface="Segoe UI Semilight" panose="020B0402040204020203" pitchFamily="34" charset="0"/>
                <a:ea typeface="+mn-ea"/>
                <a:cs typeface="Segoe UI Semilight" panose="020B0402040204020203" pitchFamily="34" charset="0"/>
              </a:rPr>
              <a:t>Report_Date</a:t>
            </a:r>
            <a:endParaRPr kumimoji="0" lang="en-US" sz="1765" b="0" i="0" u="none" strike="noStrike" kern="1200" cap="none" spc="0" normalizeH="0" baseline="0" noProof="0" dirty="0">
              <a:ln>
                <a:noFill/>
              </a:ln>
              <a:solidFill>
                <a:srgbClr val="E7E6E6"/>
              </a:solidFill>
              <a:effectLst/>
              <a:uLnTx/>
              <a:uFillTx/>
              <a:latin typeface="Segoe UI Semilight" panose="020B0402040204020203" pitchFamily="34" charset="0"/>
              <a:ea typeface="+mn-ea"/>
              <a:cs typeface="Segoe UI Semilight" panose="020B0402040204020203" pitchFamily="34" charset="0"/>
            </a:endParaRPr>
          </a:p>
        </p:txBody>
      </p:sp>
      <p:sp>
        <p:nvSpPr>
          <p:cNvPr id="7" name="Cover - Your_Organization">
            <a:extLst>
              <a:ext uri="{FF2B5EF4-FFF2-40B4-BE49-F238E27FC236}">
                <a16:creationId xmlns:a16="http://schemas.microsoft.com/office/drawing/2014/main" id="{9D95EC82-B86F-A791-8749-1CC60B28A50A}"/>
              </a:ext>
            </a:extLst>
          </p:cNvPr>
          <p:cNvSpPr txBox="1">
            <a:spLocks/>
          </p:cNvSpPr>
          <p:nvPr/>
        </p:nvSpPr>
        <p:spPr>
          <a:xfrm>
            <a:off x="442466" y="5322493"/>
            <a:ext cx="9602819" cy="353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765"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65"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372"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7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9"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765" b="0" i="0" u="none" strike="noStrike" kern="1200" cap="none" spc="0" normalizeH="0" baseline="0" noProof="0" dirty="0" err="1">
                <a:ln>
                  <a:noFill/>
                </a:ln>
                <a:solidFill>
                  <a:srgbClr val="E7E6E6"/>
                </a:solidFill>
                <a:effectLst/>
                <a:uLnTx/>
                <a:uFillTx/>
                <a:latin typeface="Segoe UI Semilight" panose="020B0402040204020203" pitchFamily="34" charset="0"/>
                <a:ea typeface="+mn-ea"/>
                <a:cs typeface="Segoe UI Semilight" panose="020B0402040204020203" pitchFamily="34" charset="0"/>
              </a:rPr>
              <a:t>Your_Organization</a:t>
            </a:r>
            <a:endParaRPr kumimoji="0" lang="en-US" sz="1765" b="0" i="0" u="none" strike="noStrike" kern="1200" cap="none" spc="0" normalizeH="0" baseline="0" noProof="0" dirty="0">
              <a:ln>
                <a:noFill/>
              </a:ln>
              <a:solidFill>
                <a:srgbClr val="E7E6E6"/>
              </a:solidFill>
              <a:effectLst/>
              <a:uLnTx/>
              <a:uFillTx/>
              <a:latin typeface="Segoe UI Semilight" panose="020B0402040204020203" pitchFamily="34" charset="0"/>
              <a:ea typeface="+mn-ea"/>
              <a:cs typeface="Segoe UI Semilight" panose="020B0402040204020203" pitchFamily="34" charset="0"/>
            </a:endParaRPr>
          </a:p>
        </p:txBody>
      </p:sp>
      <p:sp>
        <p:nvSpPr>
          <p:cNvPr id="5" name="Cover - Your_Title">
            <a:extLst>
              <a:ext uri="{FF2B5EF4-FFF2-40B4-BE49-F238E27FC236}">
                <a16:creationId xmlns:a16="http://schemas.microsoft.com/office/drawing/2014/main" id="{66D0A167-38A9-88CB-DC53-6D0A27915A15}"/>
              </a:ext>
            </a:extLst>
          </p:cNvPr>
          <p:cNvSpPr txBox="1">
            <a:spLocks/>
          </p:cNvSpPr>
          <p:nvPr/>
        </p:nvSpPr>
        <p:spPr>
          <a:xfrm>
            <a:off x="442466" y="4968811"/>
            <a:ext cx="9602819" cy="353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765"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65"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372"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72"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9"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765" b="0" i="0" u="none" strike="noStrike" kern="1200" cap="none" spc="0" normalizeH="0" baseline="0" noProof="0" dirty="0" err="1">
                <a:ln>
                  <a:noFill/>
                </a:ln>
                <a:solidFill>
                  <a:srgbClr val="E7E6E6"/>
                </a:solidFill>
                <a:effectLst/>
                <a:uLnTx/>
                <a:uFillTx/>
                <a:latin typeface="Segoe UI Semilight" panose="020B0402040204020203" pitchFamily="34" charset="0"/>
                <a:ea typeface="+mn-ea"/>
                <a:cs typeface="Segoe UI Semilight" panose="020B0402040204020203" pitchFamily="34" charset="0"/>
              </a:rPr>
              <a:t>Your_Title</a:t>
            </a:r>
            <a:endParaRPr kumimoji="0" lang="en-US" sz="1765" b="0" i="0" u="none" strike="noStrike" kern="1200" cap="none" spc="0" normalizeH="0" baseline="0" noProof="0" dirty="0">
              <a:ln>
                <a:noFill/>
              </a:ln>
              <a:solidFill>
                <a:srgbClr val="E7E6E6"/>
              </a:solidFill>
              <a:effectLst/>
              <a:uLnTx/>
              <a:uFillTx/>
              <a:latin typeface="Segoe UI Semilight" panose="020B0402040204020203" pitchFamily="34" charset="0"/>
              <a:ea typeface="+mn-ea"/>
              <a:cs typeface="Segoe UI Semilight" panose="020B0402040204020203" pitchFamily="34" charset="0"/>
            </a:endParaRPr>
          </a:p>
        </p:txBody>
      </p:sp>
      <p:sp>
        <p:nvSpPr>
          <p:cNvPr id="6" name="Cover - Your_Name">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522639"/>
            <a:ext cx="9602819" cy="446173"/>
          </a:xfrm>
        </p:spPr>
        <p:txBody>
          <a:bodyPr>
            <a:normAutofit/>
          </a:bodyPr>
          <a:lstStyle/>
          <a:p>
            <a:pPr marL="0" indent="0">
              <a:spcBef>
                <a:spcPts val="0"/>
              </a:spcBef>
              <a:buNone/>
            </a:pPr>
            <a:r>
              <a:rPr lang="en-US" sz="2400" dirty="0" err="1">
                <a:latin typeface="Segoe UI Semilight" panose="020B0402040204020203" pitchFamily="34" charset="0"/>
                <a:cs typeface="Segoe UI Semilight" panose="020B0402040204020203" pitchFamily="34" charset="0"/>
              </a:rPr>
              <a:t>Your_Name</a:t>
            </a:r>
            <a:endParaRPr lang="en-US" sz="2400" dirty="0">
              <a:latin typeface="Segoe UI Semilight" panose="020B0402040204020203" pitchFamily="34" charset="0"/>
              <a:cs typeface="Segoe UI Semilight" panose="020B0402040204020203" pitchFamily="34" charset="0"/>
            </a:endParaRPr>
          </a:p>
        </p:txBody>
      </p:sp>
      <p:sp>
        <p:nvSpPr>
          <p:cNvPr id="9" name="Cover - Assessment_Type">
            <a:extLst>
              <a:ext uri="{FF2B5EF4-FFF2-40B4-BE49-F238E27FC236}">
                <a16:creationId xmlns:a16="http://schemas.microsoft.com/office/drawing/2014/main" id="{60BB7D62-514F-AD74-80E7-1A7DE6E1BBBC}"/>
              </a:ext>
            </a:extLst>
          </p:cNvPr>
          <p:cNvSpPr txBox="1"/>
          <p:nvPr/>
        </p:nvSpPr>
        <p:spPr>
          <a:xfrm>
            <a:off x="442466" y="3418145"/>
            <a:ext cx="837373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47"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Well-Architected </a:t>
            </a:r>
            <a:r>
              <a:rPr kumimoji="0" lang="en-US" sz="3200" b="0" i="0" u="none" strike="noStrike" kern="1200" cap="none" spc="-147" normalizeH="0" baseline="0" noProof="0" dirty="0" err="1">
                <a:ln>
                  <a:noFill/>
                </a:ln>
                <a:solidFill>
                  <a:prstClr val="white"/>
                </a:solidFill>
                <a:effectLst/>
                <a:uLnTx/>
                <a:uFillTx/>
                <a:latin typeface="Segoe UI Semibold" panose="020B0702040204020203" pitchFamily="34" charset="0"/>
                <a:ea typeface="+mn-ea"/>
                <a:cs typeface="Segoe UI Semibold" panose="020B0702040204020203" pitchFamily="34" charset="0"/>
              </a:rPr>
              <a:t>Assessment_Type</a:t>
            </a:r>
            <a:r>
              <a:rPr kumimoji="0" lang="en-US" sz="3200" b="0" i="0" u="none" strike="noStrike" kern="1200" cap="none" spc="-147"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Review</a:t>
            </a:r>
            <a:endParaRPr kumimoji="0" lang="en-150"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over - Title">
            <a:extLst>
              <a:ext uri="{FF2B5EF4-FFF2-40B4-BE49-F238E27FC236}">
                <a16:creationId xmlns:a16="http://schemas.microsoft.com/office/drawing/2014/main" id="{4811BB21-28FC-40CE-E7FB-F80C5EB68A2E}"/>
              </a:ext>
            </a:extLst>
          </p:cNvPr>
          <p:cNvSpPr>
            <a:spLocks noGrp="1"/>
          </p:cNvSpPr>
          <p:nvPr>
            <p:ph type="title"/>
          </p:nvPr>
        </p:nvSpPr>
        <p:spPr>
          <a:xfrm>
            <a:off x="442466" y="2446188"/>
            <a:ext cx="11424013" cy="982121"/>
          </a:xfrm>
        </p:spPr>
        <p:txBody>
          <a:bodyPr>
            <a:normAutofit/>
          </a:bodyPr>
          <a:lstStyle/>
          <a:p>
            <a:r>
              <a:rPr lang="en-US" sz="4300" dirty="0">
                <a:solidFill>
                  <a:srgbClr val="0070C0"/>
                </a:solidFill>
                <a:latin typeface="Segoe UI Semibold" panose="020B0702040204020203" pitchFamily="34" charset="0"/>
                <a:cs typeface="Segoe UI Semibold" panose="020B0702040204020203" pitchFamily="34" charset="0"/>
              </a:rPr>
              <a:t>Microsoft</a:t>
            </a:r>
            <a:r>
              <a:rPr lang="en-US" sz="4300" spc="-147" dirty="0">
                <a:solidFill>
                  <a:srgbClr val="44C4D9"/>
                </a:solidFill>
                <a:latin typeface="Segoe UI Semibold" panose="020B0702040204020203" pitchFamily="34" charset="0"/>
                <a:cs typeface="Segoe UI Semibold" panose="020B0702040204020203" pitchFamily="34" charset="0"/>
              </a:rPr>
              <a:t> </a:t>
            </a:r>
            <a:r>
              <a:rPr lang="en-US" sz="4300" dirty="0">
                <a:solidFill>
                  <a:srgbClr val="0070C0"/>
                </a:solidFill>
                <a:latin typeface="Segoe UI Semibold" panose="020B0702040204020203" pitchFamily="34" charset="0"/>
                <a:cs typeface="Segoe UI Semibold" panose="020B0702040204020203" pitchFamily="34" charset="0"/>
              </a:rPr>
              <a:t>Azure</a:t>
            </a:r>
            <a:endParaRPr lang="en-150" sz="4300" dirty="0"/>
          </a:p>
        </p:txBody>
      </p:sp>
    </p:spTree>
    <p:extLst>
      <p:ext uri="{BB962C8B-B14F-4D97-AF65-F5344CB8AC3E}">
        <p14:creationId xmlns:p14="http://schemas.microsoft.com/office/powerpoint/2010/main" val="42726175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Agenda - Details">
            <a:extLst>
              <a:ext uri="{FF2B5EF4-FFF2-40B4-BE49-F238E27FC236}">
                <a16:creationId xmlns:a16="http://schemas.microsoft.com/office/drawing/2014/main" id="{D0D79292-2676-3343-A684-812C7C4DB8CE}"/>
              </a:ext>
            </a:extLst>
          </p:cNvPr>
          <p:cNvSpPr txBox="1"/>
          <p:nvPr/>
        </p:nvSpPr>
        <p:spPr>
          <a:xfrm>
            <a:off x="915100" y="1714814"/>
            <a:ext cx="10285914" cy="3785652"/>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Microsoft Azure Well-Architected Framework Overview</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p>
          <a:p>
            <a:pPr marR="0" lvl="0" algn="l" defTabSz="914367"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Segoe UI"/>
              </a:rPr>
              <a:t>Best practices to drive workload quality</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Recommendations for your Azure environment</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4" name="Agenda - Title"/>
          <p:cNvSpPr>
            <a:spLocks noGrp="1"/>
          </p:cNvSpPr>
          <p:nvPr>
            <p:ph type="title"/>
          </p:nvPr>
        </p:nvSpPr>
        <p:spPr/>
        <p:txBody>
          <a:bodyPr/>
          <a:lstStyle/>
          <a:p>
            <a:r>
              <a:rPr lang="en-US" b="1" dirty="0">
                <a:solidFill>
                  <a:srgbClr val="4FE7FF"/>
                </a:solidFill>
                <a:latin typeface="Segoe UI Semibold" panose="020B0502040204020203" pitchFamily="34" charset="0"/>
                <a:cs typeface="Segoe UI Semibold" panose="020B0502040204020203" pitchFamily="34" charset="0"/>
              </a:rPr>
              <a:t>Agenda</a:t>
            </a: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dirty="0">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mmary - Excellent_Color">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Summary - Moderate_Color">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Summary - Critical_Color">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ummary - Line">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Summary - Micosoft_Logo"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23" name="Summary - Threshold">
            <a:extLst>
              <a:ext uri="{FF2B5EF4-FFF2-40B4-BE49-F238E27FC236}">
                <a16:creationId xmlns:a16="http://schemas.microsoft.com/office/drawing/2014/main" id="{AB43E8F0-8C3C-4F1E-919E-E1ECE342E8DE}"/>
              </a:ext>
            </a:extLst>
          </p:cNvPr>
          <p:cNvCxnSpPr>
            <a:cxnSpLocks/>
          </p:cNvCxnSpPr>
          <p:nvPr/>
        </p:nvCxnSpPr>
        <p:spPr>
          <a:xfrm>
            <a:off x="711200"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Summary - Excellent_Gauge"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Summary - Moderate_Gauge"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Summary - Critical_Gauge"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
        <p:nvSpPr>
          <p:cNvPr id="55" name="Summary - Pillar_5">
            <a:extLst>
              <a:ext uri="{FF2B5EF4-FFF2-40B4-BE49-F238E27FC236}">
                <a16:creationId xmlns:a16="http://schemas.microsoft.com/office/drawing/2014/main" id="{89E44410-8F83-483F-AF65-068A8FA9E76C}"/>
              </a:ext>
            </a:extLst>
          </p:cNvPr>
          <p:cNvSpPr txBox="1"/>
          <p:nvPr/>
        </p:nvSpPr>
        <p:spPr>
          <a:xfrm>
            <a:off x="6155012" y="4874462"/>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[Pillar_5]</a:t>
            </a:r>
          </a:p>
        </p:txBody>
      </p:sp>
      <p:sp>
        <p:nvSpPr>
          <p:cNvPr id="53" name="Summary - Score_5">
            <a:extLst>
              <a:ext uri="{FF2B5EF4-FFF2-40B4-BE49-F238E27FC236}">
                <a16:creationId xmlns:a16="http://schemas.microsoft.com/office/drawing/2014/main" id="{DE4F2781-57BF-400E-9776-D0CB596ECA76}"/>
              </a:ext>
            </a:extLst>
          </p:cNvPr>
          <p:cNvSpPr txBox="1"/>
          <p:nvPr/>
        </p:nvSpPr>
        <p:spPr>
          <a:xfrm>
            <a:off x="5495940" y="4879277"/>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[S5]</a:t>
            </a:r>
          </a:p>
        </p:txBody>
      </p:sp>
      <p:sp>
        <p:nvSpPr>
          <p:cNvPr id="49" name="Summary - Pillar_4">
            <a:extLst>
              <a:ext uri="{FF2B5EF4-FFF2-40B4-BE49-F238E27FC236}">
                <a16:creationId xmlns:a16="http://schemas.microsoft.com/office/drawing/2014/main" id="{D8B9A33B-ADD7-4791-8FF2-6D7E50EF2C36}"/>
              </a:ext>
            </a:extLst>
          </p:cNvPr>
          <p:cNvSpPr txBox="1"/>
          <p:nvPr/>
        </p:nvSpPr>
        <p:spPr>
          <a:xfrm>
            <a:off x="6155012" y="4357651"/>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[Pillar_4]</a:t>
            </a:r>
          </a:p>
        </p:txBody>
      </p:sp>
      <p:sp>
        <p:nvSpPr>
          <p:cNvPr id="47" name="Summary - Score_4">
            <a:extLst>
              <a:ext uri="{FF2B5EF4-FFF2-40B4-BE49-F238E27FC236}">
                <a16:creationId xmlns:a16="http://schemas.microsoft.com/office/drawing/2014/main" id="{97A63E6B-1073-45D8-81B7-6FB833A473A3}"/>
              </a:ext>
            </a:extLst>
          </p:cNvPr>
          <p:cNvSpPr txBox="1"/>
          <p:nvPr/>
        </p:nvSpPr>
        <p:spPr>
          <a:xfrm>
            <a:off x="5495940" y="4362466"/>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[S4]</a:t>
            </a:r>
          </a:p>
        </p:txBody>
      </p:sp>
      <p:sp>
        <p:nvSpPr>
          <p:cNvPr id="43" name="Summary - Pillar_3">
            <a:extLst>
              <a:ext uri="{FF2B5EF4-FFF2-40B4-BE49-F238E27FC236}">
                <a16:creationId xmlns:a16="http://schemas.microsoft.com/office/drawing/2014/main" id="{9A0E3318-F6C4-42EA-8925-F6A87532565D}"/>
              </a:ext>
            </a:extLst>
          </p:cNvPr>
          <p:cNvSpPr txBox="1"/>
          <p:nvPr/>
        </p:nvSpPr>
        <p:spPr>
          <a:xfrm>
            <a:off x="6155012" y="3839399"/>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[Pillar_3]</a:t>
            </a:r>
          </a:p>
        </p:txBody>
      </p:sp>
      <p:sp>
        <p:nvSpPr>
          <p:cNvPr id="41" name="Summary - Score_3">
            <a:extLst>
              <a:ext uri="{FF2B5EF4-FFF2-40B4-BE49-F238E27FC236}">
                <a16:creationId xmlns:a16="http://schemas.microsoft.com/office/drawing/2014/main" id="{5F718C7C-8E6C-4F1F-880F-BE556A2A4FA1}"/>
              </a:ext>
            </a:extLst>
          </p:cNvPr>
          <p:cNvSpPr txBox="1"/>
          <p:nvPr/>
        </p:nvSpPr>
        <p:spPr>
          <a:xfrm>
            <a:off x="5495940" y="3844214"/>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[S3]</a:t>
            </a:r>
          </a:p>
        </p:txBody>
      </p:sp>
      <p:sp>
        <p:nvSpPr>
          <p:cNvPr id="25" name="Summary - Pillar_2">
            <a:extLst>
              <a:ext uri="{FF2B5EF4-FFF2-40B4-BE49-F238E27FC236}">
                <a16:creationId xmlns:a16="http://schemas.microsoft.com/office/drawing/2014/main" id="{92D996AE-5E09-476E-81FB-22FA58980C80}"/>
              </a:ext>
            </a:extLst>
          </p:cNvPr>
          <p:cNvSpPr txBox="1"/>
          <p:nvPr/>
        </p:nvSpPr>
        <p:spPr>
          <a:xfrm>
            <a:off x="6155012" y="3322048"/>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[Pillar_2]</a:t>
            </a:r>
          </a:p>
        </p:txBody>
      </p:sp>
      <p:sp>
        <p:nvSpPr>
          <p:cNvPr id="22" name="Summary - Score_2">
            <a:extLst>
              <a:ext uri="{FF2B5EF4-FFF2-40B4-BE49-F238E27FC236}">
                <a16:creationId xmlns:a16="http://schemas.microsoft.com/office/drawing/2014/main" id="{26EC3D75-A7AA-419E-954A-541DBD940CE3}"/>
              </a:ext>
            </a:extLst>
          </p:cNvPr>
          <p:cNvSpPr txBox="1"/>
          <p:nvPr/>
        </p:nvSpPr>
        <p:spPr>
          <a:xfrm>
            <a:off x="5495940" y="3326863"/>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[S2]</a:t>
            </a:r>
          </a:p>
        </p:txBody>
      </p:sp>
      <p:sp>
        <p:nvSpPr>
          <p:cNvPr id="18" name="Summary - Pillar_1">
            <a:extLst>
              <a:ext uri="{FF2B5EF4-FFF2-40B4-BE49-F238E27FC236}">
                <a16:creationId xmlns:a16="http://schemas.microsoft.com/office/drawing/2014/main" id="{534C3077-CDBF-4AF7-9BDC-213801286609}"/>
              </a:ext>
            </a:extLst>
          </p:cNvPr>
          <p:cNvSpPr txBox="1"/>
          <p:nvPr/>
        </p:nvSpPr>
        <p:spPr>
          <a:xfrm>
            <a:off x="6155012" y="2798859"/>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[Pillar_1]</a:t>
            </a:r>
          </a:p>
        </p:txBody>
      </p:sp>
      <p:sp>
        <p:nvSpPr>
          <p:cNvPr id="16" name="Summary - Score_1">
            <a:extLst>
              <a:ext uri="{FF2B5EF4-FFF2-40B4-BE49-F238E27FC236}">
                <a16:creationId xmlns:a16="http://schemas.microsoft.com/office/drawing/2014/main" id="{8FAEC4C6-4999-49FA-9A20-D5286ACF228D}"/>
              </a:ext>
            </a:extLst>
          </p:cNvPr>
          <p:cNvSpPr txBox="1"/>
          <p:nvPr/>
        </p:nvSpPr>
        <p:spPr>
          <a:xfrm>
            <a:off x="5495940" y="2803674"/>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[S1]</a:t>
            </a:r>
          </a:p>
        </p:txBody>
      </p:sp>
      <p:sp>
        <p:nvSpPr>
          <p:cNvPr id="10" name="Summary - Areas of focus to raise your Review Score">
            <a:extLst>
              <a:ext uri="{FF2B5EF4-FFF2-40B4-BE49-F238E27FC236}">
                <a16:creationId xmlns:a16="http://schemas.microsoft.com/office/drawing/2014/main" id="{0E5A7937-C405-4E1D-A3A8-1BECC411166F}"/>
              </a:ext>
            </a:extLst>
          </p:cNvPr>
          <p:cNvSpPr txBox="1"/>
          <p:nvPr/>
        </p:nvSpPr>
        <p:spPr>
          <a:xfrm>
            <a:off x="4846590" y="1765242"/>
            <a:ext cx="7001225" cy="7639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Review Score for each Well-Architected pillar</a:t>
            </a:r>
            <a:endParaRPr kumimoji="0" lang="en-US" sz="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Based on the assessment your workload achieved the following scores for each pillar</a:t>
            </a:r>
          </a:p>
        </p:txBody>
      </p:sp>
      <p:sp>
        <p:nvSpPr>
          <p:cNvPr id="9" name="Summary - Rating_Description">
            <a:extLst>
              <a:ext uri="{FF2B5EF4-FFF2-40B4-BE49-F238E27FC236}">
                <a16:creationId xmlns:a16="http://schemas.microsoft.com/office/drawing/2014/main" id="{03055892-809B-4369-8DC3-837607F92822}"/>
              </a:ext>
            </a:extLst>
          </p:cNvPr>
          <p:cNvSpPr txBox="1"/>
          <p:nvPr/>
        </p:nvSpPr>
        <p:spPr>
          <a:xfrm>
            <a:off x="471229" y="4588000"/>
            <a:ext cx="348551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2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Rating_Description</a:t>
            </a: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sp>
        <p:nvSpPr>
          <p:cNvPr id="8" name="Summary - Score_Overall">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a:t>
            </a:r>
          </a:p>
        </p:txBody>
      </p:sp>
      <p:graphicFrame>
        <p:nvGraphicFramePr>
          <p:cNvPr id="28" name="Summary - Rating_Ranges">
            <a:extLst>
              <a:ext uri="{FF2B5EF4-FFF2-40B4-BE49-F238E27FC236}">
                <a16:creationId xmlns:a16="http://schemas.microsoft.com/office/drawing/2014/main" id="{DF4E3A34-F519-48B0-93A5-6358AEB67186}"/>
              </a:ext>
            </a:extLst>
          </p:cNvPr>
          <p:cNvGraphicFramePr>
            <a:graphicFrameLocks noGrp="1"/>
          </p:cNvGraphicFramePr>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7" name="Summary - Capability_Score Text">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Capability Score</a:t>
            </a:r>
          </a:p>
        </p:txBody>
      </p:sp>
      <p:sp>
        <p:nvSpPr>
          <p:cNvPr id="3" name="Summary - Title">
            <a:extLst>
              <a:ext uri="{FF2B5EF4-FFF2-40B4-BE49-F238E27FC236}">
                <a16:creationId xmlns:a16="http://schemas.microsoft.com/office/drawing/2014/main" id="{9C5AA5FF-6684-66D3-9394-0C8E77824782}"/>
              </a:ext>
            </a:extLst>
          </p:cNvPr>
          <p:cNvSpPr>
            <a:spLocks noGrp="1"/>
          </p:cNvSpPr>
          <p:nvPr>
            <p:ph type="title"/>
          </p:nvPr>
        </p:nvSpPr>
        <p:spPr/>
        <p:txBody>
          <a:bodyPr/>
          <a:lstStyle/>
          <a:p>
            <a:r>
              <a:rPr lang="en-150" dirty="0"/>
              <a:t>E</a:t>
            </a:r>
            <a:r>
              <a:rPr lang="en-US" dirty="0" err="1"/>
              <a:t>xecutive</a:t>
            </a:r>
            <a:r>
              <a:rPr lang="en-US" dirty="0"/>
              <a:t> Summary</a:t>
            </a:r>
            <a:endParaRPr lang="en-150" dirty="0"/>
          </a:p>
        </p:txBody>
      </p:sp>
    </p:spTree>
    <p:extLst>
      <p:ext uri="{BB962C8B-B14F-4D97-AF65-F5344CB8AC3E}">
        <p14:creationId xmlns:p14="http://schemas.microsoft.com/office/powerpoint/2010/main" val="425823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Detail - Micosoft_Logo" descr="A picture containing drawing&#10;&#10;Description automatically generated">
            <a:extLst>
              <a:ext uri="{FF2B5EF4-FFF2-40B4-BE49-F238E27FC236}">
                <a16:creationId xmlns:a16="http://schemas.microsoft.com/office/drawing/2014/main" id="{5920E769-3685-D486-C0FA-4E03743EA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6" name="Detail - Pillar">
            <a:extLst>
              <a:ext uri="{FF2B5EF4-FFF2-40B4-BE49-F238E27FC236}">
                <a16:creationId xmlns:a16="http://schemas.microsoft.com/office/drawing/2014/main" id="{653BB7B0-0345-0D05-1C87-52C78A1ACDDD}"/>
              </a:ext>
            </a:extLst>
          </p:cNvPr>
          <p:cNvSpPr>
            <a:spLocks noGrp="1"/>
          </p:cNvSpPr>
          <p:nvPr>
            <p:ph type="title"/>
          </p:nvPr>
        </p:nvSpPr>
        <p:spPr/>
        <p:txBody>
          <a:bodyPr/>
          <a:lstStyle/>
          <a:p>
            <a:r>
              <a:rPr lang="en-150" dirty="0"/>
              <a:t>[</a:t>
            </a:r>
            <a:r>
              <a:rPr lang="en-US" dirty="0"/>
              <a:t>Pillar]</a:t>
            </a:r>
            <a:endParaRPr lang="en-150" dirty="0"/>
          </a:p>
        </p:txBody>
      </p:sp>
      <p:sp>
        <p:nvSpPr>
          <p:cNvPr id="36" name="Detail - Excellent_Color">
            <a:extLst>
              <a:ext uri="{FF2B5EF4-FFF2-40B4-BE49-F238E27FC236}">
                <a16:creationId xmlns:a16="http://schemas.microsoft.com/office/drawing/2014/main" id="{01A20C2C-85F9-E354-771E-DDC3262FDAA7}"/>
              </a:ext>
            </a:extLst>
          </p:cNvPr>
          <p:cNvSpPr/>
          <p:nvPr/>
        </p:nvSpPr>
        <p:spPr>
          <a:xfrm>
            <a:off x="2817323" y="31557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Detail - Moderate_Color">
            <a:extLst>
              <a:ext uri="{FF2B5EF4-FFF2-40B4-BE49-F238E27FC236}">
                <a16:creationId xmlns:a16="http://schemas.microsoft.com/office/drawing/2014/main" id="{D021428C-1BFF-7CB3-33CC-6ADA3734F454}"/>
              </a:ext>
            </a:extLst>
          </p:cNvPr>
          <p:cNvSpPr/>
          <p:nvPr/>
        </p:nvSpPr>
        <p:spPr>
          <a:xfrm>
            <a:off x="1758185" y="31556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Detail - Critical_Color">
            <a:extLst>
              <a:ext uri="{FF2B5EF4-FFF2-40B4-BE49-F238E27FC236}">
                <a16:creationId xmlns:a16="http://schemas.microsoft.com/office/drawing/2014/main" id="{683D11B8-3C17-4C09-466C-F2F6A75A83E2}"/>
              </a:ext>
            </a:extLst>
          </p:cNvPr>
          <p:cNvSpPr/>
          <p:nvPr/>
        </p:nvSpPr>
        <p:spPr>
          <a:xfrm>
            <a:off x="697706" y="31545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2" name="Detail - Threshold">
            <a:extLst>
              <a:ext uri="{FF2B5EF4-FFF2-40B4-BE49-F238E27FC236}">
                <a16:creationId xmlns:a16="http://schemas.microsoft.com/office/drawing/2014/main" id="{AEEDB5B0-045A-DD42-70EA-901A14915DBA}"/>
              </a:ext>
            </a:extLst>
          </p:cNvPr>
          <p:cNvCxnSpPr>
            <a:cxnSpLocks/>
          </p:cNvCxnSpPr>
          <p:nvPr/>
        </p:nvCxnSpPr>
        <p:spPr>
          <a:xfrm>
            <a:off x="711200" y="31037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Detail - Pillar_Description">
            <a:extLst>
              <a:ext uri="{FF2B5EF4-FFF2-40B4-BE49-F238E27FC236}">
                <a16:creationId xmlns:a16="http://schemas.microsoft.com/office/drawing/2014/main" id="{D0B1516D-72CB-BF5A-EAFC-38798EBA1676}"/>
              </a:ext>
            </a:extLst>
          </p:cNvPr>
          <p:cNvSpPr txBox="1"/>
          <p:nvPr/>
        </p:nvSpPr>
        <p:spPr>
          <a:xfrm>
            <a:off x="471229" y="4377800"/>
            <a:ext cx="348551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2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Pillar_Description</a:t>
            </a: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sp>
        <p:nvSpPr>
          <p:cNvPr id="46" name="Detail - Pillar_Score">
            <a:extLst>
              <a:ext uri="{FF2B5EF4-FFF2-40B4-BE49-F238E27FC236}">
                <a16:creationId xmlns:a16="http://schemas.microsoft.com/office/drawing/2014/main" id="{4FC33C41-248D-C5DA-7D54-F7837A68D785}"/>
              </a:ext>
            </a:extLst>
          </p:cNvPr>
          <p:cNvSpPr txBox="1"/>
          <p:nvPr/>
        </p:nvSpPr>
        <p:spPr>
          <a:xfrm>
            <a:off x="1668837" y="3835176"/>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a:t>
            </a:r>
          </a:p>
        </p:txBody>
      </p:sp>
      <p:graphicFrame>
        <p:nvGraphicFramePr>
          <p:cNvPr id="48" name="Detail - Rating_Ranges">
            <a:extLst>
              <a:ext uri="{FF2B5EF4-FFF2-40B4-BE49-F238E27FC236}">
                <a16:creationId xmlns:a16="http://schemas.microsoft.com/office/drawing/2014/main" id="{33A81E52-B837-5C61-D75B-0B6231CC897B}"/>
              </a:ext>
            </a:extLst>
          </p:cNvPr>
          <p:cNvGraphicFramePr>
            <a:graphicFrameLocks noGrp="1"/>
          </p:cNvGraphicFramePr>
          <p:nvPr/>
        </p:nvGraphicFramePr>
        <p:xfrm>
          <a:off x="697705" y="28948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50" name="Detail - Capability_Score Text">
            <a:extLst>
              <a:ext uri="{FF2B5EF4-FFF2-40B4-BE49-F238E27FC236}">
                <a16:creationId xmlns:a16="http://schemas.microsoft.com/office/drawing/2014/main" id="{5411E681-55F6-C2EA-22C8-5C32A1789F8B}"/>
              </a:ext>
            </a:extLst>
          </p:cNvPr>
          <p:cNvSpPr txBox="1"/>
          <p:nvPr/>
        </p:nvSpPr>
        <p:spPr>
          <a:xfrm>
            <a:off x="1339624" y="3462211"/>
            <a:ext cx="19133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Capability Score</a:t>
            </a:r>
          </a:p>
        </p:txBody>
      </p:sp>
      <p:cxnSp>
        <p:nvCxnSpPr>
          <p:cNvPr id="2" name="Detail - Line">
            <a:extLst>
              <a:ext uri="{FF2B5EF4-FFF2-40B4-BE49-F238E27FC236}">
                <a16:creationId xmlns:a16="http://schemas.microsoft.com/office/drawing/2014/main" id="{9118BB9F-9ADD-B958-0481-7F7D920B2DC8}"/>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sp>
        <p:nvSpPr>
          <p:cNvPr id="7" name="Detail - Recommendation_1">
            <a:extLst>
              <a:ext uri="{FF2B5EF4-FFF2-40B4-BE49-F238E27FC236}">
                <a16:creationId xmlns:a16="http://schemas.microsoft.com/office/drawing/2014/main" id="{7B937940-DD7F-0ABF-53AC-0407E54BF0A2}"/>
              </a:ext>
            </a:extLst>
          </p:cNvPr>
          <p:cNvSpPr txBox="1"/>
          <p:nvPr/>
        </p:nvSpPr>
        <p:spPr>
          <a:xfrm>
            <a:off x="5813722" y="2250660"/>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[Recommendation_1]</a:t>
            </a:r>
          </a:p>
        </p:txBody>
      </p:sp>
      <p:sp>
        <p:nvSpPr>
          <p:cNvPr id="19" name="Detail - Resource_Type_1">
            <a:extLst>
              <a:ext uri="{FF2B5EF4-FFF2-40B4-BE49-F238E27FC236}">
                <a16:creationId xmlns:a16="http://schemas.microsoft.com/office/drawing/2014/main" id="{7BD8F44B-518E-F03F-FFAA-A2158776AD0F}"/>
              </a:ext>
            </a:extLst>
          </p:cNvPr>
          <p:cNvSpPr txBox="1"/>
          <p:nvPr/>
        </p:nvSpPr>
        <p:spPr>
          <a:xfrm>
            <a:off x="5819960" y="2001780"/>
            <a:ext cx="4765959" cy="2774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[Resource_Type_1]</a:t>
            </a:r>
          </a:p>
        </p:txBody>
      </p:sp>
      <p:sp>
        <p:nvSpPr>
          <p:cNvPr id="21" name="Detail - Weight_1">
            <a:extLst>
              <a:ext uri="{FF2B5EF4-FFF2-40B4-BE49-F238E27FC236}">
                <a16:creationId xmlns:a16="http://schemas.microsoft.com/office/drawing/2014/main" id="{5438F664-6DFD-43B8-CC44-8029002CE48B}"/>
              </a:ext>
            </a:extLst>
          </p:cNvPr>
          <p:cNvSpPr txBox="1"/>
          <p:nvPr/>
        </p:nvSpPr>
        <p:spPr>
          <a:xfrm>
            <a:off x="5079576" y="2008857"/>
            <a:ext cx="694653" cy="275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[W1]</a:t>
            </a:r>
          </a:p>
        </p:txBody>
      </p:sp>
      <p:sp>
        <p:nvSpPr>
          <p:cNvPr id="4" name="Detail - Recommendation_2">
            <a:extLst>
              <a:ext uri="{FF2B5EF4-FFF2-40B4-BE49-F238E27FC236}">
                <a16:creationId xmlns:a16="http://schemas.microsoft.com/office/drawing/2014/main" id="{B2A4EA71-FB4F-117C-A490-2984B4A3C6EA}"/>
              </a:ext>
            </a:extLst>
          </p:cNvPr>
          <p:cNvSpPr txBox="1"/>
          <p:nvPr/>
        </p:nvSpPr>
        <p:spPr>
          <a:xfrm>
            <a:off x="5822914" y="3120438"/>
            <a:ext cx="614908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[Recommendation_2]</a:t>
            </a:r>
          </a:p>
        </p:txBody>
      </p:sp>
      <p:sp>
        <p:nvSpPr>
          <p:cNvPr id="11" name="Detail - Resource_Type_2">
            <a:extLst>
              <a:ext uri="{FF2B5EF4-FFF2-40B4-BE49-F238E27FC236}">
                <a16:creationId xmlns:a16="http://schemas.microsoft.com/office/drawing/2014/main" id="{C940C0B4-3BBA-1F4A-B6A6-E88AFA59158C}"/>
              </a:ext>
            </a:extLst>
          </p:cNvPr>
          <p:cNvSpPr txBox="1"/>
          <p:nvPr/>
        </p:nvSpPr>
        <p:spPr>
          <a:xfrm>
            <a:off x="5829153" y="2862932"/>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[Resource_Type_2]</a:t>
            </a:r>
          </a:p>
        </p:txBody>
      </p:sp>
      <p:sp>
        <p:nvSpPr>
          <p:cNvPr id="13" name="Detail - Weight_2">
            <a:extLst>
              <a:ext uri="{FF2B5EF4-FFF2-40B4-BE49-F238E27FC236}">
                <a16:creationId xmlns:a16="http://schemas.microsoft.com/office/drawing/2014/main" id="{E5EA52EA-177F-71CF-9488-5C5C71DBAF2E}"/>
              </a:ext>
            </a:extLst>
          </p:cNvPr>
          <p:cNvSpPr txBox="1"/>
          <p:nvPr/>
        </p:nvSpPr>
        <p:spPr>
          <a:xfrm>
            <a:off x="5088769" y="2870009"/>
            <a:ext cx="694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[W2]</a:t>
            </a:r>
          </a:p>
        </p:txBody>
      </p:sp>
      <p:sp>
        <p:nvSpPr>
          <p:cNvPr id="55" name="Detail - Recommendation_3">
            <a:extLst>
              <a:ext uri="{FF2B5EF4-FFF2-40B4-BE49-F238E27FC236}">
                <a16:creationId xmlns:a16="http://schemas.microsoft.com/office/drawing/2014/main" id="{DC43396C-4310-13C4-A228-E65F3185F1C8}"/>
              </a:ext>
            </a:extLst>
          </p:cNvPr>
          <p:cNvSpPr txBox="1"/>
          <p:nvPr/>
        </p:nvSpPr>
        <p:spPr>
          <a:xfrm>
            <a:off x="5813721" y="3974580"/>
            <a:ext cx="614908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[Recommendation_3]</a:t>
            </a:r>
          </a:p>
        </p:txBody>
      </p:sp>
      <p:sp>
        <p:nvSpPr>
          <p:cNvPr id="57" name="Detail - Resource_Type_3">
            <a:extLst>
              <a:ext uri="{FF2B5EF4-FFF2-40B4-BE49-F238E27FC236}">
                <a16:creationId xmlns:a16="http://schemas.microsoft.com/office/drawing/2014/main" id="{5808C051-193B-5598-4391-08FA846A72D6}"/>
              </a:ext>
            </a:extLst>
          </p:cNvPr>
          <p:cNvSpPr txBox="1"/>
          <p:nvPr/>
        </p:nvSpPr>
        <p:spPr>
          <a:xfrm>
            <a:off x="5819960" y="3725699"/>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[Resource_Type_3]</a:t>
            </a:r>
          </a:p>
        </p:txBody>
      </p:sp>
      <p:sp>
        <p:nvSpPr>
          <p:cNvPr id="59" name="Detail - Weight_3">
            <a:extLst>
              <a:ext uri="{FF2B5EF4-FFF2-40B4-BE49-F238E27FC236}">
                <a16:creationId xmlns:a16="http://schemas.microsoft.com/office/drawing/2014/main" id="{C36FB734-4B29-9AB7-7025-1847EF70BA89}"/>
              </a:ext>
            </a:extLst>
          </p:cNvPr>
          <p:cNvSpPr txBox="1"/>
          <p:nvPr/>
        </p:nvSpPr>
        <p:spPr>
          <a:xfrm>
            <a:off x="5079576" y="3732776"/>
            <a:ext cx="694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[W3]</a:t>
            </a:r>
          </a:p>
        </p:txBody>
      </p:sp>
      <p:sp>
        <p:nvSpPr>
          <p:cNvPr id="61" name="Detail - Recommendation_4">
            <a:extLst>
              <a:ext uri="{FF2B5EF4-FFF2-40B4-BE49-F238E27FC236}">
                <a16:creationId xmlns:a16="http://schemas.microsoft.com/office/drawing/2014/main" id="{B7D687FC-1A44-CCC8-4A2C-8C23B3A777CB}"/>
              </a:ext>
            </a:extLst>
          </p:cNvPr>
          <p:cNvSpPr txBox="1"/>
          <p:nvPr/>
        </p:nvSpPr>
        <p:spPr>
          <a:xfrm>
            <a:off x="5822915" y="4844357"/>
            <a:ext cx="57580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[Recommendation_4]</a:t>
            </a:r>
          </a:p>
        </p:txBody>
      </p:sp>
      <p:sp>
        <p:nvSpPr>
          <p:cNvPr id="63" name="Detail - Resource_Type_4">
            <a:extLst>
              <a:ext uri="{FF2B5EF4-FFF2-40B4-BE49-F238E27FC236}">
                <a16:creationId xmlns:a16="http://schemas.microsoft.com/office/drawing/2014/main" id="{284D6C51-5263-93E0-06D2-694262E9B4BA}"/>
              </a:ext>
            </a:extLst>
          </p:cNvPr>
          <p:cNvSpPr txBox="1"/>
          <p:nvPr/>
        </p:nvSpPr>
        <p:spPr>
          <a:xfrm>
            <a:off x="5829153" y="4595477"/>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[Resource_Type_4]</a:t>
            </a:r>
          </a:p>
        </p:txBody>
      </p:sp>
      <p:sp>
        <p:nvSpPr>
          <p:cNvPr id="65" name="Detail - Weight_4">
            <a:extLst>
              <a:ext uri="{FF2B5EF4-FFF2-40B4-BE49-F238E27FC236}">
                <a16:creationId xmlns:a16="http://schemas.microsoft.com/office/drawing/2014/main" id="{056AA34F-93E9-AF8D-56BE-A2009BAE2C71}"/>
              </a:ext>
            </a:extLst>
          </p:cNvPr>
          <p:cNvSpPr txBox="1"/>
          <p:nvPr/>
        </p:nvSpPr>
        <p:spPr>
          <a:xfrm>
            <a:off x="5088769" y="4602554"/>
            <a:ext cx="694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[W4]</a:t>
            </a:r>
          </a:p>
        </p:txBody>
      </p:sp>
      <p:sp>
        <p:nvSpPr>
          <p:cNvPr id="5" name="Detail - Subtitle">
            <a:extLst>
              <a:ext uri="{FF2B5EF4-FFF2-40B4-BE49-F238E27FC236}">
                <a16:creationId xmlns:a16="http://schemas.microsoft.com/office/drawing/2014/main" id="{26DAAD99-B0A4-4450-8DD7-E1274ABD2AC4}"/>
              </a:ext>
            </a:extLst>
          </p:cNvPr>
          <p:cNvSpPr txBox="1"/>
          <p:nvPr/>
        </p:nvSpPr>
        <p:spPr>
          <a:xfrm>
            <a:off x="5088769" y="1507616"/>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Services with the highest priority recommendations for this pillar:</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7" name="Detail - Recommendation_5">
            <a:extLst>
              <a:ext uri="{FF2B5EF4-FFF2-40B4-BE49-F238E27FC236}">
                <a16:creationId xmlns:a16="http://schemas.microsoft.com/office/drawing/2014/main" id="{1E8A6F2B-7B68-D207-DF5E-7A0FE03E6B24}"/>
              </a:ext>
            </a:extLst>
          </p:cNvPr>
          <p:cNvSpPr txBox="1"/>
          <p:nvPr/>
        </p:nvSpPr>
        <p:spPr>
          <a:xfrm>
            <a:off x="5822915" y="5705509"/>
            <a:ext cx="575805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[Recommendation_5]</a:t>
            </a:r>
          </a:p>
        </p:txBody>
      </p:sp>
      <p:sp>
        <p:nvSpPr>
          <p:cNvPr id="69" name="Detail - Resource_Type_5">
            <a:extLst>
              <a:ext uri="{FF2B5EF4-FFF2-40B4-BE49-F238E27FC236}">
                <a16:creationId xmlns:a16="http://schemas.microsoft.com/office/drawing/2014/main" id="{6833D4DB-415F-911C-DCFC-7C613AB61F4E}"/>
              </a:ext>
            </a:extLst>
          </p:cNvPr>
          <p:cNvSpPr txBox="1"/>
          <p:nvPr/>
        </p:nvSpPr>
        <p:spPr>
          <a:xfrm>
            <a:off x="5829153" y="5456629"/>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[Resource_Type_5]</a:t>
            </a:r>
          </a:p>
        </p:txBody>
      </p:sp>
      <p:sp>
        <p:nvSpPr>
          <p:cNvPr id="71" name="Detail - Weight_5">
            <a:extLst>
              <a:ext uri="{FF2B5EF4-FFF2-40B4-BE49-F238E27FC236}">
                <a16:creationId xmlns:a16="http://schemas.microsoft.com/office/drawing/2014/main" id="{CE8128CD-0602-6A4E-4910-8EDEC04F7540}"/>
              </a:ext>
            </a:extLst>
          </p:cNvPr>
          <p:cNvSpPr txBox="1"/>
          <p:nvPr/>
        </p:nvSpPr>
        <p:spPr>
          <a:xfrm>
            <a:off x="5088769" y="5463706"/>
            <a:ext cx="694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[W5]</a:t>
            </a:r>
          </a:p>
        </p:txBody>
      </p:sp>
    </p:spTree>
    <p:extLst>
      <p:ext uri="{BB962C8B-B14F-4D97-AF65-F5344CB8AC3E}">
        <p14:creationId xmlns:p14="http://schemas.microsoft.com/office/powerpoint/2010/main" val="2285131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4975</TotalTime>
  <Words>1437</Words>
  <Application>Microsoft Office PowerPoint</Application>
  <PresentationFormat>Widescreen</PresentationFormat>
  <Paragraphs>207</Paragraphs>
  <Slides>10</Slides>
  <Notes>10</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10</vt:i4>
      </vt:variant>
    </vt:vector>
  </HeadingPairs>
  <TitlesOfParts>
    <vt:vector size="26"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Executive Summary</vt:lpstr>
      <vt:lpstr>[Pillar]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Farouk Friha</cp:lastModifiedBy>
  <cp:revision>106</cp:revision>
  <dcterms:created xsi:type="dcterms:W3CDTF">2020-03-06T02:07:13Z</dcterms:created>
  <dcterms:modified xsi:type="dcterms:W3CDTF">2022-07-08T13:53:12Z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